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2"/>
  </p:sldMasterIdLst>
  <p:notesMasterIdLst>
    <p:notesMasterId r:id="rId24"/>
  </p:notesMasterIdLst>
  <p:handoutMasterIdLst>
    <p:handoutMasterId r:id="rId25"/>
  </p:handoutMasterIdLst>
  <p:sldIdLst>
    <p:sldId id="256" r:id="rId3"/>
    <p:sldId id="342" r:id="rId4"/>
    <p:sldId id="343" r:id="rId5"/>
    <p:sldId id="375" r:id="rId6"/>
    <p:sldId id="340" r:id="rId7"/>
    <p:sldId id="347" r:id="rId8"/>
    <p:sldId id="348" r:id="rId9"/>
    <p:sldId id="349" r:id="rId10"/>
    <p:sldId id="345" r:id="rId11"/>
    <p:sldId id="346" r:id="rId12"/>
    <p:sldId id="350" r:id="rId13"/>
    <p:sldId id="351" r:id="rId14"/>
    <p:sldId id="374" r:id="rId15"/>
    <p:sldId id="352" r:id="rId16"/>
    <p:sldId id="376" r:id="rId17"/>
    <p:sldId id="371" r:id="rId18"/>
    <p:sldId id="353" r:id="rId19"/>
    <p:sldId id="372" r:id="rId20"/>
    <p:sldId id="373" r:id="rId21"/>
    <p:sldId id="314" r:id="rId22"/>
    <p:sldId id="33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A4A3A4"/>
          </p15:clr>
        </p15:guide>
        <p15:guide id="3" orient="horz" pos="216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E1FF"/>
    <a:srgbClr val="FFFFFF"/>
    <a:srgbClr val="5DCDFF"/>
    <a:srgbClr val="0055A5"/>
    <a:srgbClr val="E73E30"/>
    <a:srgbClr val="0156A6"/>
    <a:srgbClr val="000000"/>
    <a:srgbClr val="FF6666"/>
    <a:srgbClr val="990000"/>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91" autoAdjust="0"/>
    <p:restoredTop sz="86410" autoAdjust="0"/>
  </p:normalViewPr>
  <p:slideViewPr>
    <p:cSldViewPr snapToGrid="0" snapToObjects="1">
      <p:cViewPr varScale="1">
        <p:scale>
          <a:sx n="71" d="100"/>
          <a:sy n="71" d="100"/>
        </p:scale>
        <p:origin x="1134" y="66"/>
      </p:cViewPr>
      <p:guideLst>
        <p:guide pos="3840"/>
        <p:guide orient="horz" pos="2160"/>
      </p:guideLst>
    </p:cSldViewPr>
  </p:slideViewPr>
  <p:outlineViewPr>
    <p:cViewPr>
      <p:scale>
        <a:sx n="33" d="100"/>
        <a:sy n="33" d="100"/>
      </p:scale>
      <p:origin x="0" y="-744"/>
    </p:cViewPr>
  </p:outlineViewPr>
  <p:notesTextViewPr>
    <p:cViewPr>
      <p:scale>
        <a:sx n="3" d="2"/>
        <a:sy n="3" d="2"/>
      </p:scale>
      <p:origin x="0" y="0"/>
    </p:cViewPr>
  </p:notesTextViewPr>
  <p:notesViewPr>
    <p:cSldViewPr snapToGrid="0" snapToObjects="1" showGuides="1">
      <p:cViewPr varScale="1">
        <p:scale>
          <a:sx n="63" d="100"/>
          <a:sy n="63" d="100"/>
        </p:scale>
        <p:origin x="324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7C4C17C-7E7C-4FEC-B62C-2EC79CF227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47C075B-BE3D-49D9-B36A-CFDC1E1A6A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FF0176-442A-4234-91CF-68DD85B022D0}" type="datetimeFigureOut">
              <a:rPr lang="en-US" smtClean="0"/>
              <a:t>4/28/2025</a:t>
            </a:fld>
            <a:endParaRPr lang="en-US"/>
          </a:p>
        </p:txBody>
      </p:sp>
      <p:sp>
        <p:nvSpPr>
          <p:cNvPr id="4" name="Footer Placeholder 3">
            <a:extLst>
              <a:ext uri="{FF2B5EF4-FFF2-40B4-BE49-F238E27FC236}">
                <a16:creationId xmlns:a16="http://schemas.microsoft.com/office/drawing/2014/main" id="{41C51D5B-9ACC-4F7A-8FFF-434578E31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CB73B81-98C8-47F4-8EE3-2D536C24692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B64E2B-7E83-4383-8FC0-C0783385D97D}" type="slidenum">
              <a:rPr lang="en-US" smtClean="0"/>
              <a:t>‹#›</a:t>
            </a:fld>
            <a:endParaRPr lang="en-US"/>
          </a:p>
        </p:txBody>
      </p:sp>
    </p:spTree>
    <p:extLst>
      <p:ext uri="{BB962C8B-B14F-4D97-AF65-F5344CB8AC3E}">
        <p14:creationId xmlns:p14="http://schemas.microsoft.com/office/powerpoint/2010/main" val="146246438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7FB6F2-8A5C-9647-8FAA-4ADC82379097}" type="datetimeFigureOut">
              <a:rPr lang="en-US" smtClean="0"/>
              <a:t>4/28/2025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46E53C-B540-F24C-A49E-7383CF25FB5C}" type="slidenum">
              <a:rPr lang="en-US" smtClean="0"/>
              <a:t>‹#›</a:t>
            </a:fld>
            <a:endParaRPr lang="en-US"/>
          </a:p>
        </p:txBody>
      </p:sp>
    </p:spTree>
    <p:extLst>
      <p:ext uri="{BB962C8B-B14F-4D97-AF65-F5344CB8AC3E}">
        <p14:creationId xmlns:p14="http://schemas.microsoft.com/office/powerpoint/2010/main" val="1631609054"/>
      </p:ext>
    </p:extLst>
  </p:cSld>
  <p:clrMap bg1="lt1" tx1="dk1" bg2="lt2" tx2="dk2" accent1="accent1" accent2="accent2" accent3="accent3" accent4="accent4" accent5="accent5" accent6="accent6" hlink="hlink" folHlink="folHlink"/>
  <p:notesStyle>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a:t>
            </a:fld>
            <a:endParaRPr lang="en-US"/>
          </a:p>
        </p:txBody>
      </p:sp>
    </p:spTree>
    <p:extLst>
      <p:ext uri="{BB962C8B-B14F-4D97-AF65-F5344CB8AC3E}">
        <p14:creationId xmlns:p14="http://schemas.microsoft.com/office/powerpoint/2010/main" val="6454022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17</a:t>
            </a:fld>
            <a:endParaRPr lang="en-US"/>
          </a:p>
        </p:txBody>
      </p:sp>
    </p:spTree>
    <p:extLst>
      <p:ext uri="{BB962C8B-B14F-4D97-AF65-F5344CB8AC3E}">
        <p14:creationId xmlns:p14="http://schemas.microsoft.com/office/powerpoint/2010/main" val="28299976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19</a:t>
            </a:fld>
            <a:endParaRPr lang="en-US"/>
          </a:p>
        </p:txBody>
      </p:sp>
    </p:spTree>
    <p:extLst>
      <p:ext uri="{BB962C8B-B14F-4D97-AF65-F5344CB8AC3E}">
        <p14:creationId xmlns:p14="http://schemas.microsoft.com/office/powerpoint/2010/main" val="22851920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20</a:t>
            </a:fld>
            <a:endParaRPr lang="en-US"/>
          </a:p>
        </p:txBody>
      </p:sp>
    </p:spTree>
    <p:extLst>
      <p:ext uri="{BB962C8B-B14F-4D97-AF65-F5344CB8AC3E}">
        <p14:creationId xmlns:p14="http://schemas.microsoft.com/office/powerpoint/2010/main" val="1944388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4</a:t>
            </a:fld>
            <a:endParaRPr lang="en-US"/>
          </a:p>
        </p:txBody>
      </p:sp>
    </p:spTree>
    <p:extLst>
      <p:ext uri="{BB962C8B-B14F-4D97-AF65-F5344CB8AC3E}">
        <p14:creationId xmlns:p14="http://schemas.microsoft.com/office/powerpoint/2010/main" val="2517707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5</a:t>
            </a:fld>
            <a:endParaRPr lang="en-US"/>
          </a:p>
        </p:txBody>
      </p:sp>
    </p:spTree>
    <p:extLst>
      <p:ext uri="{BB962C8B-B14F-4D97-AF65-F5344CB8AC3E}">
        <p14:creationId xmlns:p14="http://schemas.microsoft.com/office/powerpoint/2010/main" val="3795851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10</a:t>
            </a:fld>
            <a:endParaRPr lang="en-US"/>
          </a:p>
        </p:txBody>
      </p:sp>
    </p:spTree>
    <p:extLst>
      <p:ext uri="{BB962C8B-B14F-4D97-AF65-F5344CB8AC3E}">
        <p14:creationId xmlns:p14="http://schemas.microsoft.com/office/powerpoint/2010/main" val="1147575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11</a:t>
            </a:fld>
            <a:endParaRPr lang="en-US"/>
          </a:p>
        </p:txBody>
      </p:sp>
    </p:spTree>
    <p:extLst>
      <p:ext uri="{BB962C8B-B14F-4D97-AF65-F5344CB8AC3E}">
        <p14:creationId xmlns:p14="http://schemas.microsoft.com/office/powerpoint/2010/main" val="2106588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12</a:t>
            </a:fld>
            <a:endParaRPr lang="en-US"/>
          </a:p>
        </p:txBody>
      </p:sp>
    </p:spTree>
    <p:extLst>
      <p:ext uri="{BB962C8B-B14F-4D97-AF65-F5344CB8AC3E}">
        <p14:creationId xmlns:p14="http://schemas.microsoft.com/office/powerpoint/2010/main" val="2637115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13</a:t>
            </a:fld>
            <a:endParaRPr lang="en-US"/>
          </a:p>
        </p:txBody>
      </p:sp>
    </p:spTree>
    <p:extLst>
      <p:ext uri="{BB962C8B-B14F-4D97-AF65-F5344CB8AC3E}">
        <p14:creationId xmlns:p14="http://schemas.microsoft.com/office/powerpoint/2010/main" val="21052481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46E53C-B540-F24C-A49E-7383CF25FB5C}" type="slidenum">
              <a:rPr lang="en-US" smtClean="0"/>
              <a:t>14</a:t>
            </a:fld>
            <a:endParaRPr lang="en-US"/>
          </a:p>
        </p:txBody>
      </p:sp>
    </p:spTree>
    <p:extLst>
      <p:ext uri="{BB962C8B-B14F-4D97-AF65-F5344CB8AC3E}">
        <p14:creationId xmlns:p14="http://schemas.microsoft.com/office/powerpoint/2010/main" val="850032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32D49-597E-1D1B-88CE-BF8489BACD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16697-81B2-07EA-4E47-12D1DA2EA3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D94F73-5852-71E4-E1B1-A0484950F5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3AC997-A90F-8A62-7CBB-39834AE4212C}"/>
              </a:ext>
            </a:extLst>
          </p:cNvPr>
          <p:cNvSpPr>
            <a:spLocks noGrp="1"/>
          </p:cNvSpPr>
          <p:nvPr>
            <p:ph type="sldNum" sz="quarter" idx="5"/>
          </p:nvPr>
        </p:nvSpPr>
        <p:spPr/>
        <p:txBody>
          <a:bodyPr/>
          <a:lstStyle/>
          <a:p>
            <a:fld id="{4B46E53C-B540-F24C-A49E-7383CF25FB5C}" type="slidenum">
              <a:rPr lang="en-US" smtClean="0"/>
              <a:t>15</a:t>
            </a:fld>
            <a:endParaRPr lang="en-US"/>
          </a:p>
        </p:txBody>
      </p:sp>
    </p:spTree>
    <p:extLst>
      <p:ext uri="{BB962C8B-B14F-4D97-AF65-F5344CB8AC3E}">
        <p14:creationId xmlns:p14="http://schemas.microsoft.com/office/powerpoint/2010/main" val="4092308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1 - Opening slide: Space for logo, title and body text">
    <p:spTree>
      <p:nvGrpSpPr>
        <p:cNvPr id="1" name=""/>
        <p:cNvGrpSpPr/>
        <p:nvPr/>
      </p:nvGrpSpPr>
      <p:grpSpPr>
        <a:xfrm>
          <a:off x="0" y="0"/>
          <a:ext cx="0" cy="0"/>
          <a:chOff x="0" y="0"/>
          <a:chExt cx="0" cy="0"/>
        </a:xfrm>
      </p:grpSpPr>
      <p:sp>
        <p:nvSpPr>
          <p:cNvPr id="9" name="shape 1">
            <a:extLst>
              <a:ext uri="{FF2B5EF4-FFF2-40B4-BE49-F238E27FC236}">
                <a16:creationId xmlns:a16="http://schemas.microsoft.com/office/drawing/2014/main" id="{268ABC62-F64E-D086-ED93-155009BB100F}"/>
              </a:ext>
              <a:ext uri="{C183D7F6-B498-43B3-948B-1728B52AA6E4}">
                <adec:decorative xmlns:adec="http://schemas.microsoft.com/office/drawing/2017/decorative" val="1"/>
              </a:ext>
            </a:extLst>
          </p:cNvPr>
          <p:cNvSpPr>
            <a:spLocks/>
          </p:cNvSpPr>
          <p:nvPr userDrawn="1"/>
        </p:nvSpPr>
        <p:spPr>
          <a:xfrm>
            <a:off x="92161" y="1676418"/>
            <a:ext cx="2938120" cy="4571982"/>
          </a:xfrm>
          <a:prstGeom prst="rect">
            <a:avLst/>
          </a:prstGeom>
          <a:gradFill flip="none" rotWithShape="1">
            <a:gsLst>
              <a:gs pos="0">
                <a:srgbClr val="9FE1FF"/>
              </a:gs>
              <a:gs pos="10000">
                <a:srgbClr val="FFFFFF"/>
              </a:gs>
              <a:gs pos="71000">
                <a:srgbClr val="FFFFFF"/>
              </a:gs>
              <a:gs pos="83000">
                <a:srgbClr val="93DEFF"/>
              </a:gs>
              <a:gs pos="100000">
                <a:srgbClr val="FFFFFF"/>
              </a:gs>
            </a:gsLst>
            <a:lin ang="16200000" scaled="1"/>
            <a:tileRect/>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3414157" y="1156648"/>
            <a:ext cx="8192942" cy="1907022"/>
          </a:xfrm>
        </p:spPr>
        <p:txBody>
          <a:bodyPr lIns="0" tIns="457200" anchor="ctr">
            <a:noAutofit/>
          </a:bodyPr>
          <a:lstStyle>
            <a:lvl1pPr algn="l">
              <a:defRPr sz="3600" spc="200" baseline="0">
                <a:solidFill>
                  <a:srgbClr val="10182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90423-9E1A-DCF3-4D90-27023E53B38D}"/>
              </a:ext>
            </a:extLst>
          </p:cNvPr>
          <p:cNvSpPr>
            <a:spLocks noGrp="1"/>
          </p:cNvSpPr>
          <p:nvPr>
            <p:ph type="body" sz="quarter" idx="10"/>
          </p:nvPr>
        </p:nvSpPr>
        <p:spPr>
          <a:xfrm>
            <a:off x="3414156" y="3180472"/>
            <a:ext cx="8193643" cy="2534528"/>
          </a:xfrm>
          <a:prstGeom prst="rect">
            <a:avLst/>
          </a:prstGeom>
        </p:spPr>
        <p:txBody>
          <a:bodyPr/>
          <a:lstStyle>
            <a:lvl1pPr marL="0" indent="0" algn="l">
              <a:buFont typeface="Arial" panose="020B0604020202020204" pitchFamily="34" charset="0"/>
              <a:buNone/>
              <a:defRPr sz="2400"/>
            </a:lvl1pPr>
            <a:lvl2pPr marL="228600" indent="0">
              <a:buNone/>
              <a:defRPr sz="2400"/>
            </a:lvl2pPr>
            <a:lvl3pPr marL="457200" indent="0">
              <a:buNone/>
              <a:defRPr sz="2400"/>
            </a:lvl3pPr>
            <a:lvl4pPr marL="457200" indent="0">
              <a:buNone/>
              <a:defRPr sz="2400"/>
            </a:lvl4pPr>
            <a:lvl5pPr marL="628650" indent="0">
              <a:buNone/>
              <a:defRPr sz="2400"/>
            </a:lvl5pPr>
          </a:lstStyle>
          <a:p>
            <a:pPr lvl="0"/>
            <a:r>
              <a:rPr lang="en-US" dirty="0"/>
              <a:t>Click to edit Master text styles</a:t>
            </a:r>
          </a:p>
        </p:txBody>
      </p:sp>
      <p:pic>
        <p:nvPicPr>
          <p:cNvPr id="12" name="Picture Placeholder 11" descr="Charting the Cs Conference logo with black and blue text">
            <a:extLst>
              <a:ext uri="{FF2B5EF4-FFF2-40B4-BE49-F238E27FC236}">
                <a16:creationId xmlns:a16="http://schemas.microsoft.com/office/drawing/2014/main" id="{92A34719-8731-EF29-90CB-7117B21E5CCE}"/>
              </a:ext>
            </a:extLst>
          </p:cNvPr>
          <p:cNvPicPr>
            <a:picLocks noChangeAspect="1"/>
          </p:cNvPicPr>
          <p:nvPr userDrawn="1"/>
        </p:nvPicPr>
        <p:blipFill rotWithShape="1">
          <a:blip r:embed="rId2"/>
          <a:srcRect t="337" b="-62991"/>
          <a:stretch/>
        </p:blipFill>
        <p:spPr>
          <a:xfrm>
            <a:off x="177782" y="1227906"/>
            <a:ext cx="2852755" cy="1055372"/>
          </a:xfrm>
          <a:prstGeom prst="rect">
            <a:avLst/>
          </a:prstGeom>
        </p:spPr>
      </p:pic>
      <p:sp>
        <p:nvSpPr>
          <p:cNvPr id="2" name="TextBox 1">
            <a:extLst>
              <a:ext uri="{FF2B5EF4-FFF2-40B4-BE49-F238E27FC236}">
                <a16:creationId xmlns:a16="http://schemas.microsoft.com/office/drawing/2014/main" id="{A772523C-550C-131F-06A0-0E96AC9EBAA6}"/>
              </a:ext>
            </a:extLst>
          </p:cNvPr>
          <p:cNvSpPr txBox="1"/>
          <p:nvPr userDrawn="1"/>
        </p:nvSpPr>
        <p:spPr>
          <a:xfrm>
            <a:off x="249876" y="2929371"/>
            <a:ext cx="2708565" cy="3036729"/>
          </a:xfrm>
          <a:prstGeom prst="rect">
            <a:avLst/>
          </a:prstGeom>
          <a:noFill/>
        </p:spPr>
        <p:txBody>
          <a:bodyPr wrap="square" rtlCol="0">
            <a:spAutoFit/>
          </a:bodyPr>
          <a:lstStyle/>
          <a:p>
            <a:pPr>
              <a:spcBef>
                <a:spcPts val="0"/>
              </a:spcBef>
              <a:spcAft>
                <a:spcPts val="800"/>
              </a:spcAft>
            </a:pPr>
            <a:r>
              <a:rPr lang="en-US" sz="2400" dirty="0">
                <a:solidFill>
                  <a:schemeClr val="tx1">
                    <a:lumMod val="95000"/>
                    <a:lumOff val="5000"/>
                  </a:schemeClr>
                </a:solidFill>
                <a:latin typeface="Calibri" panose="020F0502020204030204" pitchFamily="34" charset="0"/>
                <a:cs typeface="Calibri" panose="020F0502020204030204" pitchFamily="34" charset="0"/>
              </a:rPr>
              <a:t>Charting the Cs Conference 2025:</a:t>
            </a:r>
          </a:p>
          <a:p>
            <a:pPr>
              <a:spcBef>
                <a:spcPts val="0"/>
              </a:spcBef>
              <a:spcAft>
                <a:spcPts val="800"/>
              </a:spcAft>
            </a:pPr>
            <a:r>
              <a:rPr lang="en-US" sz="2400" i="1" dirty="0">
                <a:solidFill>
                  <a:schemeClr val="tx1">
                    <a:lumMod val="95000"/>
                    <a:lumOff val="5000"/>
                  </a:schemeClr>
                </a:solidFill>
                <a:latin typeface="Calibri" panose="020F0502020204030204" pitchFamily="34" charset="0"/>
                <a:cs typeface="Calibri" panose="020F0502020204030204" pitchFamily="34" charset="0"/>
              </a:rPr>
              <a:t>To Literacy and Beyond</a:t>
            </a:r>
          </a:p>
          <a:p>
            <a:pPr>
              <a:spcBef>
                <a:spcPts val="1200"/>
              </a:spcBef>
              <a:spcAft>
                <a:spcPts val="0"/>
              </a:spcAft>
            </a:pPr>
            <a:r>
              <a:rPr lang="en-US" sz="2400" dirty="0">
                <a:solidFill>
                  <a:schemeClr val="tx1">
                    <a:lumMod val="95000"/>
                    <a:lumOff val="5000"/>
                  </a:schemeClr>
                </a:solidFill>
                <a:latin typeface="Calibri" panose="020F0502020204030204" pitchFamily="34" charset="0"/>
                <a:cs typeface="Calibri" panose="020F0502020204030204" pitchFamily="34" charset="0"/>
              </a:rPr>
              <a:t>Cooperation </a:t>
            </a:r>
            <a:br>
              <a:rPr lang="en-US" sz="2400" dirty="0">
                <a:solidFill>
                  <a:schemeClr val="tx1">
                    <a:lumMod val="95000"/>
                    <a:lumOff val="5000"/>
                  </a:schemeClr>
                </a:solidFill>
                <a:latin typeface="Calibri" panose="020F0502020204030204" pitchFamily="34" charset="0"/>
                <a:cs typeface="Calibri" panose="020F0502020204030204" pitchFamily="34" charset="0"/>
              </a:rPr>
            </a:br>
            <a:r>
              <a:rPr lang="en-US" sz="2400" dirty="0">
                <a:solidFill>
                  <a:schemeClr val="tx1">
                    <a:lumMod val="95000"/>
                    <a:lumOff val="5000"/>
                  </a:schemeClr>
                </a:solidFill>
                <a:latin typeface="Calibri" panose="020F0502020204030204" pitchFamily="34" charset="0"/>
                <a:cs typeface="Calibri" panose="020F0502020204030204" pitchFamily="34" charset="0"/>
              </a:rPr>
              <a:t>Communication </a:t>
            </a:r>
            <a:br>
              <a:rPr lang="en-US" sz="2400" dirty="0">
                <a:solidFill>
                  <a:schemeClr val="tx1">
                    <a:lumMod val="95000"/>
                    <a:lumOff val="5000"/>
                  </a:schemeClr>
                </a:solidFill>
                <a:latin typeface="Calibri" panose="020F0502020204030204" pitchFamily="34" charset="0"/>
                <a:cs typeface="Calibri" panose="020F0502020204030204" pitchFamily="34" charset="0"/>
              </a:rPr>
            </a:br>
            <a:r>
              <a:rPr lang="en-US" sz="2400" dirty="0">
                <a:solidFill>
                  <a:schemeClr val="tx1">
                    <a:lumMod val="95000"/>
                    <a:lumOff val="5000"/>
                  </a:schemeClr>
                </a:solidFill>
                <a:latin typeface="Calibri" panose="020F0502020204030204" pitchFamily="34" charset="0"/>
                <a:cs typeface="Calibri" panose="020F0502020204030204" pitchFamily="34" charset="0"/>
              </a:rPr>
              <a:t>Collaboration</a:t>
            </a:r>
          </a:p>
        </p:txBody>
      </p:sp>
    </p:spTree>
    <p:extLst>
      <p:ext uri="{BB962C8B-B14F-4D97-AF65-F5344CB8AC3E}">
        <p14:creationId xmlns:p14="http://schemas.microsoft.com/office/powerpoint/2010/main" val="1533841159"/>
      </p:ext>
    </p:extLst>
  </p:cSld>
  <p:clrMapOvr>
    <a:masterClrMapping/>
  </p:clrMapOvr>
  <p:extLst>
    <p:ext uri="{DCECCB84-F9BA-43D5-87BE-67443E8EF086}">
      <p15:sldGuideLst xmlns:p15="http://schemas.microsoft.com/office/powerpoint/2012/main">
        <p15:guide id="1" pos="984" userDrawn="1">
          <p15:clr>
            <a:srgbClr val="FBAE40"/>
          </p15:clr>
        </p15:guide>
        <p15:guide id="2" pos="39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 - Title and blank spac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Picture Placeholder 3" descr="Place holder for 1 big graphic placed on the center.">
            <a:extLst>
              <a:ext uri="{FF2B5EF4-FFF2-40B4-BE49-F238E27FC236}">
                <a16:creationId xmlns:a16="http://schemas.microsoft.com/office/drawing/2014/main" id="{F1284B52-48E4-B7CE-253A-20E8A8B831D3}"/>
              </a:ext>
            </a:extLst>
          </p:cNvPr>
          <p:cNvSpPr>
            <a:spLocks noGrp="1"/>
          </p:cNvSpPr>
          <p:nvPr>
            <p:ph type="pic" sz="quarter" idx="12"/>
          </p:nvPr>
        </p:nvSpPr>
        <p:spPr>
          <a:xfrm>
            <a:off x="609601" y="2535022"/>
            <a:ext cx="10981882" cy="3713377"/>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4491315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6 - Title and blank space for a video">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3" name="Media Placeholder 3" descr="Place holder for media, video (1) placed on the center.">
            <a:extLst>
              <a:ext uri="{FF2B5EF4-FFF2-40B4-BE49-F238E27FC236}">
                <a16:creationId xmlns:a16="http://schemas.microsoft.com/office/drawing/2014/main" id="{05CBB458-4522-04DE-D2A9-BC0C25E7A78C}"/>
              </a:ext>
            </a:extLst>
          </p:cNvPr>
          <p:cNvSpPr>
            <a:spLocks noGrp="1"/>
          </p:cNvSpPr>
          <p:nvPr>
            <p:ph type="media" sz="quarter" idx="10"/>
          </p:nvPr>
        </p:nvSpPr>
        <p:spPr>
          <a:xfrm>
            <a:off x="2397209" y="2400300"/>
            <a:ext cx="7377113" cy="3848100"/>
          </a:xfrm>
          <a:ln>
            <a:solidFill>
              <a:schemeClr val="bg1">
                <a:lumMod val="50000"/>
              </a:schemeClr>
            </a:solidFill>
          </a:ln>
        </p:spPr>
        <p:txBody>
          <a:bodyPr/>
          <a:lstStyle>
            <a:lvl1pPr marL="0" indent="0">
              <a:buNone/>
              <a:defRPr/>
            </a:lvl1pPr>
          </a:lstStyle>
          <a:p>
            <a:endParaRPr lang="en-US" dirty="0"/>
          </a:p>
        </p:txBody>
      </p:sp>
    </p:spTree>
    <p:extLst>
      <p:ext uri="{BB962C8B-B14F-4D97-AF65-F5344CB8AC3E}">
        <p14:creationId xmlns:p14="http://schemas.microsoft.com/office/powerpoint/2010/main" val="1396650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6 - Title and blank space for a table">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7" name="Table Placeholder 6" descr="Place holder for a table placed on the center.">
            <a:extLst>
              <a:ext uri="{FF2B5EF4-FFF2-40B4-BE49-F238E27FC236}">
                <a16:creationId xmlns:a16="http://schemas.microsoft.com/office/drawing/2014/main" id="{539594D5-2EA1-8308-878B-20FF6928A325}"/>
              </a:ext>
            </a:extLst>
          </p:cNvPr>
          <p:cNvSpPr>
            <a:spLocks noGrp="1"/>
          </p:cNvSpPr>
          <p:nvPr>
            <p:ph type="tbl" sz="quarter" idx="10"/>
          </p:nvPr>
        </p:nvSpPr>
        <p:spPr>
          <a:xfrm>
            <a:off x="612775" y="2400300"/>
            <a:ext cx="10979150"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246408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6 - Title and blank space for a chart">
    <p:spTree>
      <p:nvGrpSpPr>
        <p:cNvPr id="1" name=""/>
        <p:cNvGrpSpPr/>
        <p:nvPr/>
      </p:nvGrpSpPr>
      <p:grpSpPr>
        <a:xfrm>
          <a:off x="0" y="0"/>
          <a:ext cx="0" cy="0"/>
          <a:chOff x="0" y="0"/>
          <a:chExt cx="0" cy="0"/>
        </a:xfrm>
      </p:grpSpPr>
      <p:sp>
        <p:nvSpPr>
          <p:cNvPr id="2" name="Title 1"/>
          <p:cNvSpPr>
            <a:spLocks noGrp="1"/>
          </p:cNvSpPr>
          <p:nvPr>
            <p:ph type="title"/>
          </p:nvPr>
        </p:nvSpPr>
        <p:spPr>
          <a:xfrm>
            <a:off x="612489" y="1161007"/>
            <a:ext cx="10978994" cy="1181100"/>
          </a:xfrm>
        </p:spPr>
        <p:txBody>
          <a:bodyPr lIns="0"/>
          <a:lstStyle/>
          <a:p>
            <a:r>
              <a:rPr lang="en-US" dirty="0"/>
              <a:t>Click to edit Master title style</a:t>
            </a:r>
          </a:p>
        </p:txBody>
      </p:sp>
      <p:sp>
        <p:nvSpPr>
          <p:cNvPr id="4" name="Chart Placeholder 3" descr="Place holder for a chart placed on the center.">
            <a:extLst>
              <a:ext uri="{FF2B5EF4-FFF2-40B4-BE49-F238E27FC236}">
                <a16:creationId xmlns:a16="http://schemas.microsoft.com/office/drawing/2014/main" id="{FC5B6137-9B9E-E32D-B202-DB998E6988FE}"/>
              </a:ext>
            </a:extLst>
          </p:cNvPr>
          <p:cNvSpPr>
            <a:spLocks noGrp="1"/>
          </p:cNvSpPr>
          <p:nvPr>
            <p:ph type="chart" sz="quarter" idx="10"/>
          </p:nvPr>
        </p:nvSpPr>
        <p:spPr>
          <a:xfrm>
            <a:off x="609600" y="2400300"/>
            <a:ext cx="10982325" cy="3848100"/>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3162181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7 - Closing slide: space for logo at top, title and body text centere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D87F21-D903-5709-3966-995AF1EA1B66}"/>
              </a:ext>
            </a:extLst>
          </p:cNvPr>
          <p:cNvSpPr>
            <a:spLocks noGrp="1"/>
          </p:cNvSpPr>
          <p:nvPr>
            <p:ph type="ctrTitle"/>
          </p:nvPr>
        </p:nvSpPr>
        <p:spPr>
          <a:xfrm>
            <a:off x="606868" y="2895455"/>
            <a:ext cx="11000232" cy="914400"/>
          </a:xfrm>
        </p:spPr>
        <p:txBody>
          <a:bodyPr anchor="ctr">
            <a:noAutofit/>
          </a:bodyPr>
          <a:lstStyle>
            <a:lvl1pPr algn="ctr">
              <a:defRPr sz="3600" spc="200" baseline="0">
                <a:solidFill>
                  <a:srgbClr val="101820"/>
                </a:solidFill>
              </a:defRPr>
            </a:lvl1pPr>
          </a:lstStyle>
          <a:p>
            <a:r>
              <a:rPr lang="en-US" dirty="0"/>
              <a:t>Click to edit Master title style</a:t>
            </a:r>
          </a:p>
        </p:txBody>
      </p:sp>
      <p:sp>
        <p:nvSpPr>
          <p:cNvPr id="6" name="Text Placeholder 5">
            <a:extLst>
              <a:ext uri="{FF2B5EF4-FFF2-40B4-BE49-F238E27FC236}">
                <a16:creationId xmlns:a16="http://schemas.microsoft.com/office/drawing/2014/main" id="{E0EE3E1A-3892-12C4-CD2F-B776ED7BD2AA}"/>
              </a:ext>
            </a:extLst>
          </p:cNvPr>
          <p:cNvSpPr>
            <a:spLocks noGrp="1"/>
          </p:cNvSpPr>
          <p:nvPr>
            <p:ph type="body" sz="quarter" idx="10"/>
          </p:nvPr>
        </p:nvSpPr>
        <p:spPr>
          <a:xfrm>
            <a:off x="606425" y="3810000"/>
            <a:ext cx="11001375" cy="2438400"/>
          </a:xfrm>
          <a:prstGeom prst="rect">
            <a:avLst/>
          </a:prstGeom>
        </p:spPr>
        <p:txBody>
          <a:bodyPr/>
          <a:lstStyle>
            <a:lvl1pPr marL="0" indent="0" algn="ctr">
              <a:buSzPct val="108000"/>
              <a:buNone/>
              <a:defRPr/>
            </a:lvl1pPr>
          </a:lstStyle>
          <a:p>
            <a:pPr lvl="0"/>
            <a:r>
              <a:rPr lang="en-US" dirty="0"/>
              <a:t>Click to edit Master text styles</a:t>
            </a:r>
          </a:p>
        </p:txBody>
      </p:sp>
    </p:spTree>
    <p:extLst>
      <p:ext uri="{BB962C8B-B14F-4D97-AF65-F5344CB8AC3E}">
        <p14:creationId xmlns:p14="http://schemas.microsoft.com/office/powerpoint/2010/main" val="3683624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lvl1pPr>
              <a:lnSpc>
                <a:spcPct val="100000"/>
              </a:lnSpc>
              <a:defRPr/>
            </a:lvl1pPr>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9030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 - Title, space for logo at the top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90" y="1170638"/>
            <a:ext cx="7889956" cy="1153461"/>
          </a:xfrm>
        </p:spPr>
        <p:txBody>
          <a:bodyPr lIns="0"/>
          <a:lstStyle/>
          <a:p>
            <a:r>
              <a:rPr lang="en-US" dirty="0"/>
              <a:t>Click to edit Master title style</a:t>
            </a:r>
          </a:p>
        </p:txBody>
      </p:sp>
      <p:sp>
        <p:nvSpPr>
          <p:cNvPr id="10" name="Text Placeholder 9">
            <a:extLst>
              <a:ext uri="{FF2B5EF4-FFF2-40B4-BE49-F238E27FC236}">
                <a16:creationId xmlns:a16="http://schemas.microsoft.com/office/drawing/2014/main" id="{72CE71DD-D39E-430D-92BA-5FB446CDB353}"/>
              </a:ext>
            </a:extLst>
          </p:cNvPr>
          <p:cNvSpPr>
            <a:spLocks noGrp="1"/>
          </p:cNvSpPr>
          <p:nvPr>
            <p:ph type="body" sz="quarter" idx="10"/>
          </p:nvPr>
        </p:nvSpPr>
        <p:spPr>
          <a:xfrm>
            <a:off x="612488" y="2421566"/>
            <a:ext cx="10978994" cy="3826834"/>
          </a:xfrm>
          <a:prstGeom prst="rect">
            <a:avLst/>
          </a:prstGeom>
        </p:spPr>
        <p:txBody>
          <a:bodyPr lIns="274320"/>
          <a:lstStyle>
            <a:lvl1pPr marL="342900" indent="-342900" algn="l">
              <a:buSzPct val="108000"/>
              <a:buFont typeface="Arial" panose="020B0604020202020204" pitchFamily="34" charset="0"/>
              <a:buChar char="•"/>
              <a:defRPr sz="2400"/>
            </a:lvl1pPr>
            <a:lvl2pPr marL="571500" indent="-342900" algn="l">
              <a:buClr>
                <a:srgbClr val="003399"/>
              </a:buClr>
              <a:buSzPct val="80000"/>
              <a:buFont typeface="Courier New" panose="02070309020205020404" pitchFamily="49" charset="0"/>
              <a:buChar char="o"/>
              <a:defRPr sz="2400"/>
            </a:lvl2pPr>
            <a:lvl3pPr marL="800100" indent="-342900" algn="l">
              <a:buClr>
                <a:srgbClr val="001689"/>
              </a:buClr>
              <a:buSzPct val="100000"/>
              <a:buFont typeface="Arial" panose="020B0604020202020204" pitchFamily="34" charset="0"/>
              <a:buChar char="•"/>
              <a:defRPr sz="2400"/>
            </a:lvl3pPr>
            <a:lvl4pPr>
              <a:defRPr sz="2400"/>
            </a:lvl4pPr>
            <a:lvl5pPr marL="914400" indent="-285750" algn="l">
              <a:buClr>
                <a:srgbClr val="003399"/>
              </a:buClr>
              <a:buSzPct val="60000"/>
              <a:buFont typeface="Courier New" panose="02070309020205020404" pitchFamily="49" charset="0"/>
              <a:buChar char="o"/>
              <a:defRPr sz="2400"/>
            </a:lvl5pPr>
            <a:lvl6pPr marL="1143000" indent="-342900" algn="l">
              <a:buClr>
                <a:srgbClr val="003399"/>
              </a:buClr>
              <a:buSzPct val="90000"/>
              <a:buFont typeface="Arial" panose="020B0604020202020204" pitchFamily="34" charset="0"/>
              <a:buChar char="•"/>
              <a:defRPr sz="2400"/>
            </a:lvl6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4" name="Picture Placeholder 3" descr="Place holder for small graphic placed at the top-right of the title.">
            <a:extLst>
              <a:ext uri="{FF2B5EF4-FFF2-40B4-BE49-F238E27FC236}">
                <a16:creationId xmlns:a16="http://schemas.microsoft.com/office/drawing/2014/main" id="{66E67016-BAD6-636F-268F-C2AAE6736018}"/>
              </a:ext>
            </a:extLst>
          </p:cNvPr>
          <p:cNvSpPr>
            <a:spLocks noGrp="1"/>
          </p:cNvSpPr>
          <p:nvPr>
            <p:ph type="pic" sz="quarter" idx="11"/>
          </p:nvPr>
        </p:nvSpPr>
        <p:spPr>
          <a:xfrm>
            <a:off x="9495432" y="1168400"/>
            <a:ext cx="2095500" cy="1154113"/>
          </a:xfrm>
          <a:ln w="1905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1862846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 b - Title, subtitle and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lvl1pPr>
              <a:spcAft>
                <a:spcPts val="0"/>
              </a:spcAft>
              <a:defRPr/>
            </a:lvl1pPr>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10968260" cy="583735"/>
          </a:xfrm>
          <a:prstGeom prst="rect">
            <a:avLst/>
          </a:prstGeom>
        </p:spPr>
        <p:txBody>
          <a:bodyPr anchor="ctr"/>
          <a:lstStyle>
            <a:lvl1pPr marL="0" indent="0">
              <a:lnSpc>
                <a:spcPct val="10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599" y="3071958"/>
            <a:ext cx="10978993"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1842716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for graphic placed on the right side of the content box.">
            <a:extLst>
              <a:ext uri="{FF2B5EF4-FFF2-40B4-BE49-F238E27FC236}">
                <a16:creationId xmlns:a16="http://schemas.microsoft.com/office/drawing/2014/main" id="{61709074-C458-EBDC-E8E7-ED3647E2FFAF}"/>
              </a:ext>
            </a:extLst>
          </p:cNvPr>
          <p:cNvSpPr>
            <a:spLocks noGrp="1"/>
          </p:cNvSpPr>
          <p:nvPr>
            <p:ph type="pic" sz="quarter" idx="12"/>
          </p:nvPr>
        </p:nvSpPr>
        <p:spPr>
          <a:xfrm>
            <a:off x="7235897" y="2567348"/>
            <a:ext cx="4355586" cy="2742304"/>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53916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 b - Title, body text (bigger), space for 2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1640"/>
            <a:ext cx="10978994" cy="1159834"/>
          </a:xfrm>
        </p:spPr>
        <p:txBody>
          <a:bodyPr lIns="0"/>
          <a:lstStyle/>
          <a:p>
            <a:r>
              <a:rPr lang="en-US" dirty="0"/>
              <a:t>Click to edit Master title style</a:t>
            </a:r>
          </a:p>
        </p:txBody>
      </p:sp>
      <p:sp>
        <p:nvSpPr>
          <p:cNvPr id="4" name="Text Placeholder 3">
            <a:extLst>
              <a:ext uri="{FF2B5EF4-FFF2-40B4-BE49-F238E27FC236}">
                <a16:creationId xmlns:a16="http://schemas.microsoft.com/office/drawing/2014/main" id="{92732466-BF6C-643A-FCF7-1F74CBFDF87D}"/>
              </a:ext>
            </a:extLst>
          </p:cNvPr>
          <p:cNvSpPr>
            <a:spLocks noGrp="1"/>
          </p:cNvSpPr>
          <p:nvPr>
            <p:ph type="body" sz="quarter" idx="10"/>
          </p:nvPr>
        </p:nvSpPr>
        <p:spPr>
          <a:xfrm>
            <a:off x="616974" y="2422422"/>
            <a:ext cx="856186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3" name="Picture Placeholder 3" descr="Place holder 1 for 1 small graphic placed on the right side of the content box, Place holder for graphic placed on the right side of the content box, column 1, row 1.">
            <a:extLst>
              <a:ext uri="{FF2B5EF4-FFF2-40B4-BE49-F238E27FC236}">
                <a16:creationId xmlns:a16="http://schemas.microsoft.com/office/drawing/2014/main" id="{7B3BAD8A-461A-92C5-A48B-030E89E94FCC}"/>
              </a:ext>
            </a:extLst>
          </p:cNvPr>
          <p:cNvSpPr>
            <a:spLocks noGrp="1"/>
          </p:cNvSpPr>
          <p:nvPr>
            <p:ph type="pic" sz="quarter" idx="12"/>
          </p:nvPr>
        </p:nvSpPr>
        <p:spPr>
          <a:xfrm>
            <a:off x="9832678" y="2535023"/>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row 2.">
            <a:extLst>
              <a:ext uri="{FF2B5EF4-FFF2-40B4-BE49-F238E27FC236}">
                <a16:creationId xmlns:a16="http://schemas.microsoft.com/office/drawing/2014/main" id="{4ADD3FB1-531D-992B-BB31-9A4D677D5E12}"/>
              </a:ext>
            </a:extLst>
          </p:cNvPr>
          <p:cNvSpPr>
            <a:spLocks noGrp="1"/>
          </p:cNvSpPr>
          <p:nvPr>
            <p:ph type="pic" sz="quarter" idx="14"/>
          </p:nvPr>
        </p:nvSpPr>
        <p:spPr>
          <a:xfrm>
            <a:off x="9850874" y="3877976"/>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4316869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3 - Title, body text, space for graphics on the right side ">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73331945-340A-0FFE-E00E-E953F83F0E43}"/>
              </a:ext>
            </a:extLst>
          </p:cNvPr>
          <p:cNvSpPr>
            <a:spLocks noGrp="1"/>
          </p:cNvSpPr>
          <p:nvPr>
            <p:ph type="body" sz="quarter" idx="10"/>
          </p:nvPr>
        </p:nvSpPr>
        <p:spPr>
          <a:xfrm>
            <a:off x="616974" y="2422422"/>
            <a:ext cx="5486400" cy="3825978"/>
          </a:xfrm>
        </p:spPr>
        <p:txBody>
          <a:bodyPr/>
          <a:lstStyle>
            <a:lvl1pPr marL="342900" indent="-342900">
              <a:buSzPct val="108000"/>
              <a:buFont typeface="Arial" panose="020B0604020202020204" pitchFamily="34" charset="0"/>
              <a:buChar char="•"/>
              <a:defRPr/>
            </a:lvl1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a:p>
            <a:pPr lvl="0"/>
            <a:endParaRPr lang="en-US" dirty="0"/>
          </a:p>
        </p:txBody>
      </p:sp>
      <p:sp>
        <p:nvSpPr>
          <p:cNvPr id="3" name="Picture Placeholder 3" descr="Place holder 1 for 1 small graphic placed on the right side of the content box, column 1.">
            <a:extLst>
              <a:ext uri="{FF2B5EF4-FFF2-40B4-BE49-F238E27FC236}">
                <a16:creationId xmlns:a16="http://schemas.microsoft.com/office/drawing/2014/main" id="{61709074-C458-EBDC-E8E7-ED3647E2FFAF}"/>
              </a:ext>
            </a:extLst>
          </p:cNvPr>
          <p:cNvSpPr>
            <a:spLocks noGrp="1"/>
          </p:cNvSpPr>
          <p:nvPr>
            <p:ph type="pic" sz="quarter" idx="12"/>
          </p:nvPr>
        </p:nvSpPr>
        <p:spPr>
          <a:xfrm>
            <a:off x="7028596" y="2535023"/>
            <a:ext cx="1724152" cy="1153461"/>
          </a:xfrm>
          <a:ln w="12700">
            <a:solidFill>
              <a:schemeClr val="tx1"/>
            </a:solidFill>
          </a:ln>
        </p:spPr>
        <p:txBody>
          <a:bodyPr/>
          <a:lstStyle>
            <a:lvl1pPr marL="0" indent="0">
              <a:buNone/>
              <a:defRPr/>
            </a:lvl1pPr>
          </a:lstStyle>
          <a:p>
            <a:endParaRPr lang="en-US"/>
          </a:p>
        </p:txBody>
      </p:sp>
      <p:sp>
        <p:nvSpPr>
          <p:cNvPr id="4" name="Picture Placeholder 3" descr="Place holder for graphic placed on the right side of the content box, column 2">
            <a:extLst>
              <a:ext uri="{FF2B5EF4-FFF2-40B4-BE49-F238E27FC236}">
                <a16:creationId xmlns:a16="http://schemas.microsoft.com/office/drawing/2014/main" id="{F3511A5F-68FD-FF76-C581-E992D19DFA8D}"/>
              </a:ext>
            </a:extLst>
          </p:cNvPr>
          <p:cNvSpPr>
            <a:spLocks noGrp="1"/>
          </p:cNvSpPr>
          <p:nvPr>
            <p:ph type="pic" sz="quarter" idx="13"/>
          </p:nvPr>
        </p:nvSpPr>
        <p:spPr>
          <a:xfrm>
            <a:off x="9405581" y="2548671"/>
            <a:ext cx="1724152" cy="1153461"/>
          </a:xfrm>
          <a:ln w="12700">
            <a:solidFill>
              <a:schemeClr val="tx1"/>
            </a:solidFill>
          </a:ln>
        </p:spPr>
        <p:txBody>
          <a:bodyPr/>
          <a:lstStyle>
            <a:lvl1pPr marL="0" indent="0">
              <a:buNone/>
              <a:defRPr/>
            </a:lvl1pPr>
          </a:lstStyle>
          <a:p>
            <a:endParaRPr lang="en-US"/>
          </a:p>
        </p:txBody>
      </p:sp>
      <p:sp>
        <p:nvSpPr>
          <p:cNvPr id="5" name="Picture Placeholder 3" descr="Place holder 2 for 1 small graphic placed on the right side of the content box, column 1.">
            <a:extLst>
              <a:ext uri="{FF2B5EF4-FFF2-40B4-BE49-F238E27FC236}">
                <a16:creationId xmlns:a16="http://schemas.microsoft.com/office/drawing/2014/main" id="{ACDA6B86-7D4E-9235-738A-1D7C3F89F063}"/>
              </a:ext>
            </a:extLst>
          </p:cNvPr>
          <p:cNvSpPr>
            <a:spLocks noGrp="1"/>
          </p:cNvSpPr>
          <p:nvPr>
            <p:ph type="pic" sz="quarter" idx="14"/>
          </p:nvPr>
        </p:nvSpPr>
        <p:spPr>
          <a:xfrm>
            <a:off x="7046792" y="3877976"/>
            <a:ext cx="1724152" cy="1153461"/>
          </a:xfrm>
          <a:ln w="12700">
            <a:solidFill>
              <a:schemeClr val="tx1"/>
            </a:solidFill>
          </a:ln>
        </p:spPr>
        <p:txBody>
          <a:bodyPr/>
          <a:lstStyle>
            <a:lvl1pPr marL="0" indent="0">
              <a:buNone/>
              <a:defRPr/>
            </a:lvl1pPr>
          </a:lstStyle>
          <a:p>
            <a:endParaRPr lang="en-US"/>
          </a:p>
        </p:txBody>
      </p:sp>
      <p:sp>
        <p:nvSpPr>
          <p:cNvPr id="6" name="Picture Placeholder 3" descr="Place holder 4 for 1 small graphic placed on the right side of the content box, Place holder for graphic placed on the right side of the content box, column 2.">
            <a:extLst>
              <a:ext uri="{FF2B5EF4-FFF2-40B4-BE49-F238E27FC236}">
                <a16:creationId xmlns:a16="http://schemas.microsoft.com/office/drawing/2014/main" id="{6582B32A-D1EF-11E4-ED7C-62E283CCD96A}"/>
              </a:ext>
            </a:extLst>
          </p:cNvPr>
          <p:cNvSpPr>
            <a:spLocks noGrp="1"/>
          </p:cNvSpPr>
          <p:nvPr>
            <p:ph type="pic" sz="quarter" idx="15"/>
          </p:nvPr>
        </p:nvSpPr>
        <p:spPr>
          <a:xfrm>
            <a:off x="9409545" y="3873389"/>
            <a:ext cx="1724152" cy="1153461"/>
          </a:xfrm>
          <a:ln w="12700">
            <a:solidFill>
              <a:schemeClr val="tx1"/>
            </a:solidFill>
          </a:ln>
        </p:spPr>
        <p:txBody>
          <a:bodyPr/>
          <a:lstStyle>
            <a:lvl1pPr marL="0" indent="0">
              <a:buNone/>
              <a:defRPr/>
            </a:lvl1pPr>
          </a:lstStyle>
          <a:p>
            <a:endParaRPr lang="en-US"/>
          </a:p>
        </p:txBody>
      </p:sp>
    </p:spTree>
    <p:extLst>
      <p:ext uri="{BB962C8B-B14F-4D97-AF65-F5344CB8AC3E}">
        <p14:creationId xmlns:p14="http://schemas.microsoft.com/office/powerpoint/2010/main" val="91462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 Title and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2407674"/>
            <a:ext cx="5291328" cy="3840726"/>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2408488"/>
            <a:ext cx="5300662" cy="3839912"/>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95011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 - Title, 2 subtitles, 2 body text">
    <p:spTree>
      <p:nvGrpSpPr>
        <p:cNvPr id="1" name=""/>
        <p:cNvGrpSpPr/>
        <p:nvPr/>
      </p:nvGrpSpPr>
      <p:grpSpPr>
        <a:xfrm>
          <a:off x="0" y="0"/>
          <a:ext cx="0" cy="0"/>
          <a:chOff x="0" y="0"/>
          <a:chExt cx="0" cy="0"/>
        </a:xfrm>
      </p:grpSpPr>
      <p:sp>
        <p:nvSpPr>
          <p:cNvPr id="2" name="Title 1"/>
          <p:cNvSpPr>
            <a:spLocks noGrp="1"/>
          </p:cNvSpPr>
          <p:nvPr>
            <p:ph type="title"/>
          </p:nvPr>
        </p:nvSpPr>
        <p:spPr>
          <a:xfrm>
            <a:off x="612489" y="1170638"/>
            <a:ext cx="10978994" cy="1153461"/>
          </a:xfrm>
        </p:spPr>
        <p:txBody>
          <a:bodyPr lIns="0"/>
          <a:lstStyle/>
          <a:p>
            <a:r>
              <a:rPr lang="en-US" dirty="0"/>
              <a:t>Click to edit Master title style</a:t>
            </a:r>
          </a:p>
        </p:txBody>
      </p:sp>
      <p:sp>
        <p:nvSpPr>
          <p:cNvPr id="4" name="Text Placeholder 2">
            <a:extLst>
              <a:ext uri="{FF2B5EF4-FFF2-40B4-BE49-F238E27FC236}">
                <a16:creationId xmlns:a16="http://schemas.microsoft.com/office/drawing/2014/main" id="{90B9B7C0-9CB2-5247-86BD-7ADF7C37B106}"/>
              </a:ext>
            </a:extLst>
          </p:cNvPr>
          <p:cNvSpPr>
            <a:spLocks noGrp="1"/>
          </p:cNvSpPr>
          <p:nvPr>
            <p:ph type="body" idx="1"/>
          </p:nvPr>
        </p:nvSpPr>
        <p:spPr>
          <a:xfrm>
            <a:off x="620332" y="2412683"/>
            <a:ext cx="5280596" cy="583735"/>
          </a:xfrm>
          <a:prstGeom prst="rect">
            <a:avLst/>
          </a:prstGeom>
        </p:spPr>
        <p:txBody>
          <a:bodyPr anchor="ctr"/>
          <a:lstStyle>
            <a:lvl1pPr marL="0" indent="0">
              <a:lnSpc>
                <a:spcPct val="10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a:extLst>
              <a:ext uri="{FF2B5EF4-FFF2-40B4-BE49-F238E27FC236}">
                <a16:creationId xmlns:a16="http://schemas.microsoft.com/office/drawing/2014/main" id="{5A6CF40A-55C8-B613-31A8-8994A27899C0}"/>
              </a:ext>
            </a:extLst>
          </p:cNvPr>
          <p:cNvSpPr>
            <a:spLocks noGrp="1"/>
          </p:cNvSpPr>
          <p:nvPr>
            <p:ph type="body" sz="quarter" idx="10"/>
          </p:nvPr>
        </p:nvSpPr>
        <p:spPr>
          <a:xfrm>
            <a:off x="609600" y="3071958"/>
            <a:ext cx="5291328" cy="3176442"/>
          </a:xfrm>
          <a:prstGeom prst="rect">
            <a:avLst/>
          </a:prstGeom>
        </p:spPr>
        <p:txBody>
          <a:bodyPr/>
          <a:lstStyle>
            <a:lvl1pPr marL="342900" indent="-342900">
              <a:buClr>
                <a:srgbClr val="003399"/>
              </a:buClr>
              <a:buSzPct val="108000"/>
              <a:buFont typeface="Arial" panose="020B0604020202020204" pitchFamily="34" charset="0"/>
              <a:buChar char="•"/>
              <a:defRPr sz="2400"/>
            </a:lvl1pPr>
            <a:lvl2pPr>
              <a:defRPr sz="2400"/>
            </a:lvl2pPr>
            <a:lvl3pPr>
              <a:defRPr sz="2400"/>
            </a:lvl3pPr>
            <a:lvl4pPr marL="914400" indent="-285750">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5" name="Text Placeholder 4">
            <a:extLst>
              <a:ext uri="{FF2B5EF4-FFF2-40B4-BE49-F238E27FC236}">
                <a16:creationId xmlns:a16="http://schemas.microsoft.com/office/drawing/2014/main" id="{94A0D039-2EB3-08DF-EC1F-C26716E1E24E}"/>
              </a:ext>
            </a:extLst>
          </p:cNvPr>
          <p:cNvSpPr>
            <a:spLocks noGrp="1"/>
          </p:cNvSpPr>
          <p:nvPr>
            <p:ph type="body" sz="quarter" idx="3"/>
          </p:nvPr>
        </p:nvSpPr>
        <p:spPr>
          <a:xfrm>
            <a:off x="6291074" y="2412683"/>
            <a:ext cx="5283770" cy="583735"/>
          </a:xfrm>
          <a:prstGeom prst="rect">
            <a:avLst/>
          </a:prstGeom>
        </p:spPr>
        <p:txBody>
          <a:bodyPr anchor="ctr"/>
          <a:lstStyle>
            <a:lvl1pPr marL="0" indent="0">
              <a:lnSpc>
                <a:spcPct val="100000"/>
              </a:lnSpc>
              <a:spcAft>
                <a:spcPts val="0"/>
              </a:spcAft>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Text Placeholder 8">
            <a:extLst>
              <a:ext uri="{FF2B5EF4-FFF2-40B4-BE49-F238E27FC236}">
                <a16:creationId xmlns:a16="http://schemas.microsoft.com/office/drawing/2014/main" id="{703EA198-7A13-1A9A-E33F-C44F336092A8}"/>
              </a:ext>
            </a:extLst>
          </p:cNvPr>
          <p:cNvSpPr>
            <a:spLocks noGrp="1"/>
          </p:cNvSpPr>
          <p:nvPr>
            <p:ph type="body" sz="quarter" idx="11"/>
          </p:nvPr>
        </p:nvSpPr>
        <p:spPr>
          <a:xfrm>
            <a:off x="6291263" y="3072592"/>
            <a:ext cx="5300662" cy="3175808"/>
          </a:xfrm>
          <a:prstGeom prst="rect">
            <a:avLst/>
          </a:prstGeom>
        </p:spPr>
        <p:txBody>
          <a:bodyPr/>
          <a:lstStyle>
            <a:lvl1pPr>
              <a:buSzPct val="108000"/>
              <a:defRPr sz="2400"/>
            </a:lvl1pPr>
            <a:lvl2pPr>
              <a:defRPr sz="2400"/>
            </a:lvl2pPr>
            <a:lvl3pPr>
              <a:defRPr sz="2400"/>
            </a:lvl3pPr>
            <a:lvl4pPr>
              <a:defRPr sz="2400"/>
            </a:lvl4pPr>
            <a:lvl5pPr>
              <a:defRPr sz="2400"/>
            </a:lvl5p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Tree>
    <p:extLst>
      <p:ext uri="{BB962C8B-B14F-4D97-AF65-F5344CB8AC3E}">
        <p14:creationId xmlns:p14="http://schemas.microsoft.com/office/powerpoint/2010/main" val="827378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949" y="1174805"/>
            <a:ext cx="10972800" cy="1143093"/>
          </a:xfrm>
          <a:prstGeom prst="rect">
            <a:avLst/>
          </a:prstGeom>
        </p:spPr>
        <p:txBody>
          <a:bodyPr vert="horz" lIns="0" tIns="18288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612949" y="2423160"/>
            <a:ext cx="10972799" cy="3825240"/>
          </a:xfrm>
          <a:prstGeom prst="rect">
            <a:avLst/>
          </a:prstGeom>
        </p:spPr>
        <p:txBody>
          <a:bodyPr vert="horz" lIns="274320" tIns="45720" rIns="45720" bIns="45720" rtlCol="0">
            <a:noAutofit/>
          </a:bodyPr>
          <a:lstStyle/>
          <a:p>
            <a:pPr lvl="0"/>
            <a:r>
              <a:rPr lang="en-US" dirty="0"/>
              <a:t>Click to edit Master text styles</a:t>
            </a:r>
          </a:p>
          <a:p>
            <a:pPr lvl="1"/>
            <a:r>
              <a:rPr lang="en-US" dirty="0"/>
              <a:t>Second level</a:t>
            </a:r>
          </a:p>
          <a:p>
            <a:pPr lvl="2"/>
            <a:r>
              <a:rPr lang="en-US" dirty="0"/>
              <a:t>Third level</a:t>
            </a:r>
          </a:p>
          <a:p>
            <a:pPr lvl="4"/>
            <a:r>
              <a:rPr lang="en-US" dirty="0"/>
              <a:t>Fourth level</a:t>
            </a:r>
          </a:p>
          <a:p>
            <a:pPr lvl="5"/>
            <a:r>
              <a:rPr lang="en-US" dirty="0"/>
              <a:t>Fifth level</a:t>
            </a:r>
          </a:p>
        </p:txBody>
      </p:sp>
      <p:sp>
        <p:nvSpPr>
          <p:cNvPr id="7" name="Arrow: Right 6">
            <a:extLst>
              <a:ext uri="{FF2B5EF4-FFF2-40B4-BE49-F238E27FC236}">
                <a16:creationId xmlns:a16="http://schemas.microsoft.com/office/drawing/2014/main" id="{C8196219-F9FA-43AF-8C08-4862AF6214A9}"/>
              </a:ext>
              <a:ext uri="{C183D7F6-B498-43B3-948B-1728B52AA6E4}">
                <adec:decorative xmlns:adec="http://schemas.microsoft.com/office/drawing/2017/decorative" val="1"/>
              </a:ext>
            </a:extLst>
          </p:cNvPr>
          <p:cNvSpPr/>
          <p:nvPr userDrawn="1"/>
        </p:nvSpPr>
        <p:spPr>
          <a:xfrm flipH="1">
            <a:off x="12286311" y="3724"/>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4" name="Arrow: Right 3">
            <a:extLst>
              <a:ext uri="{FF2B5EF4-FFF2-40B4-BE49-F238E27FC236}">
                <a16:creationId xmlns:a16="http://schemas.microsoft.com/office/drawing/2014/main" id="{19C48AA6-DA71-507A-44EF-8C9EDDF86BB7}"/>
              </a:ext>
              <a:ext uri="{C183D7F6-B498-43B3-948B-1728B52AA6E4}">
                <adec:decorative xmlns:adec="http://schemas.microsoft.com/office/drawing/2017/decorative" val="1"/>
              </a:ext>
            </a:extLst>
          </p:cNvPr>
          <p:cNvSpPr/>
          <p:nvPr userDrawn="1"/>
        </p:nvSpPr>
        <p:spPr>
          <a:xfrm>
            <a:off x="-856873" y="-933"/>
            <a:ext cx="766751" cy="1133856"/>
          </a:xfrm>
          <a:prstGeom prst="rightArrow">
            <a:avLst/>
          </a:prstGeom>
          <a:solidFill>
            <a:schemeClr val="accent4">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8" name="TextBox 7">
            <a:extLst>
              <a:ext uri="{FF2B5EF4-FFF2-40B4-BE49-F238E27FC236}">
                <a16:creationId xmlns:a16="http://schemas.microsoft.com/office/drawing/2014/main" id="{B10461DD-C021-61DE-80E7-67AA7CE4F903}"/>
              </a:ext>
              <a:ext uri="{C183D7F6-B498-43B3-948B-1728B52AA6E4}">
                <adec:decorative xmlns:adec="http://schemas.microsoft.com/office/drawing/2017/decorative" val="1"/>
              </a:ext>
            </a:extLst>
          </p:cNvPr>
          <p:cNvSpPr txBox="1"/>
          <p:nvPr userDrawn="1"/>
        </p:nvSpPr>
        <p:spPr>
          <a:xfrm>
            <a:off x="11548677" y="6528872"/>
            <a:ext cx="606252" cy="307777"/>
          </a:xfrm>
          <a:prstGeom prst="rect">
            <a:avLst/>
          </a:prstGeom>
          <a:noFill/>
          <a:ln>
            <a:solidFill>
              <a:schemeClr val="bg1"/>
            </a:solidFill>
          </a:ln>
        </p:spPr>
        <p:txBody>
          <a:bodyPr wrap="square" rtlCol="0">
            <a:spAutoFit/>
          </a:bodyPr>
          <a:lstStyle/>
          <a:p>
            <a:pPr algn="ctr"/>
            <a:fld id="{E87E798C-1626-44D4-9BFF-3156840017C8}" type="slidenum">
              <a:rPr lang="en-US" sz="1400" b="0" smtClean="0">
                <a:latin typeface="Calibri" panose="020F0502020204030204" pitchFamily="34" charset="0"/>
                <a:cs typeface="Calibri" panose="020F0502020204030204" pitchFamily="34" charset="0"/>
              </a:rPr>
              <a:pPr algn="ctr"/>
              <a:t>‹#›</a:t>
            </a:fld>
            <a:endParaRPr lang="en-US" sz="1400" b="0" dirty="0">
              <a:latin typeface="Calibri" panose="020F0502020204030204" pitchFamily="34" charset="0"/>
              <a:cs typeface="Calibri" panose="020F0502020204030204" pitchFamily="34" charset="0"/>
            </a:endParaRPr>
          </a:p>
        </p:txBody>
      </p:sp>
      <p:sp>
        <p:nvSpPr>
          <p:cNvPr id="11" name="Arrow: Right 10" hidden="1">
            <a:extLst>
              <a:ext uri="{FF2B5EF4-FFF2-40B4-BE49-F238E27FC236}">
                <a16:creationId xmlns:a16="http://schemas.microsoft.com/office/drawing/2014/main" id="{B21C9A58-0EF2-7E6E-80E3-9AFB19B3B3DA}"/>
              </a:ext>
              <a:ext uri="{C183D7F6-B498-43B3-948B-1728B52AA6E4}">
                <adec:decorative xmlns:adec="http://schemas.microsoft.com/office/drawing/2017/decorative" val="1"/>
              </a:ext>
            </a:extLst>
          </p:cNvPr>
          <p:cNvSpPr/>
          <p:nvPr userDrawn="1"/>
        </p:nvSpPr>
        <p:spPr>
          <a:xfrm flipH="1">
            <a:off x="12278692" y="5718810"/>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12" name="Arrow: Right 11" hidden="1">
            <a:extLst>
              <a:ext uri="{FF2B5EF4-FFF2-40B4-BE49-F238E27FC236}">
                <a16:creationId xmlns:a16="http://schemas.microsoft.com/office/drawing/2014/main" id="{E47578A1-7AC3-35AD-EC72-8F7395DE48FA}"/>
              </a:ext>
              <a:ext uri="{C183D7F6-B498-43B3-948B-1728B52AA6E4}">
                <adec:decorative xmlns:adec="http://schemas.microsoft.com/office/drawing/2017/decorative" val="1"/>
              </a:ext>
            </a:extLst>
          </p:cNvPr>
          <p:cNvSpPr/>
          <p:nvPr userDrawn="1"/>
        </p:nvSpPr>
        <p:spPr>
          <a:xfrm>
            <a:off x="-864492" y="5714153"/>
            <a:ext cx="769258" cy="1133856"/>
          </a:xfrm>
          <a:prstGeom prst="rightArrow">
            <a:avLst/>
          </a:prstGeom>
          <a:solidFill>
            <a:schemeClr val="accent5">
              <a:lumMod val="20000"/>
              <a:lumOff val="8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endParaRPr>
          </a:p>
        </p:txBody>
      </p:sp>
      <p:sp>
        <p:nvSpPr>
          <p:cNvPr id="6" name="shape 1">
            <a:extLst>
              <a:ext uri="{FF2B5EF4-FFF2-40B4-BE49-F238E27FC236}">
                <a16:creationId xmlns:a16="http://schemas.microsoft.com/office/drawing/2014/main" id="{9042E985-0DFD-849A-C983-CEB89457DF01}"/>
              </a:ext>
              <a:ext uri="{C183D7F6-B498-43B3-948B-1728B52AA6E4}">
                <adec:decorative xmlns:adec="http://schemas.microsoft.com/office/drawing/2017/decorative" val="1"/>
              </a:ext>
            </a:extLst>
          </p:cNvPr>
          <p:cNvSpPr>
            <a:spLocks/>
          </p:cNvSpPr>
          <p:nvPr userDrawn="1"/>
        </p:nvSpPr>
        <p:spPr>
          <a:xfrm>
            <a:off x="-30326" y="1298015"/>
            <a:ext cx="125730" cy="1102285"/>
          </a:xfrm>
          <a:prstGeom prst="rect">
            <a:avLst/>
          </a:prstGeom>
          <a:solidFill>
            <a:srgbClr val="5DCD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
        <p:nvSpPr>
          <p:cNvPr id="9" name="shape 1">
            <a:extLst>
              <a:ext uri="{FF2B5EF4-FFF2-40B4-BE49-F238E27FC236}">
                <a16:creationId xmlns:a16="http://schemas.microsoft.com/office/drawing/2014/main" id="{AB674C9E-771B-9339-B1C8-FA25D47296F9}"/>
              </a:ext>
              <a:ext uri="{C183D7F6-B498-43B3-948B-1728B52AA6E4}">
                <adec:decorative xmlns:adec="http://schemas.microsoft.com/office/drawing/2017/decorative" val="1"/>
              </a:ext>
            </a:extLst>
          </p:cNvPr>
          <p:cNvSpPr>
            <a:spLocks/>
          </p:cNvSpPr>
          <p:nvPr userDrawn="1"/>
        </p:nvSpPr>
        <p:spPr>
          <a:xfrm>
            <a:off x="-30326" y="2392906"/>
            <a:ext cx="125730" cy="3855493"/>
          </a:xfrm>
          <a:prstGeom prst="rect">
            <a:avLst/>
          </a:prstGeom>
          <a:solidFill>
            <a:srgbClr val="0083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panose="020F0502020204030204" pitchFamily="34" charset="0"/>
              <a:ea typeface="Arial"/>
              <a:cs typeface="Calibri" panose="020F0502020204030204" pitchFamily="34" charset="0"/>
              <a:sym typeface="Arial"/>
            </a:endParaRPr>
          </a:p>
        </p:txBody>
      </p:sp>
    </p:spTree>
  </p:cSld>
  <p:clrMap bg1="lt1" tx1="dk1" bg2="lt2" tx2="dk2" accent1="accent1" accent2="accent2" accent3="accent3" accent4="accent4" accent5="accent5" accent6="accent6" hlink="hlink" folHlink="folHlink"/>
  <p:sldLayoutIdLst>
    <p:sldLayoutId id="2147483705" r:id="rId1"/>
    <p:sldLayoutId id="2147483650" r:id="rId2"/>
    <p:sldLayoutId id="2147483703" r:id="rId3"/>
    <p:sldLayoutId id="2147483704" r:id="rId4"/>
    <p:sldLayoutId id="2147483699" r:id="rId5"/>
    <p:sldLayoutId id="2147483687" r:id="rId6"/>
    <p:sldLayoutId id="2147483708" r:id="rId7"/>
    <p:sldLayoutId id="2147483702" r:id="rId8"/>
    <p:sldLayoutId id="2147483700" r:id="rId9"/>
    <p:sldLayoutId id="2147483686" r:id="rId10"/>
    <p:sldLayoutId id="2147483707" r:id="rId11"/>
    <p:sldLayoutId id="2147483709" r:id="rId12"/>
    <p:sldLayoutId id="2147483710" r:id="rId13"/>
    <p:sldLayoutId id="2147483697" r:id="rId14"/>
  </p:sldLayoutIdLst>
  <p:hf hdr="0" ftr="0" dt="0"/>
  <p:txStyles>
    <p:titleStyle>
      <a:lvl1pPr algn="l" defTabSz="914400" rtl="0" eaLnBrk="1" latinLnBrk="0" hangingPunct="1">
        <a:lnSpc>
          <a:spcPct val="100000"/>
        </a:lnSpc>
        <a:spcBef>
          <a:spcPct val="0"/>
        </a:spcBef>
        <a:buNone/>
        <a:defRPr sz="3600" b="1" kern="1200" cap="none" spc="100" baseline="0">
          <a:solidFill>
            <a:schemeClr val="tx1">
              <a:lumMod val="95000"/>
              <a:lumOff val="5000"/>
            </a:schemeClr>
          </a:solidFill>
          <a:latin typeface="Calibri" panose="020F0502020204030204" pitchFamily="34" charset="0"/>
          <a:ea typeface="+mj-ea"/>
          <a:cs typeface="Calibri" panose="020F0502020204030204" pitchFamily="34" charset="0"/>
        </a:defRPr>
      </a:lvl1pPr>
    </p:titleStyle>
    <p:bodyStyle>
      <a:lvl1pPr marL="342900" indent="-342900" algn="l" defTabSz="914400" rtl="0" eaLnBrk="1" latinLnBrk="0" hangingPunct="1">
        <a:lnSpc>
          <a:spcPct val="100000"/>
        </a:lnSpc>
        <a:spcBef>
          <a:spcPts val="0"/>
        </a:spcBef>
        <a:spcAft>
          <a:spcPts val="600"/>
        </a:spcAft>
        <a:buClr>
          <a:srgbClr val="003399"/>
        </a:buClr>
        <a:buSzPct val="12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1pPr>
      <a:lvl2pPr marL="571500" indent="-342900" algn="l" defTabSz="914400" rtl="0" eaLnBrk="1" latinLnBrk="0" hangingPunct="1">
        <a:lnSpc>
          <a:spcPct val="100000"/>
        </a:lnSpc>
        <a:spcBef>
          <a:spcPts val="0"/>
        </a:spcBef>
        <a:spcAft>
          <a:spcPts val="600"/>
        </a:spcAft>
        <a:buClr>
          <a:srgbClr val="003399"/>
        </a:buClr>
        <a:buSzPct val="80000"/>
        <a:buFont typeface="Courier New" panose="02070309020205020404" pitchFamily="49" charset="0"/>
        <a:buChar char="o"/>
        <a:tabLst/>
        <a:defRPr sz="2400" kern="1200">
          <a:solidFill>
            <a:schemeClr val="tx1"/>
          </a:solidFill>
          <a:latin typeface="Calibri" panose="020F0502020204030204" pitchFamily="34" charset="0"/>
          <a:ea typeface="+mn-ea"/>
          <a:cs typeface="Calibri" panose="020F0502020204030204" pitchFamily="34" charset="0"/>
        </a:defRPr>
      </a:lvl2pPr>
      <a:lvl3pPr marL="800100" indent="-342900" algn="l" defTabSz="914400" rtl="0" eaLnBrk="1" latinLnBrk="0" hangingPunct="1">
        <a:lnSpc>
          <a:spcPct val="100000"/>
        </a:lnSpc>
        <a:spcBef>
          <a:spcPts val="0"/>
        </a:spcBef>
        <a:spcAft>
          <a:spcPts val="600"/>
        </a:spcAft>
        <a:buClr>
          <a:srgbClr val="003399"/>
        </a:buClr>
        <a:buSzPct val="100000"/>
        <a:buFont typeface="Arial" panose="020B0604020202020204" pitchFamily="34" charset="0"/>
        <a:buChar char="•"/>
        <a:defRPr sz="2400" kern="1200">
          <a:solidFill>
            <a:schemeClr val="tx1"/>
          </a:solidFill>
          <a:latin typeface="Calibri" panose="020F0502020204030204" pitchFamily="34" charset="0"/>
          <a:ea typeface="+mn-ea"/>
          <a:cs typeface="Calibri" panose="020F0502020204030204" pitchFamily="34" charset="0"/>
        </a:defRPr>
      </a:lvl3pPr>
      <a:lvl4pPr marL="742950" indent="-285750" algn="l" defTabSz="914400" rtl="0" eaLnBrk="1" latinLnBrk="0" hangingPunct="1">
        <a:lnSpc>
          <a:spcPct val="90000"/>
        </a:lnSpc>
        <a:spcBef>
          <a:spcPts val="200"/>
        </a:spcBef>
        <a:spcAft>
          <a:spcPts val="400"/>
        </a:spcAft>
        <a:buClr>
          <a:schemeClr val="accent1"/>
        </a:buClr>
        <a:buSzPct val="70000"/>
        <a:buFont typeface="Wingdings" panose="05000000000000000000" pitchFamily="2" charset="2"/>
        <a:buChar char="§"/>
        <a:defRPr sz="2800" kern="1200">
          <a:solidFill>
            <a:schemeClr val="tx1"/>
          </a:solidFill>
          <a:latin typeface="Calibri" panose="020F0502020204030204" pitchFamily="34" charset="0"/>
          <a:ea typeface="+mn-ea"/>
          <a:cs typeface="Calibri" panose="020F0502020204030204" pitchFamily="34" charset="0"/>
        </a:defRPr>
      </a:lvl4pPr>
      <a:lvl5pPr marL="914400" indent="-285750" algn="l" defTabSz="914400" rtl="0" eaLnBrk="1" latinLnBrk="0" hangingPunct="1">
        <a:lnSpc>
          <a:spcPct val="100000"/>
        </a:lnSpc>
        <a:spcBef>
          <a:spcPts val="0"/>
        </a:spcBef>
        <a:spcAft>
          <a:spcPts val="600"/>
        </a:spcAft>
        <a:buClr>
          <a:srgbClr val="003399"/>
        </a:buClr>
        <a:buSzPct val="60000"/>
        <a:buFont typeface="Courier New" panose="02070309020205020404" pitchFamily="49" charset="0"/>
        <a:buChar char="o"/>
        <a:defRPr sz="2400" kern="1200">
          <a:solidFill>
            <a:schemeClr val="tx1"/>
          </a:solidFill>
          <a:latin typeface="Calibri" panose="020F0502020204030204" pitchFamily="34" charset="0"/>
          <a:ea typeface="+mn-ea"/>
          <a:cs typeface="Calibri" panose="020F0502020204030204" pitchFamily="34" charset="0"/>
        </a:defRPr>
      </a:lvl5pPr>
      <a:lvl6pPr marL="1147763" indent="-347663" algn="l" defTabSz="914400" rtl="0" eaLnBrk="1" latinLnBrk="0" hangingPunct="1">
        <a:lnSpc>
          <a:spcPct val="100000"/>
        </a:lnSpc>
        <a:spcBef>
          <a:spcPts val="0"/>
        </a:spcBef>
        <a:spcAft>
          <a:spcPts val="600"/>
        </a:spcAft>
        <a:buClr>
          <a:srgbClr val="003399"/>
        </a:buClr>
        <a:buSzPct val="90000"/>
        <a:buFont typeface="Arial" panose="020B0604020202020204" pitchFamily="34" charset="0"/>
        <a:buChar char="•"/>
        <a:tabLst/>
        <a:defRPr sz="2400" kern="1200">
          <a:solidFill>
            <a:schemeClr val="tx1"/>
          </a:solidFill>
          <a:latin typeface="Calibri" panose="020F0502020204030204" pitchFamily="34" charset="0"/>
          <a:ea typeface="+mn-ea"/>
          <a:cs typeface="Calibri" panose="020F0502020204030204" pitchFamily="34" charset="0"/>
        </a:defRPr>
      </a:lvl6pPr>
      <a:lvl7pPr marL="1031875" indent="-234950" algn="l" defTabSz="914400" rtl="0" eaLnBrk="1" latinLnBrk="0" hangingPunct="1">
        <a:lnSpc>
          <a:spcPct val="90000"/>
        </a:lnSpc>
        <a:spcBef>
          <a:spcPts val="200"/>
        </a:spcBef>
        <a:spcAft>
          <a:spcPts val="1200"/>
        </a:spcAft>
        <a:buClr>
          <a:srgbClr val="101820"/>
        </a:buClr>
        <a:buFont typeface="Wingdings 3" pitchFamily="18" charset="2"/>
        <a:buChar char=""/>
        <a:defRPr sz="28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720" userDrawn="1">
          <p15:clr>
            <a:srgbClr val="F26B43"/>
          </p15:clr>
        </p15:guide>
        <p15:guide id="2" pos="552" userDrawn="1">
          <p15:clr>
            <a:srgbClr val="F26B43"/>
          </p15:clr>
        </p15:guide>
        <p15:guide id="3" orient="horz" userDrawn="1">
          <p15:clr>
            <a:srgbClr val="F26B43"/>
          </p15:clr>
        </p15:guide>
        <p15:guide id="4" orient="horz" pos="4320" userDrawn="1">
          <p15:clr>
            <a:srgbClr val="F26B43"/>
          </p15:clr>
        </p15:guide>
        <p15:guide id="5" orient="horz" pos="3936" userDrawn="1">
          <p15:clr>
            <a:srgbClr val="F26B43"/>
          </p15:clr>
        </p15:guide>
        <p15:guide id="6" orient="horz" pos="1464" userDrawn="1">
          <p15:clr>
            <a:srgbClr val="F26B43"/>
          </p15:clr>
        </p15:guide>
        <p15:guide id="7" orient="horz" pos="1512" userDrawn="1">
          <p15:clr>
            <a:srgbClr val="F26B43"/>
          </p15:clr>
        </p15:guide>
        <p15:guide id="8" pos="384" userDrawn="1">
          <p15:clr>
            <a:srgbClr val="F26B43"/>
          </p15:clr>
        </p15:guide>
        <p15:guide id="9" pos="3840" userDrawn="1">
          <p15:clr>
            <a:srgbClr val="F26B43"/>
          </p15:clr>
        </p15:guide>
        <p15:guide id="10" pos="729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mde.testing@state.mn.us"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minnesota.pearsonaccessnext.com/assistive-technology/"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hyperlink" Target="https://minnesota.pearsonaccessnext.com/readiness-tool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hyperlink" Target="mailto:Alt.assessment.mde@state.mn.us" TargetMode="External"/><Relationship Id="rId2" Type="http://schemas.openxmlformats.org/officeDocument/2006/relationships/notesSlide" Target="../notesSlides/notesSlide12.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90F6270-88F6-AA12-22F1-857B250B2A4C}"/>
              </a:ext>
            </a:extLst>
          </p:cNvPr>
          <p:cNvSpPr>
            <a:spLocks noGrp="1"/>
          </p:cNvSpPr>
          <p:nvPr>
            <p:ph type="ctrTitle"/>
          </p:nvPr>
        </p:nvSpPr>
        <p:spPr/>
        <p:txBody>
          <a:bodyPr/>
          <a:lstStyle/>
          <a:p>
            <a:r>
              <a:rPr lang="en-US" dirty="0"/>
              <a:t>Assistive Technology Meets Minnesota Statewide Assessments</a:t>
            </a:r>
          </a:p>
        </p:txBody>
      </p:sp>
      <p:sp>
        <p:nvSpPr>
          <p:cNvPr id="7" name="Text Placeholder 1">
            <a:extLst>
              <a:ext uri="{FF2B5EF4-FFF2-40B4-BE49-F238E27FC236}">
                <a16:creationId xmlns:a16="http://schemas.microsoft.com/office/drawing/2014/main" id="{FDB43DFB-DDC8-1D03-0FD7-3B53D918D673}"/>
              </a:ext>
            </a:extLst>
          </p:cNvPr>
          <p:cNvSpPr>
            <a:spLocks noGrp="1"/>
          </p:cNvSpPr>
          <p:nvPr>
            <p:ph type="body" sz="quarter" idx="10"/>
          </p:nvPr>
        </p:nvSpPr>
        <p:spPr>
          <a:xfrm>
            <a:off x="3414156" y="3180472"/>
            <a:ext cx="8192943" cy="2534528"/>
          </a:xfrm>
        </p:spPr>
        <p:txBody>
          <a:bodyPr/>
          <a:lstStyle/>
          <a:p>
            <a:pPr algn="l">
              <a:lnSpc>
                <a:spcPct val="114000"/>
              </a:lnSpc>
              <a:spcBef>
                <a:spcPts val="600"/>
              </a:spcBef>
            </a:pPr>
            <a:r>
              <a:rPr lang="en-US" sz="2800" dirty="0"/>
              <a:t>April 29, 2025, 1:30-2:30 pm</a:t>
            </a:r>
          </a:p>
          <a:p>
            <a:pPr>
              <a:lnSpc>
                <a:spcPct val="114000"/>
              </a:lnSpc>
              <a:spcBef>
                <a:spcPts val="600"/>
              </a:spcBef>
            </a:pPr>
            <a:r>
              <a:rPr lang="en-US" sz="2800" dirty="0"/>
              <a:t>Stacie Stensrud, MDE </a:t>
            </a:r>
            <a:r>
              <a:rPr lang="en-US" sz="2800" dirty="0">
                <a:effectLst/>
                <a:ea typeface="Aptos" panose="020B0004020202020204" pitchFamily="34" charset="0"/>
              </a:rPr>
              <a:t>Alternate Assessment Specialist</a:t>
            </a:r>
            <a:endParaRPr lang="en-US" sz="2800" dirty="0"/>
          </a:p>
          <a:p>
            <a:pPr>
              <a:lnSpc>
                <a:spcPct val="114000"/>
              </a:lnSpc>
              <a:spcBef>
                <a:spcPts val="600"/>
              </a:spcBef>
            </a:pPr>
            <a:r>
              <a:rPr lang="en-US" sz="2800" dirty="0"/>
              <a:t>Lauren Walker, MDE </a:t>
            </a:r>
            <a:r>
              <a:rPr lang="en-US" sz="2800" dirty="0">
                <a:effectLst/>
                <a:ea typeface="Aptos" panose="020B0004020202020204" pitchFamily="34" charset="0"/>
              </a:rPr>
              <a:t>Alternate Assessment Specialist</a:t>
            </a:r>
          </a:p>
        </p:txBody>
      </p:sp>
    </p:spTree>
    <p:extLst>
      <p:ext uri="{BB962C8B-B14F-4D97-AF65-F5344CB8AC3E}">
        <p14:creationId xmlns:p14="http://schemas.microsoft.com/office/powerpoint/2010/main" val="1167532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a:xfrm>
            <a:off x="612488" y="1170638"/>
            <a:ext cx="11443523" cy="997689"/>
          </a:xfrm>
        </p:spPr>
        <p:txBody>
          <a:bodyPr/>
          <a:lstStyle/>
          <a:p>
            <a:r>
              <a:rPr lang="en-US" dirty="0"/>
              <a:t>Science MCA Assistive Technology Devices and Software</a:t>
            </a:r>
          </a:p>
        </p:txBody>
      </p:sp>
      <p:sp>
        <p:nvSpPr>
          <p:cNvPr id="3" name="Text Placeholder 2">
            <a:extLst>
              <a:ext uri="{FF2B5EF4-FFF2-40B4-BE49-F238E27FC236}">
                <a16:creationId xmlns:a16="http://schemas.microsoft.com/office/drawing/2014/main" id="{B5BE5940-1816-4B04-276B-F0DCCE6A7256}"/>
              </a:ext>
            </a:extLst>
          </p:cNvPr>
          <p:cNvSpPr>
            <a:spLocks noGrp="1"/>
          </p:cNvSpPr>
          <p:nvPr>
            <p:ph type="body" idx="1"/>
          </p:nvPr>
        </p:nvSpPr>
        <p:spPr>
          <a:xfrm>
            <a:off x="620332" y="2243867"/>
            <a:ext cx="10968260" cy="583735"/>
          </a:xfrm>
        </p:spPr>
        <p:txBody>
          <a:bodyPr/>
          <a:lstStyle/>
          <a:p>
            <a:r>
              <a:rPr lang="en-US" dirty="0"/>
              <a:t>Examples of AT available for the Science MCA</a:t>
            </a:r>
          </a:p>
        </p:txBody>
      </p:sp>
      <p:sp>
        <p:nvSpPr>
          <p:cNvPr id="5" name="Text Placeholder 4">
            <a:extLst>
              <a:ext uri="{FF2B5EF4-FFF2-40B4-BE49-F238E27FC236}">
                <a16:creationId xmlns:a16="http://schemas.microsoft.com/office/drawing/2014/main" id="{6EDA0078-1146-29D5-8BF4-E9587CCB7214}"/>
              </a:ext>
            </a:extLst>
          </p:cNvPr>
          <p:cNvSpPr>
            <a:spLocks noGrp="1"/>
          </p:cNvSpPr>
          <p:nvPr>
            <p:ph type="body" sz="quarter" idx="10"/>
          </p:nvPr>
        </p:nvSpPr>
        <p:spPr>
          <a:xfrm>
            <a:off x="609599" y="2827603"/>
            <a:ext cx="10978993" cy="3629468"/>
          </a:xfrm>
        </p:spPr>
        <p:txBody>
          <a:bodyPr/>
          <a:lstStyle/>
          <a:p>
            <a:r>
              <a:rPr lang="en-US" dirty="0"/>
              <a:t>Assistive Technology Forms</a:t>
            </a:r>
          </a:p>
          <a:p>
            <a:pPr lvl="1"/>
            <a:r>
              <a:rPr lang="en-US" dirty="0"/>
              <a:t>Screen Reader and Non-screen reader forms</a:t>
            </a:r>
          </a:p>
          <a:p>
            <a:r>
              <a:rPr lang="en-US" dirty="0"/>
              <a:t>Switches</a:t>
            </a:r>
          </a:p>
          <a:p>
            <a:r>
              <a:rPr lang="en-US" dirty="0"/>
              <a:t>Head Mouse</a:t>
            </a:r>
          </a:p>
          <a:p>
            <a:r>
              <a:rPr lang="en-US" dirty="0"/>
              <a:t>Electronic Calculators</a:t>
            </a:r>
          </a:p>
          <a:p>
            <a:r>
              <a:rPr lang="en-US" dirty="0" err="1"/>
              <a:t>CoWriter</a:t>
            </a:r>
            <a:r>
              <a:rPr lang="en-US" dirty="0"/>
              <a:t> / </a:t>
            </a:r>
            <a:r>
              <a:rPr lang="en-US" dirty="0" err="1"/>
              <a:t>Read&amp;Write</a:t>
            </a:r>
            <a:r>
              <a:rPr lang="en-US" dirty="0"/>
              <a:t> for short response items</a:t>
            </a:r>
          </a:p>
          <a:p>
            <a:r>
              <a:rPr lang="en-US" dirty="0"/>
              <a:t>Augmentative and Alternative Communication Devices</a:t>
            </a:r>
          </a:p>
          <a:p>
            <a:r>
              <a:rPr lang="en-US" dirty="0"/>
              <a:t>Eye Gaze Technology Devices</a:t>
            </a:r>
          </a:p>
        </p:txBody>
      </p:sp>
    </p:spTree>
    <p:extLst>
      <p:ext uri="{BB962C8B-B14F-4D97-AF65-F5344CB8AC3E}">
        <p14:creationId xmlns:p14="http://schemas.microsoft.com/office/powerpoint/2010/main" val="1203859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Considerations for Using Assistive Technology Devices and Software for the Science MCA</a:t>
            </a:r>
          </a:p>
        </p:txBody>
      </p:sp>
      <p:sp>
        <p:nvSpPr>
          <p:cNvPr id="3" name="Text Placeholder 2">
            <a:extLst>
              <a:ext uri="{FF2B5EF4-FFF2-40B4-BE49-F238E27FC236}">
                <a16:creationId xmlns:a16="http://schemas.microsoft.com/office/drawing/2014/main" id="{D8FCFA2E-BE4D-0190-9457-97DE22151548}"/>
              </a:ext>
            </a:extLst>
          </p:cNvPr>
          <p:cNvSpPr>
            <a:spLocks noGrp="1"/>
          </p:cNvSpPr>
          <p:nvPr>
            <p:ph type="body" idx="1"/>
          </p:nvPr>
        </p:nvSpPr>
        <p:spPr/>
        <p:txBody>
          <a:bodyPr/>
          <a:lstStyle/>
          <a:p>
            <a:r>
              <a:rPr lang="en-US" dirty="0"/>
              <a:t>Guidelines to consider for using AT devices on the Science MCA</a:t>
            </a:r>
          </a:p>
        </p:txBody>
      </p:sp>
      <p:sp>
        <p:nvSpPr>
          <p:cNvPr id="5" name="Text Placeholder 4">
            <a:extLst>
              <a:ext uri="{FF2B5EF4-FFF2-40B4-BE49-F238E27FC236}">
                <a16:creationId xmlns:a16="http://schemas.microsoft.com/office/drawing/2014/main" id="{8963BF66-5A28-46E6-28B9-150B00C46E65}"/>
              </a:ext>
            </a:extLst>
          </p:cNvPr>
          <p:cNvSpPr>
            <a:spLocks noGrp="1"/>
          </p:cNvSpPr>
          <p:nvPr>
            <p:ph type="body" sz="quarter" idx="10"/>
          </p:nvPr>
        </p:nvSpPr>
        <p:spPr/>
        <p:txBody>
          <a:bodyPr/>
          <a:lstStyle/>
          <a:p>
            <a:pPr>
              <a:lnSpc>
                <a:spcPct val="114000"/>
              </a:lnSpc>
            </a:pPr>
            <a:r>
              <a:rPr lang="en-US" dirty="0"/>
              <a:t>Individual setting is needed due to test security</a:t>
            </a:r>
          </a:p>
          <a:p>
            <a:pPr>
              <a:lnSpc>
                <a:spcPct val="114000"/>
              </a:lnSpc>
            </a:pPr>
            <a:r>
              <a:rPr lang="en-US" dirty="0"/>
              <a:t>Check memory-enabled devices before testing and disable any stored programs and applications</a:t>
            </a:r>
          </a:p>
          <a:p>
            <a:pPr>
              <a:lnSpc>
                <a:spcPct val="114000"/>
              </a:lnSpc>
            </a:pPr>
            <a:r>
              <a:rPr lang="en-US" dirty="0"/>
              <a:t>Record use of device and the person deleting the test content on the Test Administration Report (TAR)</a:t>
            </a:r>
          </a:p>
          <a:p>
            <a:pPr>
              <a:lnSpc>
                <a:spcPct val="114000"/>
              </a:lnSpc>
            </a:pPr>
            <a:r>
              <a:rPr lang="en-US" dirty="0"/>
              <a:t>Student owned devices require MDE approval</a:t>
            </a:r>
          </a:p>
          <a:p>
            <a:pPr>
              <a:lnSpc>
                <a:spcPct val="114000"/>
              </a:lnSpc>
            </a:pPr>
            <a:r>
              <a:rPr lang="en-US" dirty="0"/>
              <a:t>Bluetooth is allowed for AT use</a:t>
            </a:r>
          </a:p>
        </p:txBody>
      </p:sp>
    </p:spTree>
    <p:extLst>
      <p:ext uri="{BB962C8B-B14F-4D97-AF65-F5344CB8AC3E}">
        <p14:creationId xmlns:p14="http://schemas.microsoft.com/office/powerpoint/2010/main" val="1407871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When Does an AT Device need approval for the Science MCA?</a:t>
            </a:r>
          </a:p>
        </p:txBody>
      </p:sp>
      <p:sp>
        <p:nvSpPr>
          <p:cNvPr id="3" name="Text Placeholder 2">
            <a:extLst>
              <a:ext uri="{FF2B5EF4-FFF2-40B4-BE49-F238E27FC236}">
                <a16:creationId xmlns:a16="http://schemas.microsoft.com/office/drawing/2014/main" id="{D6F7D80A-A62C-0FA0-586A-1D904607F2DC}"/>
              </a:ext>
            </a:extLst>
          </p:cNvPr>
          <p:cNvSpPr>
            <a:spLocks noGrp="1"/>
          </p:cNvSpPr>
          <p:nvPr>
            <p:ph type="body" idx="1"/>
          </p:nvPr>
        </p:nvSpPr>
        <p:spPr/>
        <p:txBody>
          <a:bodyPr/>
          <a:lstStyle/>
          <a:p>
            <a:r>
              <a:rPr lang="en-US" dirty="0"/>
              <a:t>These are the approved uses of AT devices for the MCA:</a:t>
            </a:r>
          </a:p>
        </p:txBody>
      </p:sp>
      <p:sp>
        <p:nvSpPr>
          <p:cNvPr id="5" name="Text Placeholder 4">
            <a:extLst>
              <a:ext uri="{FF2B5EF4-FFF2-40B4-BE49-F238E27FC236}">
                <a16:creationId xmlns:a16="http://schemas.microsoft.com/office/drawing/2014/main" id="{1564AF4E-7409-1935-E2B7-D4642C8C1D18}"/>
              </a:ext>
            </a:extLst>
          </p:cNvPr>
          <p:cNvSpPr>
            <a:spLocks noGrp="1"/>
          </p:cNvSpPr>
          <p:nvPr>
            <p:ph type="body" sz="quarter" idx="10"/>
          </p:nvPr>
        </p:nvSpPr>
        <p:spPr/>
        <p:txBody>
          <a:bodyPr/>
          <a:lstStyle/>
          <a:p>
            <a:pPr>
              <a:lnSpc>
                <a:spcPct val="114000"/>
              </a:lnSpc>
            </a:pPr>
            <a:r>
              <a:rPr lang="en-US" dirty="0"/>
              <a:t>Used for scratch paper</a:t>
            </a:r>
          </a:p>
          <a:p>
            <a:pPr>
              <a:lnSpc>
                <a:spcPct val="114000"/>
              </a:lnSpc>
            </a:pPr>
            <a:r>
              <a:rPr lang="en-US" dirty="0"/>
              <a:t>Used as a calculator</a:t>
            </a:r>
          </a:p>
          <a:p>
            <a:pPr>
              <a:lnSpc>
                <a:spcPct val="114000"/>
              </a:lnSpc>
            </a:pPr>
            <a:r>
              <a:rPr lang="en-US" dirty="0"/>
              <a:t>Electronic notetaker for braille</a:t>
            </a:r>
          </a:p>
          <a:p>
            <a:pPr>
              <a:lnSpc>
                <a:spcPct val="114000"/>
              </a:lnSpc>
            </a:pPr>
            <a:r>
              <a:rPr lang="en-US" dirty="0"/>
              <a:t>Used with an AT form</a:t>
            </a:r>
          </a:p>
          <a:p>
            <a:pPr marL="0" indent="0">
              <a:lnSpc>
                <a:spcPct val="114000"/>
              </a:lnSpc>
              <a:spcBef>
                <a:spcPts val="1800"/>
              </a:spcBef>
              <a:spcAft>
                <a:spcPts val="0"/>
              </a:spcAft>
              <a:buNone/>
            </a:pPr>
            <a:r>
              <a:rPr lang="en-US" b="1" dirty="0"/>
              <a:t>All other uses of AT devices and student owned devices need to have MDE approval.  Email </a:t>
            </a:r>
            <a:r>
              <a:rPr lang="en-US" b="1" dirty="0">
                <a:hlinkClick r:id="rId3"/>
              </a:rPr>
              <a:t>mde.testing@state.mn.us</a:t>
            </a:r>
            <a:r>
              <a:rPr lang="en-US" b="1" dirty="0"/>
              <a:t> to request approval or ask questions.</a:t>
            </a:r>
          </a:p>
        </p:txBody>
      </p:sp>
    </p:spTree>
    <p:extLst>
      <p:ext uri="{BB962C8B-B14F-4D97-AF65-F5344CB8AC3E}">
        <p14:creationId xmlns:p14="http://schemas.microsoft.com/office/powerpoint/2010/main" val="2275928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a:xfrm>
            <a:off x="612488" y="1170638"/>
            <a:ext cx="11274711" cy="1153461"/>
          </a:xfrm>
        </p:spPr>
        <p:txBody>
          <a:bodyPr/>
          <a:lstStyle/>
          <a:p>
            <a:r>
              <a:rPr lang="en-US" dirty="0"/>
              <a:t>Guidelines for Using Assistive Technology Online Forms</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xfrm>
            <a:off x="612489" y="2400300"/>
            <a:ext cx="11137147" cy="3848100"/>
          </a:xfrm>
          <a:prstGeom prst="rect">
            <a:avLst/>
          </a:prstGeom>
        </p:spPr>
        <p:txBody>
          <a:bodyPr/>
          <a:lstStyle/>
          <a:p>
            <a:pPr>
              <a:lnSpc>
                <a:spcPct val="114000"/>
              </a:lnSpc>
            </a:pPr>
            <a:r>
              <a:rPr lang="en-US" dirty="0"/>
              <a:t>Student AT devices need to be checked with TestNav to ensure the device is compatible and functions as expected</a:t>
            </a:r>
          </a:p>
          <a:p>
            <a:pPr>
              <a:lnSpc>
                <a:spcPct val="114000"/>
              </a:lnSpc>
            </a:pPr>
            <a:r>
              <a:rPr lang="en-US" dirty="0"/>
              <a:t>Students should practice using their device with TestNav to be familiar with how the device functions</a:t>
            </a:r>
          </a:p>
          <a:p>
            <a:pPr>
              <a:lnSpc>
                <a:spcPct val="114000"/>
              </a:lnSpc>
            </a:pPr>
            <a:r>
              <a:rPr lang="en-US" dirty="0"/>
              <a:t>District Assessment Coordinators need to create test tickets for TestNav</a:t>
            </a:r>
          </a:p>
          <a:p>
            <a:pPr>
              <a:lnSpc>
                <a:spcPct val="114000"/>
              </a:lnSpc>
            </a:pPr>
            <a:r>
              <a:rPr lang="en-US" dirty="0"/>
              <a:t>Access the Guidelines for Using Assistive Technology Online Forms and </a:t>
            </a:r>
            <a:r>
              <a:rPr lang="en-US" dirty="0" err="1"/>
              <a:t>PearsonAccess</a:t>
            </a:r>
            <a:r>
              <a:rPr lang="en-US" dirty="0"/>
              <a:t> Next Training Center</a:t>
            </a:r>
          </a:p>
          <a:p>
            <a:pPr lvl="1">
              <a:lnSpc>
                <a:spcPct val="114000"/>
              </a:lnSpc>
            </a:pPr>
            <a:r>
              <a:rPr lang="en-US" dirty="0">
                <a:hlinkClick r:id="rId3"/>
              </a:rPr>
              <a:t>https://minnesota.pearsonaccessnext.com/assistive-technology/</a:t>
            </a:r>
            <a:endParaRPr lang="en-US" dirty="0"/>
          </a:p>
        </p:txBody>
      </p:sp>
    </p:spTree>
    <p:extLst>
      <p:ext uri="{BB962C8B-B14F-4D97-AF65-F5344CB8AC3E}">
        <p14:creationId xmlns:p14="http://schemas.microsoft.com/office/powerpoint/2010/main" val="1147878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2026 Reading MCA-IV Updates</a:t>
            </a:r>
          </a:p>
        </p:txBody>
      </p:sp>
      <p:sp>
        <p:nvSpPr>
          <p:cNvPr id="3" name="Text Placeholder 2">
            <a:extLst>
              <a:ext uri="{FF2B5EF4-FFF2-40B4-BE49-F238E27FC236}">
                <a16:creationId xmlns:a16="http://schemas.microsoft.com/office/drawing/2014/main" id="{2AF2B312-8918-E5BB-4EE8-0704A5FB23D4}"/>
              </a:ext>
            </a:extLst>
          </p:cNvPr>
          <p:cNvSpPr>
            <a:spLocks noGrp="1"/>
          </p:cNvSpPr>
          <p:nvPr>
            <p:ph type="body" idx="1"/>
          </p:nvPr>
        </p:nvSpPr>
        <p:spPr/>
        <p:txBody>
          <a:bodyPr/>
          <a:lstStyle/>
          <a:p>
            <a:r>
              <a:rPr lang="en-US" dirty="0"/>
              <a:t>The Reading MCA-IV will include new accommodations for students: </a:t>
            </a:r>
          </a:p>
        </p:txBody>
      </p:sp>
      <p:sp>
        <p:nvSpPr>
          <p:cNvPr id="5" name="Text Placeholder 4">
            <a:extLst>
              <a:ext uri="{FF2B5EF4-FFF2-40B4-BE49-F238E27FC236}">
                <a16:creationId xmlns:a16="http://schemas.microsoft.com/office/drawing/2014/main" id="{F9977C85-122C-5002-FBAB-0B610856C2DA}"/>
              </a:ext>
            </a:extLst>
          </p:cNvPr>
          <p:cNvSpPr>
            <a:spLocks noGrp="1"/>
          </p:cNvSpPr>
          <p:nvPr>
            <p:ph type="body" sz="quarter" idx="10"/>
          </p:nvPr>
        </p:nvSpPr>
        <p:spPr/>
        <p:txBody>
          <a:bodyPr/>
          <a:lstStyle/>
          <a:p>
            <a:pPr>
              <a:lnSpc>
                <a:spcPct val="114000"/>
              </a:lnSpc>
            </a:pPr>
            <a:r>
              <a:rPr lang="en-US" dirty="0"/>
              <a:t>Screen Reader Assistive Technology version will be an approved accommodation for a small number of students with documented blindness or vision impairments that severely limits or prevents them from accessing printed text and have not yet learned braille.</a:t>
            </a:r>
          </a:p>
        </p:txBody>
      </p:sp>
    </p:spTree>
    <p:extLst>
      <p:ext uri="{BB962C8B-B14F-4D97-AF65-F5344CB8AC3E}">
        <p14:creationId xmlns:p14="http://schemas.microsoft.com/office/powerpoint/2010/main" val="3649454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01365-DEFE-3E4C-B58F-88548E95DD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5FBAE4-5B29-9AD5-E506-81A99DA1BD12}"/>
              </a:ext>
            </a:extLst>
          </p:cNvPr>
          <p:cNvSpPr>
            <a:spLocks noGrp="1"/>
          </p:cNvSpPr>
          <p:nvPr>
            <p:ph type="title"/>
          </p:nvPr>
        </p:nvSpPr>
        <p:spPr/>
        <p:txBody>
          <a:bodyPr/>
          <a:lstStyle/>
          <a:p>
            <a:r>
              <a:rPr lang="en-US" dirty="0"/>
              <a:t>2026 Reading MCA-IV Updates, continued</a:t>
            </a:r>
          </a:p>
        </p:txBody>
      </p:sp>
      <p:sp>
        <p:nvSpPr>
          <p:cNvPr id="3" name="Text Placeholder 2">
            <a:extLst>
              <a:ext uri="{FF2B5EF4-FFF2-40B4-BE49-F238E27FC236}">
                <a16:creationId xmlns:a16="http://schemas.microsoft.com/office/drawing/2014/main" id="{6303D035-FABF-57FE-E9FC-3AFC0FF93DB1}"/>
              </a:ext>
            </a:extLst>
          </p:cNvPr>
          <p:cNvSpPr>
            <a:spLocks noGrp="1"/>
          </p:cNvSpPr>
          <p:nvPr>
            <p:ph type="body" idx="1"/>
          </p:nvPr>
        </p:nvSpPr>
        <p:spPr/>
        <p:txBody>
          <a:bodyPr/>
          <a:lstStyle/>
          <a:p>
            <a:r>
              <a:rPr lang="en-US" dirty="0"/>
              <a:t>The Reading MCA-IV will include new accommodations for students: </a:t>
            </a:r>
          </a:p>
        </p:txBody>
      </p:sp>
      <p:sp>
        <p:nvSpPr>
          <p:cNvPr id="5" name="Text Placeholder 4">
            <a:extLst>
              <a:ext uri="{FF2B5EF4-FFF2-40B4-BE49-F238E27FC236}">
                <a16:creationId xmlns:a16="http://schemas.microsoft.com/office/drawing/2014/main" id="{68C13EC7-D85F-87A5-2253-4F59212C7B9C}"/>
              </a:ext>
            </a:extLst>
          </p:cNvPr>
          <p:cNvSpPr>
            <a:spLocks noGrp="1"/>
          </p:cNvSpPr>
          <p:nvPr>
            <p:ph type="body" sz="quarter" idx="10"/>
          </p:nvPr>
        </p:nvSpPr>
        <p:spPr/>
        <p:txBody>
          <a:bodyPr/>
          <a:lstStyle/>
          <a:p>
            <a:pPr>
              <a:lnSpc>
                <a:spcPct val="114000"/>
              </a:lnSpc>
            </a:pPr>
            <a:r>
              <a:rPr lang="en-US" dirty="0"/>
              <a:t>Read aloud accommodations </a:t>
            </a:r>
            <a:r>
              <a:rPr lang="en-US" dirty="0">
                <a:ea typeface="Times New Roman" panose="02020603050405020304" pitchFamily="18" charset="0"/>
                <a:cs typeface="Times New Roman" panose="02020603050405020304" pitchFamily="18" charset="0"/>
              </a:rPr>
              <a:t>(human script, Text to Speech)</a:t>
            </a:r>
            <a:r>
              <a:rPr lang="en-US" dirty="0"/>
              <a:t> will be an approved accommodation for a small number of students: </a:t>
            </a:r>
          </a:p>
          <a:p>
            <a:pPr lvl="1">
              <a:lnSpc>
                <a:spcPct val="114000"/>
              </a:lnSpc>
            </a:pPr>
            <a:r>
              <a:rPr lang="en-US" dirty="0"/>
              <a:t>with documented blindness or vision impairments that severely limits or prevents them from accessing printed text and have not yet learned braille that do not use screen readers.</a:t>
            </a:r>
          </a:p>
          <a:p>
            <a:pPr lvl="1">
              <a:lnSpc>
                <a:spcPct val="114000"/>
              </a:lnSpc>
            </a:pPr>
            <a:r>
              <a:rPr lang="en-US" dirty="0">
                <a:solidFill>
                  <a:srgbClr val="000000"/>
                </a:solidFill>
                <a:ea typeface="Times New Roman" panose="02020603050405020304" pitchFamily="18" charset="0"/>
                <a:cs typeface="Times New Roman" panose="02020603050405020304" pitchFamily="18" charset="0"/>
              </a:rPr>
              <a:t>with deafness or a hearing impairment whose print disability is due to a documented history of early and prolonged language deprivation.</a:t>
            </a:r>
          </a:p>
        </p:txBody>
      </p:sp>
    </p:spTree>
    <p:extLst>
      <p:ext uri="{BB962C8B-B14F-4D97-AF65-F5344CB8AC3E}">
        <p14:creationId xmlns:p14="http://schemas.microsoft.com/office/powerpoint/2010/main" val="2152904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New Reading MCA-IV Accommodations in 2026</a:t>
            </a:r>
          </a:p>
        </p:txBody>
      </p:sp>
      <p:sp>
        <p:nvSpPr>
          <p:cNvPr id="3" name="Text Placeholder 2">
            <a:extLst>
              <a:ext uri="{FF2B5EF4-FFF2-40B4-BE49-F238E27FC236}">
                <a16:creationId xmlns:a16="http://schemas.microsoft.com/office/drawing/2014/main" id="{D9353297-709E-7DFB-0C2C-009912E2D780}"/>
              </a:ext>
            </a:extLst>
          </p:cNvPr>
          <p:cNvSpPr>
            <a:spLocks noGrp="1"/>
          </p:cNvSpPr>
          <p:nvPr>
            <p:ph type="body" idx="1"/>
          </p:nvPr>
        </p:nvSpPr>
        <p:spPr>
          <a:xfrm>
            <a:off x="620332" y="2412683"/>
            <a:ext cx="10968260" cy="808819"/>
          </a:xfrm>
        </p:spPr>
        <p:txBody>
          <a:bodyPr/>
          <a:lstStyle/>
          <a:p>
            <a:r>
              <a:rPr lang="en-US" dirty="0">
                <a:ea typeface="Aptos" panose="020B0004020202020204" pitchFamily="34" charset="0"/>
                <a:cs typeface="Times New Roman" panose="02020603050405020304" pitchFamily="18" charset="0"/>
              </a:rPr>
              <a:t>New accommodation for all students who use assistive technology that interacts with the test form:</a:t>
            </a:r>
          </a:p>
        </p:txBody>
      </p:sp>
      <p:sp>
        <p:nvSpPr>
          <p:cNvPr id="5" name="Text Placeholder 4">
            <a:extLst>
              <a:ext uri="{FF2B5EF4-FFF2-40B4-BE49-F238E27FC236}">
                <a16:creationId xmlns:a16="http://schemas.microsoft.com/office/drawing/2014/main" id="{F9C60B45-0C6A-D7FC-484C-2CEA4168A453}"/>
              </a:ext>
            </a:extLst>
          </p:cNvPr>
          <p:cNvSpPr>
            <a:spLocks noGrp="1"/>
          </p:cNvSpPr>
          <p:nvPr>
            <p:ph type="body" sz="quarter" idx="10"/>
          </p:nvPr>
        </p:nvSpPr>
        <p:spPr>
          <a:xfrm>
            <a:off x="609599" y="3221502"/>
            <a:ext cx="10978993" cy="3026898"/>
          </a:xfrm>
        </p:spPr>
        <p:txBody>
          <a:bodyPr/>
          <a:lstStyle/>
          <a:p>
            <a:pPr lvl="0">
              <a:lnSpc>
                <a:spcPct val="114000"/>
              </a:lnSpc>
              <a:tabLst>
                <a:tab pos="457200" algn="l"/>
              </a:tabLst>
            </a:pPr>
            <a:r>
              <a:rPr lang="en-US" dirty="0">
                <a:ea typeface="Times New Roman" panose="02020603050405020304" pitchFamily="18" charset="0"/>
                <a:cs typeface="Times New Roman" panose="02020603050405020304" pitchFamily="18" charset="0"/>
              </a:rPr>
              <a:t>A Non-Screen Reader version for use with other AT devices (ex. using switches or a head mouse)</a:t>
            </a:r>
            <a:endParaRPr lang="en-US" dirty="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2864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2026 Alt MCA Updates</a:t>
            </a:r>
          </a:p>
        </p:txBody>
      </p:sp>
      <p:sp>
        <p:nvSpPr>
          <p:cNvPr id="3" name="Text Placeholder 2">
            <a:extLst>
              <a:ext uri="{FF2B5EF4-FFF2-40B4-BE49-F238E27FC236}">
                <a16:creationId xmlns:a16="http://schemas.microsoft.com/office/drawing/2014/main" id="{7B140A98-FEE2-4C84-E32C-8958F9A2F277}"/>
              </a:ext>
            </a:extLst>
          </p:cNvPr>
          <p:cNvSpPr>
            <a:spLocks noGrp="1"/>
          </p:cNvSpPr>
          <p:nvPr>
            <p:ph type="body" idx="1"/>
          </p:nvPr>
        </p:nvSpPr>
        <p:spPr/>
        <p:txBody>
          <a:bodyPr/>
          <a:lstStyle/>
          <a:p>
            <a:r>
              <a:rPr lang="en-US" dirty="0"/>
              <a:t>Reading Alt MCA will have Assistive Technology Forms</a:t>
            </a:r>
          </a:p>
        </p:txBody>
      </p:sp>
      <p:sp>
        <p:nvSpPr>
          <p:cNvPr id="5" name="Text Placeholder 4">
            <a:extLst>
              <a:ext uri="{FF2B5EF4-FFF2-40B4-BE49-F238E27FC236}">
                <a16:creationId xmlns:a16="http://schemas.microsoft.com/office/drawing/2014/main" id="{368D436E-5FC6-6F98-4C40-5F22B93FECD7}"/>
              </a:ext>
            </a:extLst>
          </p:cNvPr>
          <p:cNvSpPr>
            <a:spLocks noGrp="1"/>
          </p:cNvSpPr>
          <p:nvPr>
            <p:ph type="body" sz="quarter" idx="10"/>
          </p:nvPr>
        </p:nvSpPr>
        <p:spPr/>
        <p:txBody>
          <a:bodyPr/>
          <a:lstStyle/>
          <a:p>
            <a:pPr>
              <a:lnSpc>
                <a:spcPct val="114000"/>
              </a:lnSpc>
            </a:pPr>
            <a:r>
              <a:rPr lang="en-US" dirty="0"/>
              <a:t>Screen Reader version</a:t>
            </a:r>
          </a:p>
          <a:p>
            <a:pPr>
              <a:lnSpc>
                <a:spcPct val="114000"/>
              </a:lnSpc>
            </a:pPr>
            <a:r>
              <a:rPr lang="en-US" dirty="0"/>
              <a:t>Non-Screen Reader version for use with other AT devices</a:t>
            </a:r>
          </a:p>
        </p:txBody>
      </p:sp>
    </p:spTree>
    <p:extLst>
      <p:ext uri="{BB962C8B-B14F-4D97-AF65-F5344CB8AC3E}">
        <p14:creationId xmlns:p14="http://schemas.microsoft.com/office/powerpoint/2010/main" val="804085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a:xfrm>
            <a:off x="525047" y="901262"/>
            <a:ext cx="10978994" cy="1181100"/>
          </a:xfrm>
        </p:spPr>
        <p:txBody>
          <a:bodyPr/>
          <a:lstStyle/>
          <a:p>
            <a:r>
              <a:rPr lang="en-US" dirty="0"/>
              <a:t>Student Readiness Tools (SRT)</a:t>
            </a:r>
            <a:endParaRPr lang="en-US" b="0" dirty="0"/>
          </a:p>
        </p:txBody>
      </p:sp>
      <p:pic>
        <p:nvPicPr>
          <p:cNvPr id="5" name="Picture Placeholder 4" descr="Minnesota Alternate Minnesota Comprehensive Assessment Student Readiness Tool webpage.">
            <a:extLst>
              <a:ext uri="{FF2B5EF4-FFF2-40B4-BE49-F238E27FC236}">
                <a16:creationId xmlns:a16="http://schemas.microsoft.com/office/drawing/2014/main" id="{CEA96818-DB66-28C2-1EEA-599129F7830B}"/>
              </a:ext>
              <a:ext uri="{C183D7F6-B498-43B3-948B-1728B52AA6E4}">
                <adec:decorative xmlns:adec="http://schemas.microsoft.com/office/drawing/2017/decorative" val="0"/>
              </a:ext>
            </a:extLst>
          </p:cNvPr>
          <p:cNvPicPr preferRelativeResize="0">
            <a:picLocks noGrp="1"/>
          </p:cNvPicPr>
          <p:nvPr>
            <p:ph type="pic" sz="quarter" idx="12"/>
          </p:nvPr>
        </p:nvPicPr>
        <p:blipFill>
          <a:blip r:embed="rId2"/>
          <a:stretch>
            <a:fillRect/>
          </a:stretch>
        </p:blipFill>
        <p:spPr>
          <a:xfrm>
            <a:off x="1631730" y="2033751"/>
            <a:ext cx="8765629" cy="4209393"/>
          </a:xfrm>
        </p:spPr>
      </p:pic>
    </p:spTree>
    <p:extLst>
      <p:ext uri="{BB962C8B-B14F-4D97-AF65-F5344CB8AC3E}">
        <p14:creationId xmlns:p14="http://schemas.microsoft.com/office/powerpoint/2010/main" val="857206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Accessing the Student Readiness Tools (SRT)</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xfrm>
            <a:off x="612490" y="2309058"/>
            <a:ext cx="10978994" cy="2769379"/>
          </a:xfrm>
          <a:prstGeom prst="rect">
            <a:avLst/>
          </a:prstGeom>
        </p:spPr>
        <p:txBody>
          <a:bodyPr/>
          <a:lstStyle/>
          <a:p>
            <a:pPr>
              <a:lnSpc>
                <a:spcPct val="114000"/>
              </a:lnSpc>
            </a:pPr>
            <a:r>
              <a:rPr lang="en-US" dirty="0">
                <a:hlinkClick r:id="rId3"/>
              </a:rPr>
              <a:t>Access the Science Alt MCA SRT Video and Online Test Form</a:t>
            </a:r>
            <a:endParaRPr lang="en-US" dirty="0"/>
          </a:p>
          <a:p>
            <a:pPr lvl="1">
              <a:lnSpc>
                <a:spcPct val="114000"/>
              </a:lnSpc>
            </a:pPr>
            <a:r>
              <a:rPr lang="en-US" dirty="0">
                <a:hlinkClick r:id="rId3"/>
              </a:rPr>
              <a:t>https://minnesota.pearsonaccessnext.com/readiness-tools/</a:t>
            </a:r>
            <a:endParaRPr lang="en-US" dirty="0"/>
          </a:p>
          <a:p>
            <a:pPr lvl="1">
              <a:lnSpc>
                <a:spcPct val="114000"/>
              </a:lnSpc>
            </a:pPr>
            <a:r>
              <a:rPr lang="en-US" dirty="0"/>
              <a:t>Scroll down to the Online Alternate MCA Student Readiness Tools (SRTs) button and select, then select the play arrow on the SRT Image.  Select the “Online Form” button below the video to access the Online test form.</a:t>
            </a:r>
          </a:p>
        </p:txBody>
      </p:sp>
    </p:spTree>
    <p:extLst>
      <p:ext uri="{BB962C8B-B14F-4D97-AF65-F5344CB8AC3E}">
        <p14:creationId xmlns:p14="http://schemas.microsoft.com/office/powerpoint/2010/main" val="482001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p:txBody>
          <a:bodyPr/>
          <a:lstStyle/>
          <a:p>
            <a:r>
              <a:rPr lang="en-US" dirty="0"/>
              <a:t>Minnesota Statewide Assessments</a:t>
            </a:r>
            <a:endParaRPr lang="en-US" b="0" dirty="0"/>
          </a:p>
        </p:txBody>
      </p:sp>
      <p:pic>
        <p:nvPicPr>
          <p:cNvPr id="4" name="Content Placeholder 8" descr="Graphic depiction of the four Minnesota standards-based assessments and the one federal criterion-referenced assessment.">
            <a:extLst>
              <a:ext uri="{FF2B5EF4-FFF2-40B4-BE49-F238E27FC236}">
                <a16:creationId xmlns:a16="http://schemas.microsoft.com/office/drawing/2014/main" id="{20DEB4E7-B58F-5A5D-AF7C-0F9A75495890}"/>
              </a:ext>
            </a:extLst>
          </p:cNvPr>
          <p:cNvPicPr>
            <a:picLocks noGrp="1" noChangeAspect="1"/>
          </p:cNvPicPr>
          <p:nvPr>
            <p:ph type="pic" sz="quarter" idx="12"/>
          </p:nvPr>
        </p:nvPicPr>
        <p:blipFill>
          <a:blip r:embed="rId2" cstate="print">
            <a:extLst>
              <a:ext uri="{28A0092B-C50C-407E-A947-70E740481C1C}">
                <a14:useLocalDpi xmlns:a14="http://schemas.microsoft.com/office/drawing/2010/main" val="0"/>
              </a:ext>
            </a:extLst>
          </a:blip>
          <a:stretch>
            <a:fillRect/>
          </a:stretch>
        </p:blipFill>
        <p:spPr>
          <a:xfrm>
            <a:off x="3471042" y="2102768"/>
            <a:ext cx="7477185" cy="4274384"/>
          </a:xfrm>
          <a:ln>
            <a:noFill/>
          </a:ln>
        </p:spPr>
      </p:pic>
    </p:spTree>
    <p:extLst>
      <p:ext uri="{BB962C8B-B14F-4D97-AF65-F5344CB8AC3E}">
        <p14:creationId xmlns:p14="http://schemas.microsoft.com/office/powerpoint/2010/main" val="2243285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C56C296-1B9E-1767-EA77-C03A77455201}"/>
              </a:ext>
            </a:extLst>
          </p:cNvPr>
          <p:cNvSpPr>
            <a:spLocks noGrp="1"/>
          </p:cNvSpPr>
          <p:nvPr>
            <p:ph type="ctrTitle"/>
          </p:nvPr>
        </p:nvSpPr>
        <p:spPr/>
        <p:txBody>
          <a:bodyPr/>
          <a:lstStyle/>
          <a:p>
            <a:r>
              <a:rPr lang="en-US" dirty="0"/>
              <a:t>Thank you!</a:t>
            </a:r>
          </a:p>
        </p:txBody>
      </p:sp>
      <p:sp>
        <p:nvSpPr>
          <p:cNvPr id="8" name="Text Placeholder 7">
            <a:extLst>
              <a:ext uri="{FF2B5EF4-FFF2-40B4-BE49-F238E27FC236}">
                <a16:creationId xmlns:a16="http://schemas.microsoft.com/office/drawing/2014/main" id="{BC297382-60F9-01C0-4FF6-227B5A4E384C}"/>
              </a:ext>
            </a:extLst>
          </p:cNvPr>
          <p:cNvSpPr>
            <a:spLocks noGrp="1"/>
          </p:cNvSpPr>
          <p:nvPr>
            <p:ph type="body" sz="quarter" idx="10"/>
          </p:nvPr>
        </p:nvSpPr>
        <p:spPr/>
        <p:txBody>
          <a:bodyPr/>
          <a:lstStyle/>
          <a:p>
            <a:r>
              <a:rPr lang="en-US" sz="3600" dirty="0"/>
              <a:t>Stacie Stensrud &amp; Lauren Walker</a:t>
            </a:r>
          </a:p>
          <a:p>
            <a:r>
              <a:rPr lang="en-US" sz="3600" dirty="0">
                <a:hlinkClick r:id="rId3"/>
              </a:rPr>
              <a:t>Alt.assessment.mde@state.mn.us</a:t>
            </a:r>
            <a:endParaRPr lang="en-US" sz="3600" dirty="0"/>
          </a:p>
          <a:p>
            <a:r>
              <a:rPr lang="en-US" sz="3600" dirty="0"/>
              <a:t>651-582-8384</a:t>
            </a:r>
          </a:p>
        </p:txBody>
      </p:sp>
      <p:pic>
        <p:nvPicPr>
          <p:cNvPr id="5" name="Picture Placeholder 3" descr="Charting the Cs Conference logo with black and blue text">
            <a:extLst>
              <a:ext uri="{FF2B5EF4-FFF2-40B4-BE49-F238E27FC236}">
                <a16:creationId xmlns:a16="http://schemas.microsoft.com/office/drawing/2014/main" id="{9014D509-FAC2-61C1-BFA3-6EE44F7E10AB}"/>
              </a:ext>
            </a:extLst>
          </p:cNvPr>
          <p:cNvPicPr>
            <a:picLocks noChangeAspect="1"/>
          </p:cNvPicPr>
          <p:nvPr/>
        </p:nvPicPr>
        <p:blipFill>
          <a:blip r:embed="rId4"/>
          <a:srcRect/>
          <a:stretch/>
        </p:blipFill>
        <p:spPr>
          <a:xfrm>
            <a:off x="4665318" y="1684667"/>
            <a:ext cx="2882435" cy="604720"/>
          </a:xfrm>
          <a:prstGeom prst="rect">
            <a:avLst/>
          </a:prstGeom>
        </p:spPr>
      </p:pic>
    </p:spTree>
    <p:extLst>
      <p:ext uri="{BB962C8B-B14F-4D97-AF65-F5344CB8AC3E}">
        <p14:creationId xmlns:p14="http://schemas.microsoft.com/office/powerpoint/2010/main" val="3316001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D0E65-9BDF-1CD7-AAD8-BAC375C18F1C}"/>
              </a:ext>
            </a:extLst>
          </p:cNvPr>
          <p:cNvSpPr>
            <a:spLocks noGrp="1"/>
          </p:cNvSpPr>
          <p:nvPr>
            <p:ph type="ctrTitle"/>
          </p:nvPr>
        </p:nvSpPr>
        <p:spPr>
          <a:xfrm>
            <a:off x="606868" y="2324101"/>
            <a:ext cx="11000232" cy="1104900"/>
          </a:xfrm>
        </p:spPr>
        <p:txBody>
          <a:bodyPr/>
          <a:lstStyle/>
          <a:p>
            <a:r>
              <a:rPr lang="en-US" dirty="0"/>
              <a:t>Charting the Cs Conference 2025</a:t>
            </a:r>
            <a:endParaRPr lang="en-US" i="1" dirty="0"/>
          </a:p>
        </p:txBody>
      </p:sp>
      <p:sp>
        <p:nvSpPr>
          <p:cNvPr id="3" name="Text Placeholder 2">
            <a:extLst>
              <a:ext uri="{FF2B5EF4-FFF2-40B4-BE49-F238E27FC236}">
                <a16:creationId xmlns:a16="http://schemas.microsoft.com/office/drawing/2014/main" id="{6E650A0A-0A9F-CB57-030F-744F8593EBC7}"/>
              </a:ext>
            </a:extLst>
          </p:cNvPr>
          <p:cNvSpPr>
            <a:spLocks noGrp="1"/>
          </p:cNvSpPr>
          <p:nvPr>
            <p:ph type="body" sz="quarter" idx="10"/>
          </p:nvPr>
        </p:nvSpPr>
        <p:spPr>
          <a:xfrm>
            <a:off x="606425" y="3429001"/>
            <a:ext cx="11001375" cy="2285999"/>
          </a:xfrm>
        </p:spPr>
        <p:txBody>
          <a:bodyPr/>
          <a:lstStyle/>
          <a:p>
            <a:pPr algn="l"/>
            <a:r>
              <a:rPr lang="en-US" dirty="0"/>
              <a:t>Statewide Professional Development to Support the Workforce and Low Incidence Disability Areas in the State of Minnesota. </a:t>
            </a:r>
          </a:p>
          <a:p>
            <a:pPr algn="l"/>
            <a:r>
              <a:rPr lang="en-US" dirty="0"/>
              <a:t>This presentation is partially funded with a grant from the Minnesota Department of Education using federal funding, CFDA 84.027A, Special Education – Grants to States. </a:t>
            </a:r>
          </a:p>
        </p:txBody>
      </p:sp>
      <p:pic>
        <p:nvPicPr>
          <p:cNvPr id="6" name="Picture Placeholder 3" descr="Charting the Cs Conference logo with black and blue text">
            <a:extLst>
              <a:ext uri="{FF2B5EF4-FFF2-40B4-BE49-F238E27FC236}">
                <a16:creationId xmlns:a16="http://schemas.microsoft.com/office/drawing/2014/main" id="{C813591B-90CF-DAEC-9A27-10F8EF603C18}"/>
              </a:ext>
            </a:extLst>
          </p:cNvPr>
          <p:cNvPicPr>
            <a:picLocks noChangeAspect="1"/>
          </p:cNvPicPr>
          <p:nvPr/>
        </p:nvPicPr>
        <p:blipFill>
          <a:blip r:embed="rId2"/>
          <a:srcRect/>
          <a:stretch/>
        </p:blipFill>
        <p:spPr>
          <a:xfrm>
            <a:off x="4665319" y="1670599"/>
            <a:ext cx="2882435" cy="604720"/>
          </a:xfrm>
          <a:prstGeom prst="rect">
            <a:avLst/>
          </a:prstGeom>
        </p:spPr>
      </p:pic>
    </p:spTree>
    <p:extLst>
      <p:ext uri="{BB962C8B-B14F-4D97-AF65-F5344CB8AC3E}">
        <p14:creationId xmlns:p14="http://schemas.microsoft.com/office/powerpoint/2010/main" val="1998485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851C09-C0D4-4FB4-945B-7B94427E4024}"/>
              </a:ext>
            </a:extLst>
          </p:cNvPr>
          <p:cNvSpPr>
            <a:spLocks noGrp="1"/>
          </p:cNvSpPr>
          <p:nvPr>
            <p:ph type="title"/>
          </p:nvPr>
        </p:nvSpPr>
        <p:spPr/>
        <p:txBody>
          <a:bodyPr/>
          <a:lstStyle/>
          <a:p>
            <a:r>
              <a:rPr lang="en-US" dirty="0"/>
              <a:t>Assessment Data Sources</a:t>
            </a:r>
            <a:endParaRPr lang="en-US" b="0" dirty="0"/>
          </a:p>
        </p:txBody>
      </p:sp>
      <p:pic>
        <p:nvPicPr>
          <p:cNvPr id="4" name="Picture 10" descr="Pie chart showing how data is used to make district, school and curriculum decisions.  The largest portion is data from the school, then data from the district, then data from the state.  A small sliver is emphasized showing the small amount of data from statewide assessments.">
            <a:extLst>
              <a:ext uri="{FF2B5EF4-FFF2-40B4-BE49-F238E27FC236}">
                <a16:creationId xmlns:a16="http://schemas.microsoft.com/office/drawing/2014/main" id="{AE5C2D08-8BC2-EE10-E44B-F2DB8B3FBE3D}"/>
              </a:ext>
            </a:extLst>
          </p:cNvPr>
          <p:cNvPicPr>
            <a:picLocks noGrp="1" noChangeAspect="1"/>
          </p:cNvPicPr>
          <p:nvPr>
            <p:ph type="pic" sz="quarter" idx="12"/>
          </p:nvPr>
        </p:nvPicPr>
        <p:blipFill>
          <a:blip r:embed="rId2"/>
          <a:stretch>
            <a:fillRect/>
          </a:stretch>
        </p:blipFill>
        <p:spPr>
          <a:xfrm>
            <a:off x="4311869" y="1987367"/>
            <a:ext cx="6053959" cy="4327544"/>
          </a:xfrm>
          <a:ln>
            <a:noFill/>
          </a:ln>
        </p:spPr>
      </p:pic>
    </p:spTree>
    <p:extLst>
      <p:ext uri="{BB962C8B-B14F-4D97-AF65-F5344CB8AC3E}">
        <p14:creationId xmlns:p14="http://schemas.microsoft.com/office/powerpoint/2010/main" val="2169769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5A2BE-6784-615F-DF79-FECC7B5AA7FA}"/>
              </a:ext>
            </a:extLst>
          </p:cNvPr>
          <p:cNvSpPr>
            <a:spLocks noGrp="1"/>
          </p:cNvSpPr>
          <p:nvPr>
            <p:ph type="title"/>
          </p:nvPr>
        </p:nvSpPr>
        <p:spPr/>
        <p:txBody>
          <a:bodyPr/>
          <a:lstStyle/>
          <a:p>
            <a:r>
              <a:rPr kumimoji="0" lang="en-US" sz="3600" b="1" i="0" u="none" strike="noStrike" kern="1200" cap="none" spc="100" normalizeH="0" baseline="0" noProof="0" dirty="0">
                <a:ln>
                  <a:noFill/>
                </a:ln>
                <a:solidFill>
                  <a:prstClr val="black">
                    <a:lumMod val="95000"/>
                    <a:lumOff val="5000"/>
                  </a:prstClr>
                </a:solidFill>
                <a:effectLst/>
                <a:uLnTx/>
                <a:uFillTx/>
                <a:latin typeface="Calibri" panose="020F0502020204030204" pitchFamily="34" charset="0"/>
                <a:ea typeface="+mj-ea"/>
                <a:cs typeface="Calibri" panose="020F0502020204030204" pitchFamily="34" charset="0"/>
              </a:rPr>
              <a:t>Alternate MCA Redesign Timelines</a:t>
            </a:r>
            <a:endParaRPr lang="en-US" dirty="0"/>
          </a:p>
        </p:txBody>
      </p:sp>
      <p:graphicFrame>
        <p:nvGraphicFramePr>
          <p:cNvPr id="4" name="Table Placeholder 3">
            <a:extLst>
              <a:ext uri="{FF2B5EF4-FFF2-40B4-BE49-F238E27FC236}">
                <a16:creationId xmlns:a16="http://schemas.microsoft.com/office/drawing/2014/main" id="{FFEA85FB-162E-F685-82F3-B6C7AC1352A0}"/>
              </a:ext>
            </a:extLst>
          </p:cNvPr>
          <p:cNvGraphicFramePr>
            <a:graphicFrameLocks noGrp="1"/>
          </p:cNvGraphicFramePr>
          <p:nvPr>
            <p:ph type="tbl" sz="quarter" idx="10"/>
            <p:extLst>
              <p:ext uri="{D42A27DB-BD31-4B8C-83A1-F6EECF244321}">
                <p14:modId xmlns:p14="http://schemas.microsoft.com/office/powerpoint/2010/main" val="3601003433"/>
              </p:ext>
            </p:extLst>
          </p:nvPr>
        </p:nvGraphicFramePr>
        <p:xfrm>
          <a:off x="612775" y="2400299"/>
          <a:ext cx="11150857" cy="3827505"/>
        </p:xfrm>
        <a:graphic>
          <a:graphicData uri="http://schemas.openxmlformats.org/drawingml/2006/table">
            <a:tbl>
              <a:tblPr firstRow="1" bandRow="1">
                <a:tableStyleId>{69012ECD-51FC-41F1-AA8D-1B2483CD663E}</a:tableStyleId>
              </a:tblPr>
              <a:tblGrid>
                <a:gridCol w="1118338">
                  <a:extLst>
                    <a:ext uri="{9D8B030D-6E8A-4147-A177-3AD203B41FA5}">
                      <a16:colId xmlns:a16="http://schemas.microsoft.com/office/drawing/2014/main" val="2889419070"/>
                    </a:ext>
                  </a:extLst>
                </a:gridCol>
                <a:gridCol w="1754783">
                  <a:extLst>
                    <a:ext uri="{9D8B030D-6E8A-4147-A177-3AD203B41FA5}">
                      <a16:colId xmlns:a16="http://schemas.microsoft.com/office/drawing/2014/main" val="794571647"/>
                    </a:ext>
                  </a:extLst>
                </a:gridCol>
                <a:gridCol w="1742681">
                  <a:extLst>
                    <a:ext uri="{9D8B030D-6E8A-4147-A177-3AD203B41FA5}">
                      <a16:colId xmlns:a16="http://schemas.microsoft.com/office/drawing/2014/main" val="3949686271"/>
                    </a:ext>
                  </a:extLst>
                </a:gridCol>
                <a:gridCol w="1715920">
                  <a:extLst>
                    <a:ext uri="{9D8B030D-6E8A-4147-A177-3AD203B41FA5}">
                      <a16:colId xmlns:a16="http://schemas.microsoft.com/office/drawing/2014/main" val="2489061064"/>
                    </a:ext>
                  </a:extLst>
                </a:gridCol>
                <a:gridCol w="4819135">
                  <a:extLst>
                    <a:ext uri="{9D8B030D-6E8A-4147-A177-3AD203B41FA5}">
                      <a16:colId xmlns:a16="http://schemas.microsoft.com/office/drawing/2014/main" val="2988008960"/>
                    </a:ext>
                  </a:extLst>
                </a:gridCol>
              </a:tblGrid>
              <a:tr h="436098">
                <a:tc>
                  <a:txBody>
                    <a:bodyPr/>
                    <a:lstStyle/>
                    <a:p>
                      <a:pPr marL="0" marR="0">
                        <a:lnSpc>
                          <a:spcPct val="110000"/>
                        </a:lnSpc>
                        <a:spcBef>
                          <a:spcPts val="600"/>
                        </a:spcBef>
                        <a:spcAft>
                          <a:spcPts val="0"/>
                        </a:spcAft>
                      </a:pPr>
                      <a:r>
                        <a:rPr lang="en-US" sz="18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 Date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600"/>
                        </a:spcBef>
                        <a:spcAft>
                          <a:spcPts val="0"/>
                        </a:spcAft>
                      </a:pPr>
                      <a:r>
                        <a:rPr lang="en-US" sz="18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Science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600"/>
                        </a:spcBef>
                        <a:spcAft>
                          <a:spcPts val="0"/>
                        </a:spcAft>
                      </a:pPr>
                      <a:r>
                        <a:rPr lang="en-US" sz="18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Reading</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600"/>
                        </a:spcBef>
                        <a:spcAft>
                          <a:spcPts val="0"/>
                        </a:spcAft>
                      </a:pPr>
                      <a:r>
                        <a:rPr lang="en-US" sz="18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Math</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0000"/>
                        </a:lnSpc>
                        <a:spcBef>
                          <a:spcPts val="600"/>
                        </a:spcBef>
                        <a:spcAft>
                          <a:spcPts val="0"/>
                        </a:spcAft>
                      </a:pPr>
                      <a:r>
                        <a:rPr lang="en-US" sz="1800" b="1" dirty="0">
                          <a:solidFill>
                            <a:srgbClr val="FFFFFF"/>
                          </a:solidFill>
                          <a:effectLst/>
                          <a:latin typeface="Calibri" panose="020F0502020204030204" pitchFamily="34" charset="0"/>
                          <a:ea typeface="Calibri" panose="020F0502020204030204" pitchFamily="34" charset="0"/>
                          <a:cs typeface="Calibri" panose="020F0502020204030204" pitchFamily="34" charset="0"/>
                        </a:rPr>
                        <a:t>Administration Mode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95802044"/>
                  </a:ext>
                </a:extLst>
              </a:tr>
              <a:tr h="1136393">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Spring</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a:t>
                      </a:r>
                      <a:r>
                        <a:rPr lang="en-US" sz="1800" b="1" dirty="0">
                          <a:effectLst/>
                          <a:latin typeface="Calibri" panose="020F0502020204030204" pitchFamily="34" charset="0"/>
                          <a:ea typeface="Calibri" panose="020F0502020204030204" pitchFamily="34" charset="0"/>
                          <a:cs typeface="Calibri" panose="020F0502020204030204" pitchFamily="34" charset="0"/>
                        </a:rPr>
                        <a:t>25</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 – paper only</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Alternate MCA – Online,</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paper or hybrid </a:t>
                      </a:r>
                      <a:r>
                        <a:rPr lang="en-US" sz="1800" b="1" dirty="0">
                          <a:effectLst/>
                          <a:latin typeface="Calibri" panose="020F0502020204030204" pitchFamily="34" charset="0"/>
                          <a:ea typeface="Calibri" panose="020F0502020204030204" pitchFamily="34" charset="0"/>
                          <a:cs typeface="Calibri" panose="020F0502020204030204" pitchFamily="34" charset="0"/>
                        </a:rPr>
                        <a:t>available</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4313034"/>
                  </a:ext>
                </a:extLst>
              </a:tr>
              <a:tr h="781541">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Spring</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a:t>
                      </a:r>
                      <a:r>
                        <a:rPr lang="en-US" sz="1800" b="1" dirty="0">
                          <a:effectLst/>
                          <a:latin typeface="Calibri" panose="020F0502020204030204" pitchFamily="34" charset="0"/>
                          <a:ea typeface="Calibri" panose="020F0502020204030204" pitchFamily="34" charset="0"/>
                          <a:cs typeface="Calibri" panose="020F0502020204030204" pitchFamily="34" charset="0"/>
                        </a:rPr>
                        <a:t>26</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 – paper only</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Alternate MCA - Online,</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paper or hybrid </a:t>
                      </a:r>
                      <a:r>
                        <a:rPr lang="en-US" sz="1800" b="1" dirty="0">
                          <a:effectLst/>
                          <a:latin typeface="Calibri" panose="020F0502020204030204" pitchFamily="34" charset="0"/>
                          <a:ea typeface="Calibri" panose="020F0502020204030204" pitchFamily="34" charset="0"/>
                          <a:cs typeface="Calibri" panose="020F0502020204030204" pitchFamily="34" charset="0"/>
                        </a:rPr>
                        <a:t>available</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6868469"/>
                  </a:ext>
                </a:extLst>
              </a:tr>
              <a:tr h="781541">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Spring</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a:t>
                      </a:r>
                      <a:r>
                        <a:rPr lang="en-US" sz="1800" b="1" dirty="0">
                          <a:effectLst/>
                          <a:latin typeface="Calibri" panose="020F0502020204030204" pitchFamily="34" charset="0"/>
                          <a:ea typeface="Calibri" panose="020F0502020204030204" pitchFamily="34" charset="0"/>
                          <a:cs typeface="Calibri" panose="020F0502020204030204" pitchFamily="34" charset="0"/>
                        </a:rPr>
                        <a:t>27</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*Alternate MCA</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MTAS</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MTAS – paper only</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Alternate MCA - Online,</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paper or hybrid </a:t>
                      </a:r>
                      <a:r>
                        <a:rPr lang="en-US" sz="1800" b="1" dirty="0">
                          <a:effectLst/>
                          <a:latin typeface="Calibri" panose="020F0502020204030204" pitchFamily="34" charset="0"/>
                          <a:ea typeface="Calibri" panose="020F0502020204030204" pitchFamily="34" charset="0"/>
                          <a:cs typeface="Calibri" panose="020F0502020204030204" pitchFamily="34" charset="0"/>
                        </a:rPr>
                        <a:t>available</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5340633"/>
                  </a:ext>
                </a:extLst>
              </a:tr>
              <a:tr h="691932">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Spring</a:t>
                      </a:r>
                      <a:r>
                        <a:rPr lang="en-US" sz="1800" b="1" baseline="0" dirty="0">
                          <a:effectLst/>
                          <a:latin typeface="Calibri" panose="020F0502020204030204" pitchFamily="34" charset="0"/>
                          <a:ea typeface="Calibri" panose="020F0502020204030204" pitchFamily="34" charset="0"/>
                          <a:cs typeface="Calibri" panose="020F0502020204030204" pitchFamily="34" charset="0"/>
                        </a:rPr>
                        <a:t> </a:t>
                      </a:r>
                      <a:r>
                        <a:rPr lang="en-US" sz="1800" b="1" dirty="0">
                          <a:effectLst/>
                          <a:latin typeface="Calibri" panose="020F0502020204030204" pitchFamily="34" charset="0"/>
                          <a:ea typeface="Calibri" panose="020F0502020204030204" pitchFamily="34" charset="0"/>
                          <a:cs typeface="Calibri" panose="020F0502020204030204" pitchFamily="34" charset="0"/>
                        </a:rPr>
                        <a:t>28</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Alternate MCA</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highlight>
                            <a:srgbClr val="FFFF00"/>
                          </a:highlight>
                          <a:latin typeface="Calibri" panose="020F0502020204030204" pitchFamily="34" charset="0"/>
                          <a:ea typeface="Calibri" panose="020F0502020204030204" pitchFamily="34" charset="0"/>
                          <a:cs typeface="Calibri" panose="020F0502020204030204" pitchFamily="34" charset="0"/>
                        </a:rPr>
                        <a:t>* Anticipated Alternate MCA</a:t>
                      </a:r>
                      <a:endParaRPr lang="en-US" sz="1800" b="1"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nSpc>
                          <a:spcPct val="110000"/>
                        </a:lnSpc>
                        <a:spcBef>
                          <a:spcPts val="600"/>
                        </a:spcBef>
                        <a:spcAft>
                          <a:spcPts val="0"/>
                        </a:spcAft>
                      </a:pPr>
                      <a:r>
                        <a:rPr lang="en-US" sz="1800" b="1" dirty="0">
                          <a:effectLst/>
                          <a:latin typeface="Calibri" panose="020F0502020204030204" pitchFamily="34" charset="0"/>
                          <a:ea typeface="Calibri" panose="020F0502020204030204" pitchFamily="34" charset="0"/>
                          <a:cs typeface="Calibri" panose="020F0502020204030204" pitchFamily="34" charset="0"/>
                        </a:rPr>
                        <a:t>Online, paper or hybrid available</a:t>
                      </a:r>
                      <a:endParaRPr lang="en-US" sz="18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7769829"/>
                  </a:ext>
                </a:extLst>
              </a:tr>
            </a:tbl>
          </a:graphicData>
        </a:graphic>
      </p:graphicFrame>
    </p:spTree>
    <p:extLst>
      <p:ext uri="{BB962C8B-B14F-4D97-AF65-F5344CB8AC3E}">
        <p14:creationId xmlns:p14="http://schemas.microsoft.com/office/powerpoint/2010/main" val="33132444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Assistive Technology Definition</a:t>
            </a:r>
          </a:p>
        </p:txBody>
      </p:sp>
      <p:sp>
        <p:nvSpPr>
          <p:cNvPr id="4" name="Text Placeholder 3">
            <a:extLst>
              <a:ext uri="{FF2B5EF4-FFF2-40B4-BE49-F238E27FC236}">
                <a16:creationId xmlns:a16="http://schemas.microsoft.com/office/drawing/2014/main" id="{BC6ADF0F-B9D9-7C2F-2B3F-304EAC8BE959}"/>
              </a:ext>
            </a:extLst>
          </p:cNvPr>
          <p:cNvSpPr>
            <a:spLocks noGrp="1"/>
          </p:cNvSpPr>
          <p:nvPr>
            <p:ph type="body" sz="quarter" idx="10"/>
          </p:nvPr>
        </p:nvSpPr>
        <p:spPr>
          <a:prstGeom prst="rect">
            <a:avLst/>
          </a:prstGeom>
        </p:spPr>
        <p:txBody>
          <a:bodyPr/>
          <a:lstStyle/>
          <a:p>
            <a:pPr marL="0" indent="0">
              <a:lnSpc>
                <a:spcPct val="114000"/>
              </a:lnSpc>
              <a:buNone/>
            </a:pPr>
            <a:r>
              <a:rPr lang="en-US" dirty="0"/>
              <a:t>The term assistive technology device means “any item, piece of </a:t>
            </a:r>
          </a:p>
          <a:p>
            <a:pPr marL="0" indent="0">
              <a:lnSpc>
                <a:spcPct val="114000"/>
              </a:lnSpc>
              <a:buNone/>
            </a:pPr>
            <a:r>
              <a:rPr lang="en-US" dirty="0"/>
              <a:t>equipment, or product system, whether acquired commercially off the shelf, modified, or customized, that is used to increase, maintain, or improve the functional capabilities of a child with a disability. The term does not include a medical device that is surgically implanted, or the replacement of such device.</a:t>
            </a:r>
          </a:p>
          <a:p>
            <a:pPr marL="0" indent="0">
              <a:lnSpc>
                <a:spcPct val="114000"/>
              </a:lnSpc>
              <a:spcBef>
                <a:spcPts val="1800"/>
              </a:spcBef>
              <a:buNone/>
            </a:pPr>
            <a:r>
              <a:rPr lang="en-US" dirty="0"/>
              <a:t>IDEA 2004 for Part B—now requires student planning teams (e.g., IEP, ITP) to consider whether AT devices and services are needed for each student who qualifies for special education services (34 C.F.R. §300.324(a)(2)(v)).</a:t>
            </a:r>
            <a:endParaRPr lang="en-US" b="1" dirty="0"/>
          </a:p>
        </p:txBody>
      </p:sp>
    </p:spTree>
    <p:extLst>
      <p:ext uri="{BB962C8B-B14F-4D97-AF65-F5344CB8AC3E}">
        <p14:creationId xmlns:p14="http://schemas.microsoft.com/office/powerpoint/2010/main" val="1968757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Assistive Technology Test Forms</a:t>
            </a:r>
          </a:p>
        </p:txBody>
      </p:sp>
      <p:sp>
        <p:nvSpPr>
          <p:cNvPr id="7" name="Text Placeholder 6">
            <a:extLst>
              <a:ext uri="{FF2B5EF4-FFF2-40B4-BE49-F238E27FC236}">
                <a16:creationId xmlns:a16="http://schemas.microsoft.com/office/drawing/2014/main" id="{1DAD56FB-C8D6-7042-01C3-725D70E99CE9}"/>
              </a:ext>
            </a:extLst>
          </p:cNvPr>
          <p:cNvSpPr>
            <a:spLocks noGrp="1"/>
          </p:cNvSpPr>
          <p:nvPr>
            <p:ph type="body" idx="1"/>
          </p:nvPr>
        </p:nvSpPr>
        <p:spPr>
          <a:xfrm>
            <a:off x="620332" y="2412683"/>
            <a:ext cx="10968260" cy="1016317"/>
          </a:xfrm>
        </p:spPr>
        <p:txBody>
          <a:bodyPr/>
          <a:lstStyle/>
          <a:p>
            <a:r>
              <a:rPr lang="en-US" dirty="0"/>
              <a:t>Separate TestNav forms allow AT devices to interact directly with the test in order to maintain, increase or improve the functional capabilities of a student with disabilities:</a:t>
            </a:r>
          </a:p>
        </p:txBody>
      </p:sp>
      <p:sp>
        <p:nvSpPr>
          <p:cNvPr id="8" name="Text Placeholder 7">
            <a:extLst>
              <a:ext uri="{FF2B5EF4-FFF2-40B4-BE49-F238E27FC236}">
                <a16:creationId xmlns:a16="http://schemas.microsoft.com/office/drawing/2014/main" id="{503F37AC-39D8-3E81-6C79-03343177C7B3}"/>
              </a:ext>
            </a:extLst>
          </p:cNvPr>
          <p:cNvSpPr>
            <a:spLocks noGrp="1"/>
          </p:cNvSpPr>
          <p:nvPr>
            <p:ph type="body" sz="quarter" idx="10"/>
          </p:nvPr>
        </p:nvSpPr>
        <p:spPr>
          <a:xfrm>
            <a:off x="609599" y="3671668"/>
            <a:ext cx="10978993" cy="2576731"/>
          </a:xfrm>
        </p:spPr>
        <p:txBody>
          <a:bodyPr/>
          <a:lstStyle/>
          <a:p>
            <a:pPr>
              <a:lnSpc>
                <a:spcPct val="114000"/>
              </a:lnSpc>
            </a:pPr>
            <a:r>
              <a:rPr lang="en-US" dirty="0"/>
              <a:t>Screen reader AT form</a:t>
            </a:r>
          </a:p>
          <a:p>
            <a:pPr>
              <a:lnSpc>
                <a:spcPct val="114000"/>
              </a:lnSpc>
            </a:pPr>
            <a:r>
              <a:rPr lang="en-US" dirty="0"/>
              <a:t>Non-screen reader AT Form</a:t>
            </a:r>
          </a:p>
        </p:txBody>
      </p:sp>
    </p:spTree>
    <p:extLst>
      <p:ext uri="{BB962C8B-B14F-4D97-AF65-F5344CB8AC3E}">
        <p14:creationId xmlns:p14="http://schemas.microsoft.com/office/powerpoint/2010/main" val="19255647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Assistive Technology Screen Reader Form</a:t>
            </a:r>
          </a:p>
        </p:txBody>
      </p:sp>
      <p:sp>
        <p:nvSpPr>
          <p:cNvPr id="3" name="Text Placeholder 2">
            <a:extLst>
              <a:ext uri="{FF2B5EF4-FFF2-40B4-BE49-F238E27FC236}">
                <a16:creationId xmlns:a16="http://schemas.microsoft.com/office/drawing/2014/main" id="{FE64D96A-78F6-2A7F-B8EB-2B5E392854EB}"/>
              </a:ext>
            </a:extLst>
          </p:cNvPr>
          <p:cNvSpPr>
            <a:spLocks noGrp="1"/>
          </p:cNvSpPr>
          <p:nvPr>
            <p:ph type="body" idx="1"/>
          </p:nvPr>
        </p:nvSpPr>
        <p:spPr/>
        <p:txBody>
          <a:bodyPr/>
          <a:lstStyle/>
          <a:p>
            <a:r>
              <a:rPr lang="en-US" dirty="0"/>
              <a:t>Details of the Screen reader AT From</a:t>
            </a:r>
          </a:p>
        </p:txBody>
      </p:sp>
      <p:sp>
        <p:nvSpPr>
          <p:cNvPr id="5" name="Text Placeholder 4">
            <a:extLst>
              <a:ext uri="{FF2B5EF4-FFF2-40B4-BE49-F238E27FC236}">
                <a16:creationId xmlns:a16="http://schemas.microsoft.com/office/drawing/2014/main" id="{36A551E3-68EF-4F43-4DE5-785C528FF608}"/>
              </a:ext>
            </a:extLst>
          </p:cNvPr>
          <p:cNvSpPr>
            <a:spLocks noGrp="1"/>
          </p:cNvSpPr>
          <p:nvPr>
            <p:ph type="body" sz="quarter" idx="10"/>
          </p:nvPr>
        </p:nvSpPr>
        <p:spPr>
          <a:xfrm>
            <a:off x="609599" y="3071957"/>
            <a:ext cx="11080653" cy="3567993"/>
          </a:xfrm>
        </p:spPr>
        <p:txBody>
          <a:bodyPr/>
          <a:lstStyle/>
          <a:p>
            <a:pPr>
              <a:lnSpc>
                <a:spcPct val="114000"/>
              </a:lnSpc>
            </a:pPr>
            <a:r>
              <a:rPr lang="en-US" dirty="0"/>
              <a:t>Limits item types and online tools to those that are keyboard operable and supported by screen readers</a:t>
            </a:r>
          </a:p>
          <a:p>
            <a:pPr>
              <a:lnSpc>
                <a:spcPct val="114000"/>
              </a:lnSpc>
            </a:pPr>
            <a:r>
              <a:rPr lang="en-US" dirty="0"/>
              <a:t>Designed to be used with Screen readers and Braille Devices</a:t>
            </a:r>
          </a:p>
          <a:p>
            <a:pPr>
              <a:lnSpc>
                <a:spcPct val="114000"/>
              </a:lnSpc>
            </a:pPr>
            <a:r>
              <a:rPr lang="en-US" dirty="0"/>
              <a:t>Need to verify that the AT device will work with TestNav by using the AT Checker</a:t>
            </a:r>
          </a:p>
          <a:p>
            <a:pPr>
              <a:lnSpc>
                <a:spcPct val="114000"/>
              </a:lnSpc>
            </a:pPr>
            <a:r>
              <a:rPr lang="en-US" dirty="0"/>
              <a:t>Can include AT devices or software/tools that interact with the TestNav form</a:t>
            </a:r>
          </a:p>
          <a:p>
            <a:pPr>
              <a:lnSpc>
                <a:spcPct val="114000"/>
              </a:lnSpc>
            </a:pPr>
            <a:r>
              <a:rPr lang="en-US" dirty="0"/>
              <a:t>Braille materials are designed to be used with the AT Form</a:t>
            </a:r>
          </a:p>
          <a:p>
            <a:pPr>
              <a:lnSpc>
                <a:spcPct val="114000"/>
              </a:lnSpc>
            </a:pPr>
            <a:r>
              <a:rPr lang="en-US" dirty="0"/>
              <a:t>Script can be used</a:t>
            </a:r>
          </a:p>
        </p:txBody>
      </p:sp>
    </p:spTree>
    <p:extLst>
      <p:ext uri="{BB962C8B-B14F-4D97-AF65-F5344CB8AC3E}">
        <p14:creationId xmlns:p14="http://schemas.microsoft.com/office/powerpoint/2010/main" val="34236075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Assistive Technology Non-screen Reader Form</a:t>
            </a:r>
          </a:p>
        </p:txBody>
      </p:sp>
      <p:sp>
        <p:nvSpPr>
          <p:cNvPr id="5" name="Text Placeholder 4">
            <a:extLst>
              <a:ext uri="{FF2B5EF4-FFF2-40B4-BE49-F238E27FC236}">
                <a16:creationId xmlns:a16="http://schemas.microsoft.com/office/drawing/2014/main" id="{08486C2A-9F23-7C98-D282-8428EAFC3956}"/>
              </a:ext>
            </a:extLst>
          </p:cNvPr>
          <p:cNvSpPr>
            <a:spLocks noGrp="1"/>
          </p:cNvSpPr>
          <p:nvPr>
            <p:ph type="body" idx="1"/>
          </p:nvPr>
        </p:nvSpPr>
        <p:spPr/>
        <p:txBody>
          <a:bodyPr/>
          <a:lstStyle/>
          <a:p>
            <a:r>
              <a:rPr lang="en-US" dirty="0"/>
              <a:t>Details of the Non-screen reader AT From</a:t>
            </a:r>
          </a:p>
        </p:txBody>
      </p:sp>
      <p:sp>
        <p:nvSpPr>
          <p:cNvPr id="6" name="Text Placeholder 5">
            <a:extLst>
              <a:ext uri="{FF2B5EF4-FFF2-40B4-BE49-F238E27FC236}">
                <a16:creationId xmlns:a16="http://schemas.microsoft.com/office/drawing/2014/main" id="{F2764E7C-1E68-1156-7B1E-D3A3F53C1D4D}"/>
              </a:ext>
            </a:extLst>
          </p:cNvPr>
          <p:cNvSpPr>
            <a:spLocks noGrp="1"/>
          </p:cNvSpPr>
          <p:nvPr>
            <p:ph type="body" sz="quarter" idx="10"/>
          </p:nvPr>
        </p:nvSpPr>
        <p:spPr/>
        <p:txBody>
          <a:bodyPr/>
          <a:lstStyle/>
          <a:p>
            <a:pPr>
              <a:lnSpc>
                <a:spcPct val="114000"/>
              </a:lnSpc>
            </a:pPr>
            <a:r>
              <a:rPr lang="en-US" dirty="0"/>
              <a:t>For use with AT devices other than Screen Readers and Braille Devices</a:t>
            </a:r>
          </a:p>
          <a:p>
            <a:pPr>
              <a:lnSpc>
                <a:spcPct val="114000"/>
              </a:lnSpc>
            </a:pPr>
            <a:r>
              <a:rPr lang="en-US" dirty="0"/>
              <a:t>Need to verify that the AT device will work with TestNav by using the AT Checker</a:t>
            </a:r>
          </a:p>
          <a:p>
            <a:pPr>
              <a:lnSpc>
                <a:spcPct val="114000"/>
              </a:lnSpc>
            </a:pPr>
            <a:r>
              <a:rPr lang="en-US" dirty="0"/>
              <a:t>Can include AT devices or software/tools that interact with the TestNav form</a:t>
            </a:r>
          </a:p>
          <a:p>
            <a:pPr>
              <a:lnSpc>
                <a:spcPct val="114000"/>
              </a:lnSpc>
            </a:pPr>
            <a:r>
              <a:rPr lang="en-US" dirty="0"/>
              <a:t>Braille materials are designed to be used with the AT Form</a:t>
            </a:r>
          </a:p>
          <a:p>
            <a:pPr>
              <a:lnSpc>
                <a:spcPct val="114000"/>
              </a:lnSpc>
            </a:pPr>
            <a:r>
              <a:rPr lang="en-US" dirty="0"/>
              <a:t>Script can be used</a:t>
            </a:r>
          </a:p>
          <a:p>
            <a:pPr>
              <a:lnSpc>
                <a:spcPct val="114000"/>
              </a:lnSpc>
            </a:pPr>
            <a:r>
              <a:rPr lang="en-US" dirty="0"/>
              <a:t>Common devices include switches, head mouse, screen magnification tool</a:t>
            </a:r>
          </a:p>
        </p:txBody>
      </p:sp>
    </p:spTree>
    <p:extLst>
      <p:ext uri="{BB962C8B-B14F-4D97-AF65-F5344CB8AC3E}">
        <p14:creationId xmlns:p14="http://schemas.microsoft.com/office/powerpoint/2010/main" val="289622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2F64-A950-144A-BD3D-2ECDA1DC32BC}"/>
              </a:ext>
            </a:extLst>
          </p:cNvPr>
          <p:cNvSpPr>
            <a:spLocks noGrp="1"/>
          </p:cNvSpPr>
          <p:nvPr>
            <p:ph type="title"/>
          </p:nvPr>
        </p:nvSpPr>
        <p:spPr/>
        <p:txBody>
          <a:bodyPr/>
          <a:lstStyle/>
          <a:p>
            <a:r>
              <a:rPr lang="en-US" dirty="0"/>
              <a:t>Science Alt MCA Assistive Technology</a:t>
            </a:r>
          </a:p>
        </p:txBody>
      </p:sp>
      <p:sp>
        <p:nvSpPr>
          <p:cNvPr id="3" name="Text Placeholder 2">
            <a:extLst>
              <a:ext uri="{FF2B5EF4-FFF2-40B4-BE49-F238E27FC236}">
                <a16:creationId xmlns:a16="http://schemas.microsoft.com/office/drawing/2014/main" id="{B24607DA-9407-DD77-7D03-64970C2F12F0}"/>
              </a:ext>
            </a:extLst>
          </p:cNvPr>
          <p:cNvSpPr>
            <a:spLocks noGrp="1"/>
          </p:cNvSpPr>
          <p:nvPr>
            <p:ph type="body" idx="1"/>
          </p:nvPr>
        </p:nvSpPr>
        <p:spPr/>
        <p:txBody>
          <a:bodyPr/>
          <a:lstStyle/>
          <a:p>
            <a:r>
              <a:rPr lang="en-US" dirty="0"/>
              <a:t>Examples of AT available for the Science Alt MCA</a:t>
            </a:r>
          </a:p>
        </p:txBody>
      </p:sp>
      <p:sp>
        <p:nvSpPr>
          <p:cNvPr id="5" name="Text Placeholder 4">
            <a:extLst>
              <a:ext uri="{FF2B5EF4-FFF2-40B4-BE49-F238E27FC236}">
                <a16:creationId xmlns:a16="http://schemas.microsoft.com/office/drawing/2014/main" id="{A8169B88-8DDB-500E-509D-C3DD35D81000}"/>
              </a:ext>
            </a:extLst>
          </p:cNvPr>
          <p:cNvSpPr>
            <a:spLocks noGrp="1"/>
          </p:cNvSpPr>
          <p:nvPr>
            <p:ph type="body" sz="quarter" idx="10"/>
          </p:nvPr>
        </p:nvSpPr>
        <p:spPr/>
        <p:txBody>
          <a:bodyPr/>
          <a:lstStyle/>
          <a:p>
            <a:pPr>
              <a:lnSpc>
                <a:spcPct val="114000"/>
              </a:lnSpc>
            </a:pPr>
            <a:r>
              <a:rPr lang="en-US" dirty="0"/>
              <a:t>Assistive Technology Forms</a:t>
            </a:r>
          </a:p>
          <a:p>
            <a:pPr lvl="1">
              <a:lnSpc>
                <a:spcPct val="114000"/>
              </a:lnSpc>
            </a:pPr>
            <a:r>
              <a:rPr lang="en-US" dirty="0"/>
              <a:t>Screen Reader and Non-screen reader forms</a:t>
            </a:r>
          </a:p>
          <a:p>
            <a:pPr>
              <a:lnSpc>
                <a:spcPct val="114000"/>
              </a:lnSpc>
            </a:pPr>
            <a:r>
              <a:rPr lang="en-US" dirty="0"/>
              <a:t>Augmentative and Alternative Communication Devices</a:t>
            </a:r>
          </a:p>
          <a:p>
            <a:pPr>
              <a:lnSpc>
                <a:spcPct val="114000"/>
              </a:lnSpc>
            </a:pPr>
            <a:r>
              <a:rPr lang="en-US" dirty="0"/>
              <a:t>Eye Gaze Technology Devices</a:t>
            </a:r>
          </a:p>
          <a:p>
            <a:pPr>
              <a:lnSpc>
                <a:spcPct val="114000"/>
              </a:lnSpc>
            </a:pPr>
            <a:r>
              <a:rPr lang="en-US" dirty="0"/>
              <a:t>Switches</a:t>
            </a:r>
          </a:p>
          <a:p>
            <a:pPr>
              <a:lnSpc>
                <a:spcPct val="114000"/>
              </a:lnSpc>
            </a:pPr>
            <a:r>
              <a:rPr lang="en-US" dirty="0"/>
              <a:t>Head Mouse</a:t>
            </a:r>
          </a:p>
        </p:txBody>
      </p:sp>
    </p:spTree>
    <p:extLst>
      <p:ext uri="{BB962C8B-B14F-4D97-AF65-F5344CB8AC3E}">
        <p14:creationId xmlns:p14="http://schemas.microsoft.com/office/powerpoint/2010/main" val="1172896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000CC"/>
      </a:hlink>
      <a:folHlink>
        <a:srgbClr val="954F7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PAW xmlns="http://www.net-centric.com/PAWPP">
  <Shape xmlns="" ID="8euNCCA4IqjupmbpvbvSMfRq+8o=" pdftag="H1" isBookmarkSet="no" bookmark="yes" Order="_x0031_"/>
  <Shape xmlns="" ID="ARSfPO/U9ItJ9zIOwm93ZJ7l/j8=" pdftag="H2" isBookmarkSet="no" bookmark="yes" Order="_x0032_"/>
  <Shape xmlns="" ID="osa0KM2sbnZHHxlXUxKH3ujjHuE=" pdftag="" bookmark="no" Order="_x0031_"/>
  <Shape xmlns="" ID="4JRL6lqoOFw9RUHrP0y9U5BDzf8=" pdftag="" bookmark="no" Order="_x0032_"/>
  <Shape xmlns="" ID="sM+ghJOlUVqnHU19mdPjAdwWJuw=" pdftag="" bookmark="no" Order="_x0031_"/>
  <Shape xmlns="" ID="GTGIHFiwAYvgHLb8IUSCQ2X6w4g=" pdftag="" bookmark="no" Order="_x0032_"/>
  <Shape xmlns="" ID="hq9gSbGZQhpPus+SHezN5PrGc9w=" pdftag="" bookmark="no" Order="_x0031_"/>
  <Shape xmlns="" ID="FtXJgaOuZev8eFU+if2YMxbKkRI=" pdftag="" bookmark="no" Order="_x0032_"/>
  <Shape xmlns="" ID="ri+uYzSNCD67GlIZrZ8qmmNgURU=" pdftag="" bookmark="no" Order="_x0033_"/>
  <Shape xmlns="" ID="/Xe9+1NnBDFDac2uz9Mf5cnxpHw=" pdftag="" bookmark="no" Order="_x0031_"/>
  <Shape xmlns="" ID="rGgMSPfHoOmRN/+oUl7Dwo+YgYE=" pdftag="" bookmark="no" Order="_x0032_"/>
  <Shape xmlns="" ID="ZTBnAgeWTQQGZoyfyflkLJl+jcs=" pdftag="" bookmark="no" Order="_x0035_"/>
  <Shape xmlns="" ID="nSihPpWUspo+Y57wY5tF8LIQIHs=" pdftag="" bookmark="no" Order="_x0032_"/>
  <Shape xmlns="" ID="S6CVtHyytP5Rb39DTS6OkAlP7e0=" pdftag="" bookmark="no" Order="_x0034_"/>
  <Shape xmlns="" ID="USIEJhtT65UPFtGM0RUW67D4iJA=" pdftag="" bookmark="no" Order="_x0033_"/>
  <Shape xmlns="" ID="XzVFQuOWAWqK/HZDqm2LiuGBOJQ=" pdftag="" bookmark="no" Order="_x0032_"/>
  <Shape xmlns="" ID="uflvo7/4mXD7uDuM1tkLIDwRdoQ=" inline="no" formula="no" pdftag="Figure" Lang="" bookmark="no" Order="_x0031_" artifact="_x0030_" validate="no"/>
  <HyperLink xmlns="" ID="iB0l3QkZoIIwbuqLQRe5I0KEal0=1995016305290.2289_384.0426" plainAltText="shuyin.maciel_x0040_metrocsu.org" Lang=""/>
  <Shape xmlns="" ID="oUeVMHAtmcFeZuL28VldA6mxYF4=" pdftag="" bookmark="no" Order="_x0031_"/>
  <Shape xmlns="" ID="iB0l3QkZoIIwbuqLQRe5I0KEal0=" pdftag="" bookmark="no" Order="_x0032_"/>
  <SubText xmlns="" ID="uflvo7/4mXD7uDuM1tkLIDwRdoQ=" ActualText=""/>
  <Shape xmlns="" ID="dPX0ernXQqq7MaM8E4a1qptkh+k=" pdftag="" Order="_x0033_"/>
  <Shape xmlns="" ID="Ui8BRw8jp83CydpNoPhxtC90coo=" pdftag="H2" isBookmarkSet="no" bookmark="yes" Order="_x0031_"/>
  <Shape xmlns="" ID="JTHWRjgwkcs6ej6LCAgd8rt1JiA=" pdftag="P" isBookmarkSet="no" bookmark="no" Order="_x0032_"/>
  <Shape xmlns="" ID="ZUK3P0vq1kyHMBtaP+GB8/hLUTw=" pdftag="H2" isBookmarkSet="no" bookmark="yes" Order="_x0031_"/>
  <Shape xmlns="" ID="jPlzfn2cWm2MZED+irsBSVGEwWE=" pdftag="P" isBookmarkSet="no" bookmark="no" Order="_x0032_"/>
  <Shape xmlns="" ID="uy/78ijjovHCeCAAgxG0VsjG/ac=" pdftag="" Order="_x0032_"/>
  <Shape xmlns="" ID="iHgMDtLXDWT2zkYPVs2mAmQfFIg=" pdftag="" Order="_x0033_"/>
  <Shape xmlns="" ID="IRZyh47S6MWFd7oMORcxPurIMIY=" Order="_x0031_" formula="no" pdftag="Figure" inline="no" validate="no" artifact="_x0030_"/>
  <Shape xmlns="" ID="X4j4L0lB0/G/nG8o8So2UaU/Kcg=" pdftag="" Order="_x0031_"/>
  <Shape xmlns="" ID="XHX+YpuvmKP7MYZl23EDyGNK15s=" pdftag="" Order="_x0032_"/>
  <Shape xmlns="" ID="1oNuWWo05Fb9IaxtoPr7849BMRc=" pdftag="H2" isBookmarkSet="no" bookmark="yes" Order="_x0031_"/>
  <Shape xmlns="" ID="6oI3qJZdOxd1SO0fTC134sk0oK8=" pdftag="" Order="_x0033_"/>
  <Shape xmlns="" ID="kkNvTVED9PQYhg+TsO35kba0ZCk=" pdftag="" Order="_x0032_"/>
  <Shape xmlns="" ID="IFoFyA6gaJTAirK4ju6gOqF+JW8=" pdftag="" Order="_x0031_"/>
  <Shape xmlns="" ID="a5VxHDBS3Iil+7OlgHKZE9OLA9U=" pdftag="" Order="_x0032_"/>
  <Shape xmlns="" ID="sQ3fYIfewEzFUl2qI4j4eEFgsag=" pdftag="" Order="_x0033_"/>
  <Shape xmlns="" ID="FYul620mDaKtwYOrfpkHhJaMX7M=" pdftag="" Order="_x0034_"/>
  <Shape xmlns="" ID="Ue52PUEnwARe++e3zRu2VNqgWpg=" pdftag="" Order="_x0035_"/>
  <Shape xmlns="" ID="Jk8e9QXHkpH4cNI1DmdoN0Jr+tw=" pdftag="" Order="_x0031_"/>
  <Shape xmlns="" ID="/kCVetuNb3PIjgjRXF9pubcO7B8=" pdftag="" Order="_x0032_"/>
  <Shape xmlns="" ID="sMqYAFkBVB1hdc7j1U+q+VsmNW0=" Order="_x0033_" artifact="_x0030_" formula="no" pdftag="Figure" validate="no"/>
  <Shape xmlns="" ID="E9r0ZDVGAdF4Z8c4O35fSPAfhQ0=" pdftag="" Order="_x0031_"/>
  <Shape xmlns="" ID="s6mPtTdUU0wB1KhKw29GvNZru5k=" pdftag="" Order="_x0032_"/>
  <Shape xmlns="" ID="NuRjTmTyKkVsxqhyGuyHeNxjXEo=" Order="_x0033_" artifact="_x0030_" formula="no" pdftag="Figure" validate="no"/>
  <Shape xmlns="" ID="X17lnLeewQTjmIQB2fcCbRIE5qQ=" Order="_x0034_" artifact="_x0030_" formula="no" pdftag="Figure" validate="no"/>
  <Shape xmlns="" ID="pbbRwGWiDdkJnIk5D5okSsy98D4=" pdftag="" Order="_x0031_"/>
  <Shape xmlns="" ID="rsrRkYln5xXBUmazGmopUktXfqA=" Order="_x0032_" artifact="_x0030_" formula="no" pdftag="Figure" validate="no"/>
  <Shape xmlns="" ID="tvNoiXRfZOzqGCWMKbSIwzNDI9E=" pdftag="" Order="_x0031_"/>
  <Shape xmlns="" ID="LlqAjh3WKHiuCIevNVN+h45hPqs=" pdftag="" Order="_x0032_"/>
  <Shape xmlns="" ID="OB4BixS7nGZYBrxaE3YC6szcyss=" Order="_x0033_" artifact="_x0030_" formula="no" pdftag="Figure" validate="no"/>
  <Shape xmlns="" ID="sblAIztjS/U1NiXHyC5tEpnukvw=" pdftag="H2" isBookmarkSet="no" bookmark="yes" Order="_x0031_"/>
  <Shape xmlns="" ID="mYP5Xqqf8dVgb96lk1X0Rgyc3UE=" Order="_x0032_" artifact="_x0030_" formula="no" pdftag="Figure" validate="no"/>
  <Shape xmlns="" ID="JM9HJCxPCgfQ6hs3tNmS4M18/+A=" pdftag="H2" isBookmarkSet="no" bookmark="yes" Order="_x0031_"/>
  <Shape xmlns="" ID="z0Jdk/HCwtQh6YbE3A2e2FQO2kE=" pdftag="" Order="_x0032_"/>
  <Shape xmlns="" ID="DS+k62dUxHN0Fr35/JZWIrgtroc=" Order="_x0033_" artifact="_x0030_" formula="no" pdftag="Figure" validate="no"/>
  <Shape xmlns="" ID="atmq+E4mXiTG5q/nm5zQSFm4JKU=" pdftag="H2" isBookmarkSet="no" bookmark="yes" Order="_x0031_"/>
  <Shape xmlns="" ID="FIYMG4qOJ86CF5KRQGqoGdSgYvQ=" Order="_x0032_" artifact="_x0030_" formula="no" pdftag="Figure" validate="no"/>
  <Shape xmlns="" ID="A2QXNIu5pBEOUCVECoZ43VBhRek=" pdftag="" Order="_x0031_"/>
  <Shape xmlns="" ID="Ypx9x7dWmgoJorMeoVQYDe2Y3h0=" pdftag="" Order="_x0032_"/>
  <Shape xmlns="" ID="H4MhL+tO+Cc8hX3LrUoA6/lxPRg=" pdftag="" Order="_x0031_"/>
  <Shape xmlns="" ID="qByouegnTanyw/tLlr3kLZ3TflU=" pdftag="" Order="_x0032_"/>
  <SubText xmlns="" ID="IRZyh47S6MWFd7oMORcxPurIMIY=" ActualText=""/>
  <Shape xmlns="" ID="Jl7UUhjVgCI8MeVBtgRStrcZ3Pg=" pdftag="H2" isBookmarkSet="no" bookmark="yes" Order="_x0031_"/>
  <Shape xmlns="" ID="ZpUUHgrbhCn0cn/pwHjj6JimRnk=" pdftag="P" isBookmarkSet="no" bookmark="no" Order="_x0032_"/>
  <Shape xmlns="" ID="AntwAZFIVMBC2xhA+AIkBwrL7IU=" isBookmarkSet="no" bookmark="yes" pdftag="H1" artifact="_x0030_" Order="_x0032_"/>
  <Shape xmlns="" ID="v27YEysurcfiGRr6RPVRYKQSHGc=" isBookmarkSet="no" bookmark="yes" pdftag="P" artifact="_x0030_" Order="_x0033_"/>
  <Shape xmlns="" ID="TR0mMJJUCeblVTvRA2Ql+DBgjx8=" formula="no" pdftag="Figure" inline="no" artifact="_x0030_" isBookmarkSet="no" bookmark="no" Order="_x0031_" validate="no" Lang=""/>
  <Shape xmlns="" ID="5UFLIzVhFtn6JZH3o+NpXtCSyr0=" pdftag="P" isBookmarkSet="no" bookmark="no" Order="_x0032_"/>
  <Shape xmlns="" ID="8NOqEydZ0CLK2hsCCPY+L9voyAA=" pdftag="H2" isBookmarkSet="no" bookmark="yes" Order="_x0031_"/>
  <Shape xmlns="" ID="BeoXEOPuG5yAvKffd83hd9PDkWs=" pdftag="P" isBookmarkSet="no" bookmark="no" Order="_x0032_"/>
  <Shape xmlns="" ID="cDzKpDtgDpr+3thIKQMY0Ta6XMo=" pdftag="P" isBookmarkSet="no" bookmark="no" Order="_x0033_"/>
  <Shape xmlns="" ID="uGkArayZ+HmF507JeXHN7JBM2HY=" pdftag="H2" isBookmarkSet="no" bookmark="yes" Order="_x0031_"/>
  <Shape xmlns="" ID="STUaJfpKgMLHBHGkHN11FYU6ffk=" isBookmarkSet="no" bookmark="no" pdftag="H3" artifact="_x0030_" Order="_x0032_"/>
  <Shape xmlns="" ID="7I2vpVsuKK3eAPENdN50YkWWLu4=" isBookmarkSet="no" bookmark="no" pdftag="H3" artifact="_x0030_" Order="_x0034_"/>
  <Shape xmlns="" ID="OqS1bs4Ni6awjjp7bsCxgXZWU8A=" pdftag="P" isBookmarkSet="no" bookmark="no" Order="_x0033_"/>
  <Shape xmlns="" ID="25wlJ28nPXrlm2ZHmvuEFeuVDiE=" pdftag="P" isBookmarkSet="no" bookmark="no" Order="_x0035_"/>
  <Shape xmlns="" ID="fwVpKfGCn3yQbvcebEEOOgSSi4Q=" pdftag="H2" isBookmarkSet="no" bookmark="yes" Order="_x0031_"/>
  <Shape xmlns="" ID="mC6Z8DZ2eaJU9z7yHnyQkyjscNg=" pdftag="P" isBookmarkSet="no" bookmark="no" Order="_x0032_"/>
  <Shape xmlns="" ID="e9DfiT2v2BCJDDDkkM+K2YuCfO8=" Order="_x0033_" formula="no" inline="no" artifact="_x0031_" pdftag="_x005B_Artifact_x005D_" isBookmarkSet="no" bookmark="no" validate="no" Lang=""/>
  <Shape xmlns="" ID="Lyn4PkO2oLc0JsVVvTTeDNAil58=" pdftag="H2" isBookmarkSet="no" bookmark="yes" Order="_x0031_"/>
  <Shape xmlns="" ID="CnTZGVauv9iMnwO9llGNHvwfVRc=" pdftag="P" isBookmarkSet="no" bookmark="no" Order="_x0032_"/>
  <Shape xmlns="" ID="EC2fL7BcOydpczk3DINisSLMkpU=" Order="_x0033_" formula="no" inline="no" artifact="_x0031_" pdftag="_x005B_Artifact_x005D_" isBookmarkSet="no" bookmark="no" validate="no" Lang=""/>
  <Shape xmlns="" ID="NbyerPOX/qokjuTvTTNzRlWEf28=" Order="_x0034_" formula="no" inline="no" artifact="_x0031_" pdftag="_x005B_Artifact_x005D_" isBookmarkSet="no" bookmark="no" validate="no" Lang=""/>
  <Shape xmlns="" ID="Ff3EV73BbGE8gyuwUAlenRtzXvY=" pdftag="H2" isBookmarkSet="no" bookmark="yes" Order="_x0031_"/>
  <Shape xmlns="" ID="C2nyHESj7yNat/CEQYaWdozVoAo=" Order="_x0032_" formula="no" inline="no" artifact="_x0031_" pdftag="_x005B_Artifact_x005D_" isBookmarkSet="no" bookmark="no" validate="no" Lang=""/>
  <Shape xmlns="" ID="16jc2gKndrYKbCgCPwPx82l9NEk=" pdftag="P" isBookmarkSet="no" bookmark="no" Order="_x0032_"/>
  <Shape xmlns="" ID="OSQ/Kn3rWFe6qZ+AenHJJWg4h5Q=" Order="_x0033_" formula="no" inline="no" artifact="_x0031_" pdftag="_x005B_Artifact_x005D_" isBookmarkSet="no" bookmark="no" validate="no" Lang=""/>
  <Shape xmlns="" ID="mlYpkIadw9s/wxpZyKJ/Zpyl0OI=" Order="_x0032_" formula="no" inline="no" artifact="_x0031_" pdftag="_x005B_Artifact_x005D_" isBookmarkSet="no" bookmark="no" validate="no" Lang=""/>
  <Shape xmlns="" ID="4Bnn46UuQjHWtjohDUo830Cu6jo=" pdftag="P" isBookmarkSet="no" bookmark="no" Order="_x0032_"/>
  <Shape xmlns="" ID="oiewVwZbNA94UR/ZFSk+p5RlL6o=" Order="_x0033_" formula="no" inline="no" artifact="_x0031_" pdftag="_x005B_Artifact_x005D_" isBookmarkSet="no" bookmark="no" validate="no" Lang=""/>
  <Shape xmlns="" ID="G1gdx3cIO3Y9cwDtp9tm6odzqFY=" pdftag="H2" isBookmarkSet="no" bookmark="yes" Order="_x0031_"/>
  <Shape xmlns="" ID="PMjBI7r4H5sbhYhF5k0Oc+9A+Ps=" Order="_x0032_" formula="no" inline="no" artifact="_x0031_" pdftag="_x005B_Artifact_x005D_" isBookmarkSet="no" bookmark="no" validate="no" Lang=""/>
  <Shape xmlns="" ID="SNoT7cCeJ3hQ2s5Hwg/6em8W2LQ=" pdftag="H2" isBookmarkSet="no" bookmark="yes" Order="_x0032_"/>
  <Shape xmlns="" ID="U4qbbV/uXDzHqpjRln6DhfxuFhw=" pdftag="P" isBookmarkSet="no" bookmark="no" Order="_x0033_"/>
  <Shape xmlns="" ID="mn7qxt0Jj9/XvLGPTIfAidg97T8=" formula="no" artifact="_x0030_" pdftag="Figure" inline="no" isBookmarkSet="no" bookmark="no" Order="_x0031_" validate="no" Lang=""/>
  <Shape xmlns="" ID="arRrkyDe10E2+Vp6N/RvPpOh9R0=" pdftag="H2" isBookmarkSet="no" bookmark="yes" Order="_x0032_"/>
  <Shape xmlns="" ID="pzFAkeQud8edUs0jLELwpRzKtx0=" isBookmarkSet="no" bookmark="yes" pdftag="P" artifact="_x0030_" Order="_x0033_"/>
  <Shape xmlns="" ID="D3N/5hvy4n7ZWl7I+bfHh8U56v4=" formula="no" pdftag="Figure" artifact="_x0030_" inline="no" isBookmarkSet="no" bookmark="no" Order="_x0031_" validate="no" Lang=""/>
  <SubText xmlns="" ID="TR0mMJJUCeblVTvRA2Ql+DBgjx8=" ActualText=""/>
  <SubText xmlns="" ID="e9DfiT2v2BCJDDDkkM+K2YuCfO8=" ActualText=""/>
  <SubText xmlns="" ID="EC2fL7BcOydpczk3DINisSLMkpU=" ActualText=""/>
  <SubText xmlns="" ID="NbyerPOX/qokjuTvTTNzRlWEf28=" ActualText=""/>
  <SubText xmlns="" ID="C2nyHESj7yNat/CEQYaWdozVoAo=" ActualText=""/>
  <SubText xmlns="" ID="OSQ/Kn3rWFe6qZ+AenHJJWg4h5Q=" ActualText=""/>
  <SubText xmlns="" ID="mlYpkIadw9s/wxpZyKJ/Zpyl0OI=" ActualText=""/>
  <SubText xmlns="" ID="oiewVwZbNA94UR/ZFSk+p5RlL6o=" ActualText=""/>
  <SubText xmlns="" ID="PMjBI7r4H5sbhYhF5k0Oc+9A+Ps=" ActualText=""/>
  <SubText xmlns="" ID="mn7qxt0Jj9/XvLGPTIfAidg97T8=" ActualText=""/>
  <SubText xmlns="" ID="D3N/5hvy4n7ZWl7I+bfHh8U56v4=" ActualText=""/>
  <Shape xmlns="" ID="zf/dxpohcogth7NBObSYow1Z1V0=" pdftag="H1" artifact="_x0030_" isBookmarkSet="yes" bookmark="yes" Order="_x0031_"/>
  <Shape xmlns="" ID="kZpG1ZY8FHsIeC6BIodNPqZ9GjE=" pdftag="P" isBookmarkSet="no" bookmark="no" Order="_x0032_"/>
  <Shape xmlns="" ID="VtrxXBmSowD3cffE6gSAv7B5gFU=" pdftag="H2" isBookmarkSet="no" bookmark="yes" Order="_x0031_"/>
  <Shape xmlns="" ID="ZEd/lrd2e/khMniUorAmlVwrAW8=" formula="no" pdftag="Figure" inline="no" isBookmarkSet="no" bookmark="no" Lang="" artifact="_x0030_" Order="_x0032_" validate="no"/>
  <Shape xmlns="" ID="p897q4k5Djj/c3ucac7KBOmU71I=" pdftag="H2" isBookmarkSet="no" bookmark="yes" Order="_x0031_"/>
  <Shape xmlns="" ID="80C8/kThwvryuebC9EsV2TUN28A=" formula="no" pdftag="Figure" artifact="_x0030_" inline="no" isBookmarkSet="no" bookmark="no" Lang="" Order="_x0032_" validate="no"/>
  <Shape xmlns="" ID="KHHWdeG2qBgT9q9zLAJVMT4rkaw=" pdftag="H2" isBookmarkSet="no" bookmark="yes" Order="_x0031_"/>
  <Shape xmlns="" ID="uJZOXvtYIRIsDHXlzEAFrLgWllg=" pdftag="P" isBookmarkSet="no" bookmark="no" Order="_x0032_"/>
  <Shape xmlns="" ID="VZaAPOpRntQElFaHTpgi8axobTY=" pdftag="P" isBookmarkSet="no" bookmark="no" Order="_x0032_"/>
  <Shape xmlns="" ID="Ln0US1c1k7TZwDNP6ivlbpH11u4=" pdftag="P" isBookmarkSet="no" bookmark="no" Order="_x0033_"/>
  <Shape xmlns="" ID="yQuZkliL9J/TnMBvWJCCKw4oCYk=" pdftag="H2" isBookmarkSet="no" bookmark="yes" Order="_x0031_"/>
  <Shape xmlns="" ID="Jr96AV0c3LdTrwppl0jbCLt3xfo=" pdftag="H3" artifact="_x0030_" isBookmarkSet="yes" bookmark="yes" Order="_x0032_"/>
  <Shape xmlns="" ID="1/ppqtAgQQAJ4ZfbuLevQVoxOMo=" pdftag="P" isBookmarkSet="no" bookmark="no" Order="_x0033_"/>
  <Shape xmlns="" ID="EM/nWvhf/ku9hekHuKeS+7t20hI=" pdftag="H2" isBookmarkSet="no" bookmark="yes" Order="_x0031_"/>
  <Shape xmlns="" ID="d3YcEC1d8whBD5/Zzqd9zJhkrW4=" pdftag="H3" artifact="_x0030_" isBookmarkSet="yes" bookmark="yes" Order="_x0032_"/>
  <Shape xmlns="" ID="bAoa7raQ0wqPiVBZbrGF1gm9VuA=" pdftag="P" isBookmarkSet="no" bookmark="no" Order="_x0033_"/>
  <Shape xmlns="" ID="pmpi9/YjBaLgnOG/5jcZ1Cqmd6w=" pdftag="H2" isBookmarkSet="no" bookmark="yes" Order="_x0031_"/>
  <Shape xmlns="" ID="n4N3igFGDngtisv/Sd8PlZBY/TM=" isBookmarkSet="yes" bookmark="yes" pdftag="H3" artifact="_x0030_" Order="_x0032_"/>
  <Shape xmlns="" ID="1lDxsocV3EeWh0EIGOQABtbGH5Y=" pdftag="P" isBookmarkSet="no" bookmark="no" Order="_x0033_"/>
  <Shape xmlns="" ID="9NVIR6FJcwsmJ87BPwvjcASbQPE=" Order="_x0031_" pdftag="H2" isBookmarkSet="no" bookmark="yes"/>
  <Shape xmlns="" ID="zLJ/M6Jh8U5SCa2xnX/mhlUvs+E=" isBookmarkSet="yes" bookmark="yes" pdftag="H3" artifact="_x0030_" Order="_x0032_"/>
  <Shape xmlns="" ID="pI74oUYNJb+Y6QtaPEEgKk+ItoA=" pdftag="P" isBookmarkSet="no" bookmark="no" Order="_x0033_"/>
  <Shape xmlns="" ID="Nalk4EWr+quIKkYMQY6hUiS6nWQ=" pdftag="H2" isBookmarkSet="no" bookmark="yes" Order="_x0031_"/>
  <Shape xmlns="" ID="6c3IdPQfn6BnbfgVZYMkj4TKRhk=" isBookmarkSet="yes" bookmark="yes" pdftag="H3" artifact="_x0030_" Order="_x0032_"/>
  <Shape xmlns="" ID="GOKmb6Wld4vARf8p+sAst0bv6qY=" pdftag="P" isBookmarkSet="no" bookmark="no" Order="_x0033_"/>
  <Shape xmlns="" ID="YPrlvqrv0/cKIo0u6bWymgVq/Ls=" pdftag="H2" isBookmarkSet="no" bookmark="yes" Order="_x0031_"/>
  <Shape xmlns="" ID="fcNg9SMoFPStP/0zzbwda8pzjf0=" isBookmarkSet="yes" bookmark="yes" pdftag="H3" artifact="_x0030_" Order="_x0032_"/>
  <Shape xmlns="" ID="6Tl8GGIufQR/ufQTJDS0ziQJ2A0=" pdftag="P" isBookmarkSet="no" bookmark="no" Order="_x0033_"/>
  <Shape xmlns="" ID="paGdJxQ6vZFW2COGHukj4g2P9mc=" pdftag="H2" isBookmarkSet="no" bookmark="yes" Order="_x0031_"/>
  <Shape xmlns="" ID="7vj+nsGEGvhE1RSlunzE6bc/AzA=" pdftag="P" isBookmarkSet="no" bookmark="no" Order="_x0032_"/>
  <Shape xmlns="" ID="R/PR3DnW/rY/DLL91dIfewT2PYI=" pdftag="H2" isBookmarkSet="no" bookmark="yes" Order="_x0031_"/>
  <Shape xmlns="" ID="GWIVPS70SNBotVAYRtSXsj6hUFk=" isBookmarkSet="yes" bookmark="yes" pdftag="H3" artifact="_x0030_" Order="_x0032_"/>
  <Shape xmlns="" ID="MdSS0strz6ptvMDTpNE/xnsmGvY=" pdftag="P" isBookmarkSet="no" bookmark="no" Order="_x0033_"/>
  <Shape xmlns="" ID="xOKXMoXeXrDgFWgUDuKVjXE2tLM=" Order="_x0031_" isBookmarkSet="yes" bookmark="no" pdftag="_x005B_Artifact_x005D_" artifact="_x0031_"/>
  <Shape xmlns="" ID="EGWJNOLRpuLFwMIHdEvCE6p+i6w=" isBookmarkSet="yes" bookmark="yes" pdftag="H3" artifact="_x0030_" Order="_x0031_"/>
  <Shape xmlns="" ID="/7K6VS/Kt2CbyjnytCBUb6gxeGI=" pdftag="P" isBookmarkSet="no" bookmark="no" Order="_x0032_"/>
  <Shape xmlns="" ID="zUBHPc9skfH24nakqLBKnC0Op/Y=" pdftag="H2" isBookmarkSet="no" bookmark="yes" Order="_x0031_"/>
  <Shape xmlns="" ID="WRnMS50YSEnv968axX5/GMC+WfU=" isBookmarkSet="yes" bookmark="yes" pdftag="H3" artifact="_x0030_" Order="_x0032_"/>
  <Shape xmlns="" ID="l5IvcOF+XUIHirKyrb6sRzDlejU=" pdftag="P" isBookmarkSet="no" bookmark="no" Order="_x0033_"/>
  <Shape xmlns="" ID="qDGqGChMs4EXcMnpEzi6QHv/GkM=" pdftag="H2" isBookmarkSet="no" bookmark="yes" Order="_x0031_"/>
  <Shape xmlns="" ID="ZhJ9pmCfJgzGZuQqmSTuclHwpGE=" isBookmarkSet="yes" bookmark="yes" pdftag="H3" artifact="_x0030_" Order="_x0032_"/>
  <Shape xmlns="" ID="eBy2EH8UdRxxXm9dxJm4323kZtk=" pdftag="P" isBookmarkSet="no" bookmark="no" Order="_x0033_"/>
  <Shape xmlns="" ID="S4AHCJOtyNpDBAy77FNpSPBEkg0=" pdftag="H2" isBookmarkSet="no" bookmark="yes" Order="_x0031_"/>
  <Shape xmlns="" ID="+f3quxJfezHwVQdsiPVWG2SdrEQ=" formula="no" pdftag="Figure" artifact="_x0030_" inline="no" isBookmarkSet="no" bookmark="no" Lang="" Order="_x0032_" validate="no"/>
  <Shape xmlns="" ID="zKdu8qxTsXbitQJnQEe9MuZMHFU=" pdftag="H2" isBookmarkSet="no" bookmark="yes" Order="_x0031_"/>
  <Shape xmlns="" ID="L7gWCv27Lt6oJe1fFu3YSJUsaTU=" pdftag="P" isBookmarkSet="no" bookmark="no" Order="_x0032_"/>
  <Shape xmlns="" ID="CCZFAA0oMCTqtlRdQtuKlYGu7rw=" pdftag="H2" isBookmarkSet="no" bookmark="yes" Order="_x0032_"/>
  <Shape xmlns="" ID="2G6EIJkvpuMMf4QvU+LQGU1419Q=" pdftag="P" isBookmarkSet="no" bookmark="no" Order="_x0033_"/>
  <Shape xmlns="" ID="s5LxQkzvkcKz/fobwr3H8aS4zpM=" formula="no" pdftag="Figure" artifact="_x0030_" inline="no" isBookmarkSet="no" bookmark="no" Lang="" Order="_x0031_" validate="no"/>
  <Shape xmlns="" ID="YXU+heEsLSN88id0MYSNk6FDiKg=" pdftag="H2" isBookmarkSet="no" bookmark="yes" Order="_x0032_"/>
  <Shape xmlns="" ID="4dtrep0HqDyqCruLFoJEkJ3qvn8=" pdftag="P" isBookmarkSet="no" bookmark="no" Order="_x0033_"/>
  <Shape xmlns="" ID="7PGx+BkVjWNcVq++O9c/wbflRzY=" formula="no" pdftag="Figure" inline="no" isBookmarkSet="no" bookmark="no" artifact="_x0030_" Order="_x0031_" validate="no"/>
  <HyperLink xmlns="" ID="6Tl8GGIufQR/ufQTJDS0ziQJ2A0=-377138852129.8499_451.6364" plainAltText="mde.testing_x0040_state.mn.us" language="" Lang=""/>
  <HyperLink xmlns="" ID="7vj+nsGEGvhE1RSlunzE6bc/AzA=-109950227114.8275_446.41" plainAltText="https:_x002F__x002F_minnesota.pearsonaccessnext.com_x002F_assistive-technology_x002F_" language="" Lang=""/>
  <HyperLink xmlns="" ID="L7gWCv27Lt6oJe1fFu3YSJUsaTU=-161470538596.82756_185.4156" plainAltText="Access_x0020_the_x0020_Science_x0020_Alt_x0020_MCA_x0020_SRT_x0020_Video_x0020_and_x0020_Online_x0020_Test_x0020_Form" language="" Lang=""/>
  <HyperLink xmlns="" ID="L7gWCv27Lt6oJe1fFu3YSJUsaTU=-13198723114.8276_224.2456" plainAltText="https:_x002F__x002F_minnesota.pearsonaccessnext.com_x002F_readiness-tools_x002F_" language="" Lang=""/>
  <HyperLink xmlns="" ID="2G6EIJkvpuMMf4QvU+LQGU1419Q=-1177949831241.7_352.8" plainAltText="Alt.assessment.mde_x0040_state.mn.us" language="" Lang=""/>
  <SubText xmlns="" ID="ZEd/lrd2e/khMniUorAmlVwrAW8=" ActualText=""/>
  <SubText xmlns="" ID="80C8/kThwvryuebC9EsV2TUN28A=" ActualText=""/>
  <SubText xmlns="" ID="+f3quxJfezHwVQdsiPVWG2SdrEQ=" ActualText=""/>
  <SubText xmlns="" ID="s5LxQkzvkcKz/fobwr3H8aS4zpM=" ActualText=""/>
  <SubText xmlns="" ID="7PGx+BkVjWNcVq++O9c/wbflRzY=" ActualText=""/>
  <Shape xmlns="" ID="uOSPkJQHPEhSfCjX5G1+p66Rtk0=" pdftag="H2" isBookmarkSet="no" bookmark="yes" Order="_x0031_"/>
  <table xmlns="" ID="uJZOXvtYIRIsDHXlzEAFrLgWllg=" Exclude="no" LinkedHeaders="" Scope="" type="_x0030_" HRows="_x0031_" HCols="_x0031_" Summary="" TableLinerizing="H" Header="no" Caption="no"/>
  <table xmlns="" ID="blFMadgjcu+QwkzCuitH9ljUtrM=" Exclude="no" LinkedHeaders="" Scope="" Header="no" Caption="no"/>
  <table xmlns="" ID="f5flZ/1RsWHoxMtZIwYvuSw1E4E=" Exclude="no" LinkedHeaders="" Scope="" Header="no" Caption="no"/>
  <table xmlns="" ID="qtMRhPF1IctQp6D7Fno9pkZLlRk=" Exclude="no" LinkedHeaders="" Scope="" Header="no" Caption="no"/>
  <table xmlns="" ID="3q4laQaBho8rL1/9FhjVPhyKFu4=" Exclude="no" LinkedHeaders="" Scope="" Header="no" Caption="no"/>
  <table xmlns="" ID="+82+EzoUse/IlsChO04N5lSjb14=" Exclude="no" LinkedHeaders="" Scope="" Header="no" Caption="no"/>
  <table xmlns="" ID="SqWbV4TYl3JLhdSFN2uJaqBvNAM=" Exclude="no" LinkedHeaders="" Scope="" Header="no" Caption="no"/>
  <table xmlns="" ID="5QuhSFIFJ2wVu3l2vcHtEkJOdj8=" Exclude="no" LinkedHeaders="" Scope="" Header="no" Caption="no"/>
  <table xmlns="" ID="3OFaCFNL3jowYPrkKyi0di4Kwng=" Exclude="no" LinkedHeaders="" Scope="" Header="no" Caption="no"/>
  <table xmlns="" ID="QZHNmiPPv0ERsqfYh3dT2sYjQmc=" Exclude="no" LinkedHeaders="" Scope="" Header="no" Caption="no"/>
  <table xmlns="" ID="DzWzBOUn3vqzDCKJdxSKgMciYTo=" Exclude="no" LinkedHeaders="" Scope="" Header="no" Caption="no"/>
  <table xmlns="" ID="QM2c5JRXCmuNxT4H8wrO1Z3oe8o=" Exclude="no" LinkedHeaders="" Scope="" Header="no" Caption="no"/>
  <table xmlns="" ID="EfzNNKtXlqeaeEqtZZ9mqfynGjY=" Exclude="no" LinkedHeaders="" Scope="" Header="no" Caption="no"/>
  <table xmlns="" ID="MuyGX1Oqt27rhqka/dAJaQEBFHs=" Exclude="no" LinkedHeaders="" Scope="" Header="no" Caption="no"/>
  <table xmlns="" ID="4oHptrPxrfAOLRb5mCWInIb6WKQ=" Exclude="no" LinkedHeaders="" Scope="" Header="no" Caption="no"/>
  <table xmlns="" ID="wodIcZujzV4P44Ff3y+p9GU4e4I=" Exclude="no" LinkedHeaders="" Scope="" Header="no" Caption="no"/>
  <table xmlns="" ID="pcnMJRWN/3YdVDaa5mTqYpp4fMQ=" Exclude="no" LinkedHeaders="" Scope="" Header="no" Caption="no"/>
  <table xmlns="" ID="UEXs25JfvB25sWB5EinVYGh8Gwo=" Exclude="no" LinkedHeaders="" Scope="" Header="no" Caption="no"/>
  <table xmlns="" ID="ScFiXYRI8Kxl/9KjkD7PB2hBglY=" Exclude="no" LinkedHeaders="" Scope="" Header="no" Caption="no"/>
  <table xmlns="" ID="qsfbbslyGzsGYvmRNFyXU3cjZ/Q=" Exclude="no" LinkedHeaders="" Scope="" Header="no" Caption="no"/>
  <table xmlns="" ID="KvZHSfe4gyyOq9Ojx9UM/2CQ64Q=" Exclude="no" LinkedHeaders="" Scope="" Header="no" Caption="no"/>
  <table xmlns="" ID="m2WXVcXpltsCPoVJYEES+ghcCQ8=" Exclude="no" LinkedHeaders="" Scope="" Header="no" Caption="no"/>
  <table xmlns="" ID="5BIOEINTadcyWpEv9Z+yTJh8/OI=" Exclude="no" LinkedHeaders="" Scope="" Header="no" Caption="no"/>
  <table xmlns="" ID="gtGbP2vJiUAp5AkKXCXJWjU1IRo=" Exclude="no" LinkedHeaders="" Scope="" Header="no" Caption="no"/>
  <table xmlns="" ID="qHZ0jNMXDApjqZqyp385TcDOD9k=" Exclude="no" LinkedHeaders="" Scope="" Header="no" Caption="no"/>
</PAW>
</file>

<file path=customXml/itemProps1.xml><?xml version="1.0" encoding="utf-8"?>
<ds:datastoreItem xmlns:ds="http://schemas.openxmlformats.org/officeDocument/2006/customXml" ds:itemID="{BDDA8F98-CF0A-47A4-BB33-D89B60E5DAF1}">
  <ds:schemaRefs>
    <ds:schemaRef ds:uri="http://www.net-centric.com/PAWPP"/>
    <ds:schemaRef ds:uri=""/>
  </ds:schemaRefs>
</ds:datastoreItem>
</file>

<file path=docProps/app.xml><?xml version="1.0" encoding="utf-8"?>
<Properties xmlns="http://schemas.openxmlformats.org/officeDocument/2006/extended-properties" xmlns:vt="http://schemas.openxmlformats.org/officeDocument/2006/docPropsVTypes">
  <Template>Integral</Template>
  <TotalTime>32445</TotalTime>
  <Words>1136</Words>
  <Application>Microsoft Office PowerPoint</Application>
  <PresentationFormat>Widescreen</PresentationFormat>
  <Paragraphs>136</Paragraphs>
  <Slides>21</Slides>
  <Notes>12</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Aptos</vt:lpstr>
      <vt:lpstr>Arial</vt:lpstr>
      <vt:lpstr>Calibri</vt:lpstr>
      <vt:lpstr>Courier New</vt:lpstr>
      <vt:lpstr>Times New Roman</vt:lpstr>
      <vt:lpstr>Wingdings</vt:lpstr>
      <vt:lpstr>Wingdings 3</vt:lpstr>
      <vt:lpstr>Integral</vt:lpstr>
      <vt:lpstr>Assistive Technology Meets Minnesota Statewide Assessments</vt:lpstr>
      <vt:lpstr>Minnesota Statewide Assessments</vt:lpstr>
      <vt:lpstr>Assessment Data Sources</vt:lpstr>
      <vt:lpstr>Alternate MCA Redesign Timelines</vt:lpstr>
      <vt:lpstr>Assistive Technology Definition</vt:lpstr>
      <vt:lpstr>Assistive Technology Test Forms</vt:lpstr>
      <vt:lpstr>Assistive Technology Screen Reader Form</vt:lpstr>
      <vt:lpstr>Assistive Technology Non-screen Reader Form</vt:lpstr>
      <vt:lpstr>Science Alt MCA Assistive Technology</vt:lpstr>
      <vt:lpstr>Science MCA Assistive Technology Devices and Software</vt:lpstr>
      <vt:lpstr>Considerations for Using Assistive Technology Devices and Software for the Science MCA</vt:lpstr>
      <vt:lpstr>When Does an AT Device need approval for the Science MCA?</vt:lpstr>
      <vt:lpstr>Guidelines for Using Assistive Technology Online Forms</vt:lpstr>
      <vt:lpstr>2026 Reading MCA-IV Updates</vt:lpstr>
      <vt:lpstr>2026 Reading MCA-IV Updates, continued</vt:lpstr>
      <vt:lpstr>New Reading MCA-IV Accommodations in 2026</vt:lpstr>
      <vt:lpstr>2026 Alt MCA Updates</vt:lpstr>
      <vt:lpstr>Student Readiness Tools (SRT)</vt:lpstr>
      <vt:lpstr>Accessing the Student Readiness Tools (SRT)</vt:lpstr>
      <vt:lpstr>Thank you!</vt:lpstr>
      <vt:lpstr>Charting the Cs Conference 2025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Assistive Technology Meets Minnesota Statewide Assessments. Charting the Cs Conference 2025</dc:title>
  <dc:creator>Statewide Professional Development to Support the Workforce and Low Incidence Disability Areas in the State of Minnesota</dc:creator>
  <cp:lastModifiedBy>Shuyin Maciel</cp:lastModifiedBy>
  <cp:revision>1629</cp:revision>
  <dcterms:created xsi:type="dcterms:W3CDTF">2020-04-18T15:28:58Z</dcterms:created>
  <dcterms:modified xsi:type="dcterms:W3CDTF">2025-04-28T17:40:19Z</dcterms:modified>
</cp:coreProperties>
</file>