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2"/>
  </p:sldMasterIdLst>
  <p:notesMasterIdLst>
    <p:notesMasterId r:id="rId21"/>
  </p:notesMasterIdLst>
  <p:handoutMasterIdLst>
    <p:handoutMasterId r:id="rId22"/>
  </p:handoutMasterIdLst>
  <p:sldIdLst>
    <p:sldId id="256" r:id="rId3"/>
    <p:sldId id="348" r:id="rId4"/>
    <p:sldId id="257" r:id="rId5"/>
    <p:sldId id="335" r:id="rId6"/>
    <p:sldId id="347" r:id="rId7"/>
    <p:sldId id="332" r:id="rId8"/>
    <p:sldId id="337" r:id="rId9"/>
    <p:sldId id="338" r:id="rId10"/>
    <p:sldId id="340" r:id="rId11"/>
    <p:sldId id="336" r:id="rId12"/>
    <p:sldId id="339" r:id="rId13"/>
    <p:sldId id="342" r:id="rId14"/>
    <p:sldId id="343" r:id="rId15"/>
    <p:sldId id="345" r:id="rId16"/>
    <p:sldId id="351" r:id="rId17"/>
    <p:sldId id="344" r:id="rId18"/>
    <p:sldId id="349" r:id="rId19"/>
    <p:sldId id="35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guide id="3" orient="horz" pos="21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E1FF"/>
    <a:srgbClr val="FFFFFF"/>
    <a:srgbClr val="5DCDFF"/>
    <a:srgbClr val="0055A5"/>
    <a:srgbClr val="E73E30"/>
    <a:srgbClr val="0156A6"/>
    <a:srgbClr val="000000"/>
    <a:srgbClr val="FF66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599263-FF01-408C-B7B2-97D5CF01EE0C}" v="37" dt="2025-01-20T16:13:34.1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2" autoAdjust="0"/>
    <p:restoredTop sz="86410" autoAdjust="0"/>
  </p:normalViewPr>
  <p:slideViewPr>
    <p:cSldViewPr snapToGrid="0" snapToObjects="1">
      <p:cViewPr varScale="1">
        <p:scale>
          <a:sx n="68" d="100"/>
          <a:sy n="68" d="100"/>
        </p:scale>
        <p:origin x="498" y="72"/>
      </p:cViewPr>
      <p:guideLst>
        <p:guide pos="3840"/>
        <p:guide orient="horz" pos="2160"/>
      </p:guideLst>
    </p:cSldViewPr>
  </p:slideViewPr>
  <p:outlineViewPr>
    <p:cViewPr>
      <p:scale>
        <a:sx n="33" d="100"/>
        <a:sy n="33" d="100"/>
      </p:scale>
      <p:origin x="0" y="0"/>
    </p:cViewPr>
  </p:outlineViewPr>
  <p:notesTextViewPr>
    <p:cViewPr>
      <p:scale>
        <a:sx n="3" d="2"/>
        <a:sy n="3" d="2"/>
      </p:scale>
      <p:origin x="0" y="0"/>
    </p:cViewPr>
  </p:notesTextViewPr>
  <p:notesViewPr>
    <p:cSldViewPr snapToGrid="0" snapToObjects="1" showGuides="1">
      <p:cViewPr varScale="1">
        <p:scale>
          <a:sx n="61" d="100"/>
          <a:sy n="61" d="100"/>
        </p:scale>
        <p:origin x="352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Santis, Shane (DEED)" userId="92f9132c-6a0d-405f-8019-ad75ee629622" providerId="ADAL" clId="{9F599263-FF01-408C-B7B2-97D5CF01EE0C}"/>
    <pc:docChg chg="undo custSel addSld delSld modSld sldOrd">
      <pc:chgData name="DeSantis, Shane (DEED)" userId="92f9132c-6a0d-405f-8019-ad75ee629622" providerId="ADAL" clId="{9F599263-FF01-408C-B7B2-97D5CF01EE0C}" dt="2025-01-20T16:26:56.167" v="7347" actId="20577"/>
      <pc:docMkLst>
        <pc:docMk/>
      </pc:docMkLst>
      <pc:sldChg chg="addSp delSp modSp mod modNotesTx">
        <pc:chgData name="DeSantis, Shane (DEED)" userId="92f9132c-6a0d-405f-8019-ad75ee629622" providerId="ADAL" clId="{9F599263-FF01-408C-B7B2-97D5CF01EE0C}" dt="2025-01-20T12:42:12.877" v="5735" actId="20577"/>
        <pc:sldMkLst>
          <pc:docMk/>
          <pc:sldMk cId="1167532139" sldId="256"/>
        </pc:sldMkLst>
        <pc:spChg chg="add del mod">
          <ac:chgData name="DeSantis, Shane (DEED)" userId="92f9132c-6a0d-405f-8019-ad75ee629622" providerId="ADAL" clId="{9F599263-FF01-408C-B7B2-97D5CF01EE0C}" dt="2025-01-20T11:55:35.608" v="4243" actId="14100"/>
          <ac:spMkLst>
            <pc:docMk/>
            <pc:sldMk cId="1167532139" sldId="256"/>
            <ac:spMk id="2" creationId="{A7566563-BBF3-A907-FFFE-2F6E3020D41B}"/>
          </ac:spMkLst>
        </pc:spChg>
        <pc:spChg chg="add mod">
          <ac:chgData name="DeSantis, Shane (DEED)" userId="92f9132c-6a0d-405f-8019-ad75ee629622" providerId="ADAL" clId="{9F599263-FF01-408C-B7B2-97D5CF01EE0C}" dt="2025-01-20T11:55:30.587" v="4241" actId="478"/>
          <ac:spMkLst>
            <pc:docMk/>
            <pc:sldMk cId="1167532139" sldId="256"/>
            <ac:spMk id="3" creationId="{A58AF134-1BA5-A3C1-E3BD-F3E137044E87}"/>
          </ac:spMkLst>
        </pc:spChg>
        <pc:spChg chg="add del mod">
          <ac:chgData name="DeSantis, Shane (DEED)" userId="92f9132c-6a0d-405f-8019-ad75ee629622" providerId="ADAL" clId="{9F599263-FF01-408C-B7B2-97D5CF01EE0C}" dt="2025-01-20T12:42:12.877" v="5735" actId="20577"/>
          <ac:spMkLst>
            <pc:docMk/>
            <pc:sldMk cId="1167532139" sldId="256"/>
            <ac:spMk id="7" creationId="{FDB43DFB-DDC8-1D03-0FD7-3B53D918D673}"/>
          </ac:spMkLst>
        </pc:spChg>
        <pc:picChg chg="add mod">
          <ac:chgData name="DeSantis, Shane (DEED)" userId="92f9132c-6a0d-405f-8019-ad75ee629622" providerId="ADAL" clId="{9F599263-FF01-408C-B7B2-97D5CF01EE0C}" dt="2025-01-20T11:57:23.655" v="4417" actId="1076"/>
          <ac:picMkLst>
            <pc:docMk/>
            <pc:sldMk cId="1167532139" sldId="256"/>
            <ac:picMk id="8" creationId="{B6D998A2-B308-4398-FAAE-ED09F4719C67}"/>
          </ac:picMkLst>
        </pc:picChg>
      </pc:sldChg>
      <pc:sldChg chg="modSp mod modNotesTx">
        <pc:chgData name="DeSantis, Shane (DEED)" userId="92f9132c-6a0d-405f-8019-ad75ee629622" providerId="ADAL" clId="{9F599263-FF01-408C-B7B2-97D5CF01EE0C}" dt="2025-01-20T15:31:50.975" v="5846" actId="20577"/>
        <pc:sldMkLst>
          <pc:docMk/>
          <pc:sldMk cId="2733567723" sldId="257"/>
        </pc:sldMkLst>
        <pc:spChg chg="mod">
          <ac:chgData name="DeSantis, Shane (DEED)" userId="92f9132c-6a0d-405f-8019-ad75ee629622" providerId="ADAL" clId="{9F599263-FF01-408C-B7B2-97D5CF01EE0C}" dt="2025-01-13T17:46:33.763" v="1386" actId="120"/>
          <ac:spMkLst>
            <pc:docMk/>
            <pc:sldMk cId="2733567723" sldId="257"/>
            <ac:spMk id="2" creationId="{8F672F64-A950-144A-BD3D-2ECDA1DC32BC}"/>
          </ac:spMkLst>
        </pc:spChg>
        <pc:spChg chg="mod">
          <ac:chgData name="DeSantis, Shane (DEED)" userId="92f9132c-6a0d-405f-8019-ad75ee629622" providerId="ADAL" clId="{9F599263-FF01-408C-B7B2-97D5CF01EE0C}" dt="2025-01-20T15:31:50.975" v="5846" actId="20577"/>
          <ac:spMkLst>
            <pc:docMk/>
            <pc:sldMk cId="2733567723" sldId="257"/>
            <ac:spMk id="4" creationId="{BC6ADF0F-B9D9-7C2F-2B3F-304EAC8BE959}"/>
          </ac:spMkLst>
        </pc:spChg>
      </pc:sldChg>
      <pc:sldChg chg="del">
        <pc:chgData name="DeSantis, Shane (DEED)" userId="92f9132c-6a0d-405f-8019-ad75ee629622" providerId="ADAL" clId="{9F599263-FF01-408C-B7B2-97D5CF01EE0C}" dt="2025-01-13T15:46:35.120" v="327" actId="47"/>
        <pc:sldMkLst>
          <pc:docMk/>
          <pc:sldMk cId="3316001309" sldId="314"/>
        </pc:sldMkLst>
      </pc:sldChg>
      <pc:sldChg chg="del">
        <pc:chgData name="DeSantis, Shane (DEED)" userId="92f9132c-6a0d-405f-8019-ad75ee629622" providerId="ADAL" clId="{9F599263-FF01-408C-B7B2-97D5CF01EE0C}" dt="2025-01-13T15:46:47.647" v="328" actId="47"/>
        <pc:sldMkLst>
          <pc:docMk/>
          <pc:sldMk cId="73458644" sldId="318"/>
        </pc:sldMkLst>
      </pc:sldChg>
      <pc:sldChg chg="addSp delSp modSp del mod ord">
        <pc:chgData name="DeSantis, Shane (DEED)" userId="92f9132c-6a0d-405f-8019-ad75ee629622" providerId="ADAL" clId="{9F599263-FF01-408C-B7B2-97D5CF01EE0C}" dt="2025-01-13T15:46:47.647" v="328" actId="47"/>
        <pc:sldMkLst>
          <pc:docMk/>
          <pc:sldMk cId="1643777972" sldId="319"/>
        </pc:sldMkLst>
        <pc:spChg chg="mod">
          <ac:chgData name="DeSantis, Shane (DEED)" userId="92f9132c-6a0d-405f-8019-ad75ee629622" providerId="ADAL" clId="{9F599263-FF01-408C-B7B2-97D5CF01EE0C}" dt="2025-01-13T15:46:14.286" v="324" actId="14100"/>
          <ac:spMkLst>
            <pc:docMk/>
            <pc:sldMk cId="1643777972" sldId="319"/>
            <ac:spMk id="3" creationId="{3F3AF419-4F02-4A23-A234-0378F94A0D86}"/>
          </ac:spMkLst>
        </pc:spChg>
        <pc:spChg chg="del">
          <ac:chgData name="DeSantis, Shane (DEED)" userId="92f9132c-6a0d-405f-8019-ad75ee629622" providerId="ADAL" clId="{9F599263-FF01-408C-B7B2-97D5CF01EE0C}" dt="2025-01-13T15:46:07.947" v="321" actId="478"/>
          <ac:spMkLst>
            <pc:docMk/>
            <pc:sldMk cId="1643777972" sldId="319"/>
            <ac:spMk id="4" creationId="{6B6ACEC7-73BD-3C75-FFAD-EED45B92E754}"/>
          </ac:spMkLst>
        </pc:spChg>
        <pc:spChg chg="add del mod">
          <ac:chgData name="DeSantis, Shane (DEED)" userId="92f9132c-6a0d-405f-8019-ad75ee629622" providerId="ADAL" clId="{9F599263-FF01-408C-B7B2-97D5CF01EE0C}" dt="2025-01-13T15:46:10.258" v="323" actId="478"/>
          <ac:spMkLst>
            <pc:docMk/>
            <pc:sldMk cId="1643777972" sldId="319"/>
            <ac:spMk id="6" creationId="{FDEECC1D-CAFD-43F1-8DFB-0513D9D855A7}"/>
          </ac:spMkLst>
        </pc:spChg>
      </pc:sldChg>
      <pc:sldChg chg="del">
        <pc:chgData name="DeSantis, Shane (DEED)" userId="92f9132c-6a0d-405f-8019-ad75ee629622" providerId="ADAL" clId="{9F599263-FF01-408C-B7B2-97D5CF01EE0C}" dt="2025-01-13T15:46:47.647" v="328" actId="47"/>
        <pc:sldMkLst>
          <pc:docMk/>
          <pc:sldMk cId="3047485640" sldId="320"/>
        </pc:sldMkLst>
      </pc:sldChg>
      <pc:sldChg chg="del">
        <pc:chgData name="DeSantis, Shane (DEED)" userId="92f9132c-6a0d-405f-8019-ad75ee629622" providerId="ADAL" clId="{9F599263-FF01-408C-B7B2-97D5CF01EE0C}" dt="2025-01-13T15:46:47.647" v="328" actId="47"/>
        <pc:sldMkLst>
          <pc:docMk/>
          <pc:sldMk cId="1171917385" sldId="322"/>
        </pc:sldMkLst>
      </pc:sldChg>
      <pc:sldChg chg="del">
        <pc:chgData name="DeSantis, Shane (DEED)" userId="92f9132c-6a0d-405f-8019-ad75ee629622" providerId="ADAL" clId="{9F599263-FF01-408C-B7B2-97D5CF01EE0C}" dt="2025-01-13T15:46:35.120" v="327" actId="47"/>
        <pc:sldMkLst>
          <pc:docMk/>
          <pc:sldMk cId="805678314" sldId="325"/>
        </pc:sldMkLst>
      </pc:sldChg>
      <pc:sldChg chg="del">
        <pc:chgData name="DeSantis, Shane (DEED)" userId="92f9132c-6a0d-405f-8019-ad75ee629622" providerId="ADAL" clId="{9F599263-FF01-408C-B7B2-97D5CF01EE0C}" dt="2025-01-14T12:10:32.386" v="1428" actId="2696"/>
        <pc:sldMkLst>
          <pc:docMk/>
          <pc:sldMk cId="1639439590" sldId="329"/>
        </pc:sldMkLst>
      </pc:sldChg>
      <pc:sldChg chg="del">
        <pc:chgData name="DeSantis, Shane (DEED)" userId="92f9132c-6a0d-405f-8019-ad75ee629622" providerId="ADAL" clId="{9F599263-FF01-408C-B7B2-97D5CF01EE0C}" dt="2025-01-14T12:10:28.986" v="1427" actId="2696"/>
        <pc:sldMkLst>
          <pc:docMk/>
          <pc:sldMk cId="2826635261" sldId="331"/>
        </pc:sldMkLst>
      </pc:sldChg>
      <pc:sldChg chg="delSp modSp mod modNotesTx">
        <pc:chgData name="DeSantis, Shane (DEED)" userId="92f9132c-6a0d-405f-8019-ad75ee629622" providerId="ADAL" clId="{9F599263-FF01-408C-B7B2-97D5CF01EE0C}" dt="2025-01-20T15:36:44.307" v="5864" actId="20577"/>
        <pc:sldMkLst>
          <pc:docMk/>
          <pc:sldMk cId="3846948001" sldId="332"/>
        </pc:sldMkLst>
        <pc:spChg chg="mod">
          <ac:chgData name="DeSantis, Shane (DEED)" userId="92f9132c-6a0d-405f-8019-ad75ee629622" providerId="ADAL" clId="{9F599263-FF01-408C-B7B2-97D5CF01EE0C}" dt="2025-01-13T17:46:27.574" v="1385" actId="120"/>
          <ac:spMkLst>
            <pc:docMk/>
            <pc:sldMk cId="3846948001" sldId="332"/>
            <ac:spMk id="2" creationId="{8F672F64-A950-144A-BD3D-2ECDA1DC32BC}"/>
          </ac:spMkLst>
        </pc:spChg>
        <pc:spChg chg="mod">
          <ac:chgData name="DeSantis, Shane (DEED)" userId="92f9132c-6a0d-405f-8019-ad75ee629622" providerId="ADAL" clId="{9F599263-FF01-408C-B7B2-97D5CF01EE0C}" dt="2025-01-20T15:36:44.307" v="5864" actId="20577"/>
          <ac:spMkLst>
            <pc:docMk/>
            <pc:sldMk cId="3846948001" sldId="332"/>
            <ac:spMk id="4" creationId="{BC6ADF0F-B9D9-7C2F-2B3F-304EAC8BE959}"/>
          </ac:spMkLst>
        </pc:spChg>
        <pc:spChg chg="del">
          <ac:chgData name="DeSantis, Shane (DEED)" userId="92f9132c-6a0d-405f-8019-ad75ee629622" providerId="ADAL" clId="{9F599263-FF01-408C-B7B2-97D5CF01EE0C}" dt="2025-01-13T15:45:38.517" v="305" actId="478"/>
          <ac:spMkLst>
            <pc:docMk/>
            <pc:sldMk cId="3846948001" sldId="332"/>
            <ac:spMk id="20" creationId="{363CBE91-7D4F-DA32-0C65-260A1F9CBD4C}"/>
          </ac:spMkLst>
        </pc:spChg>
      </pc:sldChg>
      <pc:sldChg chg="del">
        <pc:chgData name="DeSantis, Shane (DEED)" userId="92f9132c-6a0d-405f-8019-ad75ee629622" providerId="ADAL" clId="{9F599263-FF01-408C-B7B2-97D5CF01EE0C}" dt="2025-01-13T15:46:47.647" v="328" actId="47"/>
        <pc:sldMkLst>
          <pc:docMk/>
          <pc:sldMk cId="1039964350" sldId="333"/>
        </pc:sldMkLst>
      </pc:sldChg>
      <pc:sldChg chg="del">
        <pc:chgData name="DeSantis, Shane (DEED)" userId="92f9132c-6a0d-405f-8019-ad75ee629622" providerId="ADAL" clId="{9F599263-FF01-408C-B7B2-97D5CF01EE0C}" dt="2025-01-14T17:24:30.449" v="1429" actId="2696"/>
        <pc:sldMkLst>
          <pc:docMk/>
          <pc:sldMk cId="1998485773" sldId="334"/>
        </pc:sldMkLst>
      </pc:sldChg>
      <pc:sldChg chg="del">
        <pc:chgData name="DeSantis, Shane (DEED)" userId="92f9132c-6a0d-405f-8019-ad75ee629622" providerId="ADAL" clId="{9F599263-FF01-408C-B7B2-97D5CF01EE0C}" dt="2025-01-13T15:46:35.120" v="327" actId="47"/>
        <pc:sldMkLst>
          <pc:docMk/>
          <pc:sldMk cId="136996380" sldId="335"/>
        </pc:sldMkLst>
      </pc:sldChg>
      <pc:sldChg chg="modSp new mod ord chgLayout modNotesTx">
        <pc:chgData name="DeSantis, Shane (DEED)" userId="92f9132c-6a0d-405f-8019-ad75ee629622" providerId="ADAL" clId="{9F599263-FF01-408C-B7B2-97D5CF01EE0C}" dt="2025-01-20T15:32:44.433" v="5854" actId="20577"/>
        <pc:sldMkLst>
          <pc:docMk/>
          <pc:sldMk cId="3860636198" sldId="335"/>
        </pc:sldMkLst>
        <pc:spChg chg="mod ord">
          <ac:chgData name="DeSantis, Shane (DEED)" userId="92f9132c-6a0d-405f-8019-ad75ee629622" providerId="ADAL" clId="{9F599263-FF01-408C-B7B2-97D5CF01EE0C}" dt="2025-01-13T16:09:51.818" v="660" actId="700"/>
          <ac:spMkLst>
            <pc:docMk/>
            <pc:sldMk cId="3860636198" sldId="335"/>
            <ac:spMk id="2" creationId="{D4192D9A-5B7C-CF3E-7D66-59772282781C}"/>
          </ac:spMkLst>
        </pc:spChg>
        <pc:spChg chg="mod ord">
          <ac:chgData name="DeSantis, Shane (DEED)" userId="92f9132c-6a0d-405f-8019-ad75ee629622" providerId="ADAL" clId="{9F599263-FF01-408C-B7B2-97D5CF01EE0C}" dt="2025-01-20T15:32:44.433" v="5854" actId="20577"/>
          <ac:spMkLst>
            <pc:docMk/>
            <pc:sldMk cId="3860636198" sldId="335"/>
            <ac:spMk id="3" creationId="{3C04A1A7-B657-26E7-7698-A6DEB67BEAB9}"/>
          </ac:spMkLst>
        </pc:spChg>
      </pc:sldChg>
      <pc:sldChg chg="del">
        <pc:chgData name="DeSantis, Shane (DEED)" userId="92f9132c-6a0d-405f-8019-ad75ee629622" providerId="ADAL" clId="{9F599263-FF01-408C-B7B2-97D5CF01EE0C}" dt="2025-01-13T15:46:47.647" v="328" actId="47"/>
        <pc:sldMkLst>
          <pc:docMk/>
          <pc:sldMk cId="672042539" sldId="336"/>
        </pc:sldMkLst>
      </pc:sldChg>
      <pc:sldChg chg="modSp new mod">
        <pc:chgData name="DeSantis, Shane (DEED)" userId="92f9132c-6a0d-405f-8019-ad75ee629622" providerId="ADAL" clId="{9F599263-FF01-408C-B7B2-97D5CF01EE0C}" dt="2025-01-20T15:38:45.746" v="5933" actId="20577"/>
        <pc:sldMkLst>
          <pc:docMk/>
          <pc:sldMk cId="2310524362" sldId="336"/>
        </pc:sldMkLst>
        <pc:spChg chg="mod">
          <ac:chgData name="DeSantis, Shane (DEED)" userId="92f9132c-6a0d-405f-8019-ad75ee629622" providerId="ADAL" clId="{9F599263-FF01-408C-B7B2-97D5CF01EE0C}" dt="2025-01-20T12:06:19.688" v="5020" actId="20577"/>
          <ac:spMkLst>
            <pc:docMk/>
            <pc:sldMk cId="2310524362" sldId="336"/>
            <ac:spMk id="2" creationId="{8278F01F-4D48-C093-4EFD-65E92882E048}"/>
          </ac:spMkLst>
        </pc:spChg>
        <pc:spChg chg="mod">
          <ac:chgData name="DeSantis, Shane (DEED)" userId="92f9132c-6a0d-405f-8019-ad75ee629622" providerId="ADAL" clId="{9F599263-FF01-408C-B7B2-97D5CF01EE0C}" dt="2025-01-20T15:38:45.746" v="5933" actId="20577"/>
          <ac:spMkLst>
            <pc:docMk/>
            <pc:sldMk cId="2310524362" sldId="336"/>
            <ac:spMk id="3" creationId="{3E0749F7-AAC1-38F3-6A64-4D783748A036}"/>
          </ac:spMkLst>
        </pc:spChg>
      </pc:sldChg>
      <pc:sldChg chg="del ord">
        <pc:chgData name="DeSantis, Shane (DEED)" userId="92f9132c-6a0d-405f-8019-ad75ee629622" providerId="ADAL" clId="{9F599263-FF01-408C-B7B2-97D5CF01EE0C}" dt="2025-01-13T15:46:35.120" v="327" actId="47"/>
        <pc:sldMkLst>
          <pc:docMk/>
          <pc:sldMk cId="454114262" sldId="337"/>
        </pc:sldMkLst>
      </pc:sldChg>
      <pc:sldChg chg="modSp new mod">
        <pc:chgData name="DeSantis, Shane (DEED)" userId="92f9132c-6a0d-405f-8019-ad75ee629622" providerId="ADAL" clId="{9F599263-FF01-408C-B7B2-97D5CF01EE0C}" dt="2025-01-20T12:03:58.174" v="4900" actId="403"/>
        <pc:sldMkLst>
          <pc:docMk/>
          <pc:sldMk cId="4131477304" sldId="337"/>
        </pc:sldMkLst>
        <pc:spChg chg="mod">
          <ac:chgData name="DeSantis, Shane (DEED)" userId="92f9132c-6a0d-405f-8019-ad75ee629622" providerId="ADAL" clId="{9F599263-FF01-408C-B7B2-97D5CF01EE0C}" dt="2025-01-15T22:40:32.039" v="2263" actId="20577"/>
          <ac:spMkLst>
            <pc:docMk/>
            <pc:sldMk cId="4131477304" sldId="337"/>
            <ac:spMk id="2" creationId="{07F3B654-C15E-CDF7-4EDB-C301A386E371}"/>
          </ac:spMkLst>
        </pc:spChg>
        <pc:spChg chg="mod">
          <ac:chgData name="DeSantis, Shane (DEED)" userId="92f9132c-6a0d-405f-8019-ad75ee629622" providerId="ADAL" clId="{9F599263-FF01-408C-B7B2-97D5CF01EE0C}" dt="2025-01-20T12:03:58.174" v="4900" actId="403"/>
          <ac:spMkLst>
            <pc:docMk/>
            <pc:sldMk cId="4131477304" sldId="337"/>
            <ac:spMk id="3" creationId="{40C280DC-E0E1-A536-DF1B-5E5646539B0A}"/>
          </ac:spMkLst>
        </pc:spChg>
      </pc:sldChg>
      <pc:sldChg chg="modSp new mod ord modNotesTx">
        <pc:chgData name="DeSantis, Shane (DEED)" userId="92f9132c-6a0d-405f-8019-ad75ee629622" providerId="ADAL" clId="{9F599263-FF01-408C-B7B2-97D5CF01EE0C}" dt="2025-01-20T15:38:00.753" v="5879" actId="20577"/>
        <pc:sldMkLst>
          <pc:docMk/>
          <pc:sldMk cId="2646244545" sldId="338"/>
        </pc:sldMkLst>
        <pc:spChg chg="mod">
          <ac:chgData name="DeSantis, Shane (DEED)" userId="92f9132c-6a0d-405f-8019-ad75ee629622" providerId="ADAL" clId="{9F599263-FF01-408C-B7B2-97D5CF01EE0C}" dt="2025-01-15T22:40:14.151" v="2261" actId="20577"/>
          <ac:spMkLst>
            <pc:docMk/>
            <pc:sldMk cId="2646244545" sldId="338"/>
            <ac:spMk id="2" creationId="{19CC086C-FCCB-71EF-C980-F836FA4A6955}"/>
          </ac:spMkLst>
        </pc:spChg>
        <pc:spChg chg="mod">
          <ac:chgData name="DeSantis, Shane (DEED)" userId="92f9132c-6a0d-405f-8019-ad75ee629622" providerId="ADAL" clId="{9F599263-FF01-408C-B7B2-97D5CF01EE0C}" dt="2025-01-20T15:37:51.282" v="5878" actId="20577"/>
          <ac:spMkLst>
            <pc:docMk/>
            <pc:sldMk cId="2646244545" sldId="338"/>
            <ac:spMk id="3" creationId="{A5CF1137-066D-41CC-74DB-67FD27E5A161}"/>
          </ac:spMkLst>
        </pc:spChg>
      </pc:sldChg>
      <pc:sldChg chg="del">
        <pc:chgData name="DeSantis, Shane (DEED)" userId="92f9132c-6a0d-405f-8019-ad75ee629622" providerId="ADAL" clId="{9F599263-FF01-408C-B7B2-97D5CF01EE0C}" dt="2025-01-13T15:46:35.120" v="327" actId="47"/>
        <pc:sldMkLst>
          <pc:docMk/>
          <pc:sldMk cId="3203914944" sldId="338"/>
        </pc:sldMkLst>
      </pc:sldChg>
      <pc:sldChg chg="modSp new mod">
        <pc:chgData name="DeSantis, Shane (DEED)" userId="92f9132c-6a0d-405f-8019-ad75ee629622" providerId="ADAL" clId="{9F599263-FF01-408C-B7B2-97D5CF01EE0C}" dt="2025-01-20T12:10:45.838" v="5190" actId="20577"/>
        <pc:sldMkLst>
          <pc:docMk/>
          <pc:sldMk cId="939109968" sldId="339"/>
        </pc:sldMkLst>
        <pc:spChg chg="mod">
          <ac:chgData name="DeSantis, Shane (DEED)" userId="92f9132c-6a0d-405f-8019-ad75ee629622" providerId="ADAL" clId="{9F599263-FF01-408C-B7B2-97D5CF01EE0C}" dt="2025-01-13T21:16:02.676" v="1426" actId="20577"/>
          <ac:spMkLst>
            <pc:docMk/>
            <pc:sldMk cId="939109968" sldId="339"/>
            <ac:spMk id="2" creationId="{138955F3-AD10-04AE-5357-3C9F71A19F14}"/>
          </ac:spMkLst>
        </pc:spChg>
        <pc:spChg chg="mod">
          <ac:chgData name="DeSantis, Shane (DEED)" userId="92f9132c-6a0d-405f-8019-ad75ee629622" providerId="ADAL" clId="{9F599263-FF01-408C-B7B2-97D5CF01EE0C}" dt="2025-01-20T12:10:45.838" v="5190" actId="20577"/>
          <ac:spMkLst>
            <pc:docMk/>
            <pc:sldMk cId="939109968" sldId="339"/>
            <ac:spMk id="3" creationId="{46DC0E73-6D9A-FBDB-EDFF-56B3D1372043}"/>
          </ac:spMkLst>
        </pc:spChg>
      </pc:sldChg>
      <pc:sldChg chg="del">
        <pc:chgData name="DeSantis, Shane (DEED)" userId="92f9132c-6a0d-405f-8019-ad75ee629622" providerId="ADAL" clId="{9F599263-FF01-408C-B7B2-97D5CF01EE0C}" dt="2025-01-13T15:46:35.120" v="327" actId="47"/>
        <pc:sldMkLst>
          <pc:docMk/>
          <pc:sldMk cId="1711067661" sldId="339"/>
        </pc:sldMkLst>
      </pc:sldChg>
      <pc:sldChg chg="modSp new mod modNotesTx">
        <pc:chgData name="DeSantis, Shane (DEED)" userId="92f9132c-6a0d-405f-8019-ad75ee629622" providerId="ADAL" clId="{9F599263-FF01-408C-B7B2-97D5CF01EE0C}" dt="2025-01-20T12:03:05.661" v="4887" actId="404"/>
        <pc:sldMkLst>
          <pc:docMk/>
          <pc:sldMk cId="1110660148" sldId="340"/>
        </pc:sldMkLst>
        <pc:spChg chg="mod">
          <ac:chgData name="DeSantis, Shane (DEED)" userId="92f9132c-6a0d-405f-8019-ad75ee629622" providerId="ADAL" clId="{9F599263-FF01-408C-B7B2-97D5CF01EE0C}" dt="2025-01-15T22:40:58.808" v="2275" actId="20577"/>
          <ac:spMkLst>
            <pc:docMk/>
            <pc:sldMk cId="1110660148" sldId="340"/>
            <ac:spMk id="2" creationId="{88A95324-6372-14FD-0A98-FD8456B6DEDF}"/>
          </ac:spMkLst>
        </pc:spChg>
        <pc:spChg chg="mod">
          <ac:chgData name="DeSantis, Shane (DEED)" userId="92f9132c-6a0d-405f-8019-ad75ee629622" providerId="ADAL" clId="{9F599263-FF01-408C-B7B2-97D5CF01EE0C}" dt="2025-01-20T12:03:05.661" v="4887" actId="404"/>
          <ac:spMkLst>
            <pc:docMk/>
            <pc:sldMk cId="1110660148" sldId="340"/>
            <ac:spMk id="3" creationId="{F436FF8D-BD28-CB29-D163-AFB99E528D99}"/>
          </ac:spMkLst>
        </pc:spChg>
      </pc:sldChg>
      <pc:sldChg chg="new del">
        <pc:chgData name="DeSantis, Shane (DEED)" userId="92f9132c-6a0d-405f-8019-ad75ee629622" providerId="ADAL" clId="{9F599263-FF01-408C-B7B2-97D5CF01EE0C}" dt="2025-01-09T22:27:03.887" v="1" actId="2696"/>
        <pc:sldMkLst>
          <pc:docMk/>
          <pc:sldMk cId="1918010359" sldId="340"/>
        </pc:sldMkLst>
      </pc:sldChg>
      <pc:sldChg chg="addSp delSp modSp new del mod ord chgLayout">
        <pc:chgData name="DeSantis, Shane (DEED)" userId="92f9132c-6a0d-405f-8019-ad75ee629622" providerId="ADAL" clId="{9F599263-FF01-408C-B7B2-97D5CF01EE0C}" dt="2025-01-14T20:47:00.010" v="1729" actId="2696"/>
        <pc:sldMkLst>
          <pc:docMk/>
          <pc:sldMk cId="4184521614" sldId="341"/>
        </pc:sldMkLst>
        <pc:spChg chg="mod ord">
          <ac:chgData name="DeSantis, Shane (DEED)" userId="92f9132c-6a0d-405f-8019-ad75ee629622" providerId="ADAL" clId="{9F599263-FF01-408C-B7B2-97D5CF01EE0C}" dt="2025-01-14T19:44:27.870" v="1620" actId="700"/>
          <ac:spMkLst>
            <pc:docMk/>
            <pc:sldMk cId="4184521614" sldId="341"/>
            <ac:spMk id="2" creationId="{0524C26C-3342-8B4D-C67A-FA1F166A3E1C}"/>
          </ac:spMkLst>
        </pc:spChg>
        <pc:spChg chg="del">
          <ac:chgData name="DeSantis, Shane (DEED)" userId="92f9132c-6a0d-405f-8019-ad75ee629622" providerId="ADAL" clId="{9F599263-FF01-408C-B7B2-97D5CF01EE0C}" dt="2025-01-14T19:44:27.870" v="1620" actId="700"/>
          <ac:spMkLst>
            <pc:docMk/>
            <pc:sldMk cId="4184521614" sldId="341"/>
            <ac:spMk id="3" creationId="{3685E1B4-F409-51FD-DDBD-F9A0A4E9A718}"/>
          </ac:spMkLst>
        </pc:spChg>
        <pc:spChg chg="add mod ord">
          <ac:chgData name="DeSantis, Shane (DEED)" userId="92f9132c-6a0d-405f-8019-ad75ee629622" providerId="ADAL" clId="{9F599263-FF01-408C-B7B2-97D5CF01EE0C}" dt="2025-01-14T19:44:27.870" v="1620" actId="700"/>
          <ac:spMkLst>
            <pc:docMk/>
            <pc:sldMk cId="4184521614" sldId="341"/>
            <ac:spMk id="4" creationId="{E0015C16-69A6-9D32-68EE-0F0107E0072F}"/>
          </ac:spMkLst>
        </pc:spChg>
      </pc:sldChg>
      <pc:sldChg chg="modSp new mod ord">
        <pc:chgData name="DeSantis, Shane (DEED)" userId="92f9132c-6a0d-405f-8019-ad75ee629622" providerId="ADAL" clId="{9F599263-FF01-408C-B7B2-97D5CF01EE0C}" dt="2025-01-20T12:11:30.617" v="5192" actId="403"/>
        <pc:sldMkLst>
          <pc:docMk/>
          <pc:sldMk cId="1077738308" sldId="342"/>
        </pc:sldMkLst>
        <pc:spChg chg="mod">
          <ac:chgData name="DeSantis, Shane (DEED)" userId="92f9132c-6a0d-405f-8019-ad75ee629622" providerId="ADAL" clId="{9F599263-FF01-408C-B7B2-97D5CF01EE0C}" dt="2025-01-14T19:45:00.255" v="1662" actId="20577"/>
          <ac:spMkLst>
            <pc:docMk/>
            <pc:sldMk cId="1077738308" sldId="342"/>
            <ac:spMk id="2" creationId="{A1BEE6A5-5609-913E-08FE-83F184F6E26A}"/>
          </ac:spMkLst>
        </pc:spChg>
        <pc:spChg chg="mod">
          <ac:chgData name="DeSantis, Shane (DEED)" userId="92f9132c-6a0d-405f-8019-ad75ee629622" providerId="ADAL" clId="{9F599263-FF01-408C-B7B2-97D5CF01EE0C}" dt="2025-01-20T12:11:30.617" v="5192" actId="403"/>
          <ac:spMkLst>
            <pc:docMk/>
            <pc:sldMk cId="1077738308" sldId="342"/>
            <ac:spMk id="3" creationId="{D4152D04-FF88-9E44-8E93-2755744C04A0}"/>
          </ac:spMkLst>
        </pc:spChg>
      </pc:sldChg>
      <pc:sldChg chg="modSp new mod">
        <pc:chgData name="DeSantis, Shane (DEED)" userId="92f9132c-6a0d-405f-8019-ad75ee629622" providerId="ADAL" clId="{9F599263-FF01-408C-B7B2-97D5CF01EE0C}" dt="2025-01-20T15:40:54.145" v="6066" actId="20577"/>
        <pc:sldMkLst>
          <pc:docMk/>
          <pc:sldMk cId="1722811458" sldId="343"/>
        </pc:sldMkLst>
        <pc:spChg chg="mod">
          <ac:chgData name="DeSantis, Shane (DEED)" userId="92f9132c-6a0d-405f-8019-ad75ee629622" providerId="ADAL" clId="{9F599263-FF01-408C-B7B2-97D5CF01EE0C}" dt="2025-01-15T13:53:13.375" v="2081" actId="20577"/>
          <ac:spMkLst>
            <pc:docMk/>
            <pc:sldMk cId="1722811458" sldId="343"/>
            <ac:spMk id="2" creationId="{C51CCF3D-3DE4-565D-45BD-5F29BA33ABDA}"/>
          </ac:spMkLst>
        </pc:spChg>
        <pc:spChg chg="mod">
          <ac:chgData name="DeSantis, Shane (DEED)" userId="92f9132c-6a0d-405f-8019-ad75ee629622" providerId="ADAL" clId="{9F599263-FF01-408C-B7B2-97D5CF01EE0C}" dt="2025-01-20T15:40:54.145" v="6066" actId="20577"/>
          <ac:spMkLst>
            <pc:docMk/>
            <pc:sldMk cId="1722811458" sldId="343"/>
            <ac:spMk id="3" creationId="{639639B9-E72E-0CE9-82BD-3A203605EBD0}"/>
          </ac:spMkLst>
        </pc:spChg>
      </pc:sldChg>
      <pc:sldChg chg="modSp new mod ord">
        <pc:chgData name="DeSantis, Shane (DEED)" userId="92f9132c-6a0d-405f-8019-ad75ee629622" providerId="ADAL" clId="{9F599263-FF01-408C-B7B2-97D5CF01EE0C}" dt="2025-01-20T15:47:50.748" v="6436" actId="20577"/>
        <pc:sldMkLst>
          <pc:docMk/>
          <pc:sldMk cId="2963212033" sldId="344"/>
        </pc:sldMkLst>
        <pc:spChg chg="mod">
          <ac:chgData name="DeSantis, Shane (DEED)" userId="92f9132c-6a0d-405f-8019-ad75ee629622" providerId="ADAL" clId="{9F599263-FF01-408C-B7B2-97D5CF01EE0C}" dt="2025-01-15T22:38:45.797" v="2246" actId="20577"/>
          <ac:spMkLst>
            <pc:docMk/>
            <pc:sldMk cId="2963212033" sldId="344"/>
            <ac:spMk id="2" creationId="{8AFD1CDF-759B-4076-33FA-C5433940BF2B}"/>
          </ac:spMkLst>
        </pc:spChg>
        <pc:spChg chg="mod">
          <ac:chgData name="DeSantis, Shane (DEED)" userId="92f9132c-6a0d-405f-8019-ad75ee629622" providerId="ADAL" clId="{9F599263-FF01-408C-B7B2-97D5CF01EE0C}" dt="2025-01-20T15:47:50.748" v="6436" actId="20577"/>
          <ac:spMkLst>
            <pc:docMk/>
            <pc:sldMk cId="2963212033" sldId="344"/>
            <ac:spMk id="3" creationId="{BA317BED-BB21-989E-E62F-6FD2CA3A818E}"/>
          </ac:spMkLst>
        </pc:spChg>
      </pc:sldChg>
      <pc:sldChg chg="modSp new mod modNotesTx">
        <pc:chgData name="DeSantis, Shane (DEED)" userId="92f9132c-6a0d-405f-8019-ad75ee629622" providerId="ADAL" clId="{9F599263-FF01-408C-B7B2-97D5CF01EE0C}" dt="2025-01-20T15:25:47.704" v="5807"/>
        <pc:sldMkLst>
          <pc:docMk/>
          <pc:sldMk cId="2532875989" sldId="345"/>
        </pc:sldMkLst>
        <pc:spChg chg="mod">
          <ac:chgData name="DeSantis, Shane (DEED)" userId="92f9132c-6a0d-405f-8019-ad75ee629622" providerId="ADAL" clId="{9F599263-FF01-408C-B7B2-97D5CF01EE0C}" dt="2025-01-16T13:36:51.226" v="2407" actId="20577"/>
          <ac:spMkLst>
            <pc:docMk/>
            <pc:sldMk cId="2532875989" sldId="345"/>
            <ac:spMk id="2" creationId="{A851F34F-B77E-305F-79B8-DDA22F8013B7}"/>
          </ac:spMkLst>
        </pc:spChg>
        <pc:spChg chg="mod">
          <ac:chgData name="DeSantis, Shane (DEED)" userId="92f9132c-6a0d-405f-8019-ad75ee629622" providerId="ADAL" clId="{9F599263-FF01-408C-B7B2-97D5CF01EE0C}" dt="2025-01-16T13:44:08.316" v="2727" actId="20577"/>
          <ac:spMkLst>
            <pc:docMk/>
            <pc:sldMk cId="2532875989" sldId="345"/>
            <ac:spMk id="3" creationId="{94052285-0A84-F6F3-42F0-53DECF893FC3}"/>
          </ac:spMkLst>
        </pc:spChg>
      </pc:sldChg>
      <pc:sldChg chg="modSp new del mod">
        <pc:chgData name="DeSantis, Shane (DEED)" userId="92f9132c-6a0d-405f-8019-ad75ee629622" providerId="ADAL" clId="{9F599263-FF01-408C-B7B2-97D5CF01EE0C}" dt="2025-01-15T22:51:20.749" v="2380" actId="2696"/>
        <pc:sldMkLst>
          <pc:docMk/>
          <pc:sldMk cId="3294285750" sldId="345"/>
        </pc:sldMkLst>
        <pc:spChg chg="mod">
          <ac:chgData name="DeSantis, Shane (DEED)" userId="92f9132c-6a0d-405f-8019-ad75ee629622" providerId="ADAL" clId="{9F599263-FF01-408C-B7B2-97D5CF01EE0C}" dt="2025-01-15T22:48:47.562" v="2346" actId="20577"/>
          <ac:spMkLst>
            <pc:docMk/>
            <pc:sldMk cId="3294285750" sldId="345"/>
            <ac:spMk id="2" creationId="{0788F183-84F4-900F-A6CF-441943B693B6}"/>
          </ac:spMkLst>
        </pc:spChg>
        <pc:spChg chg="mod">
          <ac:chgData name="DeSantis, Shane (DEED)" userId="92f9132c-6a0d-405f-8019-ad75ee629622" providerId="ADAL" clId="{9F599263-FF01-408C-B7B2-97D5CF01EE0C}" dt="2025-01-15T22:50:31.762" v="2379" actId="20577"/>
          <ac:spMkLst>
            <pc:docMk/>
            <pc:sldMk cId="3294285750" sldId="345"/>
            <ac:spMk id="3" creationId="{E9157B05-7D35-E6EC-47CC-475E318C3A51}"/>
          </ac:spMkLst>
        </pc:spChg>
      </pc:sldChg>
      <pc:sldChg chg="addSp modSp new del mod">
        <pc:chgData name="DeSantis, Shane (DEED)" userId="92f9132c-6a0d-405f-8019-ad75ee629622" providerId="ADAL" clId="{9F599263-FF01-408C-B7B2-97D5CF01EE0C}" dt="2025-01-20T15:48:08.669" v="6437" actId="2696"/>
        <pc:sldMkLst>
          <pc:docMk/>
          <pc:sldMk cId="3444164138" sldId="346"/>
        </pc:sldMkLst>
        <pc:spChg chg="mod">
          <ac:chgData name="DeSantis, Shane (DEED)" userId="92f9132c-6a0d-405f-8019-ad75ee629622" providerId="ADAL" clId="{9F599263-FF01-408C-B7B2-97D5CF01EE0C}" dt="2025-01-16T13:46:14.130" v="2744" actId="20577"/>
          <ac:spMkLst>
            <pc:docMk/>
            <pc:sldMk cId="3444164138" sldId="346"/>
            <ac:spMk id="2" creationId="{71B86675-4EFB-DBC1-F9B7-FFBD6AFE0102}"/>
          </ac:spMkLst>
        </pc:spChg>
        <pc:spChg chg="mod">
          <ac:chgData name="DeSantis, Shane (DEED)" userId="92f9132c-6a0d-405f-8019-ad75ee629622" providerId="ADAL" clId="{9F599263-FF01-408C-B7B2-97D5CF01EE0C}" dt="2025-01-16T15:10:35.801" v="3191" actId="20577"/>
          <ac:spMkLst>
            <pc:docMk/>
            <pc:sldMk cId="3444164138" sldId="346"/>
            <ac:spMk id="3" creationId="{8DFD2AF7-B5C2-8BA7-A814-2800489F7EBD}"/>
          </ac:spMkLst>
        </pc:spChg>
        <pc:spChg chg="add">
          <ac:chgData name="DeSantis, Shane (DEED)" userId="92f9132c-6a0d-405f-8019-ad75ee629622" providerId="ADAL" clId="{9F599263-FF01-408C-B7B2-97D5CF01EE0C}" dt="2025-01-16T13:48:30.173" v="2754"/>
          <ac:spMkLst>
            <pc:docMk/>
            <pc:sldMk cId="3444164138" sldId="346"/>
            <ac:spMk id="4" creationId="{2F39C4C1-417A-C0A6-8D49-3316E001D0AE}"/>
          </ac:spMkLst>
        </pc:spChg>
      </pc:sldChg>
      <pc:sldChg chg="addSp delSp modSp new mod chgLayout modNotesTx">
        <pc:chgData name="DeSantis, Shane (DEED)" userId="92f9132c-6a0d-405f-8019-ad75ee629622" providerId="ADAL" clId="{9F599263-FF01-408C-B7B2-97D5CF01EE0C}" dt="2025-01-20T16:16:11.020" v="7345" actId="122"/>
        <pc:sldMkLst>
          <pc:docMk/>
          <pc:sldMk cId="2472246703" sldId="347"/>
        </pc:sldMkLst>
        <pc:spChg chg="del">
          <ac:chgData name="DeSantis, Shane (DEED)" userId="92f9132c-6a0d-405f-8019-ad75ee629622" providerId="ADAL" clId="{9F599263-FF01-408C-B7B2-97D5CF01EE0C}" dt="2025-01-16T15:08:37.872" v="3149" actId="478"/>
          <ac:spMkLst>
            <pc:docMk/>
            <pc:sldMk cId="2472246703" sldId="347"/>
            <ac:spMk id="2" creationId="{82290D24-BDDF-0F15-10B2-EEC5BDC9B701}"/>
          </ac:spMkLst>
        </pc:spChg>
        <pc:spChg chg="add del mod">
          <ac:chgData name="DeSantis, Shane (DEED)" userId="92f9132c-6a0d-405f-8019-ad75ee629622" providerId="ADAL" clId="{9F599263-FF01-408C-B7B2-97D5CF01EE0C}" dt="2025-01-20T16:13:06.406" v="7336" actId="478"/>
          <ac:spMkLst>
            <pc:docMk/>
            <pc:sldMk cId="2472246703" sldId="347"/>
            <ac:spMk id="2" creationId="{840D6775-C390-9B41-F223-BC2A5040096C}"/>
          </ac:spMkLst>
        </pc:spChg>
        <pc:spChg chg="mod ord">
          <ac:chgData name="DeSantis, Shane (DEED)" userId="92f9132c-6a0d-405f-8019-ad75ee629622" providerId="ADAL" clId="{9F599263-FF01-408C-B7B2-97D5CF01EE0C}" dt="2025-01-20T16:16:11.020" v="7345" actId="122"/>
          <ac:spMkLst>
            <pc:docMk/>
            <pc:sldMk cId="2472246703" sldId="347"/>
            <ac:spMk id="3" creationId="{D1B4ED95-5401-43CE-CB11-AB088753462A}"/>
          </ac:spMkLst>
        </pc:spChg>
        <pc:spChg chg="add del mod ord">
          <ac:chgData name="DeSantis, Shane (DEED)" userId="92f9132c-6a0d-405f-8019-ad75ee629622" providerId="ADAL" clId="{9F599263-FF01-408C-B7B2-97D5CF01EE0C}" dt="2025-01-20T16:13:05.829" v="7335" actId="700"/>
          <ac:spMkLst>
            <pc:docMk/>
            <pc:sldMk cId="2472246703" sldId="347"/>
            <ac:spMk id="4" creationId="{CE75C981-46C7-ABF7-89E9-8DDFBE0A744E}"/>
          </ac:spMkLst>
        </pc:spChg>
        <pc:spChg chg="add mod ord">
          <ac:chgData name="DeSantis, Shane (DEED)" userId="92f9132c-6a0d-405f-8019-ad75ee629622" providerId="ADAL" clId="{9F599263-FF01-408C-B7B2-97D5CF01EE0C}" dt="2025-01-20T16:13:34.183" v="7343" actId="122"/>
          <ac:spMkLst>
            <pc:docMk/>
            <pc:sldMk cId="2472246703" sldId="347"/>
            <ac:spMk id="5" creationId="{910FAE2A-35A5-B97D-4DDF-B60F51244F8D}"/>
          </ac:spMkLst>
        </pc:spChg>
      </pc:sldChg>
      <pc:sldChg chg="modSp new mod">
        <pc:chgData name="DeSantis, Shane (DEED)" userId="92f9132c-6a0d-405f-8019-ad75ee629622" providerId="ADAL" clId="{9F599263-FF01-408C-B7B2-97D5CF01EE0C}" dt="2025-01-20T15:30:36.699" v="5819" actId="20577"/>
        <pc:sldMkLst>
          <pc:docMk/>
          <pc:sldMk cId="2540950863" sldId="348"/>
        </pc:sldMkLst>
        <pc:spChg chg="mod">
          <ac:chgData name="DeSantis, Shane (DEED)" userId="92f9132c-6a0d-405f-8019-ad75ee629622" providerId="ADAL" clId="{9F599263-FF01-408C-B7B2-97D5CF01EE0C}" dt="2025-01-20T11:57:48.345" v="4455" actId="20577"/>
          <ac:spMkLst>
            <pc:docMk/>
            <pc:sldMk cId="2540950863" sldId="348"/>
            <ac:spMk id="2" creationId="{89D0DDD5-44B5-8967-E3FB-75C3BC0D9BC6}"/>
          </ac:spMkLst>
        </pc:spChg>
        <pc:spChg chg="mod">
          <ac:chgData name="DeSantis, Shane (DEED)" userId="92f9132c-6a0d-405f-8019-ad75ee629622" providerId="ADAL" clId="{9F599263-FF01-408C-B7B2-97D5CF01EE0C}" dt="2025-01-20T15:30:36.699" v="5819" actId="20577"/>
          <ac:spMkLst>
            <pc:docMk/>
            <pc:sldMk cId="2540950863" sldId="348"/>
            <ac:spMk id="3" creationId="{03213883-8A76-275F-693B-1EB0B91E3BAA}"/>
          </ac:spMkLst>
        </pc:spChg>
      </pc:sldChg>
      <pc:sldChg chg="modSp new mod ord">
        <pc:chgData name="DeSantis, Shane (DEED)" userId="92f9132c-6a0d-405f-8019-ad75ee629622" providerId="ADAL" clId="{9F599263-FF01-408C-B7B2-97D5CF01EE0C}" dt="2025-01-20T16:08:31.795" v="7327" actId="20577"/>
        <pc:sldMkLst>
          <pc:docMk/>
          <pc:sldMk cId="2701542308" sldId="349"/>
        </pc:sldMkLst>
        <pc:spChg chg="mod">
          <ac:chgData name="DeSantis, Shane (DEED)" userId="92f9132c-6a0d-405f-8019-ad75ee629622" providerId="ADAL" clId="{9F599263-FF01-408C-B7B2-97D5CF01EE0C}" dt="2025-01-20T15:59:53.296" v="7157" actId="20577"/>
          <ac:spMkLst>
            <pc:docMk/>
            <pc:sldMk cId="2701542308" sldId="349"/>
            <ac:spMk id="2" creationId="{A3CBD734-A1BB-1CC3-A4A4-A2AD9DE7A4D2}"/>
          </ac:spMkLst>
        </pc:spChg>
        <pc:spChg chg="mod">
          <ac:chgData name="DeSantis, Shane (DEED)" userId="92f9132c-6a0d-405f-8019-ad75ee629622" providerId="ADAL" clId="{9F599263-FF01-408C-B7B2-97D5CF01EE0C}" dt="2025-01-20T16:08:31.795" v="7327" actId="20577"/>
          <ac:spMkLst>
            <pc:docMk/>
            <pc:sldMk cId="2701542308" sldId="349"/>
            <ac:spMk id="3" creationId="{E1533996-D9DE-7368-F2E1-3F8D8523367C}"/>
          </ac:spMkLst>
        </pc:spChg>
      </pc:sldChg>
      <pc:sldChg chg="addSp delSp modSp new mod modClrScheme chgLayout modNotesTx">
        <pc:chgData name="DeSantis, Shane (DEED)" userId="92f9132c-6a0d-405f-8019-ad75ee629622" providerId="ADAL" clId="{9F599263-FF01-408C-B7B2-97D5CF01EE0C}" dt="2025-01-20T16:26:56.167" v="7347" actId="20577"/>
        <pc:sldMkLst>
          <pc:docMk/>
          <pc:sldMk cId="1917729001" sldId="350"/>
        </pc:sldMkLst>
        <pc:spChg chg="del mod ord">
          <ac:chgData name="DeSantis, Shane (DEED)" userId="92f9132c-6a0d-405f-8019-ad75ee629622" providerId="ADAL" clId="{9F599263-FF01-408C-B7B2-97D5CF01EE0C}" dt="2025-01-20T12:39:59.754" v="5598" actId="700"/>
          <ac:spMkLst>
            <pc:docMk/>
            <pc:sldMk cId="1917729001" sldId="350"/>
            <ac:spMk id="2" creationId="{B8319D21-6FAF-363E-B1FE-D2E1D2C80934}"/>
          </ac:spMkLst>
        </pc:spChg>
        <pc:spChg chg="del mod ord">
          <ac:chgData name="DeSantis, Shane (DEED)" userId="92f9132c-6a0d-405f-8019-ad75ee629622" providerId="ADAL" clId="{9F599263-FF01-408C-B7B2-97D5CF01EE0C}" dt="2025-01-20T12:39:59.754" v="5598" actId="700"/>
          <ac:spMkLst>
            <pc:docMk/>
            <pc:sldMk cId="1917729001" sldId="350"/>
            <ac:spMk id="3" creationId="{8BD7859F-7162-6675-D009-101BBC640199}"/>
          </ac:spMkLst>
        </pc:spChg>
        <pc:spChg chg="add del mod ord">
          <ac:chgData name="DeSantis, Shane (DEED)" userId="92f9132c-6a0d-405f-8019-ad75ee629622" providerId="ADAL" clId="{9F599263-FF01-408C-B7B2-97D5CF01EE0C}" dt="2025-01-20T12:40:18.633" v="5601" actId="700"/>
          <ac:spMkLst>
            <pc:docMk/>
            <pc:sldMk cId="1917729001" sldId="350"/>
            <ac:spMk id="4" creationId="{F73E1FC6-E537-1DC4-62D2-AD9F9CC4971F}"/>
          </ac:spMkLst>
        </pc:spChg>
        <pc:spChg chg="add del mod ord">
          <ac:chgData name="DeSantis, Shane (DEED)" userId="92f9132c-6a0d-405f-8019-ad75ee629622" providerId="ADAL" clId="{9F599263-FF01-408C-B7B2-97D5CF01EE0C}" dt="2025-01-20T12:40:18.633" v="5601" actId="700"/>
          <ac:spMkLst>
            <pc:docMk/>
            <pc:sldMk cId="1917729001" sldId="350"/>
            <ac:spMk id="5" creationId="{CAA52895-C501-71B7-D513-13F2CEFA4DBF}"/>
          </ac:spMkLst>
        </pc:spChg>
        <pc:spChg chg="add del mod ord">
          <ac:chgData name="DeSantis, Shane (DEED)" userId="92f9132c-6a0d-405f-8019-ad75ee629622" providerId="ADAL" clId="{9F599263-FF01-408C-B7B2-97D5CF01EE0C}" dt="2025-01-20T12:40:18.633" v="5601" actId="700"/>
          <ac:spMkLst>
            <pc:docMk/>
            <pc:sldMk cId="1917729001" sldId="350"/>
            <ac:spMk id="6" creationId="{3CF364C0-B254-987E-DE7F-55E29E1404E9}"/>
          </ac:spMkLst>
        </pc:spChg>
        <pc:spChg chg="add del mod ord">
          <ac:chgData name="DeSantis, Shane (DEED)" userId="92f9132c-6a0d-405f-8019-ad75ee629622" providerId="ADAL" clId="{9F599263-FF01-408C-B7B2-97D5CF01EE0C}" dt="2025-01-20T12:40:18.633" v="5601" actId="700"/>
          <ac:spMkLst>
            <pc:docMk/>
            <pc:sldMk cId="1917729001" sldId="350"/>
            <ac:spMk id="7" creationId="{47E259F6-B021-8794-7744-A6CF6531CC3C}"/>
          </ac:spMkLst>
        </pc:spChg>
        <pc:spChg chg="add mod ord">
          <ac:chgData name="DeSantis, Shane (DEED)" userId="92f9132c-6a0d-405f-8019-ad75ee629622" providerId="ADAL" clId="{9F599263-FF01-408C-B7B2-97D5CF01EE0C}" dt="2025-01-20T12:40:48.595" v="5624" actId="700"/>
          <ac:spMkLst>
            <pc:docMk/>
            <pc:sldMk cId="1917729001" sldId="350"/>
            <ac:spMk id="8" creationId="{3C41D889-5F1F-A911-9107-AB95893526D5}"/>
          </ac:spMkLst>
        </pc:spChg>
        <pc:spChg chg="add del mod ord">
          <ac:chgData name="DeSantis, Shane (DEED)" userId="92f9132c-6a0d-405f-8019-ad75ee629622" providerId="ADAL" clId="{9F599263-FF01-408C-B7B2-97D5CF01EE0C}" dt="2025-01-20T12:40:27.287" v="5602" actId="478"/>
          <ac:spMkLst>
            <pc:docMk/>
            <pc:sldMk cId="1917729001" sldId="350"/>
            <ac:spMk id="9" creationId="{AACA6C71-D1DA-5A58-0B3A-19E60E027322}"/>
          </ac:spMkLst>
        </pc:spChg>
        <pc:spChg chg="add mod ord">
          <ac:chgData name="DeSantis, Shane (DEED)" userId="92f9132c-6a0d-405f-8019-ad75ee629622" providerId="ADAL" clId="{9F599263-FF01-408C-B7B2-97D5CF01EE0C}" dt="2025-01-20T15:23:05.698" v="5801" actId="20577"/>
          <ac:spMkLst>
            <pc:docMk/>
            <pc:sldMk cId="1917729001" sldId="350"/>
            <ac:spMk id="10" creationId="{A55B36BD-91E5-0750-3554-919E33FEC239}"/>
          </ac:spMkLst>
        </pc:spChg>
      </pc:sldChg>
      <pc:sldChg chg="modSp new mod">
        <pc:chgData name="DeSantis, Shane (DEED)" userId="92f9132c-6a0d-405f-8019-ad75ee629622" providerId="ADAL" clId="{9F599263-FF01-408C-B7B2-97D5CF01EE0C}" dt="2025-01-20T15:54:43.727" v="7047" actId="20577"/>
        <pc:sldMkLst>
          <pc:docMk/>
          <pc:sldMk cId="2421369550" sldId="351"/>
        </pc:sldMkLst>
        <pc:spChg chg="mod">
          <ac:chgData name="DeSantis, Shane (DEED)" userId="92f9132c-6a0d-405f-8019-ad75ee629622" providerId="ADAL" clId="{9F599263-FF01-408C-B7B2-97D5CF01EE0C}" dt="2025-01-20T15:53:55.521" v="6965" actId="20577"/>
          <ac:spMkLst>
            <pc:docMk/>
            <pc:sldMk cId="2421369550" sldId="351"/>
            <ac:spMk id="2" creationId="{ACFE257B-1F3F-4B96-4114-F30A7416380D}"/>
          </ac:spMkLst>
        </pc:spChg>
        <pc:spChg chg="mod">
          <ac:chgData name="DeSantis, Shane (DEED)" userId="92f9132c-6a0d-405f-8019-ad75ee629622" providerId="ADAL" clId="{9F599263-FF01-408C-B7B2-97D5CF01EE0C}" dt="2025-01-20T15:54:43.727" v="7047" actId="20577"/>
          <ac:spMkLst>
            <pc:docMk/>
            <pc:sldMk cId="2421369550" sldId="351"/>
            <ac:spMk id="3" creationId="{753D3E6F-DBEF-411C-F56C-F1EE82405A0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C4C17C-7E7C-4FEC-B62C-2EC79CF227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7C075B-BE3D-49D9-B36A-CFDC1E1A6A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FF0176-442A-4234-91CF-68DD85B022D0}" type="datetimeFigureOut">
              <a:rPr lang="en-US" smtClean="0"/>
              <a:t>4/21/2025</a:t>
            </a:fld>
            <a:endParaRPr lang="en-US"/>
          </a:p>
        </p:txBody>
      </p:sp>
      <p:sp>
        <p:nvSpPr>
          <p:cNvPr id="4" name="Footer Placeholder 3">
            <a:extLst>
              <a:ext uri="{FF2B5EF4-FFF2-40B4-BE49-F238E27FC236}">
                <a16:creationId xmlns:a16="http://schemas.microsoft.com/office/drawing/2014/main" id="{41C51D5B-9ACC-4F7A-8FFF-434578E31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CB73B81-98C8-47F4-8EE3-2D536C2469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B64E2B-7E83-4383-8FC0-C0783385D97D}" type="slidenum">
              <a:rPr lang="en-US" smtClean="0"/>
              <a:t>‹#›</a:t>
            </a:fld>
            <a:endParaRPr lang="en-US"/>
          </a:p>
        </p:txBody>
      </p:sp>
    </p:spTree>
    <p:extLst>
      <p:ext uri="{BB962C8B-B14F-4D97-AF65-F5344CB8AC3E}">
        <p14:creationId xmlns:p14="http://schemas.microsoft.com/office/powerpoint/2010/main" val="146246438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7FB6F2-8A5C-9647-8FAA-4ADC82379097}" type="datetimeFigureOut">
              <a:rPr lang="en-US" smtClean="0"/>
              <a:t>4/21/2025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46E53C-B540-F24C-A49E-7383CF25FB5C}" type="slidenum">
              <a:rPr lang="en-US" smtClean="0"/>
              <a:t>‹#›</a:t>
            </a:fld>
            <a:endParaRPr lang="en-US"/>
          </a:p>
        </p:txBody>
      </p:sp>
    </p:spTree>
    <p:extLst>
      <p:ext uri="{BB962C8B-B14F-4D97-AF65-F5344CB8AC3E}">
        <p14:creationId xmlns:p14="http://schemas.microsoft.com/office/powerpoint/2010/main" val="1631609054"/>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a:t>
            </a:fld>
            <a:endParaRPr lang="en-US"/>
          </a:p>
        </p:txBody>
      </p:sp>
    </p:spTree>
    <p:extLst>
      <p:ext uri="{BB962C8B-B14F-4D97-AF65-F5344CB8AC3E}">
        <p14:creationId xmlns:p14="http://schemas.microsoft.com/office/powerpoint/2010/main" val="645402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10</a:t>
            </a:fld>
            <a:endParaRPr lang="en-US"/>
          </a:p>
        </p:txBody>
      </p:sp>
    </p:spTree>
    <p:extLst>
      <p:ext uri="{BB962C8B-B14F-4D97-AF65-F5344CB8AC3E}">
        <p14:creationId xmlns:p14="http://schemas.microsoft.com/office/powerpoint/2010/main" val="3692070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11</a:t>
            </a:fld>
            <a:endParaRPr lang="en-US"/>
          </a:p>
        </p:txBody>
      </p:sp>
    </p:spTree>
    <p:extLst>
      <p:ext uri="{BB962C8B-B14F-4D97-AF65-F5344CB8AC3E}">
        <p14:creationId xmlns:p14="http://schemas.microsoft.com/office/powerpoint/2010/main" val="1710203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12</a:t>
            </a:fld>
            <a:endParaRPr lang="en-US"/>
          </a:p>
        </p:txBody>
      </p:sp>
    </p:spTree>
    <p:extLst>
      <p:ext uri="{BB962C8B-B14F-4D97-AF65-F5344CB8AC3E}">
        <p14:creationId xmlns:p14="http://schemas.microsoft.com/office/powerpoint/2010/main" val="644856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13</a:t>
            </a:fld>
            <a:endParaRPr lang="en-US"/>
          </a:p>
        </p:txBody>
      </p:sp>
    </p:spTree>
    <p:extLst>
      <p:ext uri="{BB962C8B-B14F-4D97-AF65-F5344CB8AC3E}">
        <p14:creationId xmlns:p14="http://schemas.microsoft.com/office/powerpoint/2010/main" val="545876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14</a:t>
            </a:fld>
            <a:endParaRPr lang="en-US"/>
          </a:p>
        </p:txBody>
      </p:sp>
    </p:spTree>
    <p:extLst>
      <p:ext uri="{BB962C8B-B14F-4D97-AF65-F5344CB8AC3E}">
        <p14:creationId xmlns:p14="http://schemas.microsoft.com/office/powerpoint/2010/main" val="1894133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15</a:t>
            </a:fld>
            <a:endParaRPr lang="en-US"/>
          </a:p>
        </p:txBody>
      </p:sp>
    </p:spTree>
    <p:extLst>
      <p:ext uri="{BB962C8B-B14F-4D97-AF65-F5344CB8AC3E}">
        <p14:creationId xmlns:p14="http://schemas.microsoft.com/office/powerpoint/2010/main" val="27674815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16</a:t>
            </a:fld>
            <a:endParaRPr lang="en-US"/>
          </a:p>
        </p:txBody>
      </p:sp>
    </p:spTree>
    <p:extLst>
      <p:ext uri="{BB962C8B-B14F-4D97-AF65-F5344CB8AC3E}">
        <p14:creationId xmlns:p14="http://schemas.microsoft.com/office/powerpoint/2010/main" val="437668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17</a:t>
            </a:fld>
            <a:endParaRPr lang="en-US"/>
          </a:p>
        </p:txBody>
      </p:sp>
    </p:spTree>
    <p:extLst>
      <p:ext uri="{BB962C8B-B14F-4D97-AF65-F5344CB8AC3E}">
        <p14:creationId xmlns:p14="http://schemas.microsoft.com/office/powerpoint/2010/main" val="1010142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18</a:t>
            </a:fld>
            <a:endParaRPr lang="en-US"/>
          </a:p>
        </p:txBody>
      </p:sp>
    </p:spTree>
    <p:extLst>
      <p:ext uri="{BB962C8B-B14F-4D97-AF65-F5344CB8AC3E}">
        <p14:creationId xmlns:p14="http://schemas.microsoft.com/office/powerpoint/2010/main" val="1966574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2</a:t>
            </a:fld>
            <a:endParaRPr lang="en-US"/>
          </a:p>
        </p:txBody>
      </p:sp>
    </p:spTree>
    <p:extLst>
      <p:ext uri="{BB962C8B-B14F-4D97-AF65-F5344CB8AC3E}">
        <p14:creationId xmlns:p14="http://schemas.microsoft.com/office/powerpoint/2010/main" val="3323823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3</a:t>
            </a:fld>
            <a:endParaRPr lang="en-US"/>
          </a:p>
        </p:txBody>
      </p:sp>
    </p:spTree>
    <p:extLst>
      <p:ext uri="{BB962C8B-B14F-4D97-AF65-F5344CB8AC3E}">
        <p14:creationId xmlns:p14="http://schemas.microsoft.com/office/powerpoint/2010/main" val="2321684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4</a:t>
            </a:fld>
            <a:endParaRPr lang="en-US"/>
          </a:p>
        </p:txBody>
      </p:sp>
    </p:spTree>
    <p:extLst>
      <p:ext uri="{BB962C8B-B14F-4D97-AF65-F5344CB8AC3E}">
        <p14:creationId xmlns:p14="http://schemas.microsoft.com/office/powerpoint/2010/main" val="1557458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5</a:t>
            </a:fld>
            <a:endParaRPr lang="en-US"/>
          </a:p>
        </p:txBody>
      </p:sp>
    </p:spTree>
    <p:extLst>
      <p:ext uri="{BB962C8B-B14F-4D97-AF65-F5344CB8AC3E}">
        <p14:creationId xmlns:p14="http://schemas.microsoft.com/office/powerpoint/2010/main" val="13706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6</a:t>
            </a:fld>
            <a:endParaRPr lang="en-US"/>
          </a:p>
        </p:txBody>
      </p:sp>
    </p:spTree>
    <p:extLst>
      <p:ext uri="{BB962C8B-B14F-4D97-AF65-F5344CB8AC3E}">
        <p14:creationId xmlns:p14="http://schemas.microsoft.com/office/powerpoint/2010/main" val="3635345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46E53C-B540-F24C-A49E-7383CF25FB5C}" type="slidenum">
              <a:rPr lang="en-US" smtClean="0"/>
              <a:t>7</a:t>
            </a:fld>
            <a:endParaRPr lang="en-US"/>
          </a:p>
        </p:txBody>
      </p:sp>
    </p:spTree>
    <p:extLst>
      <p:ext uri="{BB962C8B-B14F-4D97-AF65-F5344CB8AC3E}">
        <p14:creationId xmlns:p14="http://schemas.microsoft.com/office/powerpoint/2010/main" val="2046639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B46E53C-B540-F24C-A49E-7383CF25FB5C}" type="slidenum">
              <a:rPr lang="en-US" smtClean="0"/>
              <a:t>8</a:t>
            </a:fld>
            <a:endParaRPr lang="en-US"/>
          </a:p>
        </p:txBody>
      </p:sp>
    </p:spTree>
    <p:extLst>
      <p:ext uri="{BB962C8B-B14F-4D97-AF65-F5344CB8AC3E}">
        <p14:creationId xmlns:p14="http://schemas.microsoft.com/office/powerpoint/2010/main" val="1444771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B46E53C-B540-F24C-A49E-7383CF25FB5C}" type="slidenum">
              <a:rPr lang="en-US" smtClean="0"/>
              <a:t>9</a:t>
            </a:fld>
            <a:endParaRPr lang="en-US"/>
          </a:p>
        </p:txBody>
      </p:sp>
    </p:spTree>
    <p:extLst>
      <p:ext uri="{BB962C8B-B14F-4D97-AF65-F5344CB8AC3E}">
        <p14:creationId xmlns:p14="http://schemas.microsoft.com/office/powerpoint/2010/main" val="3112146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userDrawn="1"/>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7" name="Text Placeholder 3">
            <a:extLst>
              <a:ext uri="{FF2B5EF4-FFF2-40B4-BE49-F238E27FC236}">
                <a16:creationId xmlns:a16="http://schemas.microsoft.com/office/drawing/2014/main" id="{BD0D09D0-A39B-4E1A-D5AF-76A6E2568209}"/>
              </a:ext>
            </a:extLst>
          </p:cNvPr>
          <p:cNvSpPr>
            <a:spLocks noGrp="1"/>
          </p:cNvSpPr>
          <p:nvPr>
            <p:ph type="body" sz="quarter" idx="11"/>
          </p:nvPr>
        </p:nvSpPr>
        <p:spPr>
          <a:xfrm>
            <a:off x="92075" y="2891912"/>
            <a:ext cx="2938463" cy="2534528"/>
          </a:xfrm>
        </p:spPr>
        <p:txBody>
          <a:bodyPr/>
          <a:lstStyle>
            <a:lvl1pPr marL="0" inden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5" name="Picture Placeholder 1" descr="Picture 1">
            <a:extLst>
              <a:ext uri="{FF2B5EF4-FFF2-40B4-BE49-F238E27FC236}">
                <a16:creationId xmlns:a16="http://schemas.microsoft.com/office/drawing/2014/main" id="{234AE102-9263-0CD6-27C1-191F0255C16C}"/>
              </a:ext>
            </a:extLst>
          </p:cNvPr>
          <p:cNvSpPr>
            <a:spLocks noGrp="1"/>
          </p:cNvSpPr>
          <p:nvPr>
            <p:ph type="pic" sz="quarter" idx="12"/>
          </p:nvPr>
        </p:nvSpPr>
        <p:spPr>
          <a:xfrm>
            <a:off x="177782" y="1156648"/>
            <a:ext cx="2852755" cy="1466267"/>
          </a:xfrm>
        </p:spPr>
        <p:txBody>
          <a:bodyPr/>
          <a:lstStyle>
            <a:lvl1pPr marL="0" indent="0">
              <a:buNone/>
              <a:defRPr/>
            </a:lvl1pPr>
          </a:lstStyle>
          <a:p>
            <a:endParaRPr lang="en-US" dirty="0"/>
          </a:p>
        </p:txBody>
      </p:sp>
    </p:spTree>
    <p:extLst>
      <p:ext uri="{BB962C8B-B14F-4D97-AF65-F5344CB8AC3E}">
        <p14:creationId xmlns:p14="http://schemas.microsoft.com/office/powerpoint/2010/main" val="1533841159"/>
      </p:ext>
    </p:extLst>
  </p:cSld>
  <p:clrMapOvr>
    <a:masterClrMapping/>
  </p:clrMapOvr>
  <p:extLst>
    <p:ext uri="{DCECCB84-F9BA-43D5-87BE-67443E8EF086}">
      <p15:sldGuideLst xmlns:p15="http://schemas.microsoft.com/office/powerpoint/2012/main">
        <p15:guide id="1" pos="984"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449131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39665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246408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3162181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dirty="0"/>
              <a:t>Click to edit Master text styles</a:t>
            </a:r>
          </a:p>
        </p:txBody>
      </p:sp>
    </p:spTree>
    <p:extLst>
      <p:ext uri="{BB962C8B-B14F-4D97-AF65-F5344CB8AC3E}">
        <p14:creationId xmlns:p14="http://schemas.microsoft.com/office/powerpoint/2010/main" val="368362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86284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5391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dirty="0"/>
              <a:t>Click to edit Master title style</a:t>
            </a:r>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316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endParaRPr lang="en-US"/>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endParaRPr lang="en-US"/>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1462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9501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5" name="Text Placeholder 4">
            <a:extLst>
              <a:ext uri="{FF2B5EF4-FFF2-40B4-BE49-F238E27FC236}">
                <a16:creationId xmlns:a16="http://schemas.microsoft.com/office/drawing/2014/main" id="{94A0D039-2EB3-08DF-EC1F-C26716E1E24E}"/>
              </a:ext>
            </a:extLst>
          </p:cNvPr>
          <p:cNvSpPr>
            <a:spLocks noGrp="1"/>
          </p:cNvSpPr>
          <p:nvPr>
            <p:ph type="body" sz="quarter" idx="3"/>
          </p:nvPr>
        </p:nvSpPr>
        <p:spPr>
          <a:xfrm>
            <a:off x="6291074" y="2412683"/>
            <a:ext cx="528377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3072592"/>
            <a:ext cx="5300662" cy="3175808"/>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27378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184271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7" name="Arrow: Right 6" hidden="1">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userDrawn="1"/>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hidden="1">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userDrawn="1"/>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userDrawn="1"/>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userDrawn="1"/>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userDrawn="1"/>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userDrawn="1"/>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userDrawn="1"/>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cSld>
  <p:clrMap bg1="lt1" tx1="dk1" bg2="lt2" tx2="dk2" accent1="accent1" accent2="accent2" accent3="accent3" accent4="accent4" accent5="accent5" accent6="accent6" hlink="hlink" folHlink="folHlink"/>
  <p:sldLayoutIdLst>
    <p:sldLayoutId id="2147483705" r:id="rId1"/>
    <p:sldLayoutId id="2147483650" r:id="rId2"/>
    <p:sldLayoutId id="2147483703" r:id="rId3"/>
    <p:sldLayoutId id="2147483699" r:id="rId4"/>
    <p:sldLayoutId id="2147483687" r:id="rId5"/>
    <p:sldLayoutId id="2147483708" r:id="rId6"/>
    <p:sldLayoutId id="2147483702" r:id="rId7"/>
    <p:sldLayoutId id="2147483700" r:id="rId8"/>
    <p:sldLayoutId id="2147483704" r:id="rId9"/>
    <p:sldLayoutId id="2147483686" r:id="rId10"/>
    <p:sldLayoutId id="2147483707" r:id="rId11"/>
    <p:sldLayoutId id="2147483709" r:id="rId12"/>
    <p:sldLayoutId id="2147483710" r:id="rId13"/>
    <p:sldLayoutId id="2147483697" r:id="rId14"/>
  </p:sldLayoutIdLst>
  <p:hf hdr="0" ftr="0" dt="0"/>
  <p:txStyles>
    <p:titleStyle>
      <a:lvl1pPr algn="l" defTabSz="914400" rtl="0" eaLnBrk="1" latinLnBrk="0" hangingPunct="1">
        <a:lnSpc>
          <a:spcPct val="8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userDrawn="1">
          <p15:clr>
            <a:srgbClr val="F26B43"/>
          </p15:clr>
        </p15:guide>
        <p15:guide id="2" pos="552" userDrawn="1">
          <p15:clr>
            <a:srgbClr val="F26B43"/>
          </p15:clr>
        </p15:guide>
        <p15:guide id="3" orient="horz" userDrawn="1">
          <p15:clr>
            <a:srgbClr val="F26B43"/>
          </p15:clr>
        </p15:guide>
        <p15:guide id="4" orient="horz" pos="4320" userDrawn="1">
          <p15:clr>
            <a:srgbClr val="F26B43"/>
          </p15:clr>
        </p15:guide>
        <p15:guide id="5" orient="horz" pos="3936" userDrawn="1">
          <p15:clr>
            <a:srgbClr val="F26B43"/>
          </p15:clr>
        </p15:guide>
        <p15:guide id="6" orient="horz" pos="1464" userDrawn="1">
          <p15:clr>
            <a:srgbClr val="F26B43"/>
          </p15:clr>
        </p15:guide>
        <p15:guide id="7" orient="horz" pos="1512" userDrawn="1">
          <p15:clr>
            <a:srgbClr val="F26B43"/>
          </p15:clr>
        </p15:guide>
        <p15:guide id="8" pos="384" userDrawn="1">
          <p15:clr>
            <a:srgbClr val="F26B43"/>
          </p15:clr>
        </p15:guide>
        <p15:guide id="9" pos="3840" userDrawn="1">
          <p15:clr>
            <a:srgbClr val="F26B43"/>
          </p15:clr>
        </p15:guide>
        <p15:guide id="10" pos="7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shane.desantis@state.mn.u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kia.sadler@state.mn.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90F6270-88F6-AA12-22F1-857B250B2A4C}"/>
              </a:ext>
            </a:extLst>
          </p:cNvPr>
          <p:cNvSpPr>
            <a:spLocks noGrp="1"/>
          </p:cNvSpPr>
          <p:nvPr>
            <p:ph type="ctrTitle"/>
          </p:nvPr>
        </p:nvSpPr>
        <p:spPr/>
        <p:txBody>
          <a:bodyPr/>
          <a:lstStyle/>
          <a:p>
            <a:r>
              <a:rPr lang="en-US" dirty="0"/>
              <a:t>Braille Literacy for Transition Success</a:t>
            </a:r>
          </a:p>
        </p:txBody>
      </p:sp>
      <p:pic>
        <p:nvPicPr>
          <p:cNvPr id="12" name="Picture Placeholder 11" descr="Charting the Cs logo. Cooperation, Communication and Collaboration.&#10;A black and blue text.">
            <a:extLst>
              <a:ext uri="{FF2B5EF4-FFF2-40B4-BE49-F238E27FC236}">
                <a16:creationId xmlns:a16="http://schemas.microsoft.com/office/drawing/2014/main" id="{92A34719-8731-EF29-90CB-7117B21E5CCE}"/>
              </a:ext>
            </a:extLst>
          </p:cNvPr>
          <p:cNvPicPr>
            <a:picLocks noGrp="1" noChangeAspect="1"/>
          </p:cNvPicPr>
          <p:nvPr>
            <p:ph type="pic" sz="quarter" idx="12"/>
          </p:nvPr>
        </p:nvPicPr>
        <p:blipFill rotWithShape="1">
          <a:blip r:embed="rId3"/>
          <a:srcRect t="337" b="-62991"/>
          <a:stretch/>
        </p:blipFill>
        <p:spPr>
          <a:xfrm>
            <a:off x="177782" y="1227906"/>
            <a:ext cx="2852755" cy="1055372"/>
          </a:xfrm>
        </p:spPr>
      </p:pic>
      <p:sp>
        <p:nvSpPr>
          <p:cNvPr id="6" name="Text Placeholder 5">
            <a:extLst>
              <a:ext uri="{FF2B5EF4-FFF2-40B4-BE49-F238E27FC236}">
                <a16:creationId xmlns:a16="http://schemas.microsoft.com/office/drawing/2014/main" id="{3DAB676B-4FF9-88B4-C9B9-9280BAF232C1}"/>
              </a:ext>
            </a:extLst>
          </p:cNvPr>
          <p:cNvSpPr>
            <a:spLocks noGrp="1"/>
          </p:cNvSpPr>
          <p:nvPr>
            <p:ph type="body" sz="quarter" idx="11"/>
          </p:nvPr>
        </p:nvSpPr>
        <p:spPr/>
        <p:txBody>
          <a:bodyPr/>
          <a:lstStyle/>
          <a:p>
            <a:pPr>
              <a:spcBef>
                <a:spcPts val="0"/>
              </a:spcBef>
              <a:spcAft>
                <a:spcPts val="800"/>
              </a:spcAft>
            </a:pPr>
            <a:r>
              <a:rPr lang="en-US" dirty="0">
                <a:solidFill>
                  <a:schemeClr val="tx1">
                    <a:lumMod val="95000"/>
                    <a:lumOff val="5000"/>
                  </a:schemeClr>
                </a:solidFill>
              </a:rPr>
              <a:t>Charting the Cs Conference 2025:</a:t>
            </a:r>
          </a:p>
          <a:p>
            <a:pPr>
              <a:spcBef>
                <a:spcPts val="0"/>
              </a:spcBef>
              <a:spcAft>
                <a:spcPts val="800"/>
              </a:spcAft>
            </a:pPr>
            <a:r>
              <a:rPr lang="en-US" i="1" dirty="0">
                <a:solidFill>
                  <a:schemeClr val="tx1">
                    <a:lumMod val="95000"/>
                    <a:lumOff val="5000"/>
                  </a:schemeClr>
                </a:solidFill>
              </a:rPr>
              <a:t>To Literacy and Beyond</a:t>
            </a:r>
          </a:p>
          <a:p>
            <a:pPr>
              <a:spcBef>
                <a:spcPts val="1200"/>
              </a:spcBef>
              <a:spcAft>
                <a:spcPts val="0"/>
              </a:spcAft>
            </a:pPr>
            <a:r>
              <a:rPr lang="en-US" dirty="0">
                <a:solidFill>
                  <a:schemeClr val="tx1">
                    <a:lumMod val="95000"/>
                    <a:lumOff val="5000"/>
                  </a:schemeClr>
                </a:solidFill>
              </a:rPr>
              <a:t>Cooperation </a:t>
            </a:r>
            <a:br>
              <a:rPr lang="en-US" dirty="0">
                <a:solidFill>
                  <a:schemeClr val="tx1">
                    <a:lumMod val="95000"/>
                    <a:lumOff val="5000"/>
                  </a:schemeClr>
                </a:solidFill>
              </a:rPr>
            </a:br>
            <a:r>
              <a:rPr lang="en-US" dirty="0">
                <a:solidFill>
                  <a:schemeClr val="tx1">
                    <a:lumMod val="95000"/>
                    <a:lumOff val="5000"/>
                  </a:schemeClr>
                </a:solidFill>
              </a:rPr>
              <a:t>Communication </a:t>
            </a:r>
            <a:br>
              <a:rPr lang="en-US" dirty="0">
                <a:solidFill>
                  <a:schemeClr val="tx1">
                    <a:lumMod val="95000"/>
                    <a:lumOff val="5000"/>
                  </a:schemeClr>
                </a:solidFill>
              </a:rPr>
            </a:br>
            <a:r>
              <a:rPr lang="en-US" dirty="0">
                <a:solidFill>
                  <a:schemeClr val="tx1">
                    <a:lumMod val="95000"/>
                    <a:lumOff val="5000"/>
                  </a:schemeClr>
                </a:solidFill>
              </a:rPr>
              <a:t>Collaboration</a:t>
            </a:r>
          </a:p>
        </p:txBody>
      </p:sp>
      <p:sp>
        <p:nvSpPr>
          <p:cNvPr id="7" name="Text Placeholder 1">
            <a:extLst>
              <a:ext uri="{FF2B5EF4-FFF2-40B4-BE49-F238E27FC236}">
                <a16:creationId xmlns:a16="http://schemas.microsoft.com/office/drawing/2014/main" id="{FDB43DFB-DDC8-1D03-0FD7-3B53D918D673}"/>
              </a:ext>
            </a:extLst>
          </p:cNvPr>
          <p:cNvSpPr>
            <a:spLocks noGrp="1"/>
          </p:cNvSpPr>
          <p:nvPr>
            <p:ph type="body" sz="quarter" idx="10"/>
          </p:nvPr>
        </p:nvSpPr>
        <p:spPr>
          <a:xfrm>
            <a:off x="3169607" y="3180472"/>
            <a:ext cx="8193643" cy="1550554"/>
          </a:xfrm>
        </p:spPr>
        <p:txBody>
          <a:bodyPr/>
          <a:lstStyle/>
          <a:p>
            <a:pPr algn="ctr"/>
            <a:r>
              <a:rPr lang="en-US" dirty="0"/>
              <a:t>Presented by:</a:t>
            </a:r>
          </a:p>
          <a:p>
            <a:pPr algn="ctr"/>
            <a:r>
              <a:rPr lang="en-US" dirty="0"/>
              <a:t>Shane DeSantis, Transition Coordinator </a:t>
            </a:r>
          </a:p>
          <a:p>
            <a:pPr algn="ctr"/>
            <a:r>
              <a:rPr lang="en-US" dirty="0"/>
              <a:t>Kia Sadler, Rehabilitation Teacher </a:t>
            </a:r>
          </a:p>
        </p:txBody>
      </p:sp>
      <p:pic>
        <p:nvPicPr>
          <p:cNvPr id="8" name="Picture 7" descr="MN Employment and Economic Development State Services for the Blind Logo&#10;">
            <a:extLst>
              <a:ext uri="{FF2B5EF4-FFF2-40B4-BE49-F238E27FC236}">
                <a16:creationId xmlns:a16="http://schemas.microsoft.com/office/drawing/2014/main" id="{B6D998A2-B308-4398-FAAE-ED09F4719C67}"/>
              </a:ext>
            </a:extLst>
          </p:cNvPr>
          <p:cNvPicPr>
            <a:picLocks noChangeAspect="1"/>
          </p:cNvPicPr>
          <p:nvPr/>
        </p:nvPicPr>
        <p:blipFill>
          <a:blip r:embed="rId4"/>
          <a:stretch>
            <a:fillRect/>
          </a:stretch>
        </p:blipFill>
        <p:spPr>
          <a:xfrm>
            <a:off x="4791565" y="4731026"/>
            <a:ext cx="5435801" cy="1268353"/>
          </a:xfrm>
          <a:prstGeom prst="rect">
            <a:avLst/>
          </a:prstGeom>
        </p:spPr>
      </p:pic>
    </p:spTree>
    <p:extLst>
      <p:ext uri="{BB962C8B-B14F-4D97-AF65-F5344CB8AC3E}">
        <p14:creationId xmlns:p14="http://schemas.microsoft.com/office/powerpoint/2010/main" val="116753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8F01F-4D48-C093-4EFD-65E92882E048}"/>
              </a:ext>
            </a:extLst>
          </p:cNvPr>
          <p:cNvSpPr>
            <a:spLocks noGrp="1"/>
          </p:cNvSpPr>
          <p:nvPr>
            <p:ph type="title"/>
          </p:nvPr>
        </p:nvSpPr>
        <p:spPr>
          <a:xfrm>
            <a:off x="781454" y="1349542"/>
            <a:ext cx="10978994" cy="1153461"/>
          </a:xfrm>
        </p:spPr>
        <p:txBody>
          <a:bodyPr/>
          <a:lstStyle/>
          <a:p>
            <a:r>
              <a:rPr lang="en-US" dirty="0"/>
              <a:t>Progressive Vision Loss  </a:t>
            </a:r>
          </a:p>
        </p:txBody>
      </p:sp>
      <p:sp>
        <p:nvSpPr>
          <p:cNvPr id="3" name="Text Placeholder 2">
            <a:extLst>
              <a:ext uri="{FF2B5EF4-FFF2-40B4-BE49-F238E27FC236}">
                <a16:creationId xmlns:a16="http://schemas.microsoft.com/office/drawing/2014/main" id="{3E0749F7-AAC1-38F3-6A64-4D783748A036}"/>
              </a:ext>
            </a:extLst>
          </p:cNvPr>
          <p:cNvSpPr>
            <a:spLocks noGrp="1"/>
          </p:cNvSpPr>
          <p:nvPr>
            <p:ph type="body" sz="quarter" idx="10"/>
          </p:nvPr>
        </p:nvSpPr>
        <p:spPr/>
        <p:txBody>
          <a:bodyPr/>
          <a:lstStyle/>
          <a:p>
            <a:r>
              <a:rPr lang="en-US" sz="2800" dirty="0"/>
              <a:t>Calls for important discussions about the future</a:t>
            </a:r>
          </a:p>
          <a:p>
            <a:pPr lvl="1"/>
            <a:r>
              <a:rPr lang="en-US" sz="2800" dirty="0"/>
              <a:t>Introduction to braille and its use</a:t>
            </a:r>
          </a:p>
          <a:p>
            <a:pPr lvl="1"/>
            <a:r>
              <a:rPr lang="en-US" sz="2800" dirty="0"/>
              <a:t>Proficiency isn’t always the goal	</a:t>
            </a:r>
          </a:p>
          <a:p>
            <a:r>
              <a:rPr lang="en-US" sz="2800" dirty="0"/>
              <a:t>Once it is learned, the skill is easier to come back to </a:t>
            </a:r>
          </a:p>
          <a:p>
            <a:r>
              <a:rPr lang="en-US" sz="2800" dirty="0"/>
              <a:t>Eye fatigue and posture </a:t>
            </a:r>
          </a:p>
          <a:p>
            <a:r>
              <a:rPr lang="en-US" sz="2800" dirty="0"/>
              <a:t>How to be proactive as a student preparing for success </a:t>
            </a:r>
          </a:p>
        </p:txBody>
      </p:sp>
    </p:spTree>
    <p:extLst>
      <p:ext uri="{BB962C8B-B14F-4D97-AF65-F5344CB8AC3E}">
        <p14:creationId xmlns:p14="http://schemas.microsoft.com/office/powerpoint/2010/main" val="2310524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55F3-AD10-04AE-5357-3C9F71A19F14}"/>
              </a:ext>
            </a:extLst>
          </p:cNvPr>
          <p:cNvSpPr>
            <a:spLocks noGrp="1"/>
          </p:cNvSpPr>
          <p:nvPr>
            <p:ph type="title"/>
          </p:nvPr>
        </p:nvSpPr>
        <p:spPr/>
        <p:txBody>
          <a:bodyPr/>
          <a:lstStyle/>
          <a:p>
            <a:r>
              <a:rPr lang="en-US" dirty="0"/>
              <a:t>Braille Beyond the Classroom </a:t>
            </a:r>
          </a:p>
        </p:txBody>
      </p:sp>
      <p:sp>
        <p:nvSpPr>
          <p:cNvPr id="3" name="Text Placeholder 2">
            <a:extLst>
              <a:ext uri="{FF2B5EF4-FFF2-40B4-BE49-F238E27FC236}">
                <a16:creationId xmlns:a16="http://schemas.microsoft.com/office/drawing/2014/main" id="{46DC0E73-6D9A-FBDB-EDFF-56B3D1372043}"/>
              </a:ext>
            </a:extLst>
          </p:cNvPr>
          <p:cNvSpPr>
            <a:spLocks noGrp="1"/>
          </p:cNvSpPr>
          <p:nvPr>
            <p:ph type="body" sz="quarter" idx="10"/>
          </p:nvPr>
        </p:nvSpPr>
        <p:spPr/>
        <p:txBody>
          <a:bodyPr/>
          <a:lstStyle/>
          <a:p>
            <a:r>
              <a:rPr lang="en-US" sz="3200" dirty="0"/>
              <a:t>Labeling and organization</a:t>
            </a:r>
          </a:p>
          <a:p>
            <a:r>
              <a:rPr lang="en-US" sz="3200" dirty="0"/>
              <a:t>Uses around the home</a:t>
            </a:r>
          </a:p>
          <a:p>
            <a:r>
              <a:rPr lang="en-US" sz="3200" dirty="0"/>
              <a:t>Public signage and accessing the environment</a:t>
            </a:r>
          </a:p>
          <a:p>
            <a:r>
              <a:rPr lang="en-US" sz="3200" dirty="0"/>
              <a:t>Recreation and leisure activities </a:t>
            </a:r>
          </a:p>
          <a:p>
            <a:r>
              <a:rPr lang="en-US" sz="3200" dirty="0"/>
              <a:t>Notes </a:t>
            </a:r>
          </a:p>
        </p:txBody>
      </p:sp>
    </p:spTree>
    <p:extLst>
      <p:ext uri="{BB962C8B-B14F-4D97-AF65-F5344CB8AC3E}">
        <p14:creationId xmlns:p14="http://schemas.microsoft.com/office/powerpoint/2010/main" val="93910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E6A5-5609-913E-08FE-83F184F6E26A}"/>
              </a:ext>
            </a:extLst>
          </p:cNvPr>
          <p:cNvSpPr>
            <a:spLocks noGrp="1"/>
          </p:cNvSpPr>
          <p:nvPr>
            <p:ph type="title"/>
          </p:nvPr>
        </p:nvSpPr>
        <p:spPr/>
        <p:txBody>
          <a:bodyPr/>
          <a:lstStyle/>
          <a:p>
            <a:r>
              <a:rPr lang="en-US" dirty="0"/>
              <a:t>Braille Assistive Technology </a:t>
            </a:r>
          </a:p>
        </p:txBody>
      </p:sp>
      <p:sp>
        <p:nvSpPr>
          <p:cNvPr id="3" name="Text Placeholder 2">
            <a:extLst>
              <a:ext uri="{FF2B5EF4-FFF2-40B4-BE49-F238E27FC236}">
                <a16:creationId xmlns:a16="http://schemas.microsoft.com/office/drawing/2014/main" id="{D4152D04-FF88-9E44-8E93-2755744C04A0}"/>
              </a:ext>
            </a:extLst>
          </p:cNvPr>
          <p:cNvSpPr>
            <a:spLocks noGrp="1"/>
          </p:cNvSpPr>
          <p:nvPr>
            <p:ph type="body" sz="quarter" idx="10"/>
          </p:nvPr>
        </p:nvSpPr>
        <p:spPr>
          <a:xfrm>
            <a:off x="612489" y="2421566"/>
            <a:ext cx="10978994" cy="3903034"/>
          </a:xfrm>
        </p:spPr>
        <p:txBody>
          <a:bodyPr/>
          <a:lstStyle/>
          <a:p>
            <a:r>
              <a:rPr lang="en-US" sz="3200" dirty="0"/>
              <a:t>Braille notetakers</a:t>
            </a:r>
          </a:p>
          <a:p>
            <a:pPr lvl="1"/>
            <a:r>
              <a:rPr lang="en-US" sz="3200" dirty="0"/>
              <a:t>Stand-alone devices</a:t>
            </a:r>
          </a:p>
          <a:p>
            <a:pPr lvl="1"/>
            <a:r>
              <a:rPr lang="en-US" sz="3200" dirty="0"/>
              <a:t>Don’t need to know a screen reader to use </a:t>
            </a:r>
          </a:p>
          <a:p>
            <a:r>
              <a:rPr lang="en-US" sz="3200" dirty="0"/>
              <a:t>Braille displays</a:t>
            </a:r>
          </a:p>
          <a:p>
            <a:pPr lvl="1"/>
            <a:r>
              <a:rPr lang="en-US" sz="3200" dirty="0"/>
              <a:t>Primary use is to connect to a device to read content on that device </a:t>
            </a:r>
          </a:p>
          <a:p>
            <a:r>
              <a:rPr lang="en-US" sz="3200" dirty="0" err="1"/>
              <a:t>eReaders</a:t>
            </a:r>
            <a:r>
              <a:rPr lang="en-US" sz="3200" dirty="0"/>
              <a:t> </a:t>
            </a:r>
          </a:p>
        </p:txBody>
      </p:sp>
    </p:spTree>
    <p:extLst>
      <p:ext uri="{BB962C8B-B14F-4D97-AF65-F5344CB8AC3E}">
        <p14:creationId xmlns:p14="http://schemas.microsoft.com/office/powerpoint/2010/main" val="1077738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CCF3D-3DE4-565D-45BD-5F29BA33ABDA}"/>
              </a:ext>
            </a:extLst>
          </p:cNvPr>
          <p:cNvSpPr>
            <a:spLocks noGrp="1"/>
          </p:cNvSpPr>
          <p:nvPr>
            <p:ph type="title"/>
          </p:nvPr>
        </p:nvSpPr>
        <p:spPr/>
        <p:txBody>
          <a:bodyPr/>
          <a:lstStyle/>
          <a:p>
            <a:r>
              <a:rPr lang="en-US" dirty="0"/>
              <a:t>Braille in the Toolbox	</a:t>
            </a:r>
          </a:p>
        </p:txBody>
      </p:sp>
      <p:sp>
        <p:nvSpPr>
          <p:cNvPr id="3" name="Text Placeholder 2">
            <a:extLst>
              <a:ext uri="{FF2B5EF4-FFF2-40B4-BE49-F238E27FC236}">
                <a16:creationId xmlns:a16="http://schemas.microsoft.com/office/drawing/2014/main" id="{639639B9-E72E-0CE9-82BD-3A203605EBD0}"/>
              </a:ext>
            </a:extLst>
          </p:cNvPr>
          <p:cNvSpPr>
            <a:spLocks noGrp="1"/>
          </p:cNvSpPr>
          <p:nvPr>
            <p:ph type="body" sz="quarter" idx="10"/>
          </p:nvPr>
        </p:nvSpPr>
        <p:spPr>
          <a:xfrm>
            <a:off x="612489" y="2421566"/>
            <a:ext cx="10978994" cy="3903034"/>
          </a:xfrm>
        </p:spPr>
        <p:txBody>
          <a:bodyPr/>
          <a:lstStyle/>
          <a:p>
            <a:r>
              <a:rPr lang="en-US" dirty="0"/>
              <a:t>Braille is a supplemental tool to be used in conjunction with other skills</a:t>
            </a:r>
          </a:p>
          <a:p>
            <a:pPr lvl="1"/>
            <a:r>
              <a:rPr lang="en-US" dirty="0"/>
              <a:t>Computer skills are still critical and can further braille use</a:t>
            </a:r>
          </a:p>
          <a:p>
            <a:pPr lvl="1"/>
            <a:r>
              <a:rPr lang="en-US" dirty="0"/>
              <a:t>Audio	</a:t>
            </a:r>
          </a:p>
          <a:p>
            <a:pPr lvl="1"/>
            <a:r>
              <a:rPr lang="en-US" dirty="0"/>
              <a:t>Touch typing</a:t>
            </a:r>
          </a:p>
          <a:p>
            <a:pPr lvl="1"/>
            <a:r>
              <a:rPr lang="en-US" dirty="0"/>
              <a:t>Various assistive technologies</a:t>
            </a:r>
          </a:p>
          <a:p>
            <a:pPr lvl="1"/>
            <a:r>
              <a:rPr lang="en-US" dirty="0"/>
              <a:t>Advocacy </a:t>
            </a:r>
          </a:p>
          <a:p>
            <a:endParaRPr lang="en-US" dirty="0"/>
          </a:p>
        </p:txBody>
      </p:sp>
    </p:spTree>
    <p:extLst>
      <p:ext uri="{BB962C8B-B14F-4D97-AF65-F5344CB8AC3E}">
        <p14:creationId xmlns:p14="http://schemas.microsoft.com/office/powerpoint/2010/main" val="1722811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1F34F-B77E-305F-79B8-DDA22F8013B7}"/>
              </a:ext>
            </a:extLst>
          </p:cNvPr>
          <p:cNvSpPr>
            <a:spLocks noGrp="1"/>
          </p:cNvSpPr>
          <p:nvPr>
            <p:ph type="title"/>
          </p:nvPr>
        </p:nvSpPr>
        <p:spPr/>
        <p:txBody>
          <a:bodyPr/>
          <a:lstStyle/>
          <a:p>
            <a:r>
              <a:rPr lang="en-US" dirty="0"/>
              <a:t>Braille in the Workplace 	</a:t>
            </a:r>
          </a:p>
        </p:txBody>
      </p:sp>
      <p:sp>
        <p:nvSpPr>
          <p:cNvPr id="3" name="Text Placeholder 2">
            <a:extLst>
              <a:ext uri="{FF2B5EF4-FFF2-40B4-BE49-F238E27FC236}">
                <a16:creationId xmlns:a16="http://schemas.microsoft.com/office/drawing/2014/main" id="{94052285-0A84-F6F3-42F0-53DECF893FC3}"/>
              </a:ext>
            </a:extLst>
          </p:cNvPr>
          <p:cNvSpPr>
            <a:spLocks noGrp="1"/>
          </p:cNvSpPr>
          <p:nvPr>
            <p:ph type="body" sz="quarter" idx="10"/>
          </p:nvPr>
        </p:nvSpPr>
        <p:spPr/>
        <p:txBody>
          <a:bodyPr/>
          <a:lstStyle/>
          <a:p>
            <a:r>
              <a:rPr lang="en-US" dirty="0"/>
              <a:t>2024 survey of 304 blind workers</a:t>
            </a:r>
          </a:p>
          <a:p>
            <a:pPr lvl="1"/>
            <a:r>
              <a:rPr lang="en-US" dirty="0"/>
              <a:t>66.1% used braille at work</a:t>
            </a:r>
          </a:p>
          <a:p>
            <a:pPr lvl="1"/>
            <a:r>
              <a:rPr lang="en-US" dirty="0"/>
              <a:t>52.6% used refreshable braille at work</a:t>
            </a:r>
          </a:p>
          <a:p>
            <a:r>
              <a:rPr lang="en-US" dirty="0"/>
              <a:t>Common work tasks reported</a:t>
            </a:r>
          </a:p>
          <a:p>
            <a:pPr lvl="1"/>
            <a:r>
              <a:rPr lang="en-US" dirty="0"/>
              <a:t>Taking notes in meetings</a:t>
            </a:r>
          </a:p>
          <a:p>
            <a:pPr lvl="1"/>
            <a:r>
              <a:rPr lang="en-US" dirty="0"/>
              <a:t>Making presentations</a:t>
            </a:r>
          </a:p>
          <a:p>
            <a:pPr lvl="1"/>
            <a:r>
              <a:rPr lang="en-US" dirty="0"/>
              <a:t>Using the internet</a:t>
            </a:r>
          </a:p>
          <a:p>
            <a:pPr lvl="1"/>
            <a:r>
              <a:rPr lang="en-US" dirty="0"/>
              <a:t>Using the computer for various work tasks </a:t>
            </a:r>
          </a:p>
        </p:txBody>
      </p:sp>
    </p:spTree>
    <p:extLst>
      <p:ext uri="{BB962C8B-B14F-4D97-AF65-F5344CB8AC3E}">
        <p14:creationId xmlns:p14="http://schemas.microsoft.com/office/powerpoint/2010/main" val="2532875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257B-1F3F-4B96-4114-F30A7416380D}"/>
              </a:ext>
            </a:extLst>
          </p:cNvPr>
          <p:cNvSpPr>
            <a:spLocks noGrp="1"/>
          </p:cNvSpPr>
          <p:nvPr>
            <p:ph type="title"/>
          </p:nvPr>
        </p:nvSpPr>
        <p:spPr/>
        <p:txBody>
          <a:bodyPr/>
          <a:lstStyle/>
          <a:p>
            <a:r>
              <a:rPr lang="en-US" dirty="0"/>
              <a:t>Supporting Braille in Transition 	</a:t>
            </a:r>
          </a:p>
        </p:txBody>
      </p:sp>
      <p:sp>
        <p:nvSpPr>
          <p:cNvPr id="3" name="Text Placeholder 2">
            <a:extLst>
              <a:ext uri="{FF2B5EF4-FFF2-40B4-BE49-F238E27FC236}">
                <a16:creationId xmlns:a16="http://schemas.microsoft.com/office/drawing/2014/main" id="{753D3E6F-DBEF-411C-F56C-F1EE82405A0B}"/>
              </a:ext>
            </a:extLst>
          </p:cNvPr>
          <p:cNvSpPr>
            <a:spLocks noGrp="1"/>
          </p:cNvSpPr>
          <p:nvPr>
            <p:ph type="body" sz="quarter" idx="10"/>
          </p:nvPr>
        </p:nvSpPr>
        <p:spPr/>
        <p:txBody>
          <a:bodyPr/>
          <a:lstStyle/>
          <a:p>
            <a:r>
              <a:rPr lang="en-US" dirty="0"/>
              <a:t>Ensure the student and team have the education and tools to succeed 	</a:t>
            </a:r>
          </a:p>
          <a:p>
            <a:r>
              <a:rPr lang="en-US" dirty="0"/>
              <a:t>Promote early braille exposure </a:t>
            </a:r>
          </a:p>
          <a:p>
            <a:r>
              <a:rPr lang="en-US" dirty="0"/>
              <a:t>Prompt access when materials are needed </a:t>
            </a:r>
          </a:p>
          <a:p>
            <a:r>
              <a:rPr lang="en-US" dirty="0"/>
              <a:t>Support technology in conjunction with braille </a:t>
            </a:r>
          </a:p>
          <a:p>
            <a:r>
              <a:rPr lang="en-US" dirty="0"/>
              <a:t>Integrate braille into both instruction and leisure activities </a:t>
            </a:r>
          </a:p>
          <a:p>
            <a:r>
              <a:rPr lang="en-US" dirty="0"/>
              <a:t>Raise awareness – students, families, peers, teachers</a:t>
            </a:r>
          </a:p>
        </p:txBody>
      </p:sp>
    </p:spTree>
    <p:extLst>
      <p:ext uri="{BB962C8B-B14F-4D97-AF65-F5344CB8AC3E}">
        <p14:creationId xmlns:p14="http://schemas.microsoft.com/office/powerpoint/2010/main" val="2421369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D1CDF-759B-4076-33FA-C5433940BF2B}"/>
              </a:ext>
            </a:extLst>
          </p:cNvPr>
          <p:cNvSpPr>
            <a:spLocks noGrp="1"/>
          </p:cNvSpPr>
          <p:nvPr>
            <p:ph type="title"/>
          </p:nvPr>
        </p:nvSpPr>
        <p:spPr/>
        <p:txBody>
          <a:bodyPr/>
          <a:lstStyle/>
          <a:p>
            <a:r>
              <a:rPr lang="en-US" dirty="0"/>
              <a:t>SSB Resources </a:t>
            </a:r>
          </a:p>
        </p:txBody>
      </p:sp>
      <p:sp>
        <p:nvSpPr>
          <p:cNvPr id="3" name="Text Placeholder 2">
            <a:extLst>
              <a:ext uri="{FF2B5EF4-FFF2-40B4-BE49-F238E27FC236}">
                <a16:creationId xmlns:a16="http://schemas.microsoft.com/office/drawing/2014/main" id="{BA317BED-BB21-989E-E62F-6FD2CA3A818E}"/>
              </a:ext>
            </a:extLst>
          </p:cNvPr>
          <p:cNvSpPr>
            <a:spLocks noGrp="1"/>
          </p:cNvSpPr>
          <p:nvPr>
            <p:ph type="body" sz="quarter" idx="10"/>
          </p:nvPr>
        </p:nvSpPr>
        <p:spPr/>
        <p:txBody>
          <a:bodyPr/>
          <a:lstStyle/>
          <a:p>
            <a:r>
              <a:rPr lang="en-US" dirty="0"/>
              <a:t>Braille Transcription</a:t>
            </a:r>
          </a:p>
          <a:p>
            <a:pPr lvl="1"/>
            <a:r>
              <a:rPr lang="en-US" dirty="0"/>
              <a:t>Students: Provide braille and other educational materials per federal and state laws, as requested by teachers for eligible Minnesota K-12 students and special non-graded students with print impairments attending school in participating school districts.</a:t>
            </a:r>
          </a:p>
          <a:p>
            <a:pPr lvl="1"/>
            <a:r>
              <a:rPr lang="en-US" dirty="0"/>
              <a:t>Community members	</a:t>
            </a:r>
          </a:p>
          <a:p>
            <a:r>
              <a:rPr lang="en-US" dirty="0"/>
              <a:t>Braille instruction </a:t>
            </a:r>
          </a:p>
          <a:p>
            <a:pPr lvl="1"/>
            <a:r>
              <a:rPr lang="en-US" dirty="0"/>
              <a:t>Employment, independent living, seniors </a:t>
            </a:r>
          </a:p>
        </p:txBody>
      </p:sp>
    </p:spTree>
    <p:extLst>
      <p:ext uri="{BB962C8B-B14F-4D97-AF65-F5344CB8AC3E}">
        <p14:creationId xmlns:p14="http://schemas.microsoft.com/office/powerpoint/2010/main" val="2963212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BD734-A1BB-1CC3-A4A4-A2AD9DE7A4D2}"/>
              </a:ext>
            </a:extLst>
          </p:cNvPr>
          <p:cNvSpPr>
            <a:spLocks noGrp="1"/>
          </p:cNvSpPr>
          <p:nvPr>
            <p:ph type="title"/>
          </p:nvPr>
        </p:nvSpPr>
        <p:spPr/>
        <p:txBody>
          <a:bodyPr/>
          <a:lstStyle/>
          <a:p>
            <a:r>
              <a:rPr lang="en-US" dirty="0"/>
              <a:t>Online Braille Learning Resources </a:t>
            </a:r>
          </a:p>
        </p:txBody>
      </p:sp>
      <p:sp>
        <p:nvSpPr>
          <p:cNvPr id="3" name="Text Placeholder 2">
            <a:extLst>
              <a:ext uri="{FF2B5EF4-FFF2-40B4-BE49-F238E27FC236}">
                <a16:creationId xmlns:a16="http://schemas.microsoft.com/office/drawing/2014/main" id="{E1533996-D9DE-7368-F2E1-3F8D8523367C}"/>
              </a:ext>
            </a:extLst>
          </p:cNvPr>
          <p:cNvSpPr>
            <a:spLocks noGrp="1"/>
          </p:cNvSpPr>
          <p:nvPr>
            <p:ph type="body" sz="quarter" idx="10"/>
          </p:nvPr>
        </p:nvSpPr>
        <p:spPr/>
        <p:txBody>
          <a:bodyPr/>
          <a:lstStyle/>
          <a:p>
            <a:r>
              <a:rPr lang="en-US" dirty="0"/>
              <a:t>Hadley Workshops: hadleyhelps.org</a:t>
            </a:r>
          </a:p>
          <a:p>
            <a:r>
              <a:rPr lang="en-US" dirty="0"/>
              <a:t>Braille Brain: braillebrain.aphtech.org	</a:t>
            </a:r>
          </a:p>
          <a:p>
            <a:r>
              <a:rPr lang="en-US" dirty="0"/>
              <a:t>Braille Zoomers: brailleliteracycanada.ca/en/programs</a:t>
            </a:r>
          </a:p>
          <a:p>
            <a:r>
              <a:rPr lang="en-US" dirty="0" err="1"/>
              <a:t>Braillists</a:t>
            </a:r>
            <a:r>
              <a:rPr lang="en-US" dirty="0"/>
              <a:t> Foundation: braillists.org</a:t>
            </a:r>
          </a:p>
          <a:p>
            <a:r>
              <a:rPr lang="en-US" dirty="0"/>
              <a:t>UEB Online: uebonline.org</a:t>
            </a:r>
          </a:p>
          <a:p>
            <a:endParaRPr lang="en-US" dirty="0"/>
          </a:p>
          <a:p>
            <a:r>
              <a:rPr lang="en-US" dirty="0"/>
              <a:t>Braille Tutor: iOS and Google Play Store </a:t>
            </a:r>
          </a:p>
        </p:txBody>
      </p:sp>
    </p:spTree>
    <p:extLst>
      <p:ext uri="{BB962C8B-B14F-4D97-AF65-F5344CB8AC3E}">
        <p14:creationId xmlns:p14="http://schemas.microsoft.com/office/powerpoint/2010/main" val="2701542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C41D889-5F1F-A911-9107-AB95893526D5}"/>
              </a:ext>
            </a:extLst>
          </p:cNvPr>
          <p:cNvSpPr>
            <a:spLocks noGrp="1"/>
          </p:cNvSpPr>
          <p:nvPr>
            <p:ph type="title"/>
          </p:nvPr>
        </p:nvSpPr>
        <p:spPr/>
        <p:txBody>
          <a:bodyPr/>
          <a:lstStyle/>
          <a:p>
            <a:pPr algn="ctr"/>
            <a:r>
              <a:rPr lang="en-US" dirty="0"/>
              <a:t>Thank you!</a:t>
            </a:r>
          </a:p>
        </p:txBody>
      </p:sp>
      <p:sp>
        <p:nvSpPr>
          <p:cNvPr id="10" name="Text Placeholder 9">
            <a:extLst>
              <a:ext uri="{FF2B5EF4-FFF2-40B4-BE49-F238E27FC236}">
                <a16:creationId xmlns:a16="http://schemas.microsoft.com/office/drawing/2014/main" id="{A55B36BD-91E5-0750-3554-919E33FEC239}"/>
              </a:ext>
            </a:extLst>
          </p:cNvPr>
          <p:cNvSpPr>
            <a:spLocks noGrp="1"/>
          </p:cNvSpPr>
          <p:nvPr>
            <p:ph type="body" sz="quarter" idx="10"/>
          </p:nvPr>
        </p:nvSpPr>
        <p:spPr/>
        <p:txBody>
          <a:bodyPr/>
          <a:lstStyle/>
          <a:p>
            <a:r>
              <a:rPr lang="en-US" dirty="0"/>
              <a:t>Shane DeSantis: </a:t>
            </a:r>
            <a:r>
              <a:rPr lang="en-US" dirty="0">
                <a:hlinkClick r:id="rId3"/>
              </a:rPr>
              <a:t>shane.desantis@state.mn.us</a:t>
            </a:r>
            <a:r>
              <a:rPr lang="en-US" dirty="0"/>
              <a:t> 651-358-5205</a:t>
            </a:r>
          </a:p>
          <a:p>
            <a:endParaRPr lang="en-US" dirty="0"/>
          </a:p>
          <a:p>
            <a:r>
              <a:rPr lang="en-US" dirty="0"/>
              <a:t>Kia Sadler: </a:t>
            </a:r>
            <a:r>
              <a:rPr lang="en-US" dirty="0">
                <a:hlinkClick r:id="rId4"/>
              </a:rPr>
              <a:t>kia.sadler@state.mn.us</a:t>
            </a:r>
            <a:r>
              <a:rPr lang="en-US" dirty="0"/>
              <a:t> 651-539-2275</a:t>
            </a:r>
          </a:p>
        </p:txBody>
      </p:sp>
    </p:spTree>
    <p:extLst>
      <p:ext uri="{BB962C8B-B14F-4D97-AF65-F5344CB8AC3E}">
        <p14:creationId xmlns:p14="http://schemas.microsoft.com/office/powerpoint/2010/main" val="191772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0DDD5-44B5-8967-E3FB-75C3BC0D9BC6}"/>
              </a:ext>
            </a:extLst>
          </p:cNvPr>
          <p:cNvSpPr>
            <a:spLocks noGrp="1"/>
          </p:cNvSpPr>
          <p:nvPr>
            <p:ph type="title"/>
          </p:nvPr>
        </p:nvSpPr>
        <p:spPr/>
        <p:txBody>
          <a:bodyPr/>
          <a:lstStyle/>
          <a:p>
            <a:r>
              <a:rPr lang="en-US" dirty="0"/>
              <a:t>Goals and Objectives	</a:t>
            </a:r>
          </a:p>
        </p:txBody>
      </p:sp>
      <p:sp>
        <p:nvSpPr>
          <p:cNvPr id="3" name="Text Placeholder 2">
            <a:extLst>
              <a:ext uri="{FF2B5EF4-FFF2-40B4-BE49-F238E27FC236}">
                <a16:creationId xmlns:a16="http://schemas.microsoft.com/office/drawing/2014/main" id="{03213883-8A76-275F-693B-1EB0B91E3BAA}"/>
              </a:ext>
            </a:extLst>
          </p:cNvPr>
          <p:cNvSpPr>
            <a:spLocks noGrp="1"/>
          </p:cNvSpPr>
          <p:nvPr>
            <p:ph type="body" sz="quarter" idx="10"/>
          </p:nvPr>
        </p:nvSpPr>
        <p:spPr/>
        <p:txBody>
          <a:bodyPr/>
          <a:lstStyle/>
          <a:p>
            <a:r>
              <a:rPr lang="en-US" sz="3200" dirty="0"/>
              <a:t>Understand the importance of braille instruction in the classroom</a:t>
            </a:r>
          </a:p>
          <a:p>
            <a:r>
              <a:rPr lang="en-US" sz="3200" dirty="0"/>
              <a:t>Encourage braille learning for all students with vision loss</a:t>
            </a:r>
          </a:p>
          <a:p>
            <a:r>
              <a:rPr lang="en-US" sz="3200" dirty="0"/>
              <a:t>Dispel braille myths</a:t>
            </a:r>
          </a:p>
          <a:p>
            <a:r>
              <a:rPr lang="en-US" sz="3200" dirty="0"/>
              <a:t>Recognize the direct correlation between braille literacy and success </a:t>
            </a:r>
          </a:p>
        </p:txBody>
      </p:sp>
    </p:spTree>
    <p:extLst>
      <p:ext uri="{BB962C8B-B14F-4D97-AF65-F5344CB8AC3E}">
        <p14:creationId xmlns:p14="http://schemas.microsoft.com/office/powerpoint/2010/main" val="2540950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Why Braille Literacy Matters </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prstGeom prst="rect">
            <a:avLst/>
          </a:prstGeom>
        </p:spPr>
        <p:txBody>
          <a:bodyPr/>
          <a:lstStyle/>
          <a:p>
            <a:r>
              <a:rPr lang="en-US" sz="2800" dirty="0"/>
              <a:t>Braille literacy provides access to education, employment and independence</a:t>
            </a:r>
          </a:p>
          <a:p>
            <a:r>
              <a:rPr lang="en-US" sz="2800" dirty="0"/>
              <a:t>Functional braille skills go beyond reading textbooks and articles </a:t>
            </a:r>
          </a:p>
          <a:p>
            <a:r>
              <a:rPr lang="en-US" sz="2800" dirty="0"/>
              <a:t>Essential for success in higher education and the workforce </a:t>
            </a:r>
          </a:p>
          <a:p>
            <a:r>
              <a:rPr lang="en-US" sz="2800" dirty="0"/>
              <a:t>Prepares students for a lifetime of literacy</a:t>
            </a:r>
          </a:p>
          <a:p>
            <a:r>
              <a:rPr lang="en-US" sz="2800" dirty="0"/>
              <a:t>ACCESS = SUCCESS</a:t>
            </a:r>
          </a:p>
        </p:txBody>
      </p:sp>
    </p:spTree>
    <p:extLst>
      <p:ext uri="{BB962C8B-B14F-4D97-AF65-F5344CB8AC3E}">
        <p14:creationId xmlns:p14="http://schemas.microsoft.com/office/powerpoint/2010/main" val="2733567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92D9A-5B7C-CF3E-7D66-59772282781C}"/>
              </a:ext>
            </a:extLst>
          </p:cNvPr>
          <p:cNvSpPr>
            <a:spLocks noGrp="1"/>
          </p:cNvSpPr>
          <p:nvPr>
            <p:ph type="title"/>
          </p:nvPr>
        </p:nvSpPr>
        <p:spPr/>
        <p:txBody>
          <a:bodyPr/>
          <a:lstStyle/>
          <a:p>
            <a:r>
              <a:rPr lang="en-US" dirty="0"/>
              <a:t>Benefits of Braille 	</a:t>
            </a:r>
          </a:p>
        </p:txBody>
      </p:sp>
      <p:sp>
        <p:nvSpPr>
          <p:cNvPr id="3" name="Text Placeholder 2">
            <a:extLst>
              <a:ext uri="{FF2B5EF4-FFF2-40B4-BE49-F238E27FC236}">
                <a16:creationId xmlns:a16="http://schemas.microsoft.com/office/drawing/2014/main" id="{3C04A1A7-B657-26E7-7698-A6DEB67BEAB9}"/>
              </a:ext>
            </a:extLst>
          </p:cNvPr>
          <p:cNvSpPr>
            <a:spLocks noGrp="1"/>
          </p:cNvSpPr>
          <p:nvPr>
            <p:ph type="body" sz="quarter" idx="10"/>
          </p:nvPr>
        </p:nvSpPr>
        <p:spPr/>
        <p:txBody>
          <a:bodyPr/>
          <a:lstStyle/>
          <a:p>
            <a:r>
              <a:rPr lang="en-US" sz="3600" dirty="0"/>
              <a:t>Independent learning</a:t>
            </a:r>
          </a:p>
          <a:p>
            <a:r>
              <a:rPr lang="en-US" sz="3600" dirty="0"/>
              <a:t>Critical thinking</a:t>
            </a:r>
          </a:p>
          <a:p>
            <a:r>
              <a:rPr lang="en-US" sz="3600" dirty="0"/>
              <a:t>Social inclusion</a:t>
            </a:r>
          </a:p>
          <a:p>
            <a:r>
              <a:rPr lang="en-US" sz="3600" dirty="0"/>
              <a:t>Literacy Development: Punctuation, grammar and spelling</a:t>
            </a:r>
          </a:p>
          <a:p>
            <a:r>
              <a:rPr lang="en-US" sz="3600" dirty="0"/>
              <a:t>Understand text format </a:t>
            </a:r>
            <a:endParaRPr lang="en-US" dirty="0"/>
          </a:p>
        </p:txBody>
      </p:sp>
    </p:spTree>
    <p:extLst>
      <p:ext uri="{BB962C8B-B14F-4D97-AF65-F5344CB8AC3E}">
        <p14:creationId xmlns:p14="http://schemas.microsoft.com/office/powerpoint/2010/main" val="3860636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0FAE2A-35A5-B97D-4DDF-B60F51244F8D}"/>
              </a:ext>
            </a:extLst>
          </p:cNvPr>
          <p:cNvSpPr>
            <a:spLocks noGrp="1"/>
          </p:cNvSpPr>
          <p:nvPr>
            <p:ph type="title"/>
          </p:nvPr>
        </p:nvSpPr>
        <p:spPr/>
        <p:txBody>
          <a:bodyPr/>
          <a:lstStyle/>
          <a:p>
            <a:pPr algn="ctr"/>
            <a:r>
              <a:rPr lang="en-US" dirty="0"/>
              <a:t>Quote</a:t>
            </a:r>
          </a:p>
        </p:txBody>
      </p:sp>
      <p:sp>
        <p:nvSpPr>
          <p:cNvPr id="3" name="Text Placeholder 2">
            <a:extLst>
              <a:ext uri="{FF2B5EF4-FFF2-40B4-BE49-F238E27FC236}">
                <a16:creationId xmlns:a16="http://schemas.microsoft.com/office/drawing/2014/main" id="{D1B4ED95-5401-43CE-CB11-AB088753462A}"/>
              </a:ext>
            </a:extLst>
          </p:cNvPr>
          <p:cNvSpPr>
            <a:spLocks noGrp="1"/>
          </p:cNvSpPr>
          <p:nvPr>
            <p:ph type="body" sz="quarter" idx="10"/>
          </p:nvPr>
        </p:nvSpPr>
        <p:spPr/>
        <p:txBody>
          <a:bodyPr/>
          <a:lstStyle/>
          <a:p>
            <a:pPr marL="0" indent="0" algn="ctr">
              <a:buNone/>
            </a:pPr>
            <a:r>
              <a:rPr lang="en-US" dirty="0"/>
              <a:t>"Just like with a sighted person, listening to something is not the same as reading it. When you read with your eyes, or in my case my fingers, you pick up grammar and spelling. Before learning braille I was a really bad speller and used a lot of punctuation incorrectly. Through learning braille, I picked up on this and started correcting them on my own. Without braille I would still be making those same mistakes. Most importantly, it gives me back my independence. I can read a menu, signs for a building, buttons in an elevator, or connecting a braille display to my phone to communicate in private again." </a:t>
            </a:r>
            <a:r>
              <a:rPr lang="en-US" dirty="0" err="1"/>
              <a:t>Meranda</a:t>
            </a:r>
            <a:r>
              <a:rPr lang="en-US" dirty="0"/>
              <a:t> Walter, World Services for the Blind Braille Instructor</a:t>
            </a:r>
          </a:p>
        </p:txBody>
      </p:sp>
    </p:spTree>
    <p:extLst>
      <p:ext uri="{BB962C8B-B14F-4D97-AF65-F5344CB8AC3E}">
        <p14:creationId xmlns:p14="http://schemas.microsoft.com/office/powerpoint/2010/main" val="247224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Statistics</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prstGeom prst="rect">
            <a:avLst/>
          </a:prstGeom>
        </p:spPr>
        <p:txBody>
          <a:bodyPr/>
          <a:lstStyle/>
          <a:p>
            <a:r>
              <a:rPr lang="en-US" dirty="0"/>
              <a:t>According to the National Braille Press, braille literacy rates for school-age blind children have declined from greater than 50% 40 years ago to only 12% today</a:t>
            </a:r>
          </a:p>
          <a:p>
            <a:r>
              <a:rPr lang="en-US" dirty="0"/>
              <a:t>Though statistics have historically cited that only 10% of blind people read braille, a study in 2022 found that statistic lacked solid evidence and concluded that data is not available to determine how many braille readers there are. </a:t>
            </a:r>
          </a:p>
          <a:p>
            <a:r>
              <a:rPr lang="en-US" dirty="0"/>
              <a:t>One study showed that only 30% of blind people are employed, and of that group, 90% read braille. </a:t>
            </a:r>
          </a:p>
        </p:txBody>
      </p:sp>
    </p:spTree>
    <p:extLst>
      <p:ext uri="{BB962C8B-B14F-4D97-AF65-F5344CB8AC3E}">
        <p14:creationId xmlns:p14="http://schemas.microsoft.com/office/powerpoint/2010/main" val="3846948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3B654-C15E-CDF7-4EDB-C301A386E371}"/>
              </a:ext>
            </a:extLst>
          </p:cNvPr>
          <p:cNvSpPr>
            <a:spLocks noGrp="1"/>
          </p:cNvSpPr>
          <p:nvPr>
            <p:ph type="title"/>
          </p:nvPr>
        </p:nvSpPr>
        <p:spPr/>
        <p:txBody>
          <a:bodyPr/>
          <a:lstStyle/>
          <a:p>
            <a:r>
              <a:rPr lang="en-US" dirty="0"/>
              <a:t>Types and Versions of Braille		</a:t>
            </a:r>
          </a:p>
        </p:txBody>
      </p:sp>
      <p:sp>
        <p:nvSpPr>
          <p:cNvPr id="3" name="Text Placeholder 2">
            <a:extLst>
              <a:ext uri="{FF2B5EF4-FFF2-40B4-BE49-F238E27FC236}">
                <a16:creationId xmlns:a16="http://schemas.microsoft.com/office/drawing/2014/main" id="{40C280DC-E0E1-A536-DF1B-5E5646539B0A}"/>
              </a:ext>
            </a:extLst>
          </p:cNvPr>
          <p:cNvSpPr>
            <a:spLocks noGrp="1"/>
          </p:cNvSpPr>
          <p:nvPr>
            <p:ph type="body" sz="quarter" idx="10"/>
          </p:nvPr>
        </p:nvSpPr>
        <p:spPr/>
        <p:txBody>
          <a:bodyPr/>
          <a:lstStyle/>
          <a:p>
            <a:r>
              <a:rPr lang="en-US" sz="3200" dirty="0"/>
              <a:t>Grade 1 or uncontracted braille</a:t>
            </a:r>
          </a:p>
          <a:p>
            <a:r>
              <a:rPr lang="en-US" sz="3200" dirty="0"/>
              <a:t>Grade 2 or contracted braille</a:t>
            </a:r>
          </a:p>
          <a:p>
            <a:r>
              <a:rPr lang="en-US" sz="3200" dirty="0"/>
              <a:t>Grade 3 – shorthand used for personal use (notes, letters, etc.)</a:t>
            </a:r>
          </a:p>
          <a:p>
            <a:r>
              <a:rPr lang="en-US" sz="3200" dirty="0"/>
              <a:t>Nemeth Code for math and science notation </a:t>
            </a:r>
          </a:p>
          <a:p>
            <a:r>
              <a:rPr lang="en-US" sz="3200" dirty="0"/>
              <a:t>Music braille</a:t>
            </a:r>
          </a:p>
        </p:txBody>
      </p:sp>
    </p:spTree>
    <p:extLst>
      <p:ext uri="{BB962C8B-B14F-4D97-AF65-F5344CB8AC3E}">
        <p14:creationId xmlns:p14="http://schemas.microsoft.com/office/powerpoint/2010/main" val="4131477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C086C-FCCB-71EF-C980-F836FA4A6955}"/>
              </a:ext>
            </a:extLst>
          </p:cNvPr>
          <p:cNvSpPr>
            <a:spLocks noGrp="1"/>
          </p:cNvSpPr>
          <p:nvPr>
            <p:ph type="title"/>
          </p:nvPr>
        </p:nvSpPr>
        <p:spPr/>
        <p:txBody>
          <a:bodyPr/>
          <a:lstStyle/>
          <a:p>
            <a:r>
              <a:rPr lang="en-US" dirty="0"/>
              <a:t>Myths About Braille	</a:t>
            </a:r>
          </a:p>
        </p:txBody>
      </p:sp>
      <p:sp>
        <p:nvSpPr>
          <p:cNvPr id="3" name="Text Placeholder 2">
            <a:extLst>
              <a:ext uri="{FF2B5EF4-FFF2-40B4-BE49-F238E27FC236}">
                <a16:creationId xmlns:a16="http://schemas.microsoft.com/office/drawing/2014/main" id="{A5CF1137-066D-41CC-74DB-67FD27E5A161}"/>
              </a:ext>
            </a:extLst>
          </p:cNvPr>
          <p:cNvSpPr>
            <a:spLocks noGrp="1"/>
          </p:cNvSpPr>
          <p:nvPr>
            <p:ph type="body" sz="quarter" idx="10"/>
          </p:nvPr>
        </p:nvSpPr>
        <p:spPr/>
        <p:txBody>
          <a:bodyPr/>
          <a:lstStyle/>
          <a:p>
            <a:r>
              <a:rPr lang="en-US" sz="3200" dirty="0"/>
              <a:t>Braille is a language </a:t>
            </a:r>
          </a:p>
          <a:p>
            <a:r>
              <a:rPr lang="en-US" sz="3200" dirty="0"/>
              <a:t>Technology replaces braille  </a:t>
            </a:r>
          </a:p>
          <a:p>
            <a:r>
              <a:rPr lang="en-US" sz="3200" dirty="0"/>
              <a:t>It takes a long time to read braille</a:t>
            </a:r>
          </a:p>
          <a:p>
            <a:r>
              <a:rPr lang="en-US" sz="3200" dirty="0"/>
              <a:t>Braille is hard to learn </a:t>
            </a:r>
          </a:p>
          <a:p>
            <a:r>
              <a:rPr lang="en-US" sz="3200" dirty="0"/>
              <a:t>Braille is only for those who are totally blind</a:t>
            </a:r>
          </a:p>
          <a:p>
            <a:r>
              <a:rPr lang="en-US" sz="3200" dirty="0"/>
              <a:t>Braille is only useful for lengthy readings</a:t>
            </a:r>
          </a:p>
        </p:txBody>
      </p:sp>
    </p:spTree>
    <p:extLst>
      <p:ext uri="{BB962C8B-B14F-4D97-AF65-F5344CB8AC3E}">
        <p14:creationId xmlns:p14="http://schemas.microsoft.com/office/powerpoint/2010/main" val="2646244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95324-6372-14FD-0A98-FD8456B6DEDF}"/>
              </a:ext>
            </a:extLst>
          </p:cNvPr>
          <p:cNvSpPr>
            <a:spLocks noGrp="1"/>
          </p:cNvSpPr>
          <p:nvPr>
            <p:ph type="title"/>
          </p:nvPr>
        </p:nvSpPr>
        <p:spPr/>
        <p:txBody>
          <a:bodyPr/>
          <a:lstStyle/>
          <a:p>
            <a:r>
              <a:rPr lang="en-US" dirty="0"/>
              <a:t>Auditory vs Tactile Learning </a:t>
            </a:r>
          </a:p>
        </p:txBody>
      </p:sp>
      <p:sp>
        <p:nvSpPr>
          <p:cNvPr id="3" name="Text Placeholder 2">
            <a:extLst>
              <a:ext uri="{FF2B5EF4-FFF2-40B4-BE49-F238E27FC236}">
                <a16:creationId xmlns:a16="http://schemas.microsoft.com/office/drawing/2014/main" id="{F436FF8D-BD28-CB29-D163-AFB99E528D99}"/>
              </a:ext>
            </a:extLst>
          </p:cNvPr>
          <p:cNvSpPr>
            <a:spLocks noGrp="1"/>
          </p:cNvSpPr>
          <p:nvPr>
            <p:ph type="body" sz="quarter" idx="10"/>
          </p:nvPr>
        </p:nvSpPr>
        <p:spPr/>
        <p:txBody>
          <a:bodyPr/>
          <a:lstStyle/>
          <a:p>
            <a:r>
              <a:rPr lang="en-US" sz="3200" dirty="0"/>
              <a:t>Difference between auditory and tactile learning</a:t>
            </a:r>
          </a:p>
          <a:p>
            <a:r>
              <a:rPr lang="en-US" sz="3200" dirty="0"/>
              <a:t>Meeting the needs of those with auditory processing delays</a:t>
            </a:r>
          </a:p>
          <a:p>
            <a:r>
              <a:rPr lang="en-US" sz="3200" dirty="0"/>
              <a:t>Working with visual learners </a:t>
            </a:r>
          </a:p>
        </p:txBody>
      </p:sp>
    </p:spTree>
    <p:extLst>
      <p:ext uri="{BB962C8B-B14F-4D97-AF65-F5344CB8AC3E}">
        <p14:creationId xmlns:p14="http://schemas.microsoft.com/office/powerpoint/2010/main" val="1110660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8euNCCA4IqjupmbpvbvSMfRq+8o=" pdftag="H1" isBookmarkSet="no" bookmark="yes" Order="_x0031_"/>
  <Shape xmlns="" ID="ARSfPO/U9ItJ9zIOwm93ZJ7l/j8=" pdftag="H2" isBookmarkSet="no" bookmark="yes" Order="_x0032_"/>
  <Shape xmlns="" ID="osa0KM2sbnZHHxlXUxKH3ujjHuE=" pdftag="" bookmark="no" Order="_x0031_"/>
  <Shape xmlns="" ID="4JRL6lqoOFw9RUHrP0y9U5BDzf8=" pdftag="" bookmark="no" Order="_x0032_"/>
  <Shape xmlns="" ID="sM+ghJOlUVqnHU19mdPjAdwWJuw=" pdftag="" bookmark="no" Order="_x0031_"/>
  <Shape xmlns="" ID="GTGIHFiwAYvgHLb8IUSCQ2X6w4g=" pdftag="" bookmark="no" Order="_x0032_"/>
  <Shape xmlns="" ID="hq9gSbGZQhpPus+SHezN5PrGc9w=" pdftag="" bookmark="no" Order="_x0031_"/>
  <Shape xmlns="" ID="FtXJgaOuZev8eFU+if2YMxbKkRI=" pdftag="" bookmark="no" Order="_x0032_"/>
  <Shape xmlns="" ID="ri+uYzSNCD67GlIZrZ8qmmNgURU=" pdftag="" bookmark="no" Order="_x0033_"/>
  <Shape xmlns="" ID="/Xe9+1NnBDFDac2uz9Mf5cnxpHw=" pdftag="" bookmark="no" Order="_x0031_"/>
  <Shape xmlns="" ID="rGgMSPfHoOmRN/+oUl7Dwo+YgYE=" pdftag="" bookmark="no" Order="_x0032_"/>
  <Shape xmlns="" ID="ZTBnAgeWTQQGZoyfyflkLJl+jcs=" pdftag="" bookmark="no" Order="_x0035_"/>
  <Shape xmlns="" ID="nSihPpWUspo+Y57wY5tF8LIQIHs=" pdftag="" bookmark="no" Order="_x0032_"/>
  <Shape xmlns="" ID="S6CVtHyytP5Rb39DTS6OkAlP7e0=" pdftag="" bookmark="no" Order="_x0034_"/>
  <Shape xmlns="" ID="USIEJhtT65UPFtGM0RUW67D4iJA=" pdftag="" bookmark="no" Order="_x0033_"/>
  <Shape xmlns="" ID="XzVFQuOWAWqK/HZDqm2LiuGBOJQ=" pdftag="" bookmark="no" Order="_x0032_"/>
  <Shape xmlns="" ID="uflvo7/4mXD7uDuM1tkLIDwRdoQ=" inline="no" formula="no" pdftag="Figure" Lang="" bookmark="no" Order="_x0031_" artifact="_x0030_" validate="no"/>
  <HyperLink xmlns="" ID="iB0l3QkZoIIwbuqLQRe5I0KEal0=1995016305290.2289_384.0426" plainAltText="shuyin.maciel_x0040_metrocsu.org" Lang=""/>
  <Shape xmlns="" ID="oUeVMHAtmcFeZuL28VldA6mxYF4=" pdftag="" bookmark="no" Order="_x0031_"/>
  <Shape xmlns="" ID="iB0l3QkZoIIwbuqLQRe5I0KEal0=" pdftag="" bookmark="no" Order="_x0032_"/>
  <SubText xmlns="" ID="uflvo7/4mXD7uDuM1tkLIDwRdoQ=" ActualText=""/>
  <Shape xmlns="" ID="dPX0ernXQqq7MaM8E4a1qptkh+k=" pdftag="" Order="_x0033_"/>
  <Shape xmlns="" ID="Ui8BRw8jp83CydpNoPhxtC90coo=" pdftag="H2" isBookmarkSet="no" bookmark="yes" Order="_x0031_"/>
  <Shape xmlns="" ID="JTHWRjgwkcs6ej6LCAgd8rt1JiA=" pdftag="P" isBookmarkSet="no" bookmark="no" Order="_x0032_"/>
  <Shape xmlns="" ID="ZUK3P0vq1kyHMBtaP+GB8/hLUTw=" pdftag="H2" isBookmarkSet="no" bookmark="yes" Order="_x0031_"/>
  <Shape xmlns="" ID="jPlzfn2cWm2MZED+irsBSVGEwWE=" pdftag="P" isBookmarkSet="no" bookmark="no" Order="_x0032_"/>
  <Shape xmlns="" ID="uy/78ijjovHCeCAAgxG0VsjG/ac=" pdftag="" Order="_x0032_"/>
  <Shape xmlns="" ID="iHgMDtLXDWT2zkYPVs2mAmQfFIg=" pdftag="" Order="_x0033_"/>
  <Shape xmlns="" ID="IRZyh47S6MWFd7oMORcxPurIMIY=" Order="_x0031_" formula="no" pdftag="Figure" inline="no" validate="no" artifact="_x0030_"/>
  <Shape xmlns="" ID="X4j4L0lB0/G/nG8o8So2UaU/Kcg=" pdftag="H2" isBookmarkSet="no" bookmark="yes" Order="_x0031_"/>
  <Shape xmlns="" ID="XHX+YpuvmKP7MYZl23EDyGNK15s=" pdftag="" Order="_x0032_"/>
  <Shape xmlns="" ID="1oNuWWo05Fb9IaxtoPr7849BMRc=" pdftag="H2" isBookmarkSet="no" bookmark="yes" Order="_x0031_"/>
  <Shape xmlns="" ID="6oI3qJZdOxd1SO0fTC134sk0oK8=" pdftag="P" isBookmarkSet="no" bookmark="no" Order="_x0032_"/>
  <Shape xmlns="" ID="kkNvTVED9PQYhg+TsO35kba0ZCk=" pdftag="" Order="_x0032_"/>
  <Shape xmlns="" ID="IFoFyA6gaJTAirK4ju6gOqF+JW8=" pdftag="" Order="_x0031_"/>
  <Shape xmlns="" ID="a5VxHDBS3Iil+7OlgHKZE9OLA9U=" pdftag="" Order="_x0032_"/>
  <Shape xmlns="" ID="sQ3fYIfewEzFUl2qI4j4eEFgsag=" pdftag="" Order="_x0033_"/>
  <Shape xmlns="" ID="FYul620mDaKtwYOrfpkHhJaMX7M=" pdftag="" Order="_x0034_"/>
  <Shape xmlns="" ID="Ue52PUEnwARe++e3zRu2VNqgWpg=" pdftag="" Order="_x0035_"/>
  <Shape xmlns="" ID="Jk8e9QXHkpH4cNI1DmdoN0Jr+tw=" pdftag="" Order="_x0031_"/>
  <Shape xmlns="" ID="/kCVetuNb3PIjgjRXF9pubcO7B8=" pdftag="" Order="_x0032_"/>
  <Shape xmlns="" ID="sMqYAFkBVB1hdc7j1U+q+VsmNW0=" Order="_x0033_" artifact="_x0030_" formula="no" pdftag="Figure" validate="no"/>
  <Shape xmlns="" ID="E9r0ZDVGAdF4Z8c4O35fSPAfhQ0=" pdftag="" Order="_x0031_"/>
  <Shape xmlns="" ID="s6mPtTdUU0wB1KhKw29GvNZru5k=" pdftag="" Order="_x0032_"/>
  <Shape xmlns="" ID="NuRjTmTyKkVsxqhyGuyHeNxjXEo=" Order="_x0033_" artifact="_x0030_" formula="no" pdftag="Figure" validate="no"/>
  <Shape xmlns="" ID="X17lnLeewQTjmIQB2fcCbRIE5qQ=" Order="_x0034_" artifact="_x0030_" formula="no" pdftag="Figure" validate="no"/>
  <Shape xmlns="" ID="pbbRwGWiDdkJnIk5D5okSsy98D4=" pdftag="" Order="_x0031_"/>
  <Shape xmlns="" ID="rsrRkYln5xXBUmazGmopUktXfqA=" Order="_x0032_" artifact="_x0030_" formula="no" pdftag="Figure" validate="no"/>
  <Shape xmlns="" ID="tvNoiXRfZOzqGCWMKbSIwzNDI9E=" pdftag="" Order="_x0031_"/>
  <Shape xmlns="" ID="LlqAjh3WKHiuCIevNVN+h45hPqs=" pdftag="" Order="_x0032_"/>
  <Shape xmlns="" ID="OB4BixS7nGZYBrxaE3YC6szcyss=" Order="_x0033_" artifact="_x0030_" formula="no" pdftag="Figure" validate="no"/>
  <Shape xmlns="" ID="sblAIztjS/U1NiXHyC5tEpnukvw=" pdftag="H2" isBookmarkSet="no" bookmark="yes" Order="_x0031_"/>
  <Shape xmlns="" ID="mYP5Xqqf8dVgb96lk1X0Rgyc3UE=" Order="_x0032_" artifact="_x0030_" formula="no" pdftag="Figure" validate="no"/>
  <Shape xmlns="" ID="JM9HJCxPCgfQ6hs3tNmS4M18/+A=" pdftag="H2" isBookmarkSet="no" bookmark="yes" Order="_x0031_"/>
  <Shape xmlns="" ID="z0Jdk/HCwtQh6YbE3A2e2FQO2kE=" pdftag="" Order="_x0032_"/>
  <Shape xmlns="" ID="DS+k62dUxHN0Fr35/JZWIrgtroc=" Order="_x0033_" artifact="_x0030_" formula="no" pdftag="Figure" validate="no"/>
  <Shape xmlns="" ID="atmq+E4mXiTG5q/nm5zQSFm4JKU=" pdftag="H2" isBookmarkSet="no" bookmark="yes" Order="_x0031_"/>
  <Shape xmlns="" ID="FIYMG4qOJ86CF5KRQGqoGdSgYvQ=" Order="_x0032_" artifact="_x0030_" formula="no" pdftag="Figure" validate="no"/>
  <Shape xmlns="" ID="A2QXNIu5pBEOUCVECoZ43VBhRek=" pdftag="" Order="_x0031_"/>
  <Shape xmlns="" ID="Ypx9x7dWmgoJorMeoVQYDe2Y3h0=" pdftag="" Order="_x0032_"/>
  <Shape xmlns="" ID="H4MhL+tO+Cc8hX3LrUoA6/lxPRg=" pdftag="" Order="_x0031_"/>
  <Shape xmlns="" ID="qByouegnTanyw/tLlr3kLZ3TflU=" pdftag="" Order="_x0032_"/>
  <SubText xmlns="" ID="IRZyh47S6MWFd7oMORcxPurIMIY=" ActualText=""/>
  <Shape xmlns="" ID="Jl7UUhjVgCI8MeVBtgRStrcZ3Pg=" pdftag="H2" isBookmarkSet="no" bookmark="yes" Order="_x0031_"/>
  <Shape xmlns="" ID="ZpUUHgrbhCn0cn/pwHjj6JimRnk=" pdftag="P" isBookmarkSet="no" bookmark="no" Order="_x0032_"/>
  <Shape xmlns="" ID="AntwAZFIVMBC2xhA+AIkBwrL7IU=" isBookmarkSet="no" bookmark="yes" pdftag="H1" artifact="_x0030_" Order="_x0032_"/>
  <Shape xmlns="" ID="v27YEysurcfiGRr6RPVRYKQSHGc=" isBookmarkSet="no" bookmark="yes" pdftag="P" artifact="_x0030_" Order="_x0033_"/>
  <Shape xmlns="" ID="TR0mMJJUCeblVTvRA2Ql+DBgjx8=" formula="no" pdftag="Figure" inline="no" artifact="_x0030_" isBookmarkSet="no" bookmark="no" Order="_x0031_" validate="no" Lang=""/>
  <Shape xmlns="" ID="5UFLIzVhFtn6JZH3o+NpXtCSyr0=" pdftag="P" isBookmarkSet="no" bookmark="no" Order="_x0032_"/>
  <Shape xmlns="" ID="8NOqEydZ0CLK2hsCCPY+L9voyAA=" pdftag="H2" isBookmarkSet="no" bookmark="yes" Order="_x0031_"/>
  <Shape xmlns="" ID="BeoXEOPuG5yAvKffd83hd9PDkWs=" pdftag="P" isBookmarkSet="no" bookmark="no" Order="_x0032_"/>
  <Shape xmlns="" ID="cDzKpDtgDpr+3thIKQMY0Ta6XMo=" pdftag="P" isBookmarkSet="no" bookmark="no" Order="_x0033_"/>
  <Shape xmlns="" ID="uGkArayZ+HmF507JeXHN7JBM2HY=" pdftag="H2" isBookmarkSet="no" bookmark="yes" Order="_x0031_"/>
  <Shape xmlns="" ID="STUaJfpKgMLHBHGkHN11FYU6ffk=" isBookmarkSet="no" bookmark="no" pdftag="H3" artifact="_x0030_" Order="_x0032_"/>
  <Shape xmlns="" ID="7I2vpVsuKK3eAPENdN50YkWWLu4=" isBookmarkSet="no" bookmark="no" pdftag="H3" artifact="_x0030_" Order="_x0034_"/>
  <Shape xmlns="" ID="OqS1bs4Ni6awjjp7bsCxgXZWU8A=" pdftag="P" isBookmarkSet="no" bookmark="no" Order="_x0033_"/>
  <Shape xmlns="" ID="25wlJ28nPXrlm2ZHmvuEFeuVDiE=" pdftag="P" isBookmarkSet="no" bookmark="no" Order="_x0035_"/>
  <Shape xmlns="" ID="fwVpKfGCn3yQbvcebEEOOgSSi4Q=" pdftag="H2" isBookmarkSet="no" bookmark="yes" Order="_x0031_"/>
  <Shape xmlns="" ID="mC6Z8DZ2eaJU9z7yHnyQkyjscNg=" pdftag="P" isBookmarkSet="no" bookmark="no" Order="_x0032_"/>
  <Shape xmlns="" ID="e9DfiT2v2BCJDDDkkM+K2YuCfO8=" Order="_x0033_" formula="no" inline="no" artifact="_x0031_" pdftag="_x005B_Artifact_x005D_" isBookmarkSet="no" bookmark="no" validate="no" Lang=""/>
  <Shape xmlns="" ID="Lyn4PkO2oLc0JsVVvTTeDNAil58=" pdftag="H2" isBookmarkSet="no" bookmark="yes" Order="_x0031_"/>
  <Shape xmlns="" ID="CnTZGVauv9iMnwO9llGNHvwfVRc=" pdftag="P" isBookmarkSet="no" bookmark="no" Order="_x0032_"/>
  <Shape xmlns="" ID="EC2fL7BcOydpczk3DINisSLMkpU=" Order="_x0033_" formula="no" inline="no" artifact="_x0031_" pdftag="_x005B_Artifact_x005D_" isBookmarkSet="no" bookmark="no" validate="no" Lang=""/>
  <Shape xmlns="" ID="NbyerPOX/qokjuTvTTNzRlWEf28=" Order="_x0034_" formula="no" inline="no" artifact="_x0031_" pdftag="_x005B_Artifact_x005D_" isBookmarkSet="no" bookmark="no" validate="no" Lang=""/>
  <Shape xmlns="" ID="Ff3EV73BbGE8gyuwUAlenRtzXvY=" pdftag="H2" isBookmarkSet="no" bookmark="yes" Order="_x0031_"/>
  <Shape xmlns="" ID="C2nyHESj7yNat/CEQYaWdozVoAo=" Order="_x0032_" formula="no" inline="no" artifact="_x0031_" pdftag="_x005B_Artifact_x005D_" isBookmarkSet="no" bookmark="no" validate="no" Lang=""/>
  <Shape xmlns="" ID="16jc2gKndrYKbCgCPwPx82l9NEk=" pdftag="P" isBookmarkSet="no" bookmark="no" Order="_x0032_"/>
  <Shape xmlns="" ID="OSQ/Kn3rWFe6qZ+AenHJJWg4h5Q=" Order="_x0033_" formula="no" inline="no" artifact="_x0031_" pdftag="_x005B_Artifact_x005D_" isBookmarkSet="no" bookmark="no" validate="no" Lang=""/>
  <Shape xmlns="" ID="mlYpkIadw9s/wxpZyKJ/Zpyl0OI=" Order="_x0032_" formula="no" inline="no" artifact="_x0031_" pdftag="_x005B_Artifact_x005D_" isBookmarkSet="no" bookmark="no" validate="no" Lang=""/>
  <Shape xmlns="" ID="4Bnn46UuQjHWtjohDUo830Cu6jo=" pdftag="P" isBookmarkSet="no" bookmark="no" Order="_x0032_"/>
  <Shape xmlns="" ID="oiewVwZbNA94UR/ZFSk+p5RlL6o=" Order="_x0033_" formula="no" inline="no" artifact="_x0031_" pdftag="_x005B_Artifact_x005D_" isBookmarkSet="no" bookmark="no" validate="no" Lang=""/>
  <Shape xmlns="" ID="G1gdx3cIO3Y9cwDtp9tm6odzqFY=" pdftag="H2" isBookmarkSet="no" bookmark="yes" Order="_x0031_"/>
  <Shape xmlns="" ID="PMjBI7r4H5sbhYhF5k0Oc+9A+Ps=" Order="_x0032_" formula="no" inline="no" artifact="_x0031_" pdftag="_x005B_Artifact_x005D_" isBookmarkSet="no" bookmark="no" validate="no" Lang=""/>
  <Shape xmlns="" ID="SNoT7cCeJ3hQ2s5Hwg/6em8W2LQ=" pdftag="H2" isBookmarkSet="no" bookmark="yes" Order="_x0032_"/>
  <Shape xmlns="" ID="U4qbbV/uXDzHqpjRln6DhfxuFhw=" pdftag="P" isBookmarkSet="no" bookmark="no" Order="_x0033_"/>
  <Shape xmlns="" ID="mn7qxt0Jj9/XvLGPTIfAidg97T8=" formula="no" artifact="_x0030_" pdftag="Figure" inline="no" isBookmarkSet="no" bookmark="no" Order="_x0031_" validate="no" Lang=""/>
  <Shape xmlns="" ID="arRrkyDe10E2+Vp6N/RvPpOh9R0=" pdftag="H2" isBookmarkSet="no" bookmark="yes" Order="_x0032_"/>
  <Shape xmlns="" ID="pzFAkeQud8edUs0jLELwpRzKtx0=" isBookmarkSet="no" bookmark="yes" pdftag="P" artifact="_x0030_" Order="_x0033_"/>
  <Shape xmlns="" ID="D3N/5hvy4n7ZWl7I+bfHh8U56v4=" formula="no" pdftag="Figure" artifact="_x0030_" inline="no" isBookmarkSet="no" bookmark="no" Order="_x0031_" validate="no" Lang=""/>
  <SubText xmlns="" ID="TR0mMJJUCeblVTvRA2Ql+DBgjx8=" ActualText=""/>
  <SubText xmlns="" ID="e9DfiT2v2BCJDDDkkM+K2YuCfO8=" ActualText=""/>
  <SubText xmlns="" ID="EC2fL7BcOydpczk3DINisSLMkpU=" ActualText=""/>
  <SubText xmlns="" ID="NbyerPOX/qokjuTvTTNzRlWEf28=" ActualText=""/>
  <SubText xmlns="" ID="C2nyHESj7yNat/CEQYaWdozVoAo=" ActualText=""/>
  <SubText xmlns="" ID="OSQ/Kn3rWFe6qZ+AenHJJWg4h5Q=" ActualText=""/>
  <SubText xmlns="" ID="mlYpkIadw9s/wxpZyKJ/Zpyl0OI=" ActualText=""/>
  <SubText xmlns="" ID="oiewVwZbNA94UR/ZFSk+p5RlL6o=" ActualText=""/>
  <SubText xmlns="" ID="PMjBI7r4H5sbhYhF5k0Oc+9A+Ps=" ActualText=""/>
  <SubText xmlns="" ID="mn7qxt0Jj9/XvLGPTIfAidg97T8=" ActualText=""/>
  <SubText xmlns="" ID="D3N/5hvy4n7ZWl7I+bfHh8U56v4=" ActualText=""/>
  <Shape xmlns="" ID="zf/dxpohcogth7NBObSYow1Z1V0=" isBookmarkSet="no" pdftag="H1" artifact="_x0030_" Order="_x0031_" bookmark="yes"/>
  <Shape xmlns="" ID="9AU6a/Qlm4CO+IZYS/72vXBOyHA=" pdftag="Figure" isBookmarkSet="no" formula="no" inline="no" bookmark="no" artifact="_x0030_" validate="yes" Order="_x0034_" Lang=""/>
  <Shape xmlns="" ID="YMFHkH2RfjZzbY3B+fK8VcrOaOo=" pdftag="P" isBookmarkSet="no" bookmark="no" Order="_x0035_"/>
  <Shape xmlns="" ID="WCu2Mp2Z92K34JRgn44jZXEkNq0=" pdftag="P" isBookmarkSet="no" bookmark="no" Order="_x0032_"/>
  <Shape xmlns="" ID="new5NXFX3jdXGPsA5IoV0SnQ9Jo=" pdftag="Figure" isBookmarkSet="no" Order="_x0035_" formula="no" inline="no" validate="yes" artifact="_x0030_"/>
  <Shape xmlns="" ID="ka2D7dLm/pExbd4thoGQMTISSTc=" pdftag="Figure" isBookmarkSet="no" formula="no" inline="no" bookmark="no" artifact="_x0030_" validate="yes" Order="_x0033_" Lang=""/>
  <Shape xmlns="" ID="i2ET3PguUZDK8BR27lYeXST0at4=" pdftag="P" isBookmarkSet="no" bookmark="no" Order="_x0032_"/>
  <Shape xmlns="" ID="5QsJlMwMA5OIjvhvbQI5R5QDCDo=" pdftag="P" isBookmarkSet="no" bookmark="no" Order="_x0032_"/>
  <Shape xmlns="" ID="u0gsVqziMwy/b52pXhKbYWooZSM=" pdftag="P" isBookmarkSet="no" bookmark="no" Order="_x0032_"/>
  <Shape xmlns="" ID="r+Zg8rdUtESRf257U7tsYEHBDt8=" pdftag="H2" isBookmarkSet="no" bookmark="yes" Order="_x0031_"/>
  <Shape xmlns="" ID="CeC8pw8ZMaD9tfJbf/O3FycoeQc=" pdftag="H2" isBookmarkSet="no" bookmark="yes" Order="_x0031_"/>
  <Shape xmlns="" ID="pyHjlbJ9G66OmxN9AGFmKMAmJXE=" pdftag="P" isBookmarkSet="no" bookmark="no" Order="_x0032_"/>
  <Shape xmlns="" ID="yQuZkliL9J/TnMBvWJCCKw4oCYk=" pdftag="H2" isBookmarkSet="no" bookmark="yes" Order="_x0031_"/>
  <Shape xmlns="" ID="iSYuT5mSu6SqEtiGKNUDG/j+hfE=" pdftag="P" isBookmarkSet="no" bookmark="no" Order="_x0032_"/>
  <Shape xmlns="" ID="EM/nWvhf/ku9hekHuKeS+7t20hI=" pdftag="H2" isBookmarkSet="no" bookmark="yes" Order="_x0031_"/>
  <Shape xmlns="" ID="tAg1pl0gMOudWs7JwpVPHl08XtQ=" pdftag="P" isBookmarkSet="no" bookmark="no" Order="_x0032_"/>
  <Shape xmlns="" ID="pmpi9/YjBaLgnOG/5jcZ1Cqmd6w=" pdftag="H2" isBookmarkSet="no" bookmark="yes" Order="_x0031_"/>
  <Shape xmlns="" ID="0o5mxBvGdF1F4yFoGNRTCj1E/js=" pdftag="P" isBookmarkSet="no" bookmark="no" Order="_x0032_"/>
  <Shape xmlns="" ID="0Gws/VP0d/kYNxJO10H1FAPJHPM=" pdftag="H2" isBookmarkSet="no" bookmark="yes" Order="_x0031_"/>
  <Shape xmlns="" ID="1EF+4cOKsC3zMWz3bqGxY/JcAls=" pdftag="P" isBookmarkSet="no" bookmark="no" Order="_x0032_"/>
  <Shape xmlns="" ID="Nalk4EWr+quIKkYMQY6hUiS6nWQ=" pdftag="H2" isBookmarkSet="no" bookmark="yes" Order="_x0031_"/>
  <Shape xmlns="" ID="SjYoeIG9vXncfNoqCWOC3Yt/5hc=" pdftag="P" isBookmarkSet="no" bookmark="no" Order="_x0032_"/>
  <Shape xmlns="" ID="YPrlvqrv0/cKIo0u6bWymgVq/Ls=" pdftag="H2" isBookmarkSet="no" bookmark="yes" Order="_x0031_"/>
  <Shape xmlns="" ID="f2vIofulI0lieQ3X+YH3NL8U1UE=" pdftag="P" isBookmarkSet="no" bookmark="no" Order="_x0032_"/>
  <Shape xmlns="" ID="2qjfPmPj9Wm0gxTOT++7VhW2B7E=" pdftag="H2" isBookmarkSet="no" bookmark="yes" Order="_x0031_"/>
  <Shape xmlns="" ID="Z/wzlzDQX3ZYdOn5xYo0ee5lOPA=" pdftag="P" isBookmarkSet="no" bookmark="no" Order="_x0032_"/>
  <Shape xmlns="" ID="R/PR3DnW/rY/DLL91dIfewT2PYI=" pdftag="H2" isBookmarkSet="no" bookmark="yes" Order="_x0031_"/>
  <Shape xmlns="" ID="vhHPxIicsIz7LzlXezmaFy6z94Q=" pdftag="P" isBookmarkSet="no" bookmark="no" Order="_x0032_"/>
  <Shape xmlns="" ID="xOKXMoXeXrDgFWgUDuKVjXE2tLM=" pdftag="H2" isBookmarkSet="no" bookmark="yes" Order="_x0031_"/>
  <Shape xmlns="" ID="1EGrbFTcskFH1sCMgl6o6WD98Og=" pdftag="P" isBookmarkSet="no" bookmark="no" Order="_x0032_"/>
  <Shape xmlns="" ID="zUBHPc9skfH24nakqLBKnC0Op/Y=" pdftag="H2" isBookmarkSet="no" bookmark="yes" Order="_x0031_"/>
  <Shape xmlns="" ID="q7mxk1x6S+oIDCg7I5OC4oxh3qA=" pdftag="P" isBookmarkSet="no" bookmark="no" Order="_x0032_"/>
  <Shape xmlns="" ID="qDGqGChMs4EXcMnpEzi6QHv/GkM=" pdftag="H2" isBookmarkSet="no" bookmark="yes" Order="_x0031_"/>
  <Shape xmlns="" ID="RRT7UJNT/40u2dy0iW1F309qKhg=" pdftag="P" isBookmarkSet="no" bookmark="no" Order="_x0032_"/>
  <Shape xmlns="" ID="WIB1fD0LKVhCbONyWKPA4p/1CXw=" pdftag="H2" isBookmarkSet="no" bookmark="yes" Order="_x0031_"/>
  <Shape xmlns="" ID="5FYwN2nm3GMwhCvxJK5kKLz1Mfo=" pdftag="P" isBookmarkSet="no" bookmark="no" Order="_x0032_"/>
  <HyperLink xmlns="" ID="5FYwN2nm3GMwhCvxJK5kKLz1Mfo=523649220258.2274_194.2745" plainAltText="shane.desantis_x0040_state.mn.us" language="" Lang=""/>
  <HyperLink xmlns="" ID="5FYwN2nm3GMwhCvxJK5kKLz1Mfo=-1593169590204.4524_263.8745" plainAltText="kia.sadler_x0040_state.mn.us" language="" Lang=""/>
  <SubText xmlns="" ID="9AU6a/Qlm4CO+IZYS/72vXBOyHA=" ActualText=""/>
  <SubText xmlns="" ID="new5NXFX3jdXGPsA5IoV0SnQ9Jo=" ActualText=""/>
  <SubText xmlns="" ID="ka2D7dLm/pExbd4thoGQMTISSTc=" ActualText=""/>
</PAW>
</file>

<file path=customXml/itemProps1.xml><?xml version="1.0" encoding="utf-8"?>
<ds:datastoreItem xmlns:ds="http://schemas.openxmlformats.org/officeDocument/2006/customXml" ds:itemID="{BDDA8F98-CF0A-47A4-BB33-D89B60E5DAF1}">
  <ds:schemaRefs>
    <ds:schemaRef ds:uri="http://www.net-centric.com/PAWPP"/>
    <ds:schemaRef ds:uri=""/>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Integral</Template>
  <TotalTime>47651</TotalTime>
  <Words>848</Words>
  <Application>Microsoft Office PowerPoint</Application>
  <PresentationFormat>Widescreen</PresentationFormat>
  <Paragraphs>126</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Courier New</vt:lpstr>
      <vt:lpstr>Times New Roman</vt:lpstr>
      <vt:lpstr>Wingdings</vt:lpstr>
      <vt:lpstr>Wingdings 3</vt:lpstr>
      <vt:lpstr>Integral</vt:lpstr>
      <vt:lpstr>Braille Literacy for Transition Success</vt:lpstr>
      <vt:lpstr>Goals and Objectives </vt:lpstr>
      <vt:lpstr>Why Braille Literacy Matters </vt:lpstr>
      <vt:lpstr>Benefits of Braille  </vt:lpstr>
      <vt:lpstr>Quote</vt:lpstr>
      <vt:lpstr>Statistics</vt:lpstr>
      <vt:lpstr>Types and Versions of Braille  </vt:lpstr>
      <vt:lpstr>Myths About Braille </vt:lpstr>
      <vt:lpstr>Auditory vs Tactile Learning </vt:lpstr>
      <vt:lpstr>Progressive Vision Loss  </vt:lpstr>
      <vt:lpstr>Braille Beyond the Classroom </vt:lpstr>
      <vt:lpstr>Braille Assistive Technology </vt:lpstr>
      <vt:lpstr>Braille in the Toolbox </vt:lpstr>
      <vt:lpstr>Braille in the Workplace  </vt:lpstr>
      <vt:lpstr>Supporting Braille in Transition  </vt:lpstr>
      <vt:lpstr>SSB Resources </vt:lpstr>
      <vt:lpstr>Online Braille Learning Resources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Sample Template. Charting the Cs Conference 2025</dc:title>
  <dc:creator>Statewide Professional Development to Support the Workforce and Low Incidence Disability Areas in the State of Minnesota</dc:creator>
  <cp:lastModifiedBy>Shuyin Maciel</cp:lastModifiedBy>
  <cp:revision>1587</cp:revision>
  <dcterms:created xsi:type="dcterms:W3CDTF">2020-04-18T15:28:58Z</dcterms:created>
  <dcterms:modified xsi:type="dcterms:W3CDTF">2025-04-21T15:40:39Z</dcterms:modified>
</cp:coreProperties>
</file>