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2"/>
  </p:sldMasterIdLst>
  <p:notesMasterIdLst>
    <p:notesMasterId r:id="rId34"/>
  </p:notesMasterIdLst>
  <p:handoutMasterIdLst>
    <p:handoutMasterId r:id="rId35"/>
  </p:handoutMasterIdLst>
  <p:sldIdLst>
    <p:sldId id="256" r:id="rId3"/>
    <p:sldId id="257" r:id="rId4"/>
    <p:sldId id="335" r:id="rId5"/>
    <p:sldId id="336" r:id="rId6"/>
    <p:sldId id="337" r:id="rId7"/>
    <p:sldId id="338" r:id="rId8"/>
    <p:sldId id="339" r:id="rId9"/>
    <p:sldId id="340" r:id="rId10"/>
    <p:sldId id="342" r:id="rId11"/>
    <p:sldId id="366" r:id="rId12"/>
    <p:sldId id="343" r:id="rId13"/>
    <p:sldId id="344" r:id="rId14"/>
    <p:sldId id="345" r:id="rId15"/>
    <p:sldId id="346" r:id="rId16"/>
    <p:sldId id="347" r:id="rId17"/>
    <p:sldId id="348" r:id="rId18"/>
    <p:sldId id="349" r:id="rId19"/>
    <p:sldId id="350" r:id="rId20"/>
    <p:sldId id="351" r:id="rId21"/>
    <p:sldId id="352" r:id="rId22"/>
    <p:sldId id="353" r:id="rId23"/>
    <p:sldId id="354" r:id="rId24"/>
    <p:sldId id="355" r:id="rId25"/>
    <p:sldId id="356" r:id="rId26"/>
    <p:sldId id="357" r:id="rId27"/>
    <p:sldId id="360" r:id="rId28"/>
    <p:sldId id="361" r:id="rId29"/>
    <p:sldId id="362" r:id="rId30"/>
    <p:sldId id="363" r:id="rId31"/>
    <p:sldId id="365" r:id="rId32"/>
    <p:sldId id="334"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p15:clr>
            <a:srgbClr val="A4A3A4"/>
          </p15:clr>
        </p15:guide>
        <p15:guide id="3" orient="horz" pos="2160">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45DA6"/>
    <a:srgbClr val="9FE1FF"/>
    <a:srgbClr val="FFFFFF"/>
    <a:srgbClr val="5DCDFF"/>
    <a:srgbClr val="0055A5"/>
    <a:srgbClr val="E73E30"/>
    <a:srgbClr val="0156A6"/>
    <a:srgbClr val="000000"/>
    <a:srgbClr val="FF6666"/>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91" autoAdjust="0"/>
    <p:restoredTop sz="86410" autoAdjust="0"/>
  </p:normalViewPr>
  <p:slideViewPr>
    <p:cSldViewPr snapToGrid="0" snapToObjects="1">
      <p:cViewPr varScale="1">
        <p:scale>
          <a:sx n="83" d="100"/>
          <a:sy n="83" d="100"/>
        </p:scale>
        <p:origin x="90" y="108"/>
      </p:cViewPr>
      <p:guideLst>
        <p:guide pos="3840"/>
        <p:guide orient="horz" pos="216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6774"/>
    </p:cViewPr>
  </p:sorterViewPr>
  <p:notesViewPr>
    <p:cSldViewPr snapToGrid="0" snapToObjects="1" showGuides="1">
      <p:cViewPr varScale="1">
        <p:scale>
          <a:sx n="74" d="100"/>
          <a:sy n="74" d="100"/>
        </p:scale>
        <p:origin x="3378" y="6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handoutMaster" Target="handoutMasters/handoutMaster1.xml"/><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7C4C17C-7E7C-4FEC-B62C-2EC79CF227C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47C075B-BE3D-49D9-B36A-CFDC1E1A6A7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FFF0176-442A-4234-91CF-68DD85B022D0}" type="datetimeFigureOut">
              <a:rPr lang="en-US" smtClean="0"/>
              <a:t>4/23/2025</a:t>
            </a:fld>
            <a:endParaRPr lang="en-US"/>
          </a:p>
        </p:txBody>
      </p:sp>
      <p:sp>
        <p:nvSpPr>
          <p:cNvPr id="4" name="Footer Placeholder 3">
            <a:extLst>
              <a:ext uri="{FF2B5EF4-FFF2-40B4-BE49-F238E27FC236}">
                <a16:creationId xmlns:a16="http://schemas.microsoft.com/office/drawing/2014/main" id="{41C51D5B-9ACC-4F7A-8FFF-434578E3118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CB73B81-98C8-47F4-8EE3-2D536C24692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EB64E2B-7E83-4383-8FC0-C0783385D97D}" type="slidenum">
              <a:rPr lang="en-US" smtClean="0"/>
              <a:t>‹#›</a:t>
            </a:fld>
            <a:endParaRPr lang="en-US"/>
          </a:p>
        </p:txBody>
      </p:sp>
    </p:spTree>
    <p:extLst>
      <p:ext uri="{BB962C8B-B14F-4D97-AF65-F5344CB8AC3E}">
        <p14:creationId xmlns:p14="http://schemas.microsoft.com/office/powerpoint/2010/main" val="1462464382"/>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7FB6F2-8A5C-9647-8FAA-4ADC82379097}" type="datetimeFigureOut">
              <a:rPr lang="en-US" smtClean="0"/>
              <a:t>4/23/2025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46E53C-B540-F24C-A49E-7383CF25FB5C}" type="slidenum">
              <a:rPr lang="en-US" smtClean="0"/>
              <a:t>‹#›</a:t>
            </a:fld>
            <a:endParaRPr lang="en-US"/>
          </a:p>
        </p:txBody>
      </p:sp>
    </p:spTree>
    <p:extLst>
      <p:ext uri="{BB962C8B-B14F-4D97-AF65-F5344CB8AC3E}">
        <p14:creationId xmlns:p14="http://schemas.microsoft.com/office/powerpoint/2010/main" val="1631609054"/>
      </p:ext>
    </p:extLst>
  </p:cSld>
  <p:clrMap bg1="lt1" tx1="dk1" bg2="lt2" tx2="dk2" accent1="accent1" accent2="accent2" accent3="accent3" accent4="accent4" accent5="accent5" accent6="accent6" hlink="hlink" folHlink="folHlink"/>
  <p:notesStyle>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46E53C-B540-F24C-A49E-7383CF25FB5C}" type="slidenum">
              <a:rPr lang="en-US" smtClean="0"/>
              <a:t>1</a:t>
            </a:fld>
            <a:endParaRPr lang="en-US"/>
          </a:p>
        </p:txBody>
      </p:sp>
    </p:spTree>
    <p:extLst>
      <p:ext uri="{BB962C8B-B14F-4D97-AF65-F5344CB8AC3E}">
        <p14:creationId xmlns:p14="http://schemas.microsoft.com/office/powerpoint/2010/main" val="6454022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46E53C-B540-F24C-A49E-7383CF25FB5C}" type="slidenum">
              <a:rPr lang="en-US" smtClean="0"/>
              <a:t>10</a:t>
            </a:fld>
            <a:endParaRPr lang="en-US"/>
          </a:p>
        </p:txBody>
      </p:sp>
    </p:spTree>
    <p:extLst>
      <p:ext uri="{BB962C8B-B14F-4D97-AF65-F5344CB8AC3E}">
        <p14:creationId xmlns:p14="http://schemas.microsoft.com/office/powerpoint/2010/main" val="768420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46E53C-B540-F24C-A49E-7383CF25FB5C}" type="slidenum">
              <a:rPr lang="en-US" smtClean="0"/>
              <a:t>11</a:t>
            </a:fld>
            <a:endParaRPr lang="en-US"/>
          </a:p>
        </p:txBody>
      </p:sp>
    </p:spTree>
    <p:extLst>
      <p:ext uri="{BB962C8B-B14F-4D97-AF65-F5344CB8AC3E}">
        <p14:creationId xmlns:p14="http://schemas.microsoft.com/office/powerpoint/2010/main" val="16746327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46E53C-B540-F24C-A49E-7383CF25FB5C}" type="slidenum">
              <a:rPr lang="en-US" smtClean="0"/>
              <a:t>12</a:t>
            </a:fld>
            <a:endParaRPr lang="en-US"/>
          </a:p>
        </p:txBody>
      </p:sp>
    </p:spTree>
    <p:extLst>
      <p:ext uri="{BB962C8B-B14F-4D97-AF65-F5344CB8AC3E}">
        <p14:creationId xmlns:p14="http://schemas.microsoft.com/office/powerpoint/2010/main" val="36446513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46E53C-B540-F24C-A49E-7383CF25FB5C}" type="slidenum">
              <a:rPr lang="en-US" smtClean="0"/>
              <a:t>13</a:t>
            </a:fld>
            <a:endParaRPr lang="en-US"/>
          </a:p>
        </p:txBody>
      </p:sp>
    </p:spTree>
    <p:extLst>
      <p:ext uri="{BB962C8B-B14F-4D97-AF65-F5344CB8AC3E}">
        <p14:creationId xmlns:p14="http://schemas.microsoft.com/office/powerpoint/2010/main" val="40721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46E53C-B540-F24C-A49E-7383CF25FB5C}" type="slidenum">
              <a:rPr lang="en-US" smtClean="0"/>
              <a:t>14</a:t>
            </a:fld>
            <a:endParaRPr lang="en-US"/>
          </a:p>
        </p:txBody>
      </p:sp>
    </p:spTree>
    <p:extLst>
      <p:ext uri="{BB962C8B-B14F-4D97-AF65-F5344CB8AC3E}">
        <p14:creationId xmlns:p14="http://schemas.microsoft.com/office/powerpoint/2010/main" val="20907410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46E53C-B540-F24C-A49E-7383CF25FB5C}" type="slidenum">
              <a:rPr lang="en-US" smtClean="0"/>
              <a:t>15</a:t>
            </a:fld>
            <a:endParaRPr lang="en-US"/>
          </a:p>
        </p:txBody>
      </p:sp>
    </p:spTree>
    <p:extLst>
      <p:ext uri="{BB962C8B-B14F-4D97-AF65-F5344CB8AC3E}">
        <p14:creationId xmlns:p14="http://schemas.microsoft.com/office/powerpoint/2010/main" val="33750977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46E53C-B540-F24C-A49E-7383CF25FB5C}" type="slidenum">
              <a:rPr lang="en-US" smtClean="0"/>
              <a:t>16</a:t>
            </a:fld>
            <a:endParaRPr lang="en-US"/>
          </a:p>
        </p:txBody>
      </p:sp>
    </p:spTree>
    <p:extLst>
      <p:ext uri="{BB962C8B-B14F-4D97-AF65-F5344CB8AC3E}">
        <p14:creationId xmlns:p14="http://schemas.microsoft.com/office/powerpoint/2010/main" val="14423150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46E53C-B540-F24C-A49E-7383CF25FB5C}" type="slidenum">
              <a:rPr lang="en-US" smtClean="0"/>
              <a:t>17</a:t>
            </a:fld>
            <a:endParaRPr lang="en-US"/>
          </a:p>
        </p:txBody>
      </p:sp>
    </p:spTree>
    <p:extLst>
      <p:ext uri="{BB962C8B-B14F-4D97-AF65-F5344CB8AC3E}">
        <p14:creationId xmlns:p14="http://schemas.microsoft.com/office/powerpoint/2010/main" val="30224188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46E53C-B540-F24C-A49E-7383CF25FB5C}" type="slidenum">
              <a:rPr lang="en-US" smtClean="0"/>
              <a:t>18</a:t>
            </a:fld>
            <a:endParaRPr lang="en-US"/>
          </a:p>
        </p:txBody>
      </p:sp>
    </p:spTree>
    <p:extLst>
      <p:ext uri="{BB962C8B-B14F-4D97-AF65-F5344CB8AC3E}">
        <p14:creationId xmlns:p14="http://schemas.microsoft.com/office/powerpoint/2010/main" val="13543598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46E53C-B540-F24C-A49E-7383CF25FB5C}" type="slidenum">
              <a:rPr lang="en-US" smtClean="0"/>
              <a:t>19</a:t>
            </a:fld>
            <a:endParaRPr lang="en-US"/>
          </a:p>
        </p:txBody>
      </p:sp>
    </p:spTree>
    <p:extLst>
      <p:ext uri="{BB962C8B-B14F-4D97-AF65-F5344CB8AC3E}">
        <p14:creationId xmlns:p14="http://schemas.microsoft.com/office/powerpoint/2010/main" val="7164611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46E53C-B540-F24C-A49E-7383CF25FB5C}" type="slidenum">
              <a:rPr lang="en-US" smtClean="0"/>
              <a:t>2</a:t>
            </a:fld>
            <a:endParaRPr lang="en-US"/>
          </a:p>
        </p:txBody>
      </p:sp>
    </p:spTree>
    <p:extLst>
      <p:ext uri="{BB962C8B-B14F-4D97-AF65-F5344CB8AC3E}">
        <p14:creationId xmlns:p14="http://schemas.microsoft.com/office/powerpoint/2010/main" val="37785306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46E53C-B540-F24C-A49E-7383CF25FB5C}" type="slidenum">
              <a:rPr lang="en-US" smtClean="0"/>
              <a:t>20</a:t>
            </a:fld>
            <a:endParaRPr lang="en-US"/>
          </a:p>
        </p:txBody>
      </p:sp>
    </p:spTree>
    <p:extLst>
      <p:ext uri="{BB962C8B-B14F-4D97-AF65-F5344CB8AC3E}">
        <p14:creationId xmlns:p14="http://schemas.microsoft.com/office/powerpoint/2010/main" val="17772810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46E53C-B540-F24C-A49E-7383CF25FB5C}" type="slidenum">
              <a:rPr lang="en-US" smtClean="0"/>
              <a:t>21</a:t>
            </a:fld>
            <a:endParaRPr lang="en-US"/>
          </a:p>
        </p:txBody>
      </p:sp>
    </p:spTree>
    <p:extLst>
      <p:ext uri="{BB962C8B-B14F-4D97-AF65-F5344CB8AC3E}">
        <p14:creationId xmlns:p14="http://schemas.microsoft.com/office/powerpoint/2010/main" val="6901587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46E53C-B540-F24C-A49E-7383CF25FB5C}" type="slidenum">
              <a:rPr lang="en-US" smtClean="0"/>
              <a:t>22</a:t>
            </a:fld>
            <a:endParaRPr lang="en-US"/>
          </a:p>
        </p:txBody>
      </p:sp>
    </p:spTree>
    <p:extLst>
      <p:ext uri="{BB962C8B-B14F-4D97-AF65-F5344CB8AC3E}">
        <p14:creationId xmlns:p14="http://schemas.microsoft.com/office/powerpoint/2010/main" val="37299736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46E53C-B540-F24C-A49E-7383CF25FB5C}" type="slidenum">
              <a:rPr lang="en-US" smtClean="0"/>
              <a:t>23</a:t>
            </a:fld>
            <a:endParaRPr lang="en-US"/>
          </a:p>
        </p:txBody>
      </p:sp>
    </p:spTree>
    <p:extLst>
      <p:ext uri="{BB962C8B-B14F-4D97-AF65-F5344CB8AC3E}">
        <p14:creationId xmlns:p14="http://schemas.microsoft.com/office/powerpoint/2010/main" val="23872451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46E53C-B540-F24C-A49E-7383CF25FB5C}" type="slidenum">
              <a:rPr lang="en-US" smtClean="0"/>
              <a:t>24</a:t>
            </a:fld>
            <a:endParaRPr lang="en-US"/>
          </a:p>
        </p:txBody>
      </p:sp>
    </p:spTree>
    <p:extLst>
      <p:ext uri="{BB962C8B-B14F-4D97-AF65-F5344CB8AC3E}">
        <p14:creationId xmlns:p14="http://schemas.microsoft.com/office/powerpoint/2010/main" val="1248625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46E53C-B540-F24C-A49E-7383CF25FB5C}" type="slidenum">
              <a:rPr lang="en-US" smtClean="0"/>
              <a:t>25</a:t>
            </a:fld>
            <a:endParaRPr lang="en-US"/>
          </a:p>
        </p:txBody>
      </p:sp>
    </p:spTree>
    <p:extLst>
      <p:ext uri="{BB962C8B-B14F-4D97-AF65-F5344CB8AC3E}">
        <p14:creationId xmlns:p14="http://schemas.microsoft.com/office/powerpoint/2010/main" val="24251525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46E53C-B540-F24C-A49E-7383CF25FB5C}" type="slidenum">
              <a:rPr lang="en-US" smtClean="0"/>
              <a:t>26</a:t>
            </a:fld>
            <a:endParaRPr lang="en-US"/>
          </a:p>
        </p:txBody>
      </p:sp>
    </p:spTree>
    <p:extLst>
      <p:ext uri="{BB962C8B-B14F-4D97-AF65-F5344CB8AC3E}">
        <p14:creationId xmlns:p14="http://schemas.microsoft.com/office/powerpoint/2010/main" val="24788265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46E53C-B540-F24C-A49E-7383CF25FB5C}" type="slidenum">
              <a:rPr lang="en-US" smtClean="0"/>
              <a:t>27</a:t>
            </a:fld>
            <a:endParaRPr lang="en-US"/>
          </a:p>
        </p:txBody>
      </p:sp>
    </p:spTree>
    <p:extLst>
      <p:ext uri="{BB962C8B-B14F-4D97-AF65-F5344CB8AC3E}">
        <p14:creationId xmlns:p14="http://schemas.microsoft.com/office/powerpoint/2010/main" val="17950228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46E53C-B540-F24C-A49E-7383CF25FB5C}" type="slidenum">
              <a:rPr lang="en-US" smtClean="0"/>
              <a:t>28</a:t>
            </a:fld>
            <a:endParaRPr lang="en-US"/>
          </a:p>
        </p:txBody>
      </p:sp>
    </p:spTree>
    <p:extLst>
      <p:ext uri="{BB962C8B-B14F-4D97-AF65-F5344CB8AC3E}">
        <p14:creationId xmlns:p14="http://schemas.microsoft.com/office/powerpoint/2010/main" val="13060760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46E53C-B540-F24C-A49E-7383CF25FB5C}" type="slidenum">
              <a:rPr lang="en-US" smtClean="0"/>
              <a:t>29</a:t>
            </a:fld>
            <a:endParaRPr lang="en-US"/>
          </a:p>
        </p:txBody>
      </p:sp>
    </p:spTree>
    <p:extLst>
      <p:ext uri="{BB962C8B-B14F-4D97-AF65-F5344CB8AC3E}">
        <p14:creationId xmlns:p14="http://schemas.microsoft.com/office/powerpoint/2010/main" val="2648885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46E53C-B540-F24C-A49E-7383CF25FB5C}" type="slidenum">
              <a:rPr lang="en-US" smtClean="0"/>
              <a:t>3</a:t>
            </a:fld>
            <a:endParaRPr lang="en-US"/>
          </a:p>
        </p:txBody>
      </p:sp>
    </p:spTree>
    <p:extLst>
      <p:ext uri="{BB962C8B-B14F-4D97-AF65-F5344CB8AC3E}">
        <p14:creationId xmlns:p14="http://schemas.microsoft.com/office/powerpoint/2010/main" val="21015853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46E53C-B540-F24C-A49E-7383CF25FB5C}" type="slidenum">
              <a:rPr lang="en-US" smtClean="0"/>
              <a:t>30</a:t>
            </a:fld>
            <a:endParaRPr lang="en-US"/>
          </a:p>
        </p:txBody>
      </p:sp>
    </p:spTree>
    <p:extLst>
      <p:ext uri="{BB962C8B-B14F-4D97-AF65-F5344CB8AC3E}">
        <p14:creationId xmlns:p14="http://schemas.microsoft.com/office/powerpoint/2010/main" val="11373632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46E53C-B540-F24C-A49E-7383CF25FB5C}" type="slidenum">
              <a:rPr lang="en-US" smtClean="0"/>
              <a:t>31</a:t>
            </a:fld>
            <a:endParaRPr lang="en-US"/>
          </a:p>
        </p:txBody>
      </p:sp>
    </p:spTree>
    <p:extLst>
      <p:ext uri="{BB962C8B-B14F-4D97-AF65-F5344CB8AC3E}">
        <p14:creationId xmlns:p14="http://schemas.microsoft.com/office/powerpoint/2010/main" val="31267230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46E53C-B540-F24C-A49E-7383CF25FB5C}" type="slidenum">
              <a:rPr lang="en-US" smtClean="0"/>
              <a:t>4</a:t>
            </a:fld>
            <a:endParaRPr lang="en-US"/>
          </a:p>
        </p:txBody>
      </p:sp>
    </p:spTree>
    <p:extLst>
      <p:ext uri="{BB962C8B-B14F-4D97-AF65-F5344CB8AC3E}">
        <p14:creationId xmlns:p14="http://schemas.microsoft.com/office/powerpoint/2010/main" val="31476596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46E53C-B540-F24C-A49E-7383CF25FB5C}" type="slidenum">
              <a:rPr lang="en-US" smtClean="0"/>
              <a:t>5</a:t>
            </a:fld>
            <a:endParaRPr lang="en-US"/>
          </a:p>
        </p:txBody>
      </p:sp>
    </p:spTree>
    <p:extLst>
      <p:ext uri="{BB962C8B-B14F-4D97-AF65-F5344CB8AC3E}">
        <p14:creationId xmlns:p14="http://schemas.microsoft.com/office/powerpoint/2010/main" val="17668900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46E53C-B540-F24C-A49E-7383CF25FB5C}" type="slidenum">
              <a:rPr lang="en-US" smtClean="0"/>
              <a:t>6</a:t>
            </a:fld>
            <a:endParaRPr lang="en-US"/>
          </a:p>
        </p:txBody>
      </p:sp>
    </p:spTree>
    <p:extLst>
      <p:ext uri="{BB962C8B-B14F-4D97-AF65-F5344CB8AC3E}">
        <p14:creationId xmlns:p14="http://schemas.microsoft.com/office/powerpoint/2010/main" val="40210878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46E53C-B540-F24C-A49E-7383CF25FB5C}" type="slidenum">
              <a:rPr lang="en-US" smtClean="0"/>
              <a:t>7</a:t>
            </a:fld>
            <a:endParaRPr lang="en-US"/>
          </a:p>
        </p:txBody>
      </p:sp>
    </p:spTree>
    <p:extLst>
      <p:ext uri="{BB962C8B-B14F-4D97-AF65-F5344CB8AC3E}">
        <p14:creationId xmlns:p14="http://schemas.microsoft.com/office/powerpoint/2010/main" val="16429471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46E53C-B540-F24C-A49E-7383CF25FB5C}" type="slidenum">
              <a:rPr lang="en-US" smtClean="0"/>
              <a:t>8</a:t>
            </a:fld>
            <a:endParaRPr lang="en-US"/>
          </a:p>
        </p:txBody>
      </p:sp>
    </p:spTree>
    <p:extLst>
      <p:ext uri="{BB962C8B-B14F-4D97-AF65-F5344CB8AC3E}">
        <p14:creationId xmlns:p14="http://schemas.microsoft.com/office/powerpoint/2010/main" val="25586954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46E53C-B540-F24C-A49E-7383CF25FB5C}" type="slidenum">
              <a:rPr lang="en-US" smtClean="0"/>
              <a:t>9</a:t>
            </a:fld>
            <a:endParaRPr lang="en-US"/>
          </a:p>
        </p:txBody>
      </p:sp>
    </p:spTree>
    <p:extLst>
      <p:ext uri="{BB962C8B-B14F-4D97-AF65-F5344CB8AC3E}">
        <p14:creationId xmlns:p14="http://schemas.microsoft.com/office/powerpoint/2010/main" val="23515331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1 - Opening slide: Space for logo, title and body text">
    <p:spTree>
      <p:nvGrpSpPr>
        <p:cNvPr id="1" name=""/>
        <p:cNvGrpSpPr/>
        <p:nvPr/>
      </p:nvGrpSpPr>
      <p:grpSpPr>
        <a:xfrm>
          <a:off x="0" y="0"/>
          <a:ext cx="0" cy="0"/>
          <a:chOff x="0" y="0"/>
          <a:chExt cx="0" cy="0"/>
        </a:xfrm>
      </p:grpSpPr>
      <p:sp>
        <p:nvSpPr>
          <p:cNvPr id="9" name="shape 1">
            <a:extLst>
              <a:ext uri="{FF2B5EF4-FFF2-40B4-BE49-F238E27FC236}">
                <a16:creationId xmlns:a16="http://schemas.microsoft.com/office/drawing/2014/main" id="{268ABC62-F64E-D086-ED93-155009BB100F}"/>
              </a:ext>
              <a:ext uri="{C183D7F6-B498-43B3-948B-1728B52AA6E4}">
                <adec:decorative xmlns:adec="http://schemas.microsoft.com/office/drawing/2017/decorative" val="1"/>
              </a:ext>
            </a:extLst>
          </p:cNvPr>
          <p:cNvSpPr>
            <a:spLocks/>
          </p:cNvSpPr>
          <p:nvPr userDrawn="1"/>
        </p:nvSpPr>
        <p:spPr>
          <a:xfrm>
            <a:off x="92161" y="1676418"/>
            <a:ext cx="2938120" cy="4571982"/>
          </a:xfrm>
          <a:prstGeom prst="rect">
            <a:avLst/>
          </a:prstGeom>
          <a:gradFill flip="none" rotWithShape="1">
            <a:gsLst>
              <a:gs pos="0">
                <a:srgbClr val="9FE1FF"/>
              </a:gs>
              <a:gs pos="10000">
                <a:srgbClr val="FFFFFF"/>
              </a:gs>
              <a:gs pos="71000">
                <a:srgbClr val="FFFFFF"/>
              </a:gs>
              <a:gs pos="83000">
                <a:srgbClr val="93DEFF"/>
              </a:gs>
              <a:gs pos="100000">
                <a:srgbClr val="FFFFFF"/>
              </a:gs>
            </a:gsLst>
            <a:lin ang="16200000" scaled="1"/>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panose="020F0502020204030204" pitchFamily="34" charset="0"/>
              <a:ea typeface="Arial"/>
              <a:cs typeface="Calibri" panose="020F0502020204030204" pitchFamily="34" charset="0"/>
              <a:sym typeface="Arial"/>
            </a:endParaRPr>
          </a:p>
        </p:txBody>
      </p:sp>
      <p:sp>
        <p:nvSpPr>
          <p:cNvPr id="4" name="Title 1">
            <a:extLst>
              <a:ext uri="{FF2B5EF4-FFF2-40B4-BE49-F238E27FC236}">
                <a16:creationId xmlns:a16="http://schemas.microsoft.com/office/drawing/2014/main" id="{02D87F21-D903-5709-3966-995AF1EA1B66}"/>
              </a:ext>
            </a:extLst>
          </p:cNvPr>
          <p:cNvSpPr>
            <a:spLocks noGrp="1"/>
          </p:cNvSpPr>
          <p:nvPr>
            <p:ph type="ctrTitle"/>
          </p:nvPr>
        </p:nvSpPr>
        <p:spPr>
          <a:xfrm>
            <a:off x="3414157" y="1156648"/>
            <a:ext cx="8192942" cy="1907022"/>
          </a:xfrm>
        </p:spPr>
        <p:txBody>
          <a:bodyPr lIns="0" tIns="457200" anchor="ctr">
            <a:noAutofit/>
          </a:bodyPr>
          <a:lstStyle>
            <a:lvl1pPr algn="l">
              <a:defRPr sz="3600" spc="200" baseline="0">
                <a:solidFill>
                  <a:srgbClr val="101820"/>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54090423-9E1A-DCF3-4D90-27023E53B38D}"/>
              </a:ext>
            </a:extLst>
          </p:cNvPr>
          <p:cNvSpPr>
            <a:spLocks noGrp="1"/>
          </p:cNvSpPr>
          <p:nvPr>
            <p:ph type="body" sz="quarter" idx="10"/>
          </p:nvPr>
        </p:nvSpPr>
        <p:spPr>
          <a:xfrm>
            <a:off x="3414156" y="3180472"/>
            <a:ext cx="8193643" cy="2534528"/>
          </a:xfrm>
          <a:prstGeom prst="rect">
            <a:avLst/>
          </a:prstGeom>
        </p:spPr>
        <p:txBody>
          <a:bodyPr/>
          <a:lstStyle>
            <a:lvl1pPr marL="0" indent="0" algn="l">
              <a:buFont typeface="Arial" panose="020B0604020202020204" pitchFamily="34" charset="0"/>
              <a:buNone/>
              <a:defRPr sz="2400"/>
            </a:lvl1pPr>
            <a:lvl2pPr marL="228600" indent="0">
              <a:buNone/>
              <a:defRPr sz="2400"/>
            </a:lvl2pPr>
            <a:lvl3pPr marL="457200" indent="0">
              <a:buNone/>
              <a:defRPr sz="2400"/>
            </a:lvl3pPr>
            <a:lvl4pPr marL="457200" indent="0">
              <a:buNone/>
              <a:defRPr sz="2400"/>
            </a:lvl4pPr>
            <a:lvl5pPr marL="628650" indent="0">
              <a:buNone/>
              <a:defRPr sz="2400"/>
            </a:lvl5pPr>
          </a:lstStyle>
          <a:p>
            <a:pPr lvl="0"/>
            <a:r>
              <a:rPr lang="en-US" dirty="0"/>
              <a:t>Click to edit Master text styles</a:t>
            </a:r>
          </a:p>
        </p:txBody>
      </p:sp>
      <p:sp>
        <p:nvSpPr>
          <p:cNvPr id="7" name="Text Placeholder 3">
            <a:extLst>
              <a:ext uri="{FF2B5EF4-FFF2-40B4-BE49-F238E27FC236}">
                <a16:creationId xmlns:a16="http://schemas.microsoft.com/office/drawing/2014/main" id="{BD0D09D0-A39B-4E1A-D5AF-76A6E2568209}"/>
              </a:ext>
            </a:extLst>
          </p:cNvPr>
          <p:cNvSpPr>
            <a:spLocks noGrp="1"/>
          </p:cNvSpPr>
          <p:nvPr>
            <p:ph type="body" sz="quarter" idx="11"/>
          </p:nvPr>
        </p:nvSpPr>
        <p:spPr>
          <a:xfrm>
            <a:off x="92075" y="2891912"/>
            <a:ext cx="2938463" cy="2534528"/>
          </a:xfrm>
        </p:spPr>
        <p:txBody>
          <a:bodyPr/>
          <a:lstStyle>
            <a:lvl1pPr marL="0" indent="0">
              <a:buNone/>
              <a:defRPr sz="2400"/>
            </a:lvl1pPr>
            <a:lvl2pPr marL="228600" indent="0">
              <a:buNone/>
              <a:defRPr sz="2400"/>
            </a:lvl2pPr>
            <a:lvl3pPr marL="457200" indent="0">
              <a:buNone/>
              <a:defRPr sz="2400"/>
            </a:lvl3pPr>
            <a:lvl4pPr marL="457200" indent="0">
              <a:buNone/>
              <a:defRPr sz="2400"/>
            </a:lvl4pPr>
            <a:lvl5pPr marL="628650" indent="0">
              <a:buNone/>
              <a:defRPr sz="2400"/>
            </a:lvl5pPr>
          </a:lstStyle>
          <a:p>
            <a:pPr lvl="0"/>
            <a:r>
              <a:rPr lang="en-US" dirty="0"/>
              <a:t>Click to edit Master text styles</a:t>
            </a:r>
          </a:p>
        </p:txBody>
      </p:sp>
      <p:sp>
        <p:nvSpPr>
          <p:cNvPr id="5" name="Picture Placeholder 1" descr="Picture 1">
            <a:extLst>
              <a:ext uri="{FF2B5EF4-FFF2-40B4-BE49-F238E27FC236}">
                <a16:creationId xmlns:a16="http://schemas.microsoft.com/office/drawing/2014/main" id="{234AE102-9263-0CD6-27C1-191F0255C16C}"/>
              </a:ext>
            </a:extLst>
          </p:cNvPr>
          <p:cNvSpPr>
            <a:spLocks noGrp="1"/>
          </p:cNvSpPr>
          <p:nvPr>
            <p:ph type="pic" sz="quarter" idx="12"/>
          </p:nvPr>
        </p:nvSpPr>
        <p:spPr>
          <a:xfrm>
            <a:off x="177782" y="1156648"/>
            <a:ext cx="2852755" cy="1466267"/>
          </a:xfrm>
        </p:spPr>
        <p:txBody>
          <a:bodyPr/>
          <a:lstStyle>
            <a:lvl1pPr marL="0" indent="0">
              <a:buNone/>
              <a:defRPr/>
            </a:lvl1pPr>
          </a:lstStyle>
          <a:p>
            <a:endParaRPr lang="en-US" dirty="0"/>
          </a:p>
        </p:txBody>
      </p:sp>
    </p:spTree>
    <p:extLst>
      <p:ext uri="{BB962C8B-B14F-4D97-AF65-F5344CB8AC3E}">
        <p14:creationId xmlns:p14="http://schemas.microsoft.com/office/powerpoint/2010/main" val="1533841159"/>
      </p:ext>
    </p:extLst>
  </p:cSld>
  <p:clrMapOvr>
    <a:masterClrMapping/>
  </p:clrMapOvr>
  <p:extLst>
    <p:ext uri="{DCECCB84-F9BA-43D5-87BE-67443E8EF086}">
      <p15:sldGuideLst xmlns:p15="http://schemas.microsoft.com/office/powerpoint/2012/main">
        <p15:guide id="1" pos="984" userDrawn="1">
          <p15:clr>
            <a:srgbClr val="FBAE40"/>
          </p15:clr>
        </p15:guide>
        <p15:guide id="2" pos="39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5 - Title, 2 subtitles, 2 body text -Horizontally">
    <p:spTree>
      <p:nvGrpSpPr>
        <p:cNvPr id="1" name=""/>
        <p:cNvGrpSpPr/>
        <p:nvPr/>
      </p:nvGrpSpPr>
      <p:grpSpPr>
        <a:xfrm>
          <a:off x="0" y="0"/>
          <a:ext cx="0" cy="0"/>
          <a:chOff x="0" y="0"/>
          <a:chExt cx="0" cy="0"/>
        </a:xfrm>
      </p:grpSpPr>
      <p:sp>
        <p:nvSpPr>
          <p:cNvPr id="2" name="Title 1"/>
          <p:cNvSpPr>
            <a:spLocks noGrp="1"/>
          </p:cNvSpPr>
          <p:nvPr>
            <p:ph type="title"/>
          </p:nvPr>
        </p:nvSpPr>
        <p:spPr>
          <a:xfrm>
            <a:off x="612489" y="1170638"/>
            <a:ext cx="10978994" cy="1153461"/>
          </a:xfrm>
        </p:spPr>
        <p:txBody>
          <a:bodyPr lIns="0"/>
          <a:lstStyle/>
          <a:p>
            <a:r>
              <a:rPr lang="en-US" dirty="0"/>
              <a:t>Click to edit Master title style</a:t>
            </a:r>
          </a:p>
        </p:txBody>
      </p:sp>
      <p:sp>
        <p:nvSpPr>
          <p:cNvPr id="4" name="Text Placeholder 2">
            <a:extLst>
              <a:ext uri="{FF2B5EF4-FFF2-40B4-BE49-F238E27FC236}">
                <a16:creationId xmlns:a16="http://schemas.microsoft.com/office/drawing/2014/main" id="{90B9B7C0-9CB2-5247-86BD-7ADF7C37B106}"/>
              </a:ext>
            </a:extLst>
          </p:cNvPr>
          <p:cNvSpPr>
            <a:spLocks noGrp="1"/>
          </p:cNvSpPr>
          <p:nvPr>
            <p:ph type="body" idx="1" hasCustomPrompt="1"/>
          </p:nvPr>
        </p:nvSpPr>
        <p:spPr>
          <a:xfrm>
            <a:off x="620332" y="2412683"/>
            <a:ext cx="10959611" cy="583735"/>
          </a:xfrm>
          <a:prstGeom prst="rect">
            <a:avLst/>
          </a:prstGeo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subtitle styles</a:t>
            </a:r>
          </a:p>
        </p:txBody>
      </p:sp>
      <p:sp>
        <p:nvSpPr>
          <p:cNvPr id="7" name="Text Placeholder 6">
            <a:extLst>
              <a:ext uri="{FF2B5EF4-FFF2-40B4-BE49-F238E27FC236}">
                <a16:creationId xmlns:a16="http://schemas.microsoft.com/office/drawing/2014/main" id="{5A6CF40A-55C8-B613-31A8-8994A27899C0}"/>
              </a:ext>
            </a:extLst>
          </p:cNvPr>
          <p:cNvSpPr>
            <a:spLocks noGrp="1"/>
          </p:cNvSpPr>
          <p:nvPr>
            <p:ph type="body" sz="quarter" idx="10"/>
          </p:nvPr>
        </p:nvSpPr>
        <p:spPr>
          <a:xfrm>
            <a:off x="609600" y="3046200"/>
            <a:ext cx="10981884" cy="1249083"/>
          </a:xfrm>
          <a:prstGeom prst="rect">
            <a:avLst/>
          </a:prstGeom>
        </p:spPr>
        <p:txBody>
          <a:bodyPr/>
          <a:lstStyle>
            <a:lvl1pPr marL="342900" indent="-342900">
              <a:buClr>
                <a:srgbClr val="003399"/>
              </a:buClr>
              <a:buSzPct val="108000"/>
              <a:buFont typeface="Arial" panose="020B0604020202020204" pitchFamily="34" charset="0"/>
              <a:buChar char="•"/>
              <a:defRPr sz="2400"/>
            </a:lvl1pPr>
            <a:lvl2pPr>
              <a:defRPr sz="2400"/>
            </a:lvl2pPr>
            <a:lvl3pPr>
              <a:defRPr sz="2400"/>
            </a:lvl3pPr>
            <a:lvl4pPr marL="914400" indent="-285750">
              <a:defRPr sz="2400"/>
            </a:lvl4pPr>
            <a:lvl5pPr>
              <a:defRPr sz="2400"/>
            </a:lvl5pPr>
          </a:lstStyle>
          <a:p>
            <a:pPr lvl="0"/>
            <a:r>
              <a:rPr lang="en-US" dirty="0"/>
              <a:t>Click to edit Master text styles</a:t>
            </a:r>
          </a:p>
          <a:p>
            <a:pPr lvl="1"/>
            <a:r>
              <a:rPr lang="en-US" dirty="0"/>
              <a:t>Second level</a:t>
            </a:r>
          </a:p>
          <a:p>
            <a:pPr lvl="2"/>
            <a:r>
              <a:rPr lang="en-US" dirty="0"/>
              <a:t>Third level</a:t>
            </a:r>
          </a:p>
          <a:p>
            <a:pPr lvl="4"/>
            <a:r>
              <a:rPr lang="en-US" dirty="0"/>
              <a:t>Fourth level</a:t>
            </a:r>
          </a:p>
          <a:p>
            <a:pPr lvl="5"/>
            <a:r>
              <a:rPr lang="en-US" dirty="0"/>
              <a:t>Fifth level</a:t>
            </a:r>
          </a:p>
        </p:txBody>
      </p:sp>
      <p:sp>
        <p:nvSpPr>
          <p:cNvPr id="8" name="Text Placeholder 2">
            <a:extLst>
              <a:ext uri="{FF2B5EF4-FFF2-40B4-BE49-F238E27FC236}">
                <a16:creationId xmlns:a16="http://schemas.microsoft.com/office/drawing/2014/main" id="{E38295B8-B448-AF79-EF27-13B3199F39AD}"/>
              </a:ext>
            </a:extLst>
          </p:cNvPr>
          <p:cNvSpPr>
            <a:spLocks noGrp="1"/>
          </p:cNvSpPr>
          <p:nvPr>
            <p:ph type="body" idx="11" hasCustomPrompt="1"/>
          </p:nvPr>
        </p:nvSpPr>
        <p:spPr>
          <a:xfrm>
            <a:off x="620332" y="4409459"/>
            <a:ext cx="10962068" cy="583735"/>
          </a:xfrm>
          <a:prstGeom prst="rect">
            <a:avLst/>
          </a:prstGeo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subtitle styles</a:t>
            </a:r>
          </a:p>
        </p:txBody>
      </p:sp>
      <p:sp>
        <p:nvSpPr>
          <p:cNvPr id="10" name="Text Placeholder 6">
            <a:extLst>
              <a:ext uri="{FF2B5EF4-FFF2-40B4-BE49-F238E27FC236}">
                <a16:creationId xmlns:a16="http://schemas.microsoft.com/office/drawing/2014/main" id="{9F6F1D3A-1E4B-E691-F972-B00EB31ACA57}"/>
              </a:ext>
            </a:extLst>
          </p:cNvPr>
          <p:cNvSpPr>
            <a:spLocks noGrp="1"/>
          </p:cNvSpPr>
          <p:nvPr>
            <p:ph type="body" sz="quarter" idx="12"/>
          </p:nvPr>
        </p:nvSpPr>
        <p:spPr>
          <a:xfrm>
            <a:off x="614972" y="5042975"/>
            <a:ext cx="10984346" cy="1205425"/>
          </a:xfrm>
          <a:prstGeom prst="rect">
            <a:avLst/>
          </a:prstGeom>
        </p:spPr>
        <p:txBody>
          <a:bodyPr/>
          <a:lstStyle>
            <a:lvl1pPr marL="342900" indent="-342900">
              <a:buClr>
                <a:srgbClr val="003399"/>
              </a:buClr>
              <a:buSzPct val="108000"/>
              <a:buFont typeface="Arial" panose="020B0604020202020204" pitchFamily="34" charset="0"/>
              <a:buChar char="•"/>
              <a:defRPr sz="2400"/>
            </a:lvl1pPr>
            <a:lvl2pPr>
              <a:defRPr sz="2400"/>
            </a:lvl2pPr>
            <a:lvl3pPr>
              <a:defRPr sz="2400"/>
            </a:lvl3pPr>
            <a:lvl4pPr marL="914400" indent="-285750">
              <a:defRPr sz="2400"/>
            </a:lvl4pPr>
            <a:lvl5pPr>
              <a:defRPr sz="2400"/>
            </a:lvl5pPr>
          </a:lstStyle>
          <a:p>
            <a:pPr lvl="0"/>
            <a:r>
              <a:rPr lang="en-US" dirty="0"/>
              <a:t>Click to edit Master text styles</a:t>
            </a:r>
          </a:p>
          <a:p>
            <a:pPr lvl="1"/>
            <a:r>
              <a:rPr lang="en-US" dirty="0"/>
              <a:t>Second level</a:t>
            </a:r>
          </a:p>
          <a:p>
            <a:pPr lvl="2"/>
            <a:r>
              <a:rPr lang="en-US" dirty="0"/>
              <a:t>Third level</a:t>
            </a:r>
          </a:p>
          <a:p>
            <a:pPr lvl="4"/>
            <a:r>
              <a:rPr lang="en-US" dirty="0"/>
              <a:t>Fourth level</a:t>
            </a:r>
          </a:p>
          <a:p>
            <a:pPr lvl="5"/>
            <a:r>
              <a:rPr lang="en-US" dirty="0"/>
              <a:t>Fifth level</a:t>
            </a:r>
          </a:p>
        </p:txBody>
      </p:sp>
    </p:spTree>
    <p:extLst>
      <p:ext uri="{BB962C8B-B14F-4D97-AF65-F5344CB8AC3E}">
        <p14:creationId xmlns:p14="http://schemas.microsoft.com/office/powerpoint/2010/main" val="2207700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 - Title, 3 subtitles, 3 body text">
    <p:spTree>
      <p:nvGrpSpPr>
        <p:cNvPr id="1" name=""/>
        <p:cNvGrpSpPr/>
        <p:nvPr/>
      </p:nvGrpSpPr>
      <p:grpSpPr>
        <a:xfrm>
          <a:off x="0" y="0"/>
          <a:ext cx="0" cy="0"/>
          <a:chOff x="0" y="0"/>
          <a:chExt cx="0" cy="0"/>
        </a:xfrm>
      </p:grpSpPr>
      <p:sp>
        <p:nvSpPr>
          <p:cNvPr id="2" name="Title 1"/>
          <p:cNvSpPr>
            <a:spLocks noGrp="1"/>
          </p:cNvSpPr>
          <p:nvPr>
            <p:ph type="title"/>
          </p:nvPr>
        </p:nvSpPr>
        <p:spPr>
          <a:xfrm>
            <a:off x="612489" y="1170638"/>
            <a:ext cx="10978994" cy="1153461"/>
          </a:xfrm>
        </p:spPr>
        <p:txBody>
          <a:bodyPr lIns="0"/>
          <a:lstStyle/>
          <a:p>
            <a:r>
              <a:rPr lang="en-US" dirty="0"/>
              <a:t>Click to edit Master title style</a:t>
            </a:r>
          </a:p>
        </p:txBody>
      </p:sp>
      <p:sp>
        <p:nvSpPr>
          <p:cNvPr id="4" name="Text Placeholder 2">
            <a:extLst>
              <a:ext uri="{FF2B5EF4-FFF2-40B4-BE49-F238E27FC236}">
                <a16:creationId xmlns:a16="http://schemas.microsoft.com/office/drawing/2014/main" id="{90B9B7C0-9CB2-5247-86BD-7ADF7C37B106}"/>
              </a:ext>
            </a:extLst>
          </p:cNvPr>
          <p:cNvSpPr>
            <a:spLocks noGrp="1"/>
          </p:cNvSpPr>
          <p:nvPr>
            <p:ph type="body" idx="1" hasCustomPrompt="1"/>
          </p:nvPr>
        </p:nvSpPr>
        <p:spPr>
          <a:xfrm>
            <a:off x="620332" y="2412683"/>
            <a:ext cx="3394669" cy="583735"/>
          </a:xfrm>
          <a:prstGeom prst="rect">
            <a:avLst/>
          </a:prstGeom>
        </p:spPr>
        <p:txBody>
          <a:bodyPr anchor="ctr"/>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subtitle styles</a:t>
            </a:r>
          </a:p>
        </p:txBody>
      </p:sp>
      <p:sp>
        <p:nvSpPr>
          <p:cNvPr id="7" name="Text Placeholder 6">
            <a:extLst>
              <a:ext uri="{FF2B5EF4-FFF2-40B4-BE49-F238E27FC236}">
                <a16:creationId xmlns:a16="http://schemas.microsoft.com/office/drawing/2014/main" id="{5A6CF40A-55C8-B613-31A8-8994A27899C0}"/>
              </a:ext>
            </a:extLst>
          </p:cNvPr>
          <p:cNvSpPr>
            <a:spLocks noGrp="1"/>
          </p:cNvSpPr>
          <p:nvPr>
            <p:ph type="body" sz="quarter" idx="10"/>
          </p:nvPr>
        </p:nvSpPr>
        <p:spPr>
          <a:xfrm>
            <a:off x="609600" y="3071958"/>
            <a:ext cx="3401568" cy="3176442"/>
          </a:xfrm>
          <a:prstGeom prst="rect">
            <a:avLst/>
          </a:prstGeom>
        </p:spPr>
        <p:txBody>
          <a:bodyPr/>
          <a:lstStyle>
            <a:lvl1pPr marL="342900" indent="-342900">
              <a:buClr>
                <a:srgbClr val="003399"/>
              </a:buClr>
              <a:buSzPct val="108000"/>
              <a:buFont typeface="Arial" panose="020B0604020202020204" pitchFamily="34" charset="0"/>
              <a:buChar char="•"/>
              <a:defRPr sz="2400"/>
            </a:lvl1pPr>
            <a:lvl2pPr>
              <a:defRPr sz="2400"/>
            </a:lvl2pPr>
            <a:lvl3pPr>
              <a:defRPr sz="2400"/>
            </a:lvl3pPr>
            <a:lvl4pPr marL="914400" indent="-285750">
              <a:defRPr sz="2400"/>
            </a:lvl4pPr>
            <a:lvl5pPr>
              <a:defRPr sz="2400"/>
            </a:lvl5pPr>
          </a:lstStyle>
          <a:p>
            <a:pPr lvl="0"/>
            <a:r>
              <a:rPr lang="en-US" dirty="0"/>
              <a:t>Click to edit Master text styles</a:t>
            </a:r>
          </a:p>
          <a:p>
            <a:pPr lvl="1"/>
            <a:r>
              <a:rPr lang="en-US" dirty="0"/>
              <a:t>Second level</a:t>
            </a:r>
          </a:p>
          <a:p>
            <a:pPr lvl="2"/>
            <a:r>
              <a:rPr lang="en-US" dirty="0"/>
              <a:t>Third level</a:t>
            </a:r>
          </a:p>
          <a:p>
            <a:pPr lvl="4"/>
            <a:r>
              <a:rPr lang="en-US" dirty="0"/>
              <a:t>Fourth level</a:t>
            </a:r>
          </a:p>
          <a:p>
            <a:pPr lvl="5"/>
            <a:r>
              <a:rPr lang="en-US" dirty="0"/>
              <a:t>Fifth level</a:t>
            </a:r>
          </a:p>
        </p:txBody>
      </p:sp>
      <p:sp>
        <p:nvSpPr>
          <p:cNvPr id="8" name="Text Placeholder 2">
            <a:extLst>
              <a:ext uri="{FF2B5EF4-FFF2-40B4-BE49-F238E27FC236}">
                <a16:creationId xmlns:a16="http://schemas.microsoft.com/office/drawing/2014/main" id="{E38295B8-B448-AF79-EF27-13B3199F39AD}"/>
              </a:ext>
            </a:extLst>
          </p:cNvPr>
          <p:cNvSpPr>
            <a:spLocks noGrp="1"/>
          </p:cNvSpPr>
          <p:nvPr>
            <p:ph type="body" idx="11" hasCustomPrompt="1"/>
          </p:nvPr>
        </p:nvSpPr>
        <p:spPr>
          <a:xfrm>
            <a:off x="4396786" y="2412683"/>
            <a:ext cx="3394669" cy="583735"/>
          </a:xfrm>
          <a:prstGeom prst="rect">
            <a:avLst/>
          </a:prstGeom>
        </p:spPr>
        <p:txBody>
          <a:bodyPr anchor="ctr"/>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subtitle styles</a:t>
            </a:r>
          </a:p>
        </p:txBody>
      </p:sp>
      <p:sp>
        <p:nvSpPr>
          <p:cNvPr id="10" name="Text Placeholder 6">
            <a:extLst>
              <a:ext uri="{FF2B5EF4-FFF2-40B4-BE49-F238E27FC236}">
                <a16:creationId xmlns:a16="http://schemas.microsoft.com/office/drawing/2014/main" id="{9F6F1D3A-1E4B-E691-F972-B00EB31ACA57}"/>
              </a:ext>
            </a:extLst>
          </p:cNvPr>
          <p:cNvSpPr>
            <a:spLocks noGrp="1"/>
          </p:cNvSpPr>
          <p:nvPr>
            <p:ph type="body" sz="quarter" idx="12"/>
          </p:nvPr>
        </p:nvSpPr>
        <p:spPr>
          <a:xfrm>
            <a:off x="4395216" y="3071958"/>
            <a:ext cx="3401568" cy="3176442"/>
          </a:xfrm>
          <a:prstGeom prst="rect">
            <a:avLst/>
          </a:prstGeom>
        </p:spPr>
        <p:txBody>
          <a:bodyPr/>
          <a:lstStyle>
            <a:lvl1pPr marL="342900" indent="-342900">
              <a:buClr>
                <a:srgbClr val="003399"/>
              </a:buClr>
              <a:buSzPct val="108000"/>
              <a:buFont typeface="Arial" panose="020B0604020202020204" pitchFamily="34" charset="0"/>
              <a:buChar char="•"/>
              <a:defRPr sz="2400"/>
            </a:lvl1pPr>
            <a:lvl2pPr>
              <a:defRPr sz="2400"/>
            </a:lvl2pPr>
            <a:lvl3pPr>
              <a:defRPr sz="2400"/>
            </a:lvl3pPr>
            <a:lvl4pPr marL="914400" indent="-285750">
              <a:defRPr sz="2400"/>
            </a:lvl4pPr>
            <a:lvl5pPr>
              <a:defRPr sz="2400"/>
            </a:lvl5pPr>
          </a:lstStyle>
          <a:p>
            <a:pPr lvl="0"/>
            <a:r>
              <a:rPr lang="en-US" dirty="0"/>
              <a:t>Click to edit Master text styles</a:t>
            </a:r>
          </a:p>
          <a:p>
            <a:pPr lvl="1"/>
            <a:r>
              <a:rPr lang="en-US" dirty="0"/>
              <a:t>Second level</a:t>
            </a:r>
          </a:p>
          <a:p>
            <a:pPr lvl="2"/>
            <a:r>
              <a:rPr lang="en-US" dirty="0"/>
              <a:t>Third level</a:t>
            </a:r>
          </a:p>
          <a:p>
            <a:pPr lvl="4"/>
            <a:r>
              <a:rPr lang="en-US" dirty="0"/>
              <a:t>Fourth level</a:t>
            </a:r>
          </a:p>
          <a:p>
            <a:pPr lvl="5"/>
            <a:r>
              <a:rPr lang="en-US" dirty="0"/>
              <a:t>Fifth level</a:t>
            </a:r>
          </a:p>
        </p:txBody>
      </p:sp>
      <p:sp>
        <p:nvSpPr>
          <p:cNvPr id="11" name="Text Placeholder 2">
            <a:extLst>
              <a:ext uri="{FF2B5EF4-FFF2-40B4-BE49-F238E27FC236}">
                <a16:creationId xmlns:a16="http://schemas.microsoft.com/office/drawing/2014/main" id="{BFE67C95-C3B6-5E78-2553-333601E60F56}"/>
              </a:ext>
            </a:extLst>
          </p:cNvPr>
          <p:cNvSpPr>
            <a:spLocks noGrp="1"/>
          </p:cNvSpPr>
          <p:nvPr>
            <p:ph type="body" idx="13" hasCustomPrompt="1"/>
          </p:nvPr>
        </p:nvSpPr>
        <p:spPr>
          <a:xfrm>
            <a:off x="8145023" y="2412683"/>
            <a:ext cx="3394669" cy="583735"/>
          </a:xfrm>
          <a:prstGeom prst="rect">
            <a:avLst/>
          </a:prstGeom>
        </p:spPr>
        <p:txBody>
          <a:bodyPr anchor="ctr"/>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subtitle styles</a:t>
            </a:r>
          </a:p>
        </p:txBody>
      </p:sp>
      <p:sp>
        <p:nvSpPr>
          <p:cNvPr id="12" name="Text Placeholder 6">
            <a:extLst>
              <a:ext uri="{FF2B5EF4-FFF2-40B4-BE49-F238E27FC236}">
                <a16:creationId xmlns:a16="http://schemas.microsoft.com/office/drawing/2014/main" id="{D3548FD4-2930-C0F6-EAC5-9C6A04E5A91E}"/>
              </a:ext>
            </a:extLst>
          </p:cNvPr>
          <p:cNvSpPr>
            <a:spLocks noGrp="1"/>
          </p:cNvSpPr>
          <p:nvPr>
            <p:ph type="body" sz="quarter" idx="14"/>
          </p:nvPr>
        </p:nvSpPr>
        <p:spPr>
          <a:xfrm>
            <a:off x="8168640" y="3071958"/>
            <a:ext cx="3401568" cy="3176442"/>
          </a:xfrm>
          <a:prstGeom prst="rect">
            <a:avLst/>
          </a:prstGeom>
        </p:spPr>
        <p:txBody>
          <a:bodyPr/>
          <a:lstStyle>
            <a:lvl1pPr marL="342900" indent="-342900">
              <a:buClr>
                <a:srgbClr val="003399"/>
              </a:buClr>
              <a:buSzPct val="108000"/>
              <a:buFont typeface="Arial" panose="020B0604020202020204" pitchFamily="34" charset="0"/>
              <a:buChar char="•"/>
              <a:defRPr sz="2400"/>
            </a:lvl1pPr>
            <a:lvl2pPr>
              <a:defRPr sz="2400"/>
            </a:lvl2pPr>
            <a:lvl3pPr>
              <a:defRPr sz="2400"/>
            </a:lvl3pPr>
            <a:lvl4pPr marL="914400" indent="-285750">
              <a:defRPr sz="2400"/>
            </a:lvl4pPr>
            <a:lvl5pPr>
              <a:defRPr sz="2400"/>
            </a:lvl5pPr>
          </a:lstStyle>
          <a:p>
            <a:pPr lvl="0"/>
            <a:r>
              <a:rPr lang="en-US" dirty="0"/>
              <a:t>Click to edit Master text styles</a:t>
            </a:r>
          </a:p>
          <a:p>
            <a:pPr lvl="1"/>
            <a:r>
              <a:rPr lang="en-US" dirty="0"/>
              <a:t>Second level</a:t>
            </a:r>
          </a:p>
          <a:p>
            <a:pPr lvl="2"/>
            <a:r>
              <a:rPr lang="en-US" dirty="0"/>
              <a:t>Third level</a:t>
            </a:r>
          </a:p>
          <a:p>
            <a:pPr lvl="4"/>
            <a:r>
              <a:rPr lang="en-US" dirty="0"/>
              <a:t>Fourth level</a:t>
            </a:r>
          </a:p>
          <a:p>
            <a:pPr lvl="5"/>
            <a:r>
              <a:rPr lang="en-US" dirty="0"/>
              <a:t>Fifth level</a:t>
            </a:r>
          </a:p>
        </p:txBody>
      </p:sp>
    </p:spTree>
    <p:extLst>
      <p:ext uri="{BB962C8B-B14F-4D97-AF65-F5344CB8AC3E}">
        <p14:creationId xmlns:p14="http://schemas.microsoft.com/office/powerpoint/2010/main" val="8273781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5 - Title, 3 subtitles, 3 body text">
    <p:spTree>
      <p:nvGrpSpPr>
        <p:cNvPr id="1" name=""/>
        <p:cNvGrpSpPr/>
        <p:nvPr/>
      </p:nvGrpSpPr>
      <p:grpSpPr>
        <a:xfrm>
          <a:off x="0" y="0"/>
          <a:ext cx="0" cy="0"/>
          <a:chOff x="0" y="0"/>
          <a:chExt cx="0" cy="0"/>
        </a:xfrm>
      </p:grpSpPr>
      <p:sp>
        <p:nvSpPr>
          <p:cNvPr id="2" name="Title 1"/>
          <p:cNvSpPr>
            <a:spLocks noGrp="1"/>
          </p:cNvSpPr>
          <p:nvPr>
            <p:ph type="title"/>
          </p:nvPr>
        </p:nvSpPr>
        <p:spPr>
          <a:xfrm>
            <a:off x="612489" y="1170638"/>
            <a:ext cx="10978994" cy="1153461"/>
          </a:xfrm>
        </p:spPr>
        <p:txBody>
          <a:bodyPr lIns="0"/>
          <a:lstStyle/>
          <a:p>
            <a:r>
              <a:rPr lang="en-US" dirty="0"/>
              <a:t>Click to edit Master title style</a:t>
            </a:r>
          </a:p>
        </p:txBody>
      </p:sp>
      <p:sp>
        <p:nvSpPr>
          <p:cNvPr id="7" name="Text Placeholder 6">
            <a:extLst>
              <a:ext uri="{FF2B5EF4-FFF2-40B4-BE49-F238E27FC236}">
                <a16:creationId xmlns:a16="http://schemas.microsoft.com/office/drawing/2014/main" id="{5A6CF40A-55C8-B613-31A8-8994A27899C0}"/>
              </a:ext>
            </a:extLst>
          </p:cNvPr>
          <p:cNvSpPr>
            <a:spLocks noGrp="1"/>
          </p:cNvSpPr>
          <p:nvPr>
            <p:ph type="body" sz="quarter" idx="10"/>
          </p:nvPr>
        </p:nvSpPr>
        <p:spPr>
          <a:xfrm>
            <a:off x="609600" y="2402258"/>
            <a:ext cx="3401568" cy="2556108"/>
          </a:xfrm>
          <a:prstGeom prst="rect">
            <a:avLst/>
          </a:prstGeom>
        </p:spPr>
        <p:txBody>
          <a:bodyPr anchor="ctr"/>
          <a:lstStyle>
            <a:lvl1pPr marL="0" indent="0" algn="ctr">
              <a:buClr>
                <a:srgbClr val="003399"/>
              </a:buClr>
              <a:buSzPct val="108000"/>
              <a:buFont typeface="Arial" panose="020B0604020202020204" pitchFamily="34" charset="0"/>
              <a:buNone/>
              <a:defRPr sz="2800" b="1">
                <a:solidFill>
                  <a:schemeClr val="bg1"/>
                </a:solidFill>
              </a:defRPr>
            </a:lvl1pPr>
            <a:lvl2pPr marL="228600" indent="0" algn="ctr">
              <a:buNone/>
              <a:defRPr sz="2800" b="1"/>
            </a:lvl2pPr>
            <a:lvl3pPr marL="457200" indent="0" algn="ctr">
              <a:buNone/>
              <a:defRPr sz="2800" b="1"/>
            </a:lvl3pPr>
            <a:lvl4pPr marL="914400" indent="-285750">
              <a:defRPr sz="2400"/>
            </a:lvl4pPr>
            <a:lvl5pPr marL="628650" indent="0" algn="ctr">
              <a:buNone/>
              <a:defRPr sz="2800" b="1"/>
            </a:lvl5pPr>
            <a:lvl6pPr marL="800100" indent="0" algn="ctr">
              <a:buNone/>
              <a:defRPr sz="2800" b="1"/>
            </a:lvl6pPr>
          </a:lstStyle>
          <a:p>
            <a:pPr lvl="0"/>
            <a:r>
              <a:rPr lang="en-US" dirty="0"/>
              <a:t>Click to edit Master text styles</a:t>
            </a:r>
          </a:p>
        </p:txBody>
      </p:sp>
      <p:sp>
        <p:nvSpPr>
          <p:cNvPr id="10" name="Text Placeholder 6">
            <a:extLst>
              <a:ext uri="{FF2B5EF4-FFF2-40B4-BE49-F238E27FC236}">
                <a16:creationId xmlns:a16="http://schemas.microsoft.com/office/drawing/2014/main" id="{9F6F1D3A-1E4B-E691-F972-B00EB31ACA57}"/>
              </a:ext>
            </a:extLst>
          </p:cNvPr>
          <p:cNvSpPr>
            <a:spLocks noGrp="1"/>
          </p:cNvSpPr>
          <p:nvPr>
            <p:ph type="body" sz="quarter" idx="12"/>
          </p:nvPr>
        </p:nvSpPr>
        <p:spPr>
          <a:xfrm>
            <a:off x="4395216" y="2402258"/>
            <a:ext cx="3401568" cy="2556108"/>
          </a:xfrm>
          <a:prstGeom prst="rect">
            <a:avLst/>
          </a:prstGeom>
        </p:spPr>
        <p:txBody>
          <a:bodyPr anchor="ctr"/>
          <a:lstStyle>
            <a:lvl1pPr marL="0" indent="0" algn="ctr">
              <a:buClr>
                <a:srgbClr val="003399"/>
              </a:buClr>
              <a:buSzPct val="108000"/>
              <a:buFont typeface="Arial" panose="020B0604020202020204" pitchFamily="34" charset="0"/>
              <a:buNone/>
              <a:defRPr sz="2800" b="1">
                <a:solidFill>
                  <a:schemeClr val="bg1"/>
                </a:solidFill>
              </a:defRPr>
            </a:lvl1pPr>
            <a:lvl2pPr marL="228600" indent="0" algn="ctr">
              <a:buNone/>
              <a:defRPr sz="2800" b="1"/>
            </a:lvl2pPr>
            <a:lvl3pPr marL="457200" indent="0" algn="ctr">
              <a:buNone/>
              <a:defRPr sz="2800" b="1"/>
            </a:lvl3pPr>
            <a:lvl4pPr marL="914400" indent="-285750">
              <a:defRPr sz="2400"/>
            </a:lvl4pPr>
            <a:lvl5pPr marL="628650" indent="0" algn="ctr">
              <a:buNone/>
              <a:defRPr sz="2800" b="1"/>
            </a:lvl5pPr>
            <a:lvl6pPr marL="800100" indent="0" algn="ctr">
              <a:buNone/>
              <a:defRPr sz="2800" b="1"/>
            </a:lvl6pPr>
          </a:lstStyle>
          <a:p>
            <a:pPr lvl="0"/>
            <a:r>
              <a:rPr lang="en-US" dirty="0"/>
              <a:t>Click to edit Master text styles</a:t>
            </a:r>
          </a:p>
        </p:txBody>
      </p:sp>
      <p:sp>
        <p:nvSpPr>
          <p:cNvPr id="12" name="Text Placeholder 6">
            <a:extLst>
              <a:ext uri="{FF2B5EF4-FFF2-40B4-BE49-F238E27FC236}">
                <a16:creationId xmlns:a16="http://schemas.microsoft.com/office/drawing/2014/main" id="{D3548FD4-2930-C0F6-EAC5-9C6A04E5A91E}"/>
              </a:ext>
            </a:extLst>
          </p:cNvPr>
          <p:cNvSpPr>
            <a:spLocks noGrp="1"/>
          </p:cNvSpPr>
          <p:nvPr>
            <p:ph type="body" sz="quarter" idx="14"/>
          </p:nvPr>
        </p:nvSpPr>
        <p:spPr>
          <a:xfrm>
            <a:off x="8216723" y="2402258"/>
            <a:ext cx="3237573" cy="2556108"/>
          </a:xfrm>
          <a:prstGeom prst="rect">
            <a:avLst/>
          </a:prstGeom>
        </p:spPr>
        <p:txBody>
          <a:bodyPr anchor="ctr"/>
          <a:lstStyle>
            <a:lvl1pPr marL="0" indent="0" algn="ctr">
              <a:buClr>
                <a:srgbClr val="003399"/>
              </a:buClr>
              <a:buSzPct val="108000"/>
              <a:buFont typeface="Arial" panose="020B0604020202020204" pitchFamily="34" charset="0"/>
              <a:buNone/>
              <a:defRPr sz="2800" b="1">
                <a:solidFill>
                  <a:schemeClr val="bg1"/>
                </a:solidFill>
              </a:defRPr>
            </a:lvl1pPr>
            <a:lvl2pPr marL="228600" indent="0" algn="ctr">
              <a:buNone/>
              <a:defRPr sz="2800" b="1"/>
            </a:lvl2pPr>
            <a:lvl3pPr marL="457200" indent="0" algn="ctr">
              <a:buNone/>
              <a:defRPr sz="2800" b="1"/>
            </a:lvl3pPr>
            <a:lvl4pPr marL="914400" indent="-285750">
              <a:defRPr sz="2400"/>
            </a:lvl4pPr>
            <a:lvl5pPr marL="628650" indent="0" algn="ctr">
              <a:buNone/>
              <a:defRPr sz="2800" b="1"/>
            </a:lvl5pPr>
            <a:lvl6pPr marL="800100" indent="0" algn="ctr">
              <a:buNone/>
              <a:defRPr sz="2800" b="1"/>
            </a:lvl6pPr>
          </a:lstStyle>
          <a:p>
            <a:pPr lvl="0"/>
            <a:r>
              <a:rPr lang="en-US" dirty="0"/>
              <a:t>Click to edit Master text styles</a:t>
            </a:r>
          </a:p>
        </p:txBody>
      </p:sp>
    </p:spTree>
    <p:extLst>
      <p:ext uri="{BB962C8B-B14F-4D97-AF65-F5344CB8AC3E}">
        <p14:creationId xmlns:p14="http://schemas.microsoft.com/office/powerpoint/2010/main" val="30245036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5 - Title, 3 subtitles, 3 body text, and a space for a graphic">
    <p:spTree>
      <p:nvGrpSpPr>
        <p:cNvPr id="1" name=""/>
        <p:cNvGrpSpPr/>
        <p:nvPr/>
      </p:nvGrpSpPr>
      <p:grpSpPr>
        <a:xfrm>
          <a:off x="0" y="0"/>
          <a:ext cx="0" cy="0"/>
          <a:chOff x="0" y="0"/>
          <a:chExt cx="0" cy="0"/>
        </a:xfrm>
      </p:grpSpPr>
      <p:sp>
        <p:nvSpPr>
          <p:cNvPr id="2" name="Title 1"/>
          <p:cNvSpPr>
            <a:spLocks noGrp="1"/>
          </p:cNvSpPr>
          <p:nvPr>
            <p:ph type="title"/>
          </p:nvPr>
        </p:nvSpPr>
        <p:spPr>
          <a:xfrm>
            <a:off x="612489" y="1170638"/>
            <a:ext cx="6336951" cy="1153461"/>
          </a:xfrm>
        </p:spPr>
        <p:txBody>
          <a:bodyPr lIns="0"/>
          <a:lstStyle/>
          <a:p>
            <a:r>
              <a:rPr lang="en-US" dirty="0"/>
              <a:t>Click to edit Master title style</a:t>
            </a:r>
          </a:p>
        </p:txBody>
      </p:sp>
      <p:sp>
        <p:nvSpPr>
          <p:cNvPr id="4" name="Text Placeholder 2">
            <a:extLst>
              <a:ext uri="{FF2B5EF4-FFF2-40B4-BE49-F238E27FC236}">
                <a16:creationId xmlns:a16="http://schemas.microsoft.com/office/drawing/2014/main" id="{90B9B7C0-9CB2-5247-86BD-7ADF7C37B106}"/>
              </a:ext>
            </a:extLst>
          </p:cNvPr>
          <p:cNvSpPr>
            <a:spLocks noGrp="1"/>
          </p:cNvSpPr>
          <p:nvPr>
            <p:ph type="body" idx="1" hasCustomPrompt="1"/>
          </p:nvPr>
        </p:nvSpPr>
        <p:spPr>
          <a:xfrm>
            <a:off x="620332" y="2412683"/>
            <a:ext cx="3394669" cy="583735"/>
          </a:xfrm>
          <a:prstGeom prst="rect">
            <a:avLst/>
          </a:prstGeom>
        </p:spPr>
        <p:txBody>
          <a:bodyPr anchor="ctr"/>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subtitle styles</a:t>
            </a:r>
          </a:p>
        </p:txBody>
      </p:sp>
      <p:sp>
        <p:nvSpPr>
          <p:cNvPr id="7" name="Text Placeholder 6">
            <a:extLst>
              <a:ext uri="{FF2B5EF4-FFF2-40B4-BE49-F238E27FC236}">
                <a16:creationId xmlns:a16="http://schemas.microsoft.com/office/drawing/2014/main" id="{5A6CF40A-55C8-B613-31A8-8994A27899C0}"/>
              </a:ext>
            </a:extLst>
          </p:cNvPr>
          <p:cNvSpPr>
            <a:spLocks noGrp="1"/>
          </p:cNvSpPr>
          <p:nvPr>
            <p:ph type="body" sz="quarter" idx="10"/>
          </p:nvPr>
        </p:nvSpPr>
        <p:spPr>
          <a:xfrm>
            <a:off x="609600" y="3071958"/>
            <a:ext cx="3401568" cy="3176442"/>
          </a:xfrm>
          <a:prstGeom prst="rect">
            <a:avLst/>
          </a:prstGeom>
        </p:spPr>
        <p:txBody>
          <a:bodyPr/>
          <a:lstStyle>
            <a:lvl1pPr marL="342900" indent="-342900">
              <a:buClr>
                <a:srgbClr val="003399"/>
              </a:buClr>
              <a:buSzPct val="108000"/>
              <a:buFont typeface="Arial" panose="020B0604020202020204" pitchFamily="34" charset="0"/>
              <a:buChar char="•"/>
              <a:defRPr sz="2400"/>
            </a:lvl1pPr>
            <a:lvl2pPr>
              <a:defRPr sz="2400"/>
            </a:lvl2pPr>
            <a:lvl3pPr>
              <a:defRPr sz="2400"/>
            </a:lvl3pPr>
            <a:lvl4pPr marL="914400" indent="-285750">
              <a:defRPr sz="2400"/>
            </a:lvl4pPr>
            <a:lvl5pPr>
              <a:defRPr sz="2400"/>
            </a:lvl5pPr>
          </a:lstStyle>
          <a:p>
            <a:pPr lvl="0"/>
            <a:r>
              <a:rPr lang="en-US" dirty="0"/>
              <a:t>Click to edit Master text styles</a:t>
            </a:r>
          </a:p>
          <a:p>
            <a:pPr lvl="1"/>
            <a:r>
              <a:rPr lang="en-US" dirty="0"/>
              <a:t>Second level</a:t>
            </a:r>
          </a:p>
          <a:p>
            <a:pPr lvl="2"/>
            <a:r>
              <a:rPr lang="en-US" dirty="0"/>
              <a:t>Third level</a:t>
            </a:r>
          </a:p>
          <a:p>
            <a:pPr lvl="4"/>
            <a:r>
              <a:rPr lang="en-US" dirty="0"/>
              <a:t>Fourth level</a:t>
            </a:r>
          </a:p>
          <a:p>
            <a:pPr lvl="5"/>
            <a:r>
              <a:rPr lang="en-US" dirty="0"/>
              <a:t>Fifth level</a:t>
            </a:r>
          </a:p>
        </p:txBody>
      </p:sp>
      <p:sp>
        <p:nvSpPr>
          <p:cNvPr id="8" name="Text Placeholder 2">
            <a:extLst>
              <a:ext uri="{FF2B5EF4-FFF2-40B4-BE49-F238E27FC236}">
                <a16:creationId xmlns:a16="http://schemas.microsoft.com/office/drawing/2014/main" id="{E38295B8-B448-AF79-EF27-13B3199F39AD}"/>
              </a:ext>
            </a:extLst>
          </p:cNvPr>
          <p:cNvSpPr>
            <a:spLocks noGrp="1"/>
          </p:cNvSpPr>
          <p:nvPr>
            <p:ph type="body" idx="11" hasCustomPrompt="1"/>
          </p:nvPr>
        </p:nvSpPr>
        <p:spPr>
          <a:xfrm>
            <a:off x="4396786" y="2412683"/>
            <a:ext cx="3394669" cy="583735"/>
          </a:xfrm>
          <a:prstGeom prst="rect">
            <a:avLst/>
          </a:prstGeom>
        </p:spPr>
        <p:txBody>
          <a:bodyPr anchor="ctr"/>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subtitle styles</a:t>
            </a:r>
          </a:p>
        </p:txBody>
      </p:sp>
      <p:sp>
        <p:nvSpPr>
          <p:cNvPr id="10" name="Text Placeholder 6">
            <a:extLst>
              <a:ext uri="{FF2B5EF4-FFF2-40B4-BE49-F238E27FC236}">
                <a16:creationId xmlns:a16="http://schemas.microsoft.com/office/drawing/2014/main" id="{9F6F1D3A-1E4B-E691-F972-B00EB31ACA57}"/>
              </a:ext>
            </a:extLst>
          </p:cNvPr>
          <p:cNvSpPr>
            <a:spLocks noGrp="1"/>
          </p:cNvSpPr>
          <p:nvPr>
            <p:ph type="body" sz="quarter" idx="12"/>
          </p:nvPr>
        </p:nvSpPr>
        <p:spPr>
          <a:xfrm>
            <a:off x="4395216" y="3071958"/>
            <a:ext cx="3401568" cy="3176442"/>
          </a:xfrm>
          <a:prstGeom prst="rect">
            <a:avLst/>
          </a:prstGeom>
        </p:spPr>
        <p:txBody>
          <a:bodyPr/>
          <a:lstStyle>
            <a:lvl1pPr marL="342900" indent="-342900">
              <a:buClr>
                <a:srgbClr val="003399"/>
              </a:buClr>
              <a:buSzPct val="108000"/>
              <a:buFont typeface="Arial" panose="020B0604020202020204" pitchFamily="34" charset="0"/>
              <a:buChar char="•"/>
              <a:defRPr sz="2400"/>
            </a:lvl1pPr>
            <a:lvl2pPr>
              <a:defRPr sz="2400"/>
            </a:lvl2pPr>
            <a:lvl3pPr>
              <a:defRPr sz="2400"/>
            </a:lvl3pPr>
            <a:lvl4pPr marL="914400" indent="-285750">
              <a:defRPr sz="2400"/>
            </a:lvl4pPr>
            <a:lvl5pPr>
              <a:defRPr sz="2400"/>
            </a:lvl5pPr>
          </a:lstStyle>
          <a:p>
            <a:pPr lvl="0"/>
            <a:r>
              <a:rPr lang="en-US" dirty="0"/>
              <a:t>Click to edit Master text styles</a:t>
            </a:r>
          </a:p>
          <a:p>
            <a:pPr lvl="1"/>
            <a:r>
              <a:rPr lang="en-US" dirty="0"/>
              <a:t>Second level</a:t>
            </a:r>
          </a:p>
          <a:p>
            <a:pPr lvl="2"/>
            <a:r>
              <a:rPr lang="en-US" dirty="0"/>
              <a:t>Third level</a:t>
            </a:r>
          </a:p>
          <a:p>
            <a:pPr lvl="4"/>
            <a:r>
              <a:rPr lang="en-US" dirty="0"/>
              <a:t>Fourth level</a:t>
            </a:r>
          </a:p>
          <a:p>
            <a:pPr lvl="5"/>
            <a:r>
              <a:rPr lang="en-US" dirty="0"/>
              <a:t>Fifth level</a:t>
            </a:r>
          </a:p>
        </p:txBody>
      </p:sp>
      <p:sp>
        <p:nvSpPr>
          <p:cNvPr id="11" name="Text Placeholder 2">
            <a:extLst>
              <a:ext uri="{FF2B5EF4-FFF2-40B4-BE49-F238E27FC236}">
                <a16:creationId xmlns:a16="http://schemas.microsoft.com/office/drawing/2014/main" id="{BFE67C95-C3B6-5E78-2553-333601E60F56}"/>
              </a:ext>
            </a:extLst>
          </p:cNvPr>
          <p:cNvSpPr>
            <a:spLocks noGrp="1"/>
          </p:cNvSpPr>
          <p:nvPr>
            <p:ph type="body" idx="13" hasCustomPrompt="1"/>
          </p:nvPr>
        </p:nvSpPr>
        <p:spPr>
          <a:xfrm>
            <a:off x="8145023" y="3229547"/>
            <a:ext cx="3394669" cy="583735"/>
          </a:xfrm>
          <a:prstGeom prst="rect">
            <a:avLst/>
          </a:prstGeom>
        </p:spPr>
        <p:txBody>
          <a:bodyPr anchor="ctr"/>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subtitle styles</a:t>
            </a:r>
          </a:p>
        </p:txBody>
      </p:sp>
      <p:sp>
        <p:nvSpPr>
          <p:cNvPr id="12" name="Text Placeholder 6">
            <a:extLst>
              <a:ext uri="{FF2B5EF4-FFF2-40B4-BE49-F238E27FC236}">
                <a16:creationId xmlns:a16="http://schemas.microsoft.com/office/drawing/2014/main" id="{D3548FD4-2930-C0F6-EAC5-9C6A04E5A91E}"/>
              </a:ext>
            </a:extLst>
          </p:cNvPr>
          <p:cNvSpPr>
            <a:spLocks noGrp="1"/>
          </p:cNvSpPr>
          <p:nvPr>
            <p:ph type="body" sz="quarter" idx="14"/>
          </p:nvPr>
        </p:nvSpPr>
        <p:spPr>
          <a:xfrm>
            <a:off x="8168640" y="3888822"/>
            <a:ext cx="3401568" cy="2359578"/>
          </a:xfrm>
          <a:prstGeom prst="rect">
            <a:avLst/>
          </a:prstGeom>
        </p:spPr>
        <p:txBody>
          <a:bodyPr/>
          <a:lstStyle>
            <a:lvl1pPr marL="342900" indent="-342900">
              <a:buClr>
                <a:srgbClr val="003399"/>
              </a:buClr>
              <a:buSzPct val="108000"/>
              <a:buFont typeface="Arial" panose="020B0604020202020204" pitchFamily="34" charset="0"/>
              <a:buChar char="•"/>
              <a:defRPr sz="2400"/>
            </a:lvl1pPr>
            <a:lvl2pPr>
              <a:defRPr sz="2400"/>
            </a:lvl2pPr>
            <a:lvl3pPr>
              <a:defRPr sz="2400"/>
            </a:lvl3pPr>
            <a:lvl4pPr marL="914400" indent="-285750">
              <a:defRPr sz="2400"/>
            </a:lvl4pPr>
            <a:lvl5pPr>
              <a:defRPr sz="2400"/>
            </a:lvl5pPr>
          </a:lstStyle>
          <a:p>
            <a:pPr lvl="0"/>
            <a:r>
              <a:rPr lang="en-US" dirty="0"/>
              <a:t>Click to edit Master text styles</a:t>
            </a:r>
          </a:p>
          <a:p>
            <a:pPr lvl="1"/>
            <a:r>
              <a:rPr lang="en-US" dirty="0"/>
              <a:t>Second level</a:t>
            </a:r>
          </a:p>
          <a:p>
            <a:pPr lvl="2"/>
            <a:r>
              <a:rPr lang="en-US" dirty="0"/>
              <a:t>Third level</a:t>
            </a:r>
          </a:p>
          <a:p>
            <a:pPr lvl="4"/>
            <a:r>
              <a:rPr lang="en-US" dirty="0"/>
              <a:t>Fourth level</a:t>
            </a:r>
          </a:p>
          <a:p>
            <a:pPr lvl="5"/>
            <a:r>
              <a:rPr lang="en-US" dirty="0"/>
              <a:t>Fifth level</a:t>
            </a:r>
          </a:p>
        </p:txBody>
      </p:sp>
      <p:sp>
        <p:nvSpPr>
          <p:cNvPr id="3" name="Picture Placeholder 3" descr="Place holder 1 for 1 small graphic placed on the right side of the content box, Place holder for graphic placed on the right side of the content box, column 1, row 1.">
            <a:extLst>
              <a:ext uri="{FF2B5EF4-FFF2-40B4-BE49-F238E27FC236}">
                <a16:creationId xmlns:a16="http://schemas.microsoft.com/office/drawing/2014/main" id="{DA9987CF-C55E-E3A6-1500-4939AD304A00}"/>
              </a:ext>
            </a:extLst>
          </p:cNvPr>
          <p:cNvSpPr>
            <a:spLocks noGrp="1"/>
          </p:cNvSpPr>
          <p:nvPr>
            <p:ph type="pic" sz="quarter" idx="15"/>
          </p:nvPr>
        </p:nvSpPr>
        <p:spPr>
          <a:xfrm>
            <a:off x="8168640" y="1301496"/>
            <a:ext cx="3371052" cy="1453896"/>
          </a:xfrm>
          <a:ln w="12700">
            <a:solidFill>
              <a:schemeClr val="tx1"/>
            </a:solidFill>
          </a:ln>
        </p:spPr>
        <p:txBody>
          <a:bodyPr/>
          <a:lstStyle>
            <a:lvl1pPr marL="0" indent="0">
              <a:buNone/>
              <a:defRPr/>
            </a:lvl1pPr>
          </a:lstStyle>
          <a:p>
            <a:endParaRPr lang="en-US"/>
          </a:p>
        </p:txBody>
      </p:sp>
    </p:spTree>
    <p:extLst>
      <p:ext uri="{BB962C8B-B14F-4D97-AF65-F5344CB8AC3E}">
        <p14:creationId xmlns:p14="http://schemas.microsoft.com/office/powerpoint/2010/main" val="5890434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 b - Title, subtitle and body text">
    <p:spTree>
      <p:nvGrpSpPr>
        <p:cNvPr id="1" name=""/>
        <p:cNvGrpSpPr/>
        <p:nvPr/>
      </p:nvGrpSpPr>
      <p:grpSpPr>
        <a:xfrm>
          <a:off x="0" y="0"/>
          <a:ext cx="0" cy="0"/>
          <a:chOff x="0" y="0"/>
          <a:chExt cx="0" cy="0"/>
        </a:xfrm>
      </p:grpSpPr>
      <p:sp>
        <p:nvSpPr>
          <p:cNvPr id="2" name="Title 1"/>
          <p:cNvSpPr>
            <a:spLocks noGrp="1"/>
          </p:cNvSpPr>
          <p:nvPr>
            <p:ph type="title"/>
          </p:nvPr>
        </p:nvSpPr>
        <p:spPr>
          <a:xfrm>
            <a:off x="612489" y="1170638"/>
            <a:ext cx="10978994" cy="1153461"/>
          </a:xfrm>
        </p:spPr>
        <p:txBody>
          <a:bodyPr lIns="0"/>
          <a:lstStyle/>
          <a:p>
            <a:r>
              <a:rPr lang="en-US" dirty="0"/>
              <a:t>Click to edit Master title style</a:t>
            </a:r>
          </a:p>
        </p:txBody>
      </p:sp>
      <p:sp>
        <p:nvSpPr>
          <p:cNvPr id="4" name="Text Placeholder 2">
            <a:extLst>
              <a:ext uri="{FF2B5EF4-FFF2-40B4-BE49-F238E27FC236}">
                <a16:creationId xmlns:a16="http://schemas.microsoft.com/office/drawing/2014/main" id="{90B9B7C0-9CB2-5247-86BD-7ADF7C37B106}"/>
              </a:ext>
            </a:extLst>
          </p:cNvPr>
          <p:cNvSpPr>
            <a:spLocks noGrp="1"/>
          </p:cNvSpPr>
          <p:nvPr>
            <p:ph type="body" idx="1"/>
          </p:nvPr>
        </p:nvSpPr>
        <p:spPr>
          <a:xfrm>
            <a:off x="620332" y="2412683"/>
            <a:ext cx="10968260" cy="583735"/>
          </a:xfrm>
          <a:prstGeom prst="rect">
            <a:avLst/>
          </a:prstGeom>
        </p:spPr>
        <p:txBody>
          <a:bodyPr anchor="ctr"/>
          <a:lstStyle>
            <a:lvl1pPr marL="0" indent="0">
              <a:lnSpc>
                <a:spcPct val="5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7" name="Text Placeholder 6">
            <a:extLst>
              <a:ext uri="{FF2B5EF4-FFF2-40B4-BE49-F238E27FC236}">
                <a16:creationId xmlns:a16="http://schemas.microsoft.com/office/drawing/2014/main" id="{5A6CF40A-55C8-B613-31A8-8994A27899C0}"/>
              </a:ext>
            </a:extLst>
          </p:cNvPr>
          <p:cNvSpPr>
            <a:spLocks noGrp="1"/>
          </p:cNvSpPr>
          <p:nvPr>
            <p:ph type="body" sz="quarter" idx="10"/>
          </p:nvPr>
        </p:nvSpPr>
        <p:spPr>
          <a:xfrm>
            <a:off x="609599" y="3071958"/>
            <a:ext cx="10978993" cy="3176442"/>
          </a:xfrm>
          <a:prstGeom prst="rect">
            <a:avLst/>
          </a:prstGeom>
        </p:spPr>
        <p:txBody>
          <a:bodyPr/>
          <a:lstStyle>
            <a:lvl1pPr marL="342900" indent="-342900">
              <a:buClr>
                <a:srgbClr val="003399"/>
              </a:buClr>
              <a:buSzPct val="108000"/>
              <a:buFont typeface="Arial" panose="020B0604020202020204" pitchFamily="34" charset="0"/>
              <a:buChar char="•"/>
              <a:defRPr sz="2400"/>
            </a:lvl1pPr>
            <a:lvl2pPr>
              <a:defRPr sz="2400"/>
            </a:lvl2pPr>
            <a:lvl3pPr>
              <a:defRPr sz="2400"/>
            </a:lvl3pPr>
            <a:lvl4pPr marL="914400" indent="-285750">
              <a:defRPr sz="2400"/>
            </a:lvl4pPr>
            <a:lvl5pPr>
              <a:defRPr sz="2400"/>
            </a:lvl5pPr>
          </a:lstStyle>
          <a:p>
            <a:pPr lvl="0"/>
            <a:r>
              <a:rPr lang="en-US" dirty="0"/>
              <a:t>Click to edit Master text styles</a:t>
            </a:r>
          </a:p>
          <a:p>
            <a:pPr lvl="1"/>
            <a:r>
              <a:rPr lang="en-US" dirty="0"/>
              <a:t>Second level</a:t>
            </a:r>
          </a:p>
          <a:p>
            <a:pPr lvl="2"/>
            <a:r>
              <a:rPr lang="en-US" dirty="0"/>
              <a:t>Third level</a:t>
            </a:r>
          </a:p>
          <a:p>
            <a:pPr lvl="4"/>
            <a:r>
              <a:rPr lang="en-US" dirty="0"/>
              <a:t>Fourth level</a:t>
            </a:r>
          </a:p>
          <a:p>
            <a:pPr lvl="5"/>
            <a:r>
              <a:rPr lang="en-US" dirty="0"/>
              <a:t>Fifth level</a:t>
            </a:r>
          </a:p>
        </p:txBody>
      </p:sp>
    </p:spTree>
    <p:extLst>
      <p:ext uri="{BB962C8B-B14F-4D97-AF65-F5344CB8AC3E}">
        <p14:creationId xmlns:p14="http://schemas.microsoft.com/office/powerpoint/2010/main" val="18427165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5 b - Title, subtitle, body text and a space for a graphic">
    <p:spTree>
      <p:nvGrpSpPr>
        <p:cNvPr id="1" name=""/>
        <p:cNvGrpSpPr/>
        <p:nvPr/>
      </p:nvGrpSpPr>
      <p:grpSpPr>
        <a:xfrm>
          <a:off x="0" y="0"/>
          <a:ext cx="0" cy="0"/>
          <a:chOff x="0" y="0"/>
          <a:chExt cx="0" cy="0"/>
        </a:xfrm>
      </p:grpSpPr>
      <p:sp>
        <p:nvSpPr>
          <p:cNvPr id="2" name="Title 1"/>
          <p:cNvSpPr>
            <a:spLocks noGrp="1"/>
          </p:cNvSpPr>
          <p:nvPr>
            <p:ph type="title"/>
          </p:nvPr>
        </p:nvSpPr>
        <p:spPr>
          <a:xfrm>
            <a:off x="612489" y="1170638"/>
            <a:ext cx="8196660" cy="1153461"/>
          </a:xfrm>
        </p:spPr>
        <p:txBody>
          <a:bodyPr lIns="0"/>
          <a:lstStyle/>
          <a:p>
            <a:r>
              <a:rPr lang="en-US" dirty="0"/>
              <a:t>Click to edit Master title style</a:t>
            </a:r>
          </a:p>
        </p:txBody>
      </p:sp>
      <p:sp>
        <p:nvSpPr>
          <p:cNvPr id="4" name="Text Placeholder 2">
            <a:extLst>
              <a:ext uri="{FF2B5EF4-FFF2-40B4-BE49-F238E27FC236}">
                <a16:creationId xmlns:a16="http://schemas.microsoft.com/office/drawing/2014/main" id="{90B9B7C0-9CB2-5247-86BD-7ADF7C37B106}"/>
              </a:ext>
            </a:extLst>
          </p:cNvPr>
          <p:cNvSpPr>
            <a:spLocks noGrp="1"/>
          </p:cNvSpPr>
          <p:nvPr>
            <p:ph type="body" idx="1"/>
          </p:nvPr>
        </p:nvSpPr>
        <p:spPr>
          <a:xfrm>
            <a:off x="620332" y="2412683"/>
            <a:ext cx="8196660" cy="583735"/>
          </a:xfrm>
          <a:prstGeom prst="rect">
            <a:avLst/>
          </a:prstGeom>
        </p:spPr>
        <p:txBody>
          <a:bodyPr anchor="ctr"/>
          <a:lstStyle>
            <a:lvl1pPr marL="0" indent="0">
              <a:lnSpc>
                <a:spcPct val="5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7" name="Text Placeholder 6">
            <a:extLst>
              <a:ext uri="{FF2B5EF4-FFF2-40B4-BE49-F238E27FC236}">
                <a16:creationId xmlns:a16="http://schemas.microsoft.com/office/drawing/2014/main" id="{5A6CF40A-55C8-B613-31A8-8994A27899C0}"/>
              </a:ext>
            </a:extLst>
          </p:cNvPr>
          <p:cNvSpPr>
            <a:spLocks noGrp="1"/>
          </p:cNvSpPr>
          <p:nvPr>
            <p:ph type="body" sz="quarter" idx="10"/>
          </p:nvPr>
        </p:nvSpPr>
        <p:spPr>
          <a:xfrm>
            <a:off x="609599" y="3071958"/>
            <a:ext cx="8196661" cy="3176442"/>
          </a:xfrm>
          <a:prstGeom prst="rect">
            <a:avLst/>
          </a:prstGeom>
        </p:spPr>
        <p:txBody>
          <a:bodyPr/>
          <a:lstStyle>
            <a:lvl1pPr marL="342900" indent="-342900">
              <a:buClr>
                <a:srgbClr val="003399"/>
              </a:buClr>
              <a:buSzPct val="108000"/>
              <a:buFont typeface="Arial" panose="020B0604020202020204" pitchFamily="34" charset="0"/>
              <a:buChar char="•"/>
              <a:defRPr sz="2400"/>
            </a:lvl1pPr>
            <a:lvl2pPr>
              <a:defRPr sz="2400"/>
            </a:lvl2pPr>
            <a:lvl3pPr>
              <a:defRPr sz="2400"/>
            </a:lvl3pPr>
            <a:lvl4pPr marL="914400" indent="-285750">
              <a:defRPr sz="2400"/>
            </a:lvl4pPr>
            <a:lvl5pPr>
              <a:defRPr sz="2400"/>
            </a:lvl5pPr>
          </a:lstStyle>
          <a:p>
            <a:pPr lvl="0"/>
            <a:r>
              <a:rPr lang="en-US" dirty="0"/>
              <a:t>Click to edit Master text styles</a:t>
            </a:r>
          </a:p>
          <a:p>
            <a:pPr lvl="1"/>
            <a:r>
              <a:rPr lang="en-US" dirty="0"/>
              <a:t>Second level</a:t>
            </a:r>
          </a:p>
          <a:p>
            <a:pPr lvl="2"/>
            <a:r>
              <a:rPr lang="en-US" dirty="0"/>
              <a:t>Third level</a:t>
            </a:r>
          </a:p>
          <a:p>
            <a:pPr lvl="4"/>
            <a:r>
              <a:rPr lang="en-US" dirty="0"/>
              <a:t>Fourth level</a:t>
            </a:r>
          </a:p>
          <a:p>
            <a:pPr lvl="5"/>
            <a:r>
              <a:rPr lang="en-US" dirty="0"/>
              <a:t>Fifth level</a:t>
            </a:r>
          </a:p>
        </p:txBody>
      </p:sp>
      <p:sp>
        <p:nvSpPr>
          <p:cNvPr id="3" name="Picture Placeholder 3" descr="Place holder for 1 big graphic placed on the center.">
            <a:extLst>
              <a:ext uri="{FF2B5EF4-FFF2-40B4-BE49-F238E27FC236}">
                <a16:creationId xmlns:a16="http://schemas.microsoft.com/office/drawing/2014/main" id="{0E394174-3BF5-E733-E910-ED15C85D1564}"/>
              </a:ext>
            </a:extLst>
          </p:cNvPr>
          <p:cNvSpPr>
            <a:spLocks noGrp="1"/>
          </p:cNvSpPr>
          <p:nvPr>
            <p:ph type="pic" sz="quarter" idx="12"/>
          </p:nvPr>
        </p:nvSpPr>
        <p:spPr>
          <a:xfrm>
            <a:off x="9491730" y="2728982"/>
            <a:ext cx="2062519" cy="2950601"/>
          </a:xfrm>
          <a:ln w="12700">
            <a:solidFill>
              <a:schemeClr val="tx1"/>
            </a:solidFill>
          </a:ln>
        </p:spPr>
        <p:txBody>
          <a:bodyPr/>
          <a:lstStyle>
            <a:lvl1pPr marL="0" indent="0">
              <a:buNone/>
              <a:defRPr/>
            </a:lvl1pPr>
          </a:lstStyle>
          <a:p>
            <a:endParaRPr lang="en-US"/>
          </a:p>
        </p:txBody>
      </p:sp>
    </p:spTree>
    <p:extLst>
      <p:ext uri="{BB962C8B-B14F-4D97-AF65-F5344CB8AC3E}">
        <p14:creationId xmlns:p14="http://schemas.microsoft.com/office/powerpoint/2010/main" val="28405278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 - Title and blank space">
    <p:spTree>
      <p:nvGrpSpPr>
        <p:cNvPr id="1" name=""/>
        <p:cNvGrpSpPr/>
        <p:nvPr/>
      </p:nvGrpSpPr>
      <p:grpSpPr>
        <a:xfrm>
          <a:off x="0" y="0"/>
          <a:ext cx="0" cy="0"/>
          <a:chOff x="0" y="0"/>
          <a:chExt cx="0" cy="0"/>
        </a:xfrm>
      </p:grpSpPr>
      <p:sp>
        <p:nvSpPr>
          <p:cNvPr id="2" name="Title 1"/>
          <p:cNvSpPr>
            <a:spLocks noGrp="1"/>
          </p:cNvSpPr>
          <p:nvPr>
            <p:ph type="title"/>
          </p:nvPr>
        </p:nvSpPr>
        <p:spPr>
          <a:xfrm>
            <a:off x="612489" y="1161007"/>
            <a:ext cx="10978994" cy="1181100"/>
          </a:xfrm>
        </p:spPr>
        <p:txBody>
          <a:bodyPr lIns="0"/>
          <a:lstStyle/>
          <a:p>
            <a:r>
              <a:rPr lang="en-US" dirty="0"/>
              <a:t>Click to edit Master title style</a:t>
            </a:r>
          </a:p>
        </p:txBody>
      </p:sp>
      <p:sp>
        <p:nvSpPr>
          <p:cNvPr id="3" name="Picture Placeholder 3" descr="Place holder for 1 big graphic placed on the center.">
            <a:extLst>
              <a:ext uri="{FF2B5EF4-FFF2-40B4-BE49-F238E27FC236}">
                <a16:creationId xmlns:a16="http://schemas.microsoft.com/office/drawing/2014/main" id="{F1284B52-48E4-B7CE-253A-20E8A8B831D3}"/>
              </a:ext>
            </a:extLst>
          </p:cNvPr>
          <p:cNvSpPr>
            <a:spLocks noGrp="1"/>
          </p:cNvSpPr>
          <p:nvPr>
            <p:ph type="pic" sz="quarter" idx="12"/>
          </p:nvPr>
        </p:nvSpPr>
        <p:spPr>
          <a:xfrm>
            <a:off x="609601" y="2535022"/>
            <a:ext cx="10981882" cy="3713377"/>
          </a:xfrm>
          <a:ln w="12700">
            <a:solidFill>
              <a:schemeClr val="tx1"/>
            </a:solidFill>
          </a:ln>
        </p:spPr>
        <p:txBody>
          <a:bodyPr/>
          <a:lstStyle>
            <a:lvl1pPr marL="0" indent="0">
              <a:buNone/>
              <a:defRPr/>
            </a:lvl1pPr>
          </a:lstStyle>
          <a:p>
            <a:endParaRPr lang="en-US"/>
          </a:p>
        </p:txBody>
      </p:sp>
    </p:spTree>
    <p:extLst>
      <p:ext uri="{BB962C8B-B14F-4D97-AF65-F5344CB8AC3E}">
        <p14:creationId xmlns:p14="http://schemas.microsoft.com/office/powerpoint/2010/main" val="14491315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6 - Title and blank space for a video">
    <p:spTree>
      <p:nvGrpSpPr>
        <p:cNvPr id="1" name=""/>
        <p:cNvGrpSpPr/>
        <p:nvPr/>
      </p:nvGrpSpPr>
      <p:grpSpPr>
        <a:xfrm>
          <a:off x="0" y="0"/>
          <a:ext cx="0" cy="0"/>
          <a:chOff x="0" y="0"/>
          <a:chExt cx="0" cy="0"/>
        </a:xfrm>
      </p:grpSpPr>
      <p:sp>
        <p:nvSpPr>
          <p:cNvPr id="2" name="Title 1"/>
          <p:cNvSpPr>
            <a:spLocks noGrp="1"/>
          </p:cNvSpPr>
          <p:nvPr>
            <p:ph type="title"/>
          </p:nvPr>
        </p:nvSpPr>
        <p:spPr>
          <a:xfrm>
            <a:off x="612489" y="1161007"/>
            <a:ext cx="10978994" cy="1181100"/>
          </a:xfrm>
        </p:spPr>
        <p:txBody>
          <a:bodyPr lIns="0"/>
          <a:lstStyle/>
          <a:p>
            <a:r>
              <a:rPr lang="en-US" dirty="0"/>
              <a:t>Click to edit Master title style</a:t>
            </a:r>
          </a:p>
        </p:txBody>
      </p:sp>
      <p:sp>
        <p:nvSpPr>
          <p:cNvPr id="3" name="Media Placeholder 3" descr="Place holder for media, video (1) placed on the center.">
            <a:extLst>
              <a:ext uri="{FF2B5EF4-FFF2-40B4-BE49-F238E27FC236}">
                <a16:creationId xmlns:a16="http://schemas.microsoft.com/office/drawing/2014/main" id="{05CBB458-4522-04DE-D2A9-BC0C25E7A78C}"/>
              </a:ext>
            </a:extLst>
          </p:cNvPr>
          <p:cNvSpPr>
            <a:spLocks noGrp="1"/>
          </p:cNvSpPr>
          <p:nvPr>
            <p:ph type="media" sz="quarter" idx="10"/>
          </p:nvPr>
        </p:nvSpPr>
        <p:spPr>
          <a:xfrm>
            <a:off x="2397209" y="2400300"/>
            <a:ext cx="7377113" cy="3848100"/>
          </a:xfrm>
          <a:ln>
            <a:solidFill>
              <a:schemeClr val="bg1">
                <a:lumMod val="50000"/>
              </a:schemeClr>
            </a:solidFill>
          </a:ln>
        </p:spPr>
        <p:txBody>
          <a:bodyPr/>
          <a:lstStyle>
            <a:lvl1pPr marL="0" indent="0">
              <a:buNone/>
              <a:defRPr/>
            </a:lvl1pPr>
          </a:lstStyle>
          <a:p>
            <a:endParaRPr lang="en-US" dirty="0"/>
          </a:p>
        </p:txBody>
      </p:sp>
    </p:spTree>
    <p:extLst>
      <p:ext uri="{BB962C8B-B14F-4D97-AF65-F5344CB8AC3E}">
        <p14:creationId xmlns:p14="http://schemas.microsoft.com/office/powerpoint/2010/main" val="13966504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6 - Title and 2 spaces for video">
    <p:spTree>
      <p:nvGrpSpPr>
        <p:cNvPr id="1" name=""/>
        <p:cNvGrpSpPr/>
        <p:nvPr/>
      </p:nvGrpSpPr>
      <p:grpSpPr>
        <a:xfrm>
          <a:off x="0" y="0"/>
          <a:ext cx="0" cy="0"/>
          <a:chOff x="0" y="0"/>
          <a:chExt cx="0" cy="0"/>
        </a:xfrm>
      </p:grpSpPr>
      <p:sp>
        <p:nvSpPr>
          <p:cNvPr id="2" name="Title 1"/>
          <p:cNvSpPr>
            <a:spLocks noGrp="1"/>
          </p:cNvSpPr>
          <p:nvPr>
            <p:ph type="title"/>
          </p:nvPr>
        </p:nvSpPr>
        <p:spPr>
          <a:xfrm>
            <a:off x="612489" y="1161007"/>
            <a:ext cx="10978994" cy="1181100"/>
          </a:xfrm>
        </p:spPr>
        <p:txBody>
          <a:bodyPr lIns="0"/>
          <a:lstStyle/>
          <a:p>
            <a:r>
              <a:rPr lang="en-US" dirty="0"/>
              <a:t>Click to edit Master title style</a:t>
            </a:r>
          </a:p>
        </p:txBody>
      </p:sp>
      <p:sp>
        <p:nvSpPr>
          <p:cNvPr id="3" name="Media Placeholder 3" descr="Place holder for media, video (1) placed on the center.">
            <a:extLst>
              <a:ext uri="{FF2B5EF4-FFF2-40B4-BE49-F238E27FC236}">
                <a16:creationId xmlns:a16="http://schemas.microsoft.com/office/drawing/2014/main" id="{05CBB458-4522-04DE-D2A9-BC0C25E7A78C}"/>
              </a:ext>
            </a:extLst>
          </p:cNvPr>
          <p:cNvSpPr>
            <a:spLocks noGrp="1"/>
          </p:cNvSpPr>
          <p:nvPr>
            <p:ph type="media" sz="quarter" idx="10"/>
          </p:nvPr>
        </p:nvSpPr>
        <p:spPr>
          <a:xfrm>
            <a:off x="876300" y="2954091"/>
            <a:ext cx="4713131" cy="2872124"/>
          </a:xfrm>
          <a:ln>
            <a:solidFill>
              <a:schemeClr val="bg1">
                <a:lumMod val="50000"/>
              </a:schemeClr>
            </a:solidFill>
          </a:ln>
        </p:spPr>
        <p:txBody>
          <a:bodyPr/>
          <a:lstStyle>
            <a:lvl1pPr marL="0" indent="0">
              <a:buNone/>
              <a:defRPr/>
            </a:lvl1pPr>
          </a:lstStyle>
          <a:p>
            <a:endParaRPr lang="en-US" dirty="0"/>
          </a:p>
        </p:txBody>
      </p:sp>
      <p:sp>
        <p:nvSpPr>
          <p:cNvPr id="4" name="Media Placeholder 3" descr="Place holder for media, video (1) placed on the center.">
            <a:extLst>
              <a:ext uri="{FF2B5EF4-FFF2-40B4-BE49-F238E27FC236}">
                <a16:creationId xmlns:a16="http://schemas.microsoft.com/office/drawing/2014/main" id="{F5B67256-05C6-B10C-B5EE-5FDCA5B043DE}"/>
              </a:ext>
            </a:extLst>
          </p:cNvPr>
          <p:cNvSpPr>
            <a:spLocks noGrp="1"/>
          </p:cNvSpPr>
          <p:nvPr>
            <p:ph type="media" sz="quarter" idx="11"/>
          </p:nvPr>
        </p:nvSpPr>
        <p:spPr>
          <a:xfrm>
            <a:off x="6574253" y="2954090"/>
            <a:ext cx="4713131" cy="2872124"/>
          </a:xfrm>
          <a:ln>
            <a:solidFill>
              <a:schemeClr val="bg1">
                <a:lumMod val="50000"/>
              </a:schemeClr>
            </a:solidFill>
          </a:ln>
        </p:spPr>
        <p:txBody>
          <a:bodyPr/>
          <a:lstStyle>
            <a:lvl1pPr marL="0" indent="0">
              <a:buNone/>
              <a:defRPr/>
            </a:lvl1pPr>
          </a:lstStyle>
          <a:p>
            <a:endParaRPr lang="en-US" dirty="0"/>
          </a:p>
        </p:txBody>
      </p:sp>
    </p:spTree>
    <p:extLst>
      <p:ext uri="{BB962C8B-B14F-4D97-AF65-F5344CB8AC3E}">
        <p14:creationId xmlns:p14="http://schemas.microsoft.com/office/powerpoint/2010/main" val="27044359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6 - Title and blank space for a table">
    <p:spTree>
      <p:nvGrpSpPr>
        <p:cNvPr id="1" name=""/>
        <p:cNvGrpSpPr/>
        <p:nvPr/>
      </p:nvGrpSpPr>
      <p:grpSpPr>
        <a:xfrm>
          <a:off x="0" y="0"/>
          <a:ext cx="0" cy="0"/>
          <a:chOff x="0" y="0"/>
          <a:chExt cx="0" cy="0"/>
        </a:xfrm>
      </p:grpSpPr>
      <p:sp>
        <p:nvSpPr>
          <p:cNvPr id="2" name="Title 1"/>
          <p:cNvSpPr>
            <a:spLocks noGrp="1"/>
          </p:cNvSpPr>
          <p:nvPr>
            <p:ph type="title"/>
          </p:nvPr>
        </p:nvSpPr>
        <p:spPr>
          <a:xfrm>
            <a:off x="612489" y="1161007"/>
            <a:ext cx="10978994" cy="1181100"/>
          </a:xfrm>
        </p:spPr>
        <p:txBody>
          <a:bodyPr lIns="0"/>
          <a:lstStyle/>
          <a:p>
            <a:r>
              <a:rPr lang="en-US" dirty="0"/>
              <a:t>Click to edit Master title style</a:t>
            </a:r>
          </a:p>
        </p:txBody>
      </p:sp>
      <p:sp>
        <p:nvSpPr>
          <p:cNvPr id="7" name="Table Placeholder 6" descr="Place holder for a table placed on the center.">
            <a:extLst>
              <a:ext uri="{FF2B5EF4-FFF2-40B4-BE49-F238E27FC236}">
                <a16:creationId xmlns:a16="http://schemas.microsoft.com/office/drawing/2014/main" id="{539594D5-2EA1-8308-878B-20FF6928A325}"/>
              </a:ext>
            </a:extLst>
          </p:cNvPr>
          <p:cNvSpPr>
            <a:spLocks noGrp="1"/>
          </p:cNvSpPr>
          <p:nvPr>
            <p:ph type="tbl" sz="quarter" idx="10"/>
          </p:nvPr>
        </p:nvSpPr>
        <p:spPr>
          <a:xfrm>
            <a:off x="612775" y="2400300"/>
            <a:ext cx="10979150" cy="3848100"/>
          </a:xfrm>
          <a:ln w="19050">
            <a:solidFill>
              <a:schemeClr val="tx1"/>
            </a:solidFill>
          </a:ln>
        </p:spPr>
        <p:txBody>
          <a:bodyPr/>
          <a:lstStyle>
            <a:lvl1pPr marL="0" indent="0">
              <a:buNone/>
              <a:defRPr/>
            </a:lvl1pPr>
          </a:lstStyle>
          <a:p>
            <a:endParaRPr lang="en-US"/>
          </a:p>
        </p:txBody>
      </p:sp>
    </p:spTree>
    <p:extLst>
      <p:ext uri="{BB962C8B-B14F-4D97-AF65-F5344CB8AC3E}">
        <p14:creationId xmlns:p14="http://schemas.microsoft.com/office/powerpoint/2010/main" val="42464089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 - Title and body text">
    <p:spTree>
      <p:nvGrpSpPr>
        <p:cNvPr id="1" name=""/>
        <p:cNvGrpSpPr/>
        <p:nvPr/>
      </p:nvGrpSpPr>
      <p:grpSpPr>
        <a:xfrm>
          <a:off x="0" y="0"/>
          <a:ext cx="0" cy="0"/>
          <a:chOff x="0" y="0"/>
          <a:chExt cx="0" cy="0"/>
        </a:xfrm>
      </p:grpSpPr>
      <p:sp>
        <p:nvSpPr>
          <p:cNvPr id="2" name="Title 1"/>
          <p:cNvSpPr>
            <a:spLocks noGrp="1"/>
          </p:cNvSpPr>
          <p:nvPr>
            <p:ph type="title"/>
          </p:nvPr>
        </p:nvSpPr>
        <p:spPr>
          <a:xfrm>
            <a:off x="612489" y="1170638"/>
            <a:ext cx="10978994" cy="1153461"/>
          </a:xfrm>
        </p:spPr>
        <p:txBody>
          <a:bodyPr lIns="0"/>
          <a:lstStyle/>
          <a:p>
            <a:r>
              <a:rPr lang="en-US" dirty="0"/>
              <a:t>Click to edit Master title style</a:t>
            </a:r>
          </a:p>
        </p:txBody>
      </p:sp>
      <p:sp>
        <p:nvSpPr>
          <p:cNvPr id="10" name="Text Placeholder 9">
            <a:extLst>
              <a:ext uri="{FF2B5EF4-FFF2-40B4-BE49-F238E27FC236}">
                <a16:creationId xmlns:a16="http://schemas.microsoft.com/office/drawing/2014/main" id="{72CE71DD-D39E-430D-92BA-5FB446CDB353}"/>
              </a:ext>
            </a:extLst>
          </p:cNvPr>
          <p:cNvSpPr>
            <a:spLocks noGrp="1"/>
          </p:cNvSpPr>
          <p:nvPr>
            <p:ph type="body" sz="quarter" idx="10"/>
          </p:nvPr>
        </p:nvSpPr>
        <p:spPr>
          <a:xfrm>
            <a:off x="612488" y="2421566"/>
            <a:ext cx="10978994" cy="3903034"/>
          </a:xfrm>
          <a:prstGeom prst="rect">
            <a:avLst/>
          </a:prstGeom>
        </p:spPr>
        <p:txBody>
          <a:bodyPr lIns="274320"/>
          <a:lstStyle>
            <a:lvl1pPr marL="342900" indent="-342900" algn="l">
              <a:buSzPct val="108000"/>
              <a:buFont typeface="Arial" panose="020B0604020202020204" pitchFamily="34" charset="0"/>
              <a:buChar char="•"/>
              <a:defRPr sz="2400"/>
            </a:lvl1pPr>
            <a:lvl2pPr marL="571500" indent="-342900" algn="l">
              <a:buClr>
                <a:srgbClr val="003399"/>
              </a:buClr>
              <a:buSzPct val="80000"/>
              <a:buFont typeface="Courier New" panose="02070309020205020404" pitchFamily="49" charset="0"/>
              <a:buChar char="o"/>
              <a:defRPr sz="2400"/>
            </a:lvl2pPr>
            <a:lvl3pPr marL="800100" indent="-342900" algn="l">
              <a:buClr>
                <a:srgbClr val="001689"/>
              </a:buClr>
              <a:buSzPct val="100000"/>
              <a:buFont typeface="Arial" panose="020B0604020202020204" pitchFamily="34" charset="0"/>
              <a:buChar char="•"/>
              <a:defRPr sz="2400"/>
            </a:lvl3pPr>
            <a:lvl4pPr>
              <a:defRPr sz="2400"/>
            </a:lvl4pPr>
            <a:lvl5pPr marL="914400" indent="-285750" algn="l">
              <a:buClr>
                <a:srgbClr val="003399"/>
              </a:buClr>
              <a:buSzPct val="60000"/>
              <a:buFont typeface="Courier New" panose="02070309020205020404" pitchFamily="49" charset="0"/>
              <a:buChar char="o"/>
              <a:defRPr sz="2400"/>
            </a:lvl5pPr>
            <a:lvl6pPr marL="1143000" indent="-342900" algn="l">
              <a:buClr>
                <a:srgbClr val="003399"/>
              </a:buClr>
              <a:buSzPct val="90000"/>
              <a:buFont typeface="Arial" panose="020B0604020202020204" pitchFamily="34" charset="0"/>
              <a:buChar char="•"/>
              <a:defRPr sz="2400"/>
            </a:lvl6pPr>
          </a:lstStyle>
          <a:p>
            <a:pPr lvl="0"/>
            <a:r>
              <a:rPr lang="en-US" dirty="0"/>
              <a:t>Click to edit Master text styles</a:t>
            </a:r>
          </a:p>
          <a:p>
            <a:pPr lvl="1"/>
            <a:r>
              <a:rPr lang="en-US" dirty="0"/>
              <a:t>Second level</a:t>
            </a:r>
          </a:p>
          <a:p>
            <a:pPr lvl="2"/>
            <a:r>
              <a:rPr lang="en-US" dirty="0"/>
              <a:t>Third level</a:t>
            </a:r>
          </a:p>
          <a:p>
            <a:pPr lvl="4"/>
            <a:r>
              <a:rPr lang="en-US" dirty="0"/>
              <a:t>Fourth level</a:t>
            </a:r>
          </a:p>
          <a:p>
            <a:pPr lvl="5"/>
            <a:r>
              <a:rPr lang="en-US" dirty="0"/>
              <a:t>Fifth level</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6 - Title and blank space for a chart">
    <p:spTree>
      <p:nvGrpSpPr>
        <p:cNvPr id="1" name=""/>
        <p:cNvGrpSpPr/>
        <p:nvPr/>
      </p:nvGrpSpPr>
      <p:grpSpPr>
        <a:xfrm>
          <a:off x="0" y="0"/>
          <a:ext cx="0" cy="0"/>
          <a:chOff x="0" y="0"/>
          <a:chExt cx="0" cy="0"/>
        </a:xfrm>
      </p:grpSpPr>
      <p:sp>
        <p:nvSpPr>
          <p:cNvPr id="2" name="Title 1"/>
          <p:cNvSpPr>
            <a:spLocks noGrp="1"/>
          </p:cNvSpPr>
          <p:nvPr>
            <p:ph type="title"/>
          </p:nvPr>
        </p:nvSpPr>
        <p:spPr>
          <a:xfrm>
            <a:off x="612489" y="1161007"/>
            <a:ext cx="10978994" cy="1181100"/>
          </a:xfrm>
        </p:spPr>
        <p:txBody>
          <a:bodyPr lIns="0"/>
          <a:lstStyle/>
          <a:p>
            <a:r>
              <a:rPr lang="en-US" dirty="0"/>
              <a:t>Click to edit Master title style</a:t>
            </a:r>
          </a:p>
        </p:txBody>
      </p:sp>
      <p:sp>
        <p:nvSpPr>
          <p:cNvPr id="4" name="Chart Placeholder 3" descr="Place holder for a chart placed on the center.">
            <a:extLst>
              <a:ext uri="{FF2B5EF4-FFF2-40B4-BE49-F238E27FC236}">
                <a16:creationId xmlns:a16="http://schemas.microsoft.com/office/drawing/2014/main" id="{FC5B6137-9B9E-E32D-B202-DB998E6988FE}"/>
              </a:ext>
            </a:extLst>
          </p:cNvPr>
          <p:cNvSpPr>
            <a:spLocks noGrp="1"/>
          </p:cNvSpPr>
          <p:nvPr>
            <p:ph type="chart" sz="quarter" idx="10"/>
          </p:nvPr>
        </p:nvSpPr>
        <p:spPr>
          <a:xfrm>
            <a:off x="609600" y="2400300"/>
            <a:ext cx="10982325" cy="3848100"/>
          </a:xfrm>
          <a:ln w="19050">
            <a:solidFill>
              <a:schemeClr val="tx1"/>
            </a:solidFill>
          </a:ln>
        </p:spPr>
        <p:txBody>
          <a:bodyPr/>
          <a:lstStyle>
            <a:lvl1pPr marL="0" indent="0">
              <a:buNone/>
              <a:defRPr/>
            </a:lvl1pPr>
          </a:lstStyle>
          <a:p>
            <a:endParaRPr lang="en-US"/>
          </a:p>
        </p:txBody>
      </p:sp>
    </p:spTree>
    <p:extLst>
      <p:ext uri="{BB962C8B-B14F-4D97-AF65-F5344CB8AC3E}">
        <p14:creationId xmlns:p14="http://schemas.microsoft.com/office/powerpoint/2010/main" val="31621810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 - Closing slide: space for logo at top, title and body text centere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2D87F21-D903-5709-3966-995AF1EA1B66}"/>
              </a:ext>
            </a:extLst>
          </p:cNvPr>
          <p:cNvSpPr>
            <a:spLocks noGrp="1"/>
          </p:cNvSpPr>
          <p:nvPr>
            <p:ph type="ctrTitle"/>
          </p:nvPr>
        </p:nvSpPr>
        <p:spPr>
          <a:xfrm>
            <a:off x="606868" y="2895455"/>
            <a:ext cx="11000232" cy="914400"/>
          </a:xfrm>
        </p:spPr>
        <p:txBody>
          <a:bodyPr anchor="ctr">
            <a:noAutofit/>
          </a:bodyPr>
          <a:lstStyle>
            <a:lvl1pPr algn="ctr">
              <a:defRPr sz="3600" spc="200" baseline="0">
                <a:solidFill>
                  <a:srgbClr val="101820"/>
                </a:solidFill>
              </a:defRPr>
            </a:lvl1pPr>
          </a:lstStyle>
          <a:p>
            <a:r>
              <a:rPr lang="en-US" dirty="0"/>
              <a:t>Click to edit Master title style</a:t>
            </a:r>
          </a:p>
        </p:txBody>
      </p:sp>
      <p:sp>
        <p:nvSpPr>
          <p:cNvPr id="6" name="Text Placeholder 5">
            <a:extLst>
              <a:ext uri="{FF2B5EF4-FFF2-40B4-BE49-F238E27FC236}">
                <a16:creationId xmlns:a16="http://schemas.microsoft.com/office/drawing/2014/main" id="{E0EE3E1A-3892-12C4-CD2F-B776ED7BD2AA}"/>
              </a:ext>
            </a:extLst>
          </p:cNvPr>
          <p:cNvSpPr>
            <a:spLocks noGrp="1"/>
          </p:cNvSpPr>
          <p:nvPr>
            <p:ph type="body" sz="quarter" idx="10"/>
          </p:nvPr>
        </p:nvSpPr>
        <p:spPr>
          <a:xfrm>
            <a:off x="606425" y="3810000"/>
            <a:ext cx="11001375" cy="2438400"/>
          </a:xfrm>
          <a:prstGeom prst="rect">
            <a:avLst/>
          </a:prstGeom>
        </p:spPr>
        <p:txBody>
          <a:bodyPr/>
          <a:lstStyle>
            <a:lvl1pPr marL="0" indent="0" algn="ctr">
              <a:buSzPct val="108000"/>
              <a:buNone/>
              <a:defRPr/>
            </a:lvl1pPr>
          </a:lstStyle>
          <a:p>
            <a:pPr lvl="0"/>
            <a:r>
              <a:rPr lang="en-US" dirty="0"/>
              <a:t>Click to edit Master text styles</a:t>
            </a:r>
          </a:p>
        </p:txBody>
      </p:sp>
    </p:spTree>
    <p:extLst>
      <p:ext uri="{BB962C8B-B14F-4D97-AF65-F5344CB8AC3E}">
        <p14:creationId xmlns:p14="http://schemas.microsoft.com/office/powerpoint/2010/main" val="36836244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2 - Title, body text and blank space for videos or graphics">
    <p:spTree>
      <p:nvGrpSpPr>
        <p:cNvPr id="1" name=""/>
        <p:cNvGrpSpPr/>
        <p:nvPr/>
      </p:nvGrpSpPr>
      <p:grpSpPr>
        <a:xfrm>
          <a:off x="0" y="0"/>
          <a:ext cx="0" cy="0"/>
          <a:chOff x="0" y="0"/>
          <a:chExt cx="0" cy="0"/>
        </a:xfrm>
      </p:grpSpPr>
      <p:sp>
        <p:nvSpPr>
          <p:cNvPr id="2" name="Title 1"/>
          <p:cNvSpPr>
            <a:spLocks noGrp="1"/>
          </p:cNvSpPr>
          <p:nvPr>
            <p:ph type="title"/>
          </p:nvPr>
        </p:nvSpPr>
        <p:spPr>
          <a:xfrm>
            <a:off x="612489" y="1170638"/>
            <a:ext cx="7369976" cy="1153461"/>
          </a:xfrm>
        </p:spPr>
        <p:txBody>
          <a:bodyPr lIns="0"/>
          <a:lstStyle/>
          <a:p>
            <a:r>
              <a:rPr lang="en-US" dirty="0"/>
              <a:t>Click to edit Master title style</a:t>
            </a:r>
          </a:p>
        </p:txBody>
      </p:sp>
      <p:sp>
        <p:nvSpPr>
          <p:cNvPr id="10" name="Text Placeholder 9">
            <a:extLst>
              <a:ext uri="{FF2B5EF4-FFF2-40B4-BE49-F238E27FC236}">
                <a16:creationId xmlns:a16="http://schemas.microsoft.com/office/drawing/2014/main" id="{72CE71DD-D39E-430D-92BA-5FB446CDB353}"/>
              </a:ext>
            </a:extLst>
          </p:cNvPr>
          <p:cNvSpPr>
            <a:spLocks noGrp="1"/>
          </p:cNvSpPr>
          <p:nvPr>
            <p:ph type="body" sz="quarter" idx="10"/>
          </p:nvPr>
        </p:nvSpPr>
        <p:spPr>
          <a:xfrm>
            <a:off x="612487" y="2421566"/>
            <a:ext cx="5046907" cy="3903034"/>
          </a:xfrm>
          <a:prstGeom prst="rect">
            <a:avLst/>
          </a:prstGeom>
        </p:spPr>
        <p:txBody>
          <a:bodyPr lIns="274320"/>
          <a:lstStyle>
            <a:lvl1pPr marL="342900" indent="-342900" algn="l">
              <a:buSzPct val="108000"/>
              <a:buFont typeface="Arial" panose="020B0604020202020204" pitchFamily="34" charset="0"/>
              <a:buChar char="•"/>
              <a:defRPr sz="2400"/>
            </a:lvl1pPr>
            <a:lvl2pPr marL="571500" indent="-342900" algn="l">
              <a:buClr>
                <a:srgbClr val="003399"/>
              </a:buClr>
              <a:buSzPct val="80000"/>
              <a:buFont typeface="Courier New" panose="02070309020205020404" pitchFamily="49" charset="0"/>
              <a:buChar char="o"/>
              <a:defRPr sz="2400"/>
            </a:lvl2pPr>
            <a:lvl3pPr marL="800100" indent="-342900" algn="l">
              <a:buClr>
                <a:srgbClr val="001689"/>
              </a:buClr>
              <a:buSzPct val="100000"/>
              <a:buFont typeface="Arial" panose="020B0604020202020204" pitchFamily="34" charset="0"/>
              <a:buChar char="•"/>
              <a:defRPr sz="2400"/>
            </a:lvl3pPr>
            <a:lvl4pPr>
              <a:defRPr sz="2400"/>
            </a:lvl4pPr>
            <a:lvl5pPr marL="914400" indent="-285750" algn="l">
              <a:buClr>
                <a:srgbClr val="003399"/>
              </a:buClr>
              <a:buSzPct val="60000"/>
              <a:buFont typeface="Courier New" panose="02070309020205020404" pitchFamily="49" charset="0"/>
              <a:buChar char="o"/>
              <a:defRPr sz="2400"/>
            </a:lvl5pPr>
            <a:lvl6pPr marL="1143000" indent="-342900" algn="l">
              <a:buClr>
                <a:srgbClr val="003399"/>
              </a:buClr>
              <a:buSzPct val="90000"/>
              <a:buFont typeface="Arial" panose="020B0604020202020204" pitchFamily="34" charset="0"/>
              <a:buChar char="•"/>
              <a:defRPr sz="2400"/>
            </a:lvl6pPr>
          </a:lstStyle>
          <a:p>
            <a:pPr lvl="0"/>
            <a:r>
              <a:rPr lang="en-US" dirty="0"/>
              <a:t>Click to edit Master text styles</a:t>
            </a:r>
          </a:p>
          <a:p>
            <a:pPr lvl="1"/>
            <a:r>
              <a:rPr lang="en-US" dirty="0"/>
              <a:t>Second level</a:t>
            </a:r>
          </a:p>
          <a:p>
            <a:pPr lvl="2"/>
            <a:r>
              <a:rPr lang="en-US" dirty="0"/>
              <a:t>Third level</a:t>
            </a:r>
          </a:p>
          <a:p>
            <a:pPr lvl="4"/>
            <a:r>
              <a:rPr lang="en-US" dirty="0"/>
              <a:t>Fourth level</a:t>
            </a:r>
          </a:p>
          <a:p>
            <a:pPr lvl="5"/>
            <a:r>
              <a:rPr lang="en-US" dirty="0"/>
              <a:t>Fifth level</a:t>
            </a:r>
          </a:p>
        </p:txBody>
      </p:sp>
    </p:spTree>
    <p:extLst>
      <p:ext uri="{BB962C8B-B14F-4D97-AF65-F5344CB8AC3E}">
        <p14:creationId xmlns:p14="http://schemas.microsoft.com/office/powerpoint/2010/main" val="32347187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b - Title, space for logo at the top and body text">
    <p:spTree>
      <p:nvGrpSpPr>
        <p:cNvPr id="1" name=""/>
        <p:cNvGrpSpPr/>
        <p:nvPr/>
      </p:nvGrpSpPr>
      <p:grpSpPr>
        <a:xfrm>
          <a:off x="0" y="0"/>
          <a:ext cx="0" cy="0"/>
          <a:chOff x="0" y="0"/>
          <a:chExt cx="0" cy="0"/>
        </a:xfrm>
      </p:grpSpPr>
      <p:sp>
        <p:nvSpPr>
          <p:cNvPr id="2" name="Title 1"/>
          <p:cNvSpPr>
            <a:spLocks noGrp="1"/>
          </p:cNvSpPr>
          <p:nvPr>
            <p:ph type="title"/>
          </p:nvPr>
        </p:nvSpPr>
        <p:spPr>
          <a:xfrm>
            <a:off x="612490" y="1170638"/>
            <a:ext cx="7889956" cy="1153461"/>
          </a:xfrm>
        </p:spPr>
        <p:txBody>
          <a:bodyPr lIns="0"/>
          <a:lstStyle/>
          <a:p>
            <a:r>
              <a:rPr lang="en-US" dirty="0"/>
              <a:t>Click to edit Master title style</a:t>
            </a:r>
          </a:p>
        </p:txBody>
      </p:sp>
      <p:sp>
        <p:nvSpPr>
          <p:cNvPr id="10" name="Text Placeholder 9">
            <a:extLst>
              <a:ext uri="{FF2B5EF4-FFF2-40B4-BE49-F238E27FC236}">
                <a16:creationId xmlns:a16="http://schemas.microsoft.com/office/drawing/2014/main" id="{72CE71DD-D39E-430D-92BA-5FB446CDB353}"/>
              </a:ext>
            </a:extLst>
          </p:cNvPr>
          <p:cNvSpPr>
            <a:spLocks noGrp="1"/>
          </p:cNvSpPr>
          <p:nvPr>
            <p:ph type="body" sz="quarter" idx="10"/>
          </p:nvPr>
        </p:nvSpPr>
        <p:spPr>
          <a:xfrm>
            <a:off x="612488" y="2421566"/>
            <a:ext cx="10978994" cy="3826834"/>
          </a:xfrm>
          <a:prstGeom prst="rect">
            <a:avLst/>
          </a:prstGeom>
        </p:spPr>
        <p:txBody>
          <a:bodyPr lIns="274320"/>
          <a:lstStyle>
            <a:lvl1pPr marL="342900" indent="-342900" algn="l">
              <a:buSzPct val="108000"/>
              <a:buFont typeface="Arial" panose="020B0604020202020204" pitchFamily="34" charset="0"/>
              <a:buChar char="•"/>
              <a:defRPr sz="2400"/>
            </a:lvl1pPr>
            <a:lvl2pPr marL="571500" indent="-342900" algn="l">
              <a:buClr>
                <a:srgbClr val="003399"/>
              </a:buClr>
              <a:buSzPct val="80000"/>
              <a:buFont typeface="Courier New" panose="02070309020205020404" pitchFamily="49" charset="0"/>
              <a:buChar char="o"/>
              <a:defRPr sz="2400"/>
            </a:lvl2pPr>
            <a:lvl3pPr marL="800100" indent="-342900" algn="l">
              <a:buClr>
                <a:srgbClr val="001689"/>
              </a:buClr>
              <a:buSzPct val="100000"/>
              <a:buFont typeface="Arial" panose="020B0604020202020204" pitchFamily="34" charset="0"/>
              <a:buChar char="•"/>
              <a:defRPr sz="2400"/>
            </a:lvl3pPr>
            <a:lvl4pPr>
              <a:defRPr sz="2400"/>
            </a:lvl4pPr>
            <a:lvl5pPr marL="914400" indent="-285750" algn="l">
              <a:buClr>
                <a:srgbClr val="003399"/>
              </a:buClr>
              <a:buSzPct val="60000"/>
              <a:buFont typeface="Courier New" panose="02070309020205020404" pitchFamily="49" charset="0"/>
              <a:buChar char="o"/>
              <a:defRPr sz="2400"/>
            </a:lvl5pPr>
            <a:lvl6pPr marL="1143000" indent="-342900" algn="l">
              <a:buClr>
                <a:srgbClr val="003399"/>
              </a:buClr>
              <a:buSzPct val="90000"/>
              <a:buFont typeface="Arial" panose="020B0604020202020204" pitchFamily="34" charset="0"/>
              <a:buChar char="•"/>
              <a:defRPr sz="2400"/>
            </a:lvl6pPr>
          </a:lstStyle>
          <a:p>
            <a:pPr lvl="0"/>
            <a:r>
              <a:rPr lang="en-US" dirty="0"/>
              <a:t>Click to edit Master text styles</a:t>
            </a:r>
          </a:p>
          <a:p>
            <a:pPr lvl="1"/>
            <a:r>
              <a:rPr lang="en-US" dirty="0"/>
              <a:t>Second level</a:t>
            </a:r>
          </a:p>
          <a:p>
            <a:pPr lvl="2"/>
            <a:r>
              <a:rPr lang="en-US" dirty="0"/>
              <a:t>Third level</a:t>
            </a:r>
          </a:p>
          <a:p>
            <a:pPr lvl="4"/>
            <a:r>
              <a:rPr lang="en-US" dirty="0"/>
              <a:t>Fourth level</a:t>
            </a:r>
          </a:p>
          <a:p>
            <a:pPr lvl="5"/>
            <a:r>
              <a:rPr lang="en-US" dirty="0"/>
              <a:t>Fifth level</a:t>
            </a:r>
          </a:p>
        </p:txBody>
      </p:sp>
      <p:sp>
        <p:nvSpPr>
          <p:cNvPr id="4" name="Picture Placeholder 3" descr="Place holder for small graphic placed at the top-right of the title.">
            <a:extLst>
              <a:ext uri="{FF2B5EF4-FFF2-40B4-BE49-F238E27FC236}">
                <a16:creationId xmlns:a16="http://schemas.microsoft.com/office/drawing/2014/main" id="{66E67016-BAD6-636F-268F-C2AAE6736018}"/>
              </a:ext>
            </a:extLst>
          </p:cNvPr>
          <p:cNvSpPr>
            <a:spLocks noGrp="1"/>
          </p:cNvSpPr>
          <p:nvPr>
            <p:ph type="pic" sz="quarter" idx="11"/>
          </p:nvPr>
        </p:nvSpPr>
        <p:spPr>
          <a:xfrm>
            <a:off x="9495432" y="1168400"/>
            <a:ext cx="2095500" cy="1154113"/>
          </a:xfrm>
          <a:ln w="19050">
            <a:solidFill>
              <a:schemeClr val="tx1"/>
            </a:solidFill>
          </a:ln>
        </p:spPr>
        <p:txBody>
          <a:bodyPr/>
          <a:lstStyle>
            <a:lvl1pPr marL="0" indent="0">
              <a:buNone/>
              <a:defRPr/>
            </a:lvl1pPr>
          </a:lstStyle>
          <a:p>
            <a:endParaRPr lang="en-US"/>
          </a:p>
        </p:txBody>
      </p:sp>
    </p:spTree>
    <p:extLst>
      <p:ext uri="{BB962C8B-B14F-4D97-AF65-F5344CB8AC3E}">
        <p14:creationId xmlns:p14="http://schemas.microsoft.com/office/powerpoint/2010/main" val="1862846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 Title, body text, space for graphics on the right side ">
    <p:spTree>
      <p:nvGrpSpPr>
        <p:cNvPr id="1" name=""/>
        <p:cNvGrpSpPr/>
        <p:nvPr/>
      </p:nvGrpSpPr>
      <p:grpSpPr>
        <a:xfrm>
          <a:off x="0" y="0"/>
          <a:ext cx="0" cy="0"/>
          <a:chOff x="0" y="0"/>
          <a:chExt cx="0" cy="0"/>
        </a:xfrm>
      </p:grpSpPr>
      <p:sp>
        <p:nvSpPr>
          <p:cNvPr id="2" name="Title 1"/>
          <p:cNvSpPr>
            <a:spLocks noGrp="1"/>
          </p:cNvSpPr>
          <p:nvPr>
            <p:ph type="title"/>
          </p:nvPr>
        </p:nvSpPr>
        <p:spPr>
          <a:xfrm>
            <a:off x="612489" y="1170638"/>
            <a:ext cx="10978994" cy="1153461"/>
          </a:xfrm>
        </p:spPr>
        <p:txBody>
          <a:bodyPr lIns="0"/>
          <a:lstStyle/>
          <a:p>
            <a:r>
              <a:rPr lang="en-US" dirty="0"/>
              <a:t>Click to edit Master title style</a:t>
            </a:r>
          </a:p>
        </p:txBody>
      </p:sp>
      <p:sp>
        <p:nvSpPr>
          <p:cNvPr id="7" name="Text Placeholder 6">
            <a:extLst>
              <a:ext uri="{FF2B5EF4-FFF2-40B4-BE49-F238E27FC236}">
                <a16:creationId xmlns:a16="http://schemas.microsoft.com/office/drawing/2014/main" id="{73331945-340A-0FFE-E00E-E953F83F0E43}"/>
              </a:ext>
            </a:extLst>
          </p:cNvPr>
          <p:cNvSpPr>
            <a:spLocks noGrp="1"/>
          </p:cNvSpPr>
          <p:nvPr>
            <p:ph type="body" sz="quarter" idx="10"/>
          </p:nvPr>
        </p:nvSpPr>
        <p:spPr>
          <a:xfrm>
            <a:off x="616974" y="2422422"/>
            <a:ext cx="5486400" cy="3825978"/>
          </a:xfrm>
        </p:spPr>
        <p:txBody>
          <a:bodyPr/>
          <a:lstStyle>
            <a:lvl1pPr marL="342900" indent="-342900">
              <a:buSzPct val="108000"/>
              <a:buFont typeface="Arial" panose="020B0604020202020204" pitchFamily="34" charset="0"/>
              <a:buChar char="•"/>
              <a:defRPr/>
            </a:lvl1pPr>
          </a:lstStyle>
          <a:p>
            <a:pPr lvl="0"/>
            <a:r>
              <a:rPr lang="en-US" dirty="0"/>
              <a:t>Click to edit Master text styles</a:t>
            </a:r>
          </a:p>
          <a:p>
            <a:pPr lvl="1"/>
            <a:r>
              <a:rPr lang="en-US" dirty="0"/>
              <a:t>Second level</a:t>
            </a:r>
          </a:p>
          <a:p>
            <a:pPr lvl="2"/>
            <a:r>
              <a:rPr lang="en-US" dirty="0"/>
              <a:t>Third level</a:t>
            </a:r>
          </a:p>
          <a:p>
            <a:pPr lvl="4"/>
            <a:r>
              <a:rPr lang="en-US" dirty="0"/>
              <a:t>Fourth level</a:t>
            </a:r>
          </a:p>
          <a:p>
            <a:pPr lvl="5"/>
            <a:r>
              <a:rPr lang="en-US" dirty="0"/>
              <a:t>Fifth level</a:t>
            </a:r>
          </a:p>
          <a:p>
            <a:pPr lvl="0"/>
            <a:endParaRPr lang="en-US" dirty="0"/>
          </a:p>
        </p:txBody>
      </p:sp>
      <p:sp>
        <p:nvSpPr>
          <p:cNvPr id="3" name="Picture Placeholder 3" descr="Place holder for graphic placed on the right side of the content box.">
            <a:extLst>
              <a:ext uri="{FF2B5EF4-FFF2-40B4-BE49-F238E27FC236}">
                <a16:creationId xmlns:a16="http://schemas.microsoft.com/office/drawing/2014/main" id="{61709074-C458-EBDC-E8E7-ED3647E2FFAF}"/>
              </a:ext>
            </a:extLst>
          </p:cNvPr>
          <p:cNvSpPr>
            <a:spLocks noGrp="1"/>
          </p:cNvSpPr>
          <p:nvPr>
            <p:ph type="pic" sz="quarter" idx="12"/>
          </p:nvPr>
        </p:nvSpPr>
        <p:spPr>
          <a:xfrm>
            <a:off x="7235897" y="2567348"/>
            <a:ext cx="4355586" cy="2742304"/>
          </a:xfrm>
          <a:ln w="12700">
            <a:solidFill>
              <a:schemeClr val="tx1"/>
            </a:solidFill>
          </a:ln>
        </p:spPr>
        <p:txBody>
          <a:bodyPr/>
          <a:lstStyle>
            <a:lvl1pPr marL="0" indent="0">
              <a:buNone/>
              <a:defRPr/>
            </a:lvl1pPr>
          </a:lstStyle>
          <a:p>
            <a:endParaRPr lang="en-US"/>
          </a:p>
        </p:txBody>
      </p:sp>
    </p:spTree>
    <p:extLst>
      <p:ext uri="{BB962C8B-B14F-4D97-AF65-F5344CB8AC3E}">
        <p14:creationId xmlns:p14="http://schemas.microsoft.com/office/powerpoint/2010/main" val="9539161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 b - Title, body text (bigger), space for 2 graphics on the right side ">
    <p:spTree>
      <p:nvGrpSpPr>
        <p:cNvPr id="1" name=""/>
        <p:cNvGrpSpPr/>
        <p:nvPr/>
      </p:nvGrpSpPr>
      <p:grpSpPr>
        <a:xfrm>
          <a:off x="0" y="0"/>
          <a:ext cx="0" cy="0"/>
          <a:chOff x="0" y="0"/>
          <a:chExt cx="0" cy="0"/>
        </a:xfrm>
      </p:grpSpPr>
      <p:sp>
        <p:nvSpPr>
          <p:cNvPr id="2" name="Title 1"/>
          <p:cNvSpPr>
            <a:spLocks noGrp="1"/>
          </p:cNvSpPr>
          <p:nvPr>
            <p:ph type="title"/>
          </p:nvPr>
        </p:nvSpPr>
        <p:spPr>
          <a:xfrm>
            <a:off x="612489" y="1171640"/>
            <a:ext cx="10978994" cy="1159834"/>
          </a:xfrm>
        </p:spPr>
        <p:txBody>
          <a:bodyPr lIns="0"/>
          <a:lstStyle/>
          <a:p>
            <a:r>
              <a:rPr lang="en-US" dirty="0"/>
              <a:t>Click to edit Master title style</a:t>
            </a:r>
          </a:p>
        </p:txBody>
      </p:sp>
      <p:sp>
        <p:nvSpPr>
          <p:cNvPr id="4" name="Text Placeholder 3">
            <a:extLst>
              <a:ext uri="{FF2B5EF4-FFF2-40B4-BE49-F238E27FC236}">
                <a16:creationId xmlns:a16="http://schemas.microsoft.com/office/drawing/2014/main" id="{92732466-BF6C-643A-FCF7-1F74CBFDF87D}"/>
              </a:ext>
            </a:extLst>
          </p:cNvPr>
          <p:cNvSpPr>
            <a:spLocks noGrp="1"/>
          </p:cNvSpPr>
          <p:nvPr>
            <p:ph type="body" sz="quarter" idx="10"/>
          </p:nvPr>
        </p:nvSpPr>
        <p:spPr>
          <a:xfrm>
            <a:off x="616974" y="2422422"/>
            <a:ext cx="8561860" cy="3825978"/>
          </a:xfrm>
        </p:spPr>
        <p:txBody>
          <a:bodyPr/>
          <a:lstStyle>
            <a:lvl1pPr marL="342900" indent="-342900">
              <a:buSzPct val="108000"/>
              <a:buFont typeface="Arial" panose="020B0604020202020204" pitchFamily="34" charset="0"/>
              <a:buChar char="•"/>
              <a:defRPr/>
            </a:lvl1pPr>
          </a:lstStyle>
          <a:p>
            <a:pPr lvl="0"/>
            <a:r>
              <a:rPr lang="en-US" dirty="0"/>
              <a:t>Click to edit Master text styles</a:t>
            </a:r>
          </a:p>
          <a:p>
            <a:pPr lvl="1"/>
            <a:r>
              <a:rPr lang="en-US" dirty="0"/>
              <a:t>Second level</a:t>
            </a:r>
          </a:p>
          <a:p>
            <a:pPr lvl="2"/>
            <a:r>
              <a:rPr lang="en-US" dirty="0"/>
              <a:t>Third level</a:t>
            </a:r>
          </a:p>
          <a:p>
            <a:pPr lvl="4"/>
            <a:r>
              <a:rPr lang="en-US" dirty="0"/>
              <a:t>Fourth level</a:t>
            </a:r>
          </a:p>
          <a:p>
            <a:pPr lvl="5"/>
            <a:r>
              <a:rPr lang="en-US" dirty="0"/>
              <a:t>Fifth level</a:t>
            </a:r>
          </a:p>
        </p:txBody>
      </p:sp>
      <p:sp>
        <p:nvSpPr>
          <p:cNvPr id="3" name="Picture Placeholder 3" descr="Place holder 1 for 1 small graphic placed on the right side of the content box, Place holder for graphic placed on the right side of the content box, column 1, row 1.">
            <a:extLst>
              <a:ext uri="{FF2B5EF4-FFF2-40B4-BE49-F238E27FC236}">
                <a16:creationId xmlns:a16="http://schemas.microsoft.com/office/drawing/2014/main" id="{7B3BAD8A-461A-92C5-A48B-030E89E94FCC}"/>
              </a:ext>
            </a:extLst>
          </p:cNvPr>
          <p:cNvSpPr>
            <a:spLocks noGrp="1"/>
          </p:cNvSpPr>
          <p:nvPr>
            <p:ph type="pic" sz="quarter" idx="12"/>
          </p:nvPr>
        </p:nvSpPr>
        <p:spPr>
          <a:xfrm>
            <a:off x="9832678" y="2535023"/>
            <a:ext cx="1724152" cy="1153461"/>
          </a:xfrm>
          <a:ln w="12700">
            <a:solidFill>
              <a:schemeClr val="tx1"/>
            </a:solidFill>
          </a:ln>
        </p:spPr>
        <p:txBody>
          <a:bodyPr/>
          <a:lstStyle>
            <a:lvl1pPr marL="0" indent="0">
              <a:buNone/>
              <a:defRPr/>
            </a:lvl1pPr>
          </a:lstStyle>
          <a:p>
            <a:endParaRPr lang="en-US"/>
          </a:p>
        </p:txBody>
      </p:sp>
      <p:sp>
        <p:nvSpPr>
          <p:cNvPr id="5" name="Picture Placeholder 3" descr="Place holder 2 for 1 small graphic placed on the right side of the content box, column 1, row 2.">
            <a:extLst>
              <a:ext uri="{FF2B5EF4-FFF2-40B4-BE49-F238E27FC236}">
                <a16:creationId xmlns:a16="http://schemas.microsoft.com/office/drawing/2014/main" id="{4ADD3FB1-531D-992B-BB31-9A4D677D5E12}"/>
              </a:ext>
            </a:extLst>
          </p:cNvPr>
          <p:cNvSpPr>
            <a:spLocks noGrp="1"/>
          </p:cNvSpPr>
          <p:nvPr>
            <p:ph type="pic" sz="quarter" idx="14"/>
          </p:nvPr>
        </p:nvSpPr>
        <p:spPr>
          <a:xfrm>
            <a:off x="9850874" y="3877976"/>
            <a:ext cx="1724152" cy="1153461"/>
          </a:xfrm>
          <a:ln w="12700">
            <a:solidFill>
              <a:schemeClr val="tx1"/>
            </a:solidFill>
          </a:ln>
        </p:spPr>
        <p:txBody>
          <a:bodyPr/>
          <a:lstStyle>
            <a:lvl1pPr marL="0" indent="0">
              <a:buNone/>
              <a:defRPr/>
            </a:lvl1pPr>
          </a:lstStyle>
          <a:p>
            <a:endParaRPr lang="en-US"/>
          </a:p>
        </p:txBody>
      </p:sp>
    </p:spTree>
    <p:extLst>
      <p:ext uri="{BB962C8B-B14F-4D97-AF65-F5344CB8AC3E}">
        <p14:creationId xmlns:p14="http://schemas.microsoft.com/office/powerpoint/2010/main" val="4316869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3 - Title, body text, space for graphics on the right side ">
    <p:spTree>
      <p:nvGrpSpPr>
        <p:cNvPr id="1" name=""/>
        <p:cNvGrpSpPr/>
        <p:nvPr/>
      </p:nvGrpSpPr>
      <p:grpSpPr>
        <a:xfrm>
          <a:off x="0" y="0"/>
          <a:ext cx="0" cy="0"/>
          <a:chOff x="0" y="0"/>
          <a:chExt cx="0" cy="0"/>
        </a:xfrm>
      </p:grpSpPr>
      <p:sp>
        <p:nvSpPr>
          <p:cNvPr id="2" name="Title 1"/>
          <p:cNvSpPr>
            <a:spLocks noGrp="1"/>
          </p:cNvSpPr>
          <p:nvPr>
            <p:ph type="title"/>
          </p:nvPr>
        </p:nvSpPr>
        <p:spPr>
          <a:xfrm>
            <a:off x="612489" y="1170638"/>
            <a:ext cx="10978994" cy="1153461"/>
          </a:xfrm>
        </p:spPr>
        <p:txBody>
          <a:bodyPr lIns="0"/>
          <a:lstStyle/>
          <a:p>
            <a:r>
              <a:rPr lang="en-US" dirty="0"/>
              <a:t>Click to edit Master title style</a:t>
            </a:r>
          </a:p>
        </p:txBody>
      </p:sp>
      <p:sp>
        <p:nvSpPr>
          <p:cNvPr id="7" name="Text Placeholder 6">
            <a:extLst>
              <a:ext uri="{FF2B5EF4-FFF2-40B4-BE49-F238E27FC236}">
                <a16:creationId xmlns:a16="http://schemas.microsoft.com/office/drawing/2014/main" id="{73331945-340A-0FFE-E00E-E953F83F0E43}"/>
              </a:ext>
            </a:extLst>
          </p:cNvPr>
          <p:cNvSpPr>
            <a:spLocks noGrp="1"/>
          </p:cNvSpPr>
          <p:nvPr>
            <p:ph type="body" sz="quarter" idx="10"/>
          </p:nvPr>
        </p:nvSpPr>
        <p:spPr>
          <a:xfrm>
            <a:off x="616974" y="2422422"/>
            <a:ext cx="5486400" cy="3825978"/>
          </a:xfrm>
        </p:spPr>
        <p:txBody>
          <a:bodyPr/>
          <a:lstStyle>
            <a:lvl1pPr marL="342900" indent="-342900">
              <a:buSzPct val="108000"/>
              <a:buFont typeface="Arial" panose="020B0604020202020204" pitchFamily="34" charset="0"/>
              <a:buChar char="•"/>
              <a:defRPr/>
            </a:lvl1pPr>
          </a:lstStyle>
          <a:p>
            <a:pPr lvl="0"/>
            <a:r>
              <a:rPr lang="en-US" dirty="0"/>
              <a:t>Click to edit Master text styles</a:t>
            </a:r>
          </a:p>
          <a:p>
            <a:pPr lvl="1"/>
            <a:r>
              <a:rPr lang="en-US" dirty="0"/>
              <a:t>Second level</a:t>
            </a:r>
          </a:p>
          <a:p>
            <a:pPr lvl="2"/>
            <a:r>
              <a:rPr lang="en-US" dirty="0"/>
              <a:t>Third level</a:t>
            </a:r>
          </a:p>
          <a:p>
            <a:pPr lvl="4"/>
            <a:r>
              <a:rPr lang="en-US" dirty="0"/>
              <a:t>Fourth level</a:t>
            </a:r>
          </a:p>
          <a:p>
            <a:pPr lvl="5"/>
            <a:r>
              <a:rPr lang="en-US" dirty="0"/>
              <a:t>Fifth level</a:t>
            </a:r>
          </a:p>
          <a:p>
            <a:pPr lvl="0"/>
            <a:endParaRPr lang="en-US" dirty="0"/>
          </a:p>
        </p:txBody>
      </p:sp>
      <p:sp>
        <p:nvSpPr>
          <p:cNvPr id="3" name="Picture Placeholder 3" descr="Place holder 1 for 1 small graphic placed on the right side of the content box, column 1.">
            <a:extLst>
              <a:ext uri="{FF2B5EF4-FFF2-40B4-BE49-F238E27FC236}">
                <a16:creationId xmlns:a16="http://schemas.microsoft.com/office/drawing/2014/main" id="{61709074-C458-EBDC-E8E7-ED3647E2FFAF}"/>
              </a:ext>
            </a:extLst>
          </p:cNvPr>
          <p:cNvSpPr>
            <a:spLocks noGrp="1"/>
          </p:cNvSpPr>
          <p:nvPr>
            <p:ph type="pic" sz="quarter" idx="12"/>
          </p:nvPr>
        </p:nvSpPr>
        <p:spPr>
          <a:xfrm>
            <a:off x="7028596" y="2535023"/>
            <a:ext cx="1724152" cy="1153461"/>
          </a:xfrm>
          <a:ln w="12700">
            <a:solidFill>
              <a:schemeClr val="tx1"/>
            </a:solidFill>
          </a:ln>
        </p:spPr>
        <p:txBody>
          <a:bodyPr/>
          <a:lstStyle>
            <a:lvl1pPr marL="0" indent="0">
              <a:buNone/>
              <a:defRPr/>
            </a:lvl1pPr>
          </a:lstStyle>
          <a:p>
            <a:endParaRPr lang="en-US"/>
          </a:p>
        </p:txBody>
      </p:sp>
      <p:sp>
        <p:nvSpPr>
          <p:cNvPr id="4" name="Picture Placeholder 3" descr="Place holder for graphic placed on the right side of the content box, column 2">
            <a:extLst>
              <a:ext uri="{FF2B5EF4-FFF2-40B4-BE49-F238E27FC236}">
                <a16:creationId xmlns:a16="http://schemas.microsoft.com/office/drawing/2014/main" id="{F3511A5F-68FD-FF76-C581-E992D19DFA8D}"/>
              </a:ext>
            </a:extLst>
          </p:cNvPr>
          <p:cNvSpPr>
            <a:spLocks noGrp="1"/>
          </p:cNvSpPr>
          <p:nvPr>
            <p:ph type="pic" sz="quarter" idx="13"/>
          </p:nvPr>
        </p:nvSpPr>
        <p:spPr>
          <a:xfrm>
            <a:off x="9405581" y="2548671"/>
            <a:ext cx="1724152" cy="1153461"/>
          </a:xfrm>
          <a:ln w="12700">
            <a:solidFill>
              <a:schemeClr val="tx1"/>
            </a:solidFill>
          </a:ln>
        </p:spPr>
        <p:txBody>
          <a:bodyPr/>
          <a:lstStyle>
            <a:lvl1pPr marL="0" indent="0">
              <a:buNone/>
              <a:defRPr/>
            </a:lvl1pPr>
          </a:lstStyle>
          <a:p>
            <a:endParaRPr lang="en-US"/>
          </a:p>
        </p:txBody>
      </p:sp>
      <p:sp>
        <p:nvSpPr>
          <p:cNvPr id="5" name="Picture Placeholder 3" descr="Place holder 2 for 1 small graphic placed on the right side of the content box, column 1.">
            <a:extLst>
              <a:ext uri="{FF2B5EF4-FFF2-40B4-BE49-F238E27FC236}">
                <a16:creationId xmlns:a16="http://schemas.microsoft.com/office/drawing/2014/main" id="{ACDA6B86-7D4E-9235-738A-1D7C3F89F063}"/>
              </a:ext>
            </a:extLst>
          </p:cNvPr>
          <p:cNvSpPr>
            <a:spLocks noGrp="1"/>
          </p:cNvSpPr>
          <p:nvPr>
            <p:ph type="pic" sz="quarter" idx="14"/>
          </p:nvPr>
        </p:nvSpPr>
        <p:spPr>
          <a:xfrm>
            <a:off x="7046792" y="3877976"/>
            <a:ext cx="1724152" cy="1153461"/>
          </a:xfrm>
          <a:ln w="12700">
            <a:solidFill>
              <a:schemeClr val="tx1"/>
            </a:solidFill>
          </a:ln>
        </p:spPr>
        <p:txBody>
          <a:bodyPr/>
          <a:lstStyle>
            <a:lvl1pPr marL="0" indent="0">
              <a:buNone/>
              <a:defRPr/>
            </a:lvl1pPr>
          </a:lstStyle>
          <a:p>
            <a:endParaRPr lang="en-US"/>
          </a:p>
        </p:txBody>
      </p:sp>
      <p:sp>
        <p:nvSpPr>
          <p:cNvPr id="6" name="Picture Placeholder 3" descr="Place holder 4 for 1 small graphic placed on the right side of the content box, Place holder for graphic placed on the right side of the content box, column 2.">
            <a:extLst>
              <a:ext uri="{FF2B5EF4-FFF2-40B4-BE49-F238E27FC236}">
                <a16:creationId xmlns:a16="http://schemas.microsoft.com/office/drawing/2014/main" id="{6582B32A-D1EF-11E4-ED7C-62E283CCD96A}"/>
              </a:ext>
            </a:extLst>
          </p:cNvPr>
          <p:cNvSpPr>
            <a:spLocks noGrp="1"/>
          </p:cNvSpPr>
          <p:nvPr>
            <p:ph type="pic" sz="quarter" idx="15"/>
          </p:nvPr>
        </p:nvSpPr>
        <p:spPr>
          <a:xfrm>
            <a:off x="9409545" y="3873389"/>
            <a:ext cx="1724152" cy="1153461"/>
          </a:xfrm>
          <a:ln w="12700">
            <a:solidFill>
              <a:schemeClr val="tx1"/>
            </a:solidFill>
          </a:ln>
        </p:spPr>
        <p:txBody>
          <a:bodyPr/>
          <a:lstStyle>
            <a:lvl1pPr marL="0" indent="0">
              <a:buNone/>
              <a:defRPr/>
            </a:lvl1pPr>
          </a:lstStyle>
          <a:p>
            <a:endParaRPr lang="en-US"/>
          </a:p>
        </p:txBody>
      </p:sp>
    </p:spTree>
    <p:extLst>
      <p:ext uri="{BB962C8B-B14F-4D97-AF65-F5344CB8AC3E}">
        <p14:creationId xmlns:p14="http://schemas.microsoft.com/office/powerpoint/2010/main" val="9146237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 - Title and 2 body text">
    <p:spTree>
      <p:nvGrpSpPr>
        <p:cNvPr id="1" name=""/>
        <p:cNvGrpSpPr/>
        <p:nvPr/>
      </p:nvGrpSpPr>
      <p:grpSpPr>
        <a:xfrm>
          <a:off x="0" y="0"/>
          <a:ext cx="0" cy="0"/>
          <a:chOff x="0" y="0"/>
          <a:chExt cx="0" cy="0"/>
        </a:xfrm>
      </p:grpSpPr>
      <p:sp>
        <p:nvSpPr>
          <p:cNvPr id="2" name="Title 1"/>
          <p:cNvSpPr>
            <a:spLocks noGrp="1"/>
          </p:cNvSpPr>
          <p:nvPr>
            <p:ph type="title"/>
          </p:nvPr>
        </p:nvSpPr>
        <p:spPr>
          <a:xfrm>
            <a:off x="612489" y="1170638"/>
            <a:ext cx="10978994" cy="1153461"/>
          </a:xfrm>
        </p:spPr>
        <p:txBody>
          <a:bodyPr lIns="0"/>
          <a:lstStyle/>
          <a:p>
            <a:r>
              <a:rPr lang="en-US" dirty="0"/>
              <a:t>Click to edit Master title style</a:t>
            </a:r>
          </a:p>
        </p:txBody>
      </p:sp>
      <p:sp>
        <p:nvSpPr>
          <p:cNvPr id="7" name="Text Placeholder 6">
            <a:extLst>
              <a:ext uri="{FF2B5EF4-FFF2-40B4-BE49-F238E27FC236}">
                <a16:creationId xmlns:a16="http://schemas.microsoft.com/office/drawing/2014/main" id="{5A6CF40A-55C8-B613-31A8-8994A27899C0}"/>
              </a:ext>
            </a:extLst>
          </p:cNvPr>
          <p:cNvSpPr>
            <a:spLocks noGrp="1"/>
          </p:cNvSpPr>
          <p:nvPr>
            <p:ph type="body" sz="quarter" idx="10"/>
          </p:nvPr>
        </p:nvSpPr>
        <p:spPr>
          <a:xfrm>
            <a:off x="609600" y="2407674"/>
            <a:ext cx="5291328" cy="3840726"/>
          </a:xfrm>
          <a:prstGeom prst="rect">
            <a:avLst/>
          </a:prstGeom>
        </p:spPr>
        <p:txBody>
          <a:bodyPr/>
          <a:lstStyle>
            <a:lvl1pPr marL="342900" indent="-342900">
              <a:buClr>
                <a:srgbClr val="003399"/>
              </a:buClr>
              <a:buSzPct val="108000"/>
              <a:buFont typeface="Arial" panose="020B0604020202020204" pitchFamily="34" charset="0"/>
              <a:buChar char="•"/>
              <a:defRPr sz="2400"/>
            </a:lvl1pPr>
            <a:lvl2pPr>
              <a:defRPr sz="2400"/>
            </a:lvl2pPr>
            <a:lvl3pPr>
              <a:defRPr sz="2400"/>
            </a:lvl3pPr>
            <a:lvl4pPr marL="914400" indent="-285750">
              <a:defRPr sz="2400"/>
            </a:lvl4pPr>
            <a:lvl5pPr>
              <a:defRPr sz="2400"/>
            </a:lvl5pPr>
          </a:lstStyle>
          <a:p>
            <a:pPr lvl="0"/>
            <a:r>
              <a:rPr lang="en-US" dirty="0"/>
              <a:t>Click to edit Master text styles</a:t>
            </a:r>
          </a:p>
          <a:p>
            <a:pPr lvl="1"/>
            <a:r>
              <a:rPr lang="en-US" dirty="0"/>
              <a:t>Second level</a:t>
            </a:r>
          </a:p>
          <a:p>
            <a:pPr lvl="2"/>
            <a:r>
              <a:rPr lang="en-US" dirty="0"/>
              <a:t>Third level</a:t>
            </a:r>
          </a:p>
          <a:p>
            <a:pPr lvl="4"/>
            <a:r>
              <a:rPr lang="en-US" dirty="0"/>
              <a:t>Fourth level</a:t>
            </a:r>
          </a:p>
          <a:p>
            <a:pPr lvl="5"/>
            <a:r>
              <a:rPr lang="en-US" dirty="0"/>
              <a:t>Fifth level</a:t>
            </a:r>
          </a:p>
        </p:txBody>
      </p:sp>
      <p:sp>
        <p:nvSpPr>
          <p:cNvPr id="9" name="Text Placeholder 8">
            <a:extLst>
              <a:ext uri="{FF2B5EF4-FFF2-40B4-BE49-F238E27FC236}">
                <a16:creationId xmlns:a16="http://schemas.microsoft.com/office/drawing/2014/main" id="{703EA198-7A13-1A9A-E33F-C44F336092A8}"/>
              </a:ext>
            </a:extLst>
          </p:cNvPr>
          <p:cNvSpPr>
            <a:spLocks noGrp="1"/>
          </p:cNvSpPr>
          <p:nvPr>
            <p:ph type="body" sz="quarter" idx="11"/>
          </p:nvPr>
        </p:nvSpPr>
        <p:spPr>
          <a:xfrm>
            <a:off x="6291263" y="2408488"/>
            <a:ext cx="5300662" cy="3839912"/>
          </a:xfrm>
          <a:prstGeom prst="rect">
            <a:avLst/>
          </a:prstGeom>
        </p:spPr>
        <p:txBody>
          <a:bodyPr/>
          <a:lstStyle>
            <a:lvl1pPr>
              <a:buSzPct val="108000"/>
              <a:defRPr sz="2400"/>
            </a:lvl1pPr>
            <a:lvl2pPr>
              <a:defRPr sz="2400"/>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4"/>
            <a:r>
              <a:rPr lang="en-US" dirty="0"/>
              <a:t>Fourth level</a:t>
            </a:r>
          </a:p>
          <a:p>
            <a:pPr lvl="5"/>
            <a:r>
              <a:rPr lang="en-US" dirty="0"/>
              <a:t>Fifth level</a:t>
            </a:r>
          </a:p>
        </p:txBody>
      </p:sp>
    </p:spTree>
    <p:extLst>
      <p:ext uri="{BB962C8B-B14F-4D97-AF65-F5344CB8AC3E}">
        <p14:creationId xmlns:p14="http://schemas.microsoft.com/office/powerpoint/2010/main" val="895011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5 - Title, 2 subtitles, 2 body text">
    <p:spTree>
      <p:nvGrpSpPr>
        <p:cNvPr id="1" name=""/>
        <p:cNvGrpSpPr/>
        <p:nvPr/>
      </p:nvGrpSpPr>
      <p:grpSpPr>
        <a:xfrm>
          <a:off x="0" y="0"/>
          <a:ext cx="0" cy="0"/>
          <a:chOff x="0" y="0"/>
          <a:chExt cx="0" cy="0"/>
        </a:xfrm>
      </p:grpSpPr>
      <p:sp>
        <p:nvSpPr>
          <p:cNvPr id="2" name="Title 1"/>
          <p:cNvSpPr>
            <a:spLocks noGrp="1"/>
          </p:cNvSpPr>
          <p:nvPr>
            <p:ph type="title"/>
          </p:nvPr>
        </p:nvSpPr>
        <p:spPr>
          <a:xfrm>
            <a:off x="612489" y="1170638"/>
            <a:ext cx="10978994" cy="1153461"/>
          </a:xfrm>
        </p:spPr>
        <p:txBody>
          <a:bodyPr lIns="0"/>
          <a:lstStyle/>
          <a:p>
            <a:r>
              <a:rPr lang="en-US" dirty="0"/>
              <a:t>Click to edit Master title style</a:t>
            </a:r>
          </a:p>
        </p:txBody>
      </p:sp>
      <p:sp>
        <p:nvSpPr>
          <p:cNvPr id="4" name="Text Placeholder 2">
            <a:extLst>
              <a:ext uri="{FF2B5EF4-FFF2-40B4-BE49-F238E27FC236}">
                <a16:creationId xmlns:a16="http://schemas.microsoft.com/office/drawing/2014/main" id="{90B9B7C0-9CB2-5247-86BD-7ADF7C37B106}"/>
              </a:ext>
            </a:extLst>
          </p:cNvPr>
          <p:cNvSpPr>
            <a:spLocks noGrp="1"/>
          </p:cNvSpPr>
          <p:nvPr>
            <p:ph type="body" idx="1" hasCustomPrompt="1"/>
          </p:nvPr>
        </p:nvSpPr>
        <p:spPr>
          <a:xfrm>
            <a:off x="620332" y="2412683"/>
            <a:ext cx="5291050" cy="583735"/>
          </a:xfrm>
          <a:prstGeom prst="rect">
            <a:avLst/>
          </a:prstGeom>
        </p:spPr>
        <p:txBody>
          <a:bodyPr anchor="ctr"/>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subtitle styles</a:t>
            </a:r>
          </a:p>
        </p:txBody>
      </p:sp>
      <p:sp>
        <p:nvSpPr>
          <p:cNvPr id="7" name="Text Placeholder 6">
            <a:extLst>
              <a:ext uri="{FF2B5EF4-FFF2-40B4-BE49-F238E27FC236}">
                <a16:creationId xmlns:a16="http://schemas.microsoft.com/office/drawing/2014/main" id="{5A6CF40A-55C8-B613-31A8-8994A27899C0}"/>
              </a:ext>
            </a:extLst>
          </p:cNvPr>
          <p:cNvSpPr>
            <a:spLocks noGrp="1"/>
          </p:cNvSpPr>
          <p:nvPr>
            <p:ph type="body" sz="quarter" idx="10"/>
          </p:nvPr>
        </p:nvSpPr>
        <p:spPr>
          <a:xfrm>
            <a:off x="609599" y="3071958"/>
            <a:ext cx="5301803" cy="3176442"/>
          </a:xfrm>
          <a:prstGeom prst="rect">
            <a:avLst/>
          </a:prstGeom>
        </p:spPr>
        <p:txBody>
          <a:bodyPr/>
          <a:lstStyle>
            <a:lvl1pPr marL="342900" indent="-342900">
              <a:buClr>
                <a:srgbClr val="003399"/>
              </a:buClr>
              <a:buSzPct val="108000"/>
              <a:buFont typeface="Arial" panose="020B0604020202020204" pitchFamily="34" charset="0"/>
              <a:buChar char="•"/>
              <a:defRPr sz="2400"/>
            </a:lvl1pPr>
            <a:lvl2pPr>
              <a:defRPr sz="2400"/>
            </a:lvl2pPr>
            <a:lvl3pPr>
              <a:defRPr sz="2400"/>
            </a:lvl3pPr>
            <a:lvl4pPr marL="914400" indent="-285750">
              <a:defRPr sz="2400"/>
            </a:lvl4pPr>
            <a:lvl5pPr>
              <a:defRPr sz="2400"/>
            </a:lvl5pPr>
          </a:lstStyle>
          <a:p>
            <a:pPr lvl="0"/>
            <a:r>
              <a:rPr lang="en-US" dirty="0"/>
              <a:t>Click to edit Master text styles</a:t>
            </a:r>
          </a:p>
          <a:p>
            <a:pPr lvl="1"/>
            <a:r>
              <a:rPr lang="en-US" dirty="0"/>
              <a:t>Second level</a:t>
            </a:r>
          </a:p>
          <a:p>
            <a:pPr lvl="2"/>
            <a:r>
              <a:rPr lang="en-US" dirty="0"/>
              <a:t>Third level</a:t>
            </a:r>
          </a:p>
          <a:p>
            <a:pPr lvl="4"/>
            <a:r>
              <a:rPr lang="en-US" dirty="0"/>
              <a:t>Fourth level</a:t>
            </a:r>
          </a:p>
          <a:p>
            <a:pPr lvl="5"/>
            <a:r>
              <a:rPr lang="en-US" dirty="0"/>
              <a:t>Fifth level</a:t>
            </a:r>
          </a:p>
        </p:txBody>
      </p:sp>
      <p:sp>
        <p:nvSpPr>
          <p:cNvPr id="8" name="Text Placeholder 2">
            <a:extLst>
              <a:ext uri="{FF2B5EF4-FFF2-40B4-BE49-F238E27FC236}">
                <a16:creationId xmlns:a16="http://schemas.microsoft.com/office/drawing/2014/main" id="{E38295B8-B448-AF79-EF27-13B3199F39AD}"/>
              </a:ext>
            </a:extLst>
          </p:cNvPr>
          <p:cNvSpPr>
            <a:spLocks noGrp="1"/>
          </p:cNvSpPr>
          <p:nvPr>
            <p:ph type="body" idx="11" hasCustomPrompt="1"/>
          </p:nvPr>
        </p:nvSpPr>
        <p:spPr>
          <a:xfrm>
            <a:off x="6285961" y="2412683"/>
            <a:ext cx="5259687" cy="583735"/>
          </a:xfrm>
          <a:prstGeom prst="rect">
            <a:avLst/>
          </a:prstGeom>
        </p:spPr>
        <p:txBody>
          <a:bodyPr anchor="ctr"/>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subtitle styles</a:t>
            </a:r>
          </a:p>
        </p:txBody>
      </p:sp>
      <p:sp>
        <p:nvSpPr>
          <p:cNvPr id="10" name="Text Placeholder 6">
            <a:extLst>
              <a:ext uri="{FF2B5EF4-FFF2-40B4-BE49-F238E27FC236}">
                <a16:creationId xmlns:a16="http://schemas.microsoft.com/office/drawing/2014/main" id="{9F6F1D3A-1E4B-E691-F972-B00EB31ACA57}"/>
              </a:ext>
            </a:extLst>
          </p:cNvPr>
          <p:cNvSpPr>
            <a:spLocks noGrp="1"/>
          </p:cNvSpPr>
          <p:nvPr>
            <p:ph type="body" sz="quarter" idx="12"/>
          </p:nvPr>
        </p:nvSpPr>
        <p:spPr>
          <a:xfrm>
            <a:off x="6280601" y="3071958"/>
            <a:ext cx="5270376" cy="3176442"/>
          </a:xfrm>
          <a:prstGeom prst="rect">
            <a:avLst/>
          </a:prstGeom>
        </p:spPr>
        <p:txBody>
          <a:bodyPr/>
          <a:lstStyle>
            <a:lvl1pPr marL="342900" indent="-342900">
              <a:buClr>
                <a:srgbClr val="003399"/>
              </a:buClr>
              <a:buSzPct val="108000"/>
              <a:buFont typeface="Arial" panose="020B0604020202020204" pitchFamily="34" charset="0"/>
              <a:buChar char="•"/>
              <a:defRPr sz="2400"/>
            </a:lvl1pPr>
            <a:lvl2pPr>
              <a:defRPr sz="2400"/>
            </a:lvl2pPr>
            <a:lvl3pPr>
              <a:defRPr sz="2400"/>
            </a:lvl3pPr>
            <a:lvl4pPr marL="914400" indent="-285750">
              <a:defRPr sz="2400"/>
            </a:lvl4pPr>
            <a:lvl5pPr>
              <a:defRPr sz="2400"/>
            </a:lvl5pPr>
          </a:lstStyle>
          <a:p>
            <a:pPr lvl="0"/>
            <a:r>
              <a:rPr lang="en-US" dirty="0"/>
              <a:t>Click to edit Master text styles</a:t>
            </a:r>
          </a:p>
          <a:p>
            <a:pPr lvl="1"/>
            <a:r>
              <a:rPr lang="en-US" dirty="0"/>
              <a:t>Second level</a:t>
            </a:r>
          </a:p>
          <a:p>
            <a:pPr lvl="2"/>
            <a:r>
              <a:rPr lang="en-US" dirty="0"/>
              <a:t>Third level</a:t>
            </a:r>
          </a:p>
          <a:p>
            <a:pPr lvl="4"/>
            <a:r>
              <a:rPr lang="en-US" dirty="0"/>
              <a:t>Fourth level</a:t>
            </a:r>
          </a:p>
          <a:p>
            <a:pPr lvl="5"/>
            <a:r>
              <a:rPr lang="en-US" dirty="0"/>
              <a:t>Fifth level</a:t>
            </a:r>
          </a:p>
        </p:txBody>
      </p:sp>
    </p:spTree>
    <p:extLst>
      <p:ext uri="{BB962C8B-B14F-4D97-AF65-F5344CB8AC3E}">
        <p14:creationId xmlns:p14="http://schemas.microsoft.com/office/powerpoint/2010/main" val="26977979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2949" y="1174805"/>
            <a:ext cx="10972800" cy="1143093"/>
          </a:xfrm>
          <a:prstGeom prst="rect">
            <a:avLst/>
          </a:prstGeom>
        </p:spPr>
        <p:txBody>
          <a:bodyPr vert="horz" lIns="0" tIns="18288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612949" y="2423160"/>
            <a:ext cx="10972799" cy="3825240"/>
          </a:xfrm>
          <a:prstGeom prst="rect">
            <a:avLst/>
          </a:prstGeom>
        </p:spPr>
        <p:txBody>
          <a:bodyPr vert="horz" lIns="274320" tIns="45720" rIns="45720" bIns="45720" rtlCol="0">
            <a:noAutofit/>
          </a:bodyPr>
          <a:lstStyle/>
          <a:p>
            <a:pPr lvl="0"/>
            <a:r>
              <a:rPr lang="en-US" dirty="0"/>
              <a:t>Click to edit Master text styles</a:t>
            </a:r>
          </a:p>
          <a:p>
            <a:pPr lvl="1"/>
            <a:r>
              <a:rPr lang="en-US" dirty="0"/>
              <a:t>Second level</a:t>
            </a:r>
          </a:p>
          <a:p>
            <a:pPr lvl="2"/>
            <a:r>
              <a:rPr lang="en-US" dirty="0"/>
              <a:t>Third level</a:t>
            </a:r>
          </a:p>
          <a:p>
            <a:pPr lvl="4"/>
            <a:r>
              <a:rPr lang="en-US" dirty="0"/>
              <a:t>Fourth level</a:t>
            </a:r>
          </a:p>
          <a:p>
            <a:pPr lvl="5"/>
            <a:r>
              <a:rPr lang="en-US" dirty="0"/>
              <a:t>Fifth level</a:t>
            </a:r>
          </a:p>
        </p:txBody>
      </p:sp>
      <p:sp>
        <p:nvSpPr>
          <p:cNvPr id="7" name="Arrow: Right 6" hidden="1">
            <a:extLst>
              <a:ext uri="{FF2B5EF4-FFF2-40B4-BE49-F238E27FC236}">
                <a16:creationId xmlns:a16="http://schemas.microsoft.com/office/drawing/2014/main" id="{C8196219-F9FA-43AF-8C08-4862AF6214A9}"/>
              </a:ext>
              <a:ext uri="{C183D7F6-B498-43B3-948B-1728B52AA6E4}">
                <adec:decorative xmlns:adec="http://schemas.microsoft.com/office/drawing/2017/decorative" val="1"/>
              </a:ext>
            </a:extLst>
          </p:cNvPr>
          <p:cNvSpPr/>
          <p:nvPr userDrawn="1"/>
        </p:nvSpPr>
        <p:spPr>
          <a:xfrm flipH="1">
            <a:off x="12286311" y="3724"/>
            <a:ext cx="766751" cy="1133856"/>
          </a:xfrm>
          <a:prstGeom prst="rightArrow">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4" name="Arrow: Right 3" hidden="1">
            <a:extLst>
              <a:ext uri="{FF2B5EF4-FFF2-40B4-BE49-F238E27FC236}">
                <a16:creationId xmlns:a16="http://schemas.microsoft.com/office/drawing/2014/main" id="{19C48AA6-DA71-507A-44EF-8C9EDDF86BB7}"/>
              </a:ext>
              <a:ext uri="{C183D7F6-B498-43B3-948B-1728B52AA6E4}">
                <adec:decorative xmlns:adec="http://schemas.microsoft.com/office/drawing/2017/decorative" val="1"/>
              </a:ext>
            </a:extLst>
          </p:cNvPr>
          <p:cNvSpPr/>
          <p:nvPr userDrawn="1"/>
        </p:nvSpPr>
        <p:spPr>
          <a:xfrm>
            <a:off x="-856873" y="-933"/>
            <a:ext cx="766751" cy="1133856"/>
          </a:xfrm>
          <a:prstGeom prst="rightArrow">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8" name="TextBox 7">
            <a:extLst>
              <a:ext uri="{FF2B5EF4-FFF2-40B4-BE49-F238E27FC236}">
                <a16:creationId xmlns:a16="http://schemas.microsoft.com/office/drawing/2014/main" id="{B10461DD-C021-61DE-80E7-67AA7CE4F903}"/>
              </a:ext>
              <a:ext uri="{C183D7F6-B498-43B3-948B-1728B52AA6E4}">
                <adec:decorative xmlns:adec="http://schemas.microsoft.com/office/drawing/2017/decorative" val="1"/>
              </a:ext>
            </a:extLst>
          </p:cNvPr>
          <p:cNvSpPr txBox="1"/>
          <p:nvPr userDrawn="1"/>
        </p:nvSpPr>
        <p:spPr>
          <a:xfrm>
            <a:off x="11548677" y="6528872"/>
            <a:ext cx="606252" cy="307777"/>
          </a:xfrm>
          <a:prstGeom prst="rect">
            <a:avLst/>
          </a:prstGeom>
          <a:noFill/>
          <a:ln>
            <a:solidFill>
              <a:schemeClr val="bg1"/>
            </a:solidFill>
          </a:ln>
        </p:spPr>
        <p:txBody>
          <a:bodyPr wrap="square" rtlCol="0">
            <a:spAutoFit/>
          </a:bodyPr>
          <a:lstStyle/>
          <a:p>
            <a:pPr algn="ctr"/>
            <a:fld id="{E87E798C-1626-44D4-9BFF-3156840017C8}" type="slidenum">
              <a:rPr lang="en-US" sz="1400" b="0" smtClean="0">
                <a:latin typeface="Calibri" panose="020F0502020204030204" pitchFamily="34" charset="0"/>
                <a:cs typeface="Calibri" panose="020F0502020204030204" pitchFamily="34" charset="0"/>
              </a:rPr>
              <a:pPr algn="ctr"/>
              <a:t>‹#›</a:t>
            </a:fld>
            <a:endParaRPr lang="en-US" sz="1400" b="0" dirty="0">
              <a:latin typeface="Calibri" panose="020F0502020204030204" pitchFamily="34" charset="0"/>
              <a:cs typeface="Calibri" panose="020F0502020204030204" pitchFamily="34" charset="0"/>
            </a:endParaRPr>
          </a:p>
        </p:txBody>
      </p:sp>
      <p:sp>
        <p:nvSpPr>
          <p:cNvPr id="11" name="Arrow: Right 10" hidden="1">
            <a:extLst>
              <a:ext uri="{FF2B5EF4-FFF2-40B4-BE49-F238E27FC236}">
                <a16:creationId xmlns:a16="http://schemas.microsoft.com/office/drawing/2014/main" id="{B21C9A58-0EF2-7E6E-80E3-9AFB19B3B3DA}"/>
              </a:ext>
              <a:ext uri="{C183D7F6-B498-43B3-948B-1728B52AA6E4}">
                <adec:decorative xmlns:adec="http://schemas.microsoft.com/office/drawing/2017/decorative" val="1"/>
              </a:ext>
            </a:extLst>
          </p:cNvPr>
          <p:cNvSpPr/>
          <p:nvPr userDrawn="1"/>
        </p:nvSpPr>
        <p:spPr>
          <a:xfrm flipH="1">
            <a:off x="12278692" y="5718810"/>
            <a:ext cx="769258" cy="1133856"/>
          </a:xfrm>
          <a:prstGeom prst="rightArrow">
            <a:avLst/>
          </a:prstGeom>
          <a:solidFill>
            <a:schemeClr val="accent5">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2" name="Arrow: Right 11" hidden="1">
            <a:extLst>
              <a:ext uri="{FF2B5EF4-FFF2-40B4-BE49-F238E27FC236}">
                <a16:creationId xmlns:a16="http://schemas.microsoft.com/office/drawing/2014/main" id="{E47578A1-7AC3-35AD-EC72-8F7395DE48FA}"/>
              </a:ext>
              <a:ext uri="{C183D7F6-B498-43B3-948B-1728B52AA6E4}">
                <adec:decorative xmlns:adec="http://schemas.microsoft.com/office/drawing/2017/decorative" val="1"/>
              </a:ext>
            </a:extLst>
          </p:cNvPr>
          <p:cNvSpPr/>
          <p:nvPr userDrawn="1"/>
        </p:nvSpPr>
        <p:spPr>
          <a:xfrm>
            <a:off x="-864492" y="5714153"/>
            <a:ext cx="769258" cy="1133856"/>
          </a:xfrm>
          <a:prstGeom prst="rightArrow">
            <a:avLst/>
          </a:prstGeom>
          <a:solidFill>
            <a:schemeClr val="accent5">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6" name="shape 1">
            <a:extLst>
              <a:ext uri="{FF2B5EF4-FFF2-40B4-BE49-F238E27FC236}">
                <a16:creationId xmlns:a16="http://schemas.microsoft.com/office/drawing/2014/main" id="{9042E985-0DFD-849A-C983-CEB89457DF01}"/>
              </a:ext>
              <a:ext uri="{C183D7F6-B498-43B3-948B-1728B52AA6E4}">
                <adec:decorative xmlns:adec="http://schemas.microsoft.com/office/drawing/2017/decorative" val="1"/>
              </a:ext>
            </a:extLst>
          </p:cNvPr>
          <p:cNvSpPr>
            <a:spLocks/>
          </p:cNvSpPr>
          <p:nvPr userDrawn="1"/>
        </p:nvSpPr>
        <p:spPr>
          <a:xfrm>
            <a:off x="-30326" y="1298015"/>
            <a:ext cx="125730" cy="1102285"/>
          </a:xfrm>
          <a:prstGeom prst="rect">
            <a:avLst/>
          </a:prstGeom>
          <a:solidFill>
            <a:srgbClr val="5DCD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panose="020F0502020204030204" pitchFamily="34" charset="0"/>
              <a:ea typeface="Arial"/>
              <a:cs typeface="Calibri" panose="020F0502020204030204" pitchFamily="34" charset="0"/>
              <a:sym typeface="Arial"/>
            </a:endParaRPr>
          </a:p>
        </p:txBody>
      </p:sp>
      <p:sp>
        <p:nvSpPr>
          <p:cNvPr id="9" name="shape 1">
            <a:extLst>
              <a:ext uri="{FF2B5EF4-FFF2-40B4-BE49-F238E27FC236}">
                <a16:creationId xmlns:a16="http://schemas.microsoft.com/office/drawing/2014/main" id="{AB674C9E-771B-9339-B1C8-FA25D47296F9}"/>
              </a:ext>
              <a:ext uri="{C183D7F6-B498-43B3-948B-1728B52AA6E4}">
                <adec:decorative xmlns:adec="http://schemas.microsoft.com/office/drawing/2017/decorative" val="1"/>
              </a:ext>
            </a:extLst>
          </p:cNvPr>
          <p:cNvSpPr>
            <a:spLocks/>
          </p:cNvSpPr>
          <p:nvPr userDrawn="1"/>
        </p:nvSpPr>
        <p:spPr>
          <a:xfrm>
            <a:off x="-30326" y="2392906"/>
            <a:ext cx="125730" cy="3855493"/>
          </a:xfrm>
          <a:prstGeom prst="rect">
            <a:avLst/>
          </a:prstGeom>
          <a:solidFill>
            <a:srgbClr val="0083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panose="020F0502020204030204" pitchFamily="34" charset="0"/>
              <a:ea typeface="Arial"/>
              <a:cs typeface="Calibri" panose="020F0502020204030204" pitchFamily="34" charset="0"/>
              <a:sym typeface="Arial"/>
            </a:endParaRPr>
          </a:p>
        </p:txBody>
      </p:sp>
    </p:spTree>
  </p:cSld>
  <p:clrMap bg1="lt1" tx1="dk1" bg2="lt2" tx2="dk2" accent1="accent1" accent2="accent2" accent3="accent3" accent4="accent4" accent5="accent5" accent6="accent6" hlink="hlink" folHlink="folHlink"/>
  <p:sldLayoutIdLst>
    <p:sldLayoutId id="2147483705" r:id="rId1"/>
    <p:sldLayoutId id="2147483650" r:id="rId2"/>
    <p:sldLayoutId id="2147483711" r:id="rId3"/>
    <p:sldLayoutId id="2147483703" r:id="rId4"/>
    <p:sldLayoutId id="2147483699" r:id="rId5"/>
    <p:sldLayoutId id="2147483687" r:id="rId6"/>
    <p:sldLayoutId id="2147483708" r:id="rId7"/>
    <p:sldLayoutId id="2147483702" r:id="rId8"/>
    <p:sldLayoutId id="2147483716" r:id="rId9"/>
    <p:sldLayoutId id="2147483717" r:id="rId10"/>
    <p:sldLayoutId id="2147483700" r:id="rId11"/>
    <p:sldLayoutId id="2147483714" r:id="rId12"/>
    <p:sldLayoutId id="2147483712" r:id="rId13"/>
    <p:sldLayoutId id="2147483704" r:id="rId14"/>
    <p:sldLayoutId id="2147483713" r:id="rId15"/>
    <p:sldLayoutId id="2147483686" r:id="rId16"/>
    <p:sldLayoutId id="2147483707" r:id="rId17"/>
    <p:sldLayoutId id="2147483715" r:id="rId18"/>
    <p:sldLayoutId id="2147483709" r:id="rId19"/>
    <p:sldLayoutId id="2147483710" r:id="rId20"/>
    <p:sldLayoutId id="2147483697" r:id="rId21"/>
  </p:sldLayoutIdLst>
  <p:hf hdr="0" ftr="0" dt="0"/>
  <p:txStyles>
    <p:titleStyle>
      <a:lvl1pPr algn="l" defTabSz="914400" rtl="0" eaLnBrk="1" latinLnBrk="0" hangingPunct="1">
        <a:lnSpc>
          <a:spcPct val="80000"/>
        </a:lnSpc>
        <a:spcBef>
          <a:spcPct val="0"/>
        </a:spcBef>
        <a:buNone/>
        <a:defRPr sz="3600" b="1" kern="1200" cap="none" spc="100" baseline="0">
          <a:solidFill>
            <a:schemeClr val="tx1">
              <a:lumMod val="95000"/>
              <a:lumOff val="5000"/>
            </a:schemeClr>
          </a:solidFill>
          <a:latin typeface="Calibri" panose="020F0502020204030204" pitchFamily="34" charset="0"/>
          <a:ea typeface="+mj-ea"/>
          <a:cs typeface="Calibri" panose="020F0502020204030204" pitchFamily="34" charset="0"/>
        </a:defRPr>
      </a:lvl1pPr>
    </p:titleStyle>
    <p:bodyStyle>
      <a:lvl1pPr marL="342900" indent="-342900" algn="l" defTabSz="914400" rtl="0" eaLnBrk="1" latinLnBrk="0" hangingPunct="1">
        <a:lnSpc>
          <a:spcPct val="100000"/>
        </a:lnSpc>
        <a:spcBef>
          <a:spcPts val="0"/>
        </a:spcBef>
        <a:spcAft>
          <a:spcPts val="600"/>
        </a:spcAft>
        <a:buClr>
          <a:srgbClr val="003399"/>
        </a:buClr>
        <a:buSzPct val="120000"/>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1pPr>
      <a:lvl2pPr marL="571500" indent="-342900" algn="l" defTabSz="914400" rtl="0" eaLnBrk="1" latinLnBrk="0" hangingPunct="1">
        <a:lnSpc>
          <a:spcPct val="100000"/>
        </a:lnSpc>
        <a:spcBef>
          <a:spcPts val="0"/>
        </a:spcBef>
        <a:spcAft>
          <a:spcPts val="600"/>
        </a:spcAft>
        <a:buClr>
          <a:srgbClr val="003399"/>
        </a:buClr>
        <a:buSzPct val="80000"/>
        <a:buFont typeface="Courier New" panose="02070309020205020404" pitchFamily="49" charset="0"/>
        <a:buChar char="o"/>
        <a:tabLst/>
        <a:defRPr sz="2400" kern="1200">
          <a:solidFill>
            <a:schemeClr val="tx1"/>
          </a:solidFill>
          <a:latin typeface="Calibri" panose="020F0502020204030204" pitchFamily="34" charset="0"/>
          <a:ea typeface="+mn-ea"/>
          <a:cs typeface="Calibri" panose="020F0502020204030204" pitchFamily="34" charset="0"/>
        </a:defRPr>
      </a:lvl2pPr>
      <a:lvl3pPr marL="800100" indent="-342900" algn="l" defTabSz="914400" rtl="0" eaLnBrk="1" latinLnBrk="0" hangingPunct="1">
        <a:lnSpc>
          <a:spcPct val="100000"/>
        </a:lnSpc>
        <a:spcBef>
          <a:spcPts val="0"/>
        </a:spcBef>
        <a:spcAft>
          <a:spcPts val="600"/>
        </a:spcAft>
        <a:buClr>
          <a:srgbClr val="003399"/>
        </a:buClr>
        <a:buSzPct val="100000"/>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3pPr>
      <a:lvl4pPr marL="742950" indent="-285750" algn="l" defTabSz="914400" rtl="0" eaLnBrk="1" latinLnBrk="0" hangingPunct="1">
        <a:lnSpc>
          <a:spcPct val="90000"/>
        </a:lnSpc>
        <a:spcBef>
          <a:spcPts val="200"/>
        </a:spcBef>
        <a:spcAft>
          <a:spcPts val="400"/>
        </a:spcAft>
        <a:buClr>
          <a:schemeClr val="accent1"/>
        </a:buClr>
        <a:buSzPct val="70000"/>
        <a:buFont typeface="Wingdings" panose="05000000000000000000" pitchFamily="2" charset="2"/>
        <a:buChar char="§"/>
        <a:defRPr sz="2800" kern="1200">
          <a:solidFill>
            <a:schemeClr val="tx1"/>
          </a:solidFill>
          <a:latin typeface="Calibri" panose="020F0502020204030204" pitchFamily="34" charset="0"/>
          <a:ea typeface="+mn-ea"/>
          <a:cs typeface="Calibri" panose="020F0502020204030204" pitchFamily="34" charset="0"/>
        </a:defRPr>
      </a:lvl4pPr>
      <a:lvl5pPr marL="914400" indent="-285750" algn="l" defTabSz="914400" rtl="0" eaLnBrk="1" latinLnBrk="0" hangingPunct="1">
        <a:lnSpc>
          <a:spcPct val="100000"/>
        </a:lnSpc>
        <a:spcBef>
          <a:spcPts val="0"/>
        </a:spcBef>
        <a:spcAft>
          <a:spcPts val="600"/>
        </a:spcAft>
        <a:buClr>
          <a:srgbClr val="003399"/>
        </a:buClr>
        <a:buSzPct val="60000"/>
        <a:buFont typeface="Courier New" panose="02070309020205020404" pitchFamily="49" charset="0"/>
        <a:buChar char="o"/>
        <a:defRPr sz="2400" kern="1200">
          <a:solidFill>
            <a:schemeClr val="tx1"/>
          </a:solidFill>
          <a:latin typeface="Calibri" panose="020F0502020204030204" pitchFamily="34" charset="0"/>
          <a:ea typeface="+mn-ea"/>
          <a:cs typeface="Calibri" panose="020F0502020204030204" pitchFamily="34" charset="0"/>
        </a:defRPr>
      </a:lvl5pPr>
      <a:lvl6pPr marL="1147763" indent="-347663" algn="l" defTabSz="914400" rtl="0" eaLnBrk="1" latinLnBrk="0" hangingPunct="1">
        <a:lnSpc>
          <a:spcPct val="100000"/>
        </a:lnSpc>
        <a:spcBef>
          <a:spcPts val="0"/>
        </a:spcBef>
        <a:spcAft>
          <a:spcPts val="600"/>
        </a:spcAft>
        <a:buClr>
          <a:srgbClr val="003399"/>
        </a:buClr>
        <a:buSzPct val="90000"/>
        <a:buFont typeface="Arial" panose="020B0604020202020204" pitchFamily="34" charset="0"/>
        <a:buChar char="•"/>
        <a:tabLst/>
        <a:defRPr sz="2400" kern="1200">
          <a:solidFill>
            <a:schemeClr val="tx1"/>
          </a:solidFill>
          <a:latin typeface="Calibri" panose="020F0502020204030204" pitchFamily="34" charset="0"/>
          <a:ea typeface="+mn-ea"/>
          <a:cs typeface="Calibri" panose="020F0502020204030204" pitchFamily="34" charset="0"/>
        </a:defRPr>
      </a:lvl6pPr>
      <a:lvl7pPr marL="1031875" indent="-234950" algn="l" defTabSz="914400" rtl="0" eaLnBrk="1" latinLnBrk="0" hangingPunct="1">
        <a:lnSpc>
          <a:spcPct val="90000"/>
        </a:lnSpc>
        <a:spcBef>
          <a:spcPts val="200"/>
        </a:spcBef>
        <a:spcAft>
          <a:spcPts val="1200"/>
        </a:spcAft>
        <a:buClr>
          <a:srgbClr val="101820"/>
        </a:buClr>
        <a:buFont typeface="Wingdings 3" pitchFamily="18" charset="2"/>
        <a:buChar char=""/>
        <a:defRPr sz="28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20" userDrawn="1">
          <p15:clr>
            <a:srgbClr val="F26B43"/>
          </p15:clr>
        </p15:guide>
        <p15:guide id="2" pos="552" userDrawn="1">
          <p15:clr>
            <a:srgbClr val="F26B43"/>
          </p15:clr>
        </p15:guide>
        <p15:guide id="3" orient="horz" userDrawn="1">
          <p15:clr>
            <a:srgbClr val="F26B43"/>
          </p15:clr>
        </p15:guide>
        <p15:guide id="4" orient="horz" pos="4320" userDrawn="1">
          <p15:clr>
            <a:srgbClr val="F26B43"/>
          </p15:clr>
        </p15:guide>
        <p15:guide id="5" orient="horz" pos="3936" userDrawn="1">
          <p15:clr>
            <a:srgbClr val="F26B43"/>
          </p15:clr>
        </p15:guide>
        <p15:guide id="6" orient="horz" pos="1464" userDrawn="1">
          <p15:clr>
            <a:srgbClr val="F26B43"/>
          </p15:clr>
        </p15:guide>
        <p15:guide id="7" orient="horz" pos="1512" userDrawn="1">
          <p15:clr>
            <a:srgbClr val="F26B43"/>
          </p15:clr>
        </p15:guide>
        <p15:guide id="8" pos="384" userDrawn="1">
          <p15:clr>
            <a:srgbClr val="F26B43"/>
          </p15:clr>
        </p15:guide>
        <p15:guide id="9" pos="3840" userDrawn="1">
          <p15:clr>
            <a:srgbClr val="F26B43"/>
          </p15:clr>
        </p15:guide>
        <p15:guide id="10" pos="729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4.gif"/><Relationship Id="rId3" Type="http://schemas.openxmlformats.org/officeDocument/2006/relationships/image" Target="../media/image9.gif"/><Relationship Id="rId7" Type="http://schemas.openxmlformats.org/officeDocument/2006/relationships/image" Target="../media/image13.gif"/><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2.gif"/><Relationship Id="rId5" Type="http://schemas.openxmlformats.org/officeDocument/2006/relationships/image" Target="../media/image11.gif"/><Relationship Id="rId4" Type="http://schemas.openxmlformats.org/officeDocument/2006/relationships/image" Target="../media/image10.gif"/></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18.png"/><Relationship Id="rId11" Type="http://schemas.openxmlformats.org/officeDocument/2006/relationships/image" Target="../media/image23.jpe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hyperlink" Target="mailto:Lance.Gonzalez@msa.state.mn.us" TargetMode="External"/><Relationship Id="rId2" Type="http://schemas.openxmlformats.org/officeDocument/2006/relationships/notesSlide" Target="../notesSlides/notesSlide30.xml"/><Relationship Id="rId1" Type="http://schemas.openxmlformats.org/officeDocument/2006/relationships/slideLayout" Target="../slideLayouts/slideLayout21.xml"/><Relationship Id="rId5" Type="http://schemas.openxmlformats.org/officeDocument/2006/relationships/image" Target="../media/image30.png"/><Relationship Id="rId4" Type="http://schemas.openxmlformats.org/officeDocument/2006/relationships/hyperlink" Target="mailto:Chelsea.Paulson@msa.state.mn.us"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storycubes.com/en/" TargetMode="External"/><Relationship Id="rId7"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D90F6270-88F6-AA12-22F1-857B250B2A4C}"/>
              </a:ext>
            </a:extLst>
          </p:cNvPr>
          <p:cNvSpPr>
            <a:spLocks noGrp="1"/>
          </p:cNvSpPr>
          <p:nvPr>
            <p:ph type="ctrTitle"/>
          </p:nvPr>
        </p:nvSpPr>
        <p:spPr/>
        <p:txBody>
          <a:bodyPr/>
          <a:lstStyle/>
          <a:p>
            <a:r>
              <a:rPr lang="en-US" sz="4400" dirty="0"/>
              <a:t>ASL Activities – How?</a:t>
            </a:r>
          </a:p>
        </p:txBody>
      </p:sp>
      <p:pic>
        <p:nvPicPr>
          <p:cNvPr id="12" name="Picture Placeholder 11" descr="Charting the Cs logo with black and blue text">
            <a:extLst>
              <a:ext uri="{FF2B5EF4-FFF2-40B4-BE49-F238E27FC236}">
                <a16:creationId xmlns:a16="http://schemas.microsoft.com/office/drawing/2014/main" id="{92A34719-8731-EF29-90CB-7117B21E5CCE}"/>
              </a:ext>
            </a:extLst>
          </p:cNvPr>
          <p:cNvPicPr>
            <a:picLocks noGrp="1" noChangeAspect="1"/>
          </p:cNvPicPr>
          <p:nvPr>
            <p:ph type="pic" sz="quarter" idx="12"/>
          </p:nvPr>
        </p:nvPicPr>
        <p:blipFill rotWithShape="1">
          <a:blip r:embed="rId3"/>
          <a:srcRect t="337" b="-62991"/>
          <a:stretch/>
        </p:blipFill>
        <p:spPr>
          <a:xfrm>
            <a:off x="177782" y="1227906"/>
            <a:ext cx="2852755" cy="1055372"/>
          </a:xfrm>
        </p:spPr>
      </p:pic>
      <p:sp>
        <p:nvSpPr>
          <p:cNvPr id="6" name="Text Placeholder 5">
            <a:extLst>
              <a:ext uri="{FF2B5EF4-FFF2-40B4-BE49-F238E27FC236}">
                <a16:creationId xmlns:a16="http://schemas.microsoft.com/office/drawing/2014/main" id="{3DAB676B-4FF9-88B4-C9B9-9280BAF232C1}"/>
              </a:ext>
            </a:extLst>
          </p:cNvPr>
          <p:cNvSpPr>
            <a:spLocks noGrp="1"/>
          </p:cNvSpPr>
          <p:nvPr>
            <p:ph type="body" sz="quarter" idx="11"/>
          </p:nvPr>
        </p:nvSpPr>
        <p:spPr>
          <a:xfrm>
            <a:off x="92075" y="2891912"/>
            <a:ext cx="2938463" cy="3356488"/>
          </a:xfrm>
        </p:spPr>
        <p:txBody>
          <a:bodyPr/>
          <a:lstStyle/>
          <a:p>
            <a:pPr>
              <a:spcBef>
                <a:spcPts val="0"/>
              </a:spcBef>
              <a:spcAft>
                <a:spcPts val="800"/>
              </a:spcAft>
            </a:pPr>
            <a:r>
              <a:rPr lang="en-US" dirty="0">
                <a:solidFill>
                  <a:schemeClr val="tx1">
                    <a:lumMod val="95000"/>
                    <a:lumOff val="5000"/>
                  </a:schemeClr>
                </a:solidFill>
              </a:rPr>
              <a:t>Charting the Cs Conference 2025:</a:t>
            </a:r>
          </a:p>
          <a:p>
            <a:pPr>
              <a:spcBef>
                <a:spcPts val="0"/>
              </a:spcBef>
              <a:spcAft>
                <a:spcPts val="800"/>
              </a:spcAft>
            </a:pPr>
            <a:r>
              <a:rPr lang="en-US" i="1" dirty="0">
                <a:solidFill>
                  <a:schemeClr val="tx1">
                    <a:lumMod val="95000"/>
                    <a:lumOff val="5000"/>
                  </a:schemeClr>
                </a:solidFill>
              </a:rPr>
              <a:t>To Literacy and Beyond</a:t>
            </a:r>
          </a:p>
          <a:p>
            <a:pPr>
              <a:spcBef>
                <a:spcPts val="1200"/>
              </a:spcBef>
              <a:spcAft>
                <a:spcPts val="0"/>
              </a:spcAft>
            </a:pPr>
            <a:r>
              <a:rPr lang="en-US" dirty="0">
                <a:solidFill>
                  <a:schemeClr val="tx1">
                    <a:lumMod val="95000"/>
                    <a:lumOff val="5000"/>
                  </a:schemeClr>
                </a:solidFill>
              </a:rPr>
              <a:t>Cooperation </a:t>
            </a:r>
            <a:br>
              <a:rPr lang="en-US" dirty="0">
                <a:solidFill>
                  <a:schemeClr val="tx1">
                    <a:lumMod val="95000"/>
                    <a:lumOff val="5000"/>
                  </a:schemeClr>
                </a:solidFill>
              </a:rPr>
            </a:br>
            <a:r>
              <a:rPr lang="en-US" dirty="0">
                <a:solidFill>
                  <a:schemeClr val="tx1">
                    <a:lumMod val="95000"/>
                    <a:lumOff val="5000"/>
                  </a:schemeClr>
                </a:solidFill>
              </a:rPr>
              <a:t>Communication </a:t>
            </a:r>
            <a:br>
              <a:rPr lang="en-US" dirty="0">
                <a:solidFill>
                  <a:schemeClr val="tx1">
                    <a:lumMod val="95000"/>
                    <a:lumOff val="5000"/>
                  </a:schemeClr>
                </a:solidFill>
              </a:rPr>
            </a:br>
            <a:r>
              <a:rPr lang="en-US" dirty="0">
                <a:solidFill>
                  <a:schemeClr val="tx1">
                    <a:lumMod val="95000"/>
                    <a:lumOff val="5000"/>
                  </a:schemeClr>
                </a:solidFill>
              </a:rPr>
              <a:t>Collaboration</a:t>
            </a:r>
          </a:p>
        </p:txBody>
      </p:sp>
      <p:sp>
        <p:nvSpPr>
          <p:cNvPr id="7" name="Text Placeholder 1">
            <a:extLst>
              <a:ext uri="{FF2B5EF4-FFF2-40B4-BE49-F238E27FC236}">
                <a16:creationId xmlns:a16="http://schemas.microsoft.com/office/drawing/2014/main" id="{FDB43DFB-DDC8-1D03-0FD7-3B53D918D673}"/>
              </a:ext>
            </a:extLst>
          </p:cNvPr>
          <p:cNvSpPr>
            <a:spLocks noGrp="1"/>
          </p:cNvSpPr>
          <p:nvPr>
            <p:ph type="body" sz="quarter" idx="10"/>
          </p:nvPr>
        </p:nvSpPr>
        <p:spPr/>
        <p:txBody>
          <a:bodyPr/>
          <a:lstStyle/>
          <a:p>
            <a:pPr algn="l"/>
            <a:r>
              <a:rPr lang="en-US"/>
              <a:t>April 27, </a:t>
            </a:r>
            <a:r>
              <a:rPr lang="en-US" dirty="0"/>
              <a:t>2025</a:t>
            </a:r>
          </a:p>
          <a:p>
            <a:pPr algn="l"/>
            <a:endParaRPr lang="en-US" dirty="0"/>
          </a:p>
          <a:p>
            <a:pPr algn="l"/>
            <a:r>
              <a:rPr lang="en-US" dirty="0"/>
              <a:t>Lance Gonzalez – MSAD ASL Specialist</a:t>
            </a:r>
          </a:p>
          <a:p>
            <a:pPr algn="l"/>
            <a:r>
              <a:rPr lang="en-US" dirty="0"/>
              <a:t>Chelsea Paulson – MSAD DHH Outreach Specialist</a:t>
            </a:r>
          </a:p>
        </p:txBody>
      </p:sp>
    </p:spTree>
    <p:extLst>
      <p:ext uri="{BB962C8B-B14F-4D97-AF65-F5344CB8AC3E}">
        <p14:creationId xmlns:p14="http://schemas.microsoft.com/office/powerpoint/2010/main" val="11675321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DA253-B41F-63E7-914D-B910A3764FD5}"/>
              </a:ext>
            </a:extLst>
          </p:cNvPr>
          <p:cNvSpPr>
            <a:spLocks noGrp="1"/>
          </p:cNvSpPr>
          <p:nvPr>
            <p:ph type="title"/>
          </p:nvPr>
        </p:nvSpPr>
        <p:spPr/>
        <p:txBody>
          <a:bodyPr/>
          <a:lstStyle/>
          <a:p>
            <a:r>
              <a:rPr lang="en-US" dirty="0"/>
              <a:t>ASL Vocabulary Expansion</a:t>
            </a:r>
          </a:p>
        </p:txBody>
      </p:sp>
      <p:sp>
        <p:nvSpPr>
          <p:cNvPr id="3" name="Text Placeholder 2">
            <a:extLst>
              <a:ext uri="{FF2B5EF4-FFF2-40B4-BE49-F238E27FC236}">
                <a16:creationId xmlns:a16="http://schemas.microsoft.com/office/drawing/2014/main" id="{204FEF74-4D22-E17A-5FA0-92C5BFD789C4}"/>
              </a:ext>
            </a:extLst>
          </p:cNvPr>
          <p:cNvSpPr>
            <a:spLocks noGrp="1"/>
          </p:cNvSpPr>
          <p:nvPr>
            <p:ph type="body" sz="quarter" idx="10"/>
          </p:nvPr>
        </p:nvSpPr>
        <p:spPr/>
        <p:txBody>
          <a:bodyPr/>
          <a:lstStyle/>
          <a:p>
            <a:pPr marL="0" indent="0">
              <a:buNone/>
            </a:pPr>
            <a:r>
              <a:rPr lang="en-US" dirty="0"/>
              <a:t>This involves actively learning new signs related to classroom content or everyday life and incorporating them into their communication. It's important for the student to continuously expand their ASL vocabulary to express a wider range of ideas and concepts effectively.</a:t>
            </a:r>
          </a:p>
        </p:txBody>
      </p:sp>
    </p:spTree>
    <p:extLst>
      <p:ext uri="{BB962C8B-B14F-4D97-AF65-F5344CB8AC3E}">
        <p14:creationId xmlns:p14="http://schemas.microsoft.com/office/powerpoint/2010/main" val="7969007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5159B-4A66-0C48-3245-30C4E6EB9080}"/>
              </a:ext>
            </a:extLst>
          </p:cNvPr>
          <p:cNvSpPr>
            <a:spLocks noGrp="1"/>
          </p:cNvSpPr>
          <p:nvPr>
            <p:ph type="title"/>
          </p:nvPr>
        </p:nvSpPr>
        <p:spPr/>
        <p:txBody>
          <a:bodyPr/>
          <a:lstStyle/>
          <a:p>
            <a:r>
              <a:rPr lang="en-US" dirty="0"/>
              <a:t>ASL Vocabulary Expansion Activities</a:t>
            </a:r>
          </a:p>
        </p:txBody>
      </p:sp>
      <p:sp>
        <p:nvSpPr>
          <p:cNvPr id="3" name="Text Placeholder 2">
            <a:extLst>
              <a:ext uri="{FF2B5EF4-FFF2-40B4-BE49-F238E27FC236}">
                <a16:creationId xmlns:a16="http://schemas.microsoft.com/office/drawing/2014/main" id="{124F140E-A564-7A37-A2B0-B0CB06900CA7}"/>
              </a:ext>
            </a:extLst>
          </p:cNvPr>
          <p:cNvSpPr>
            <a:spLocks noGrp="1"/>
          </p:cNvSpPr>
          <p:nvPr>
            <p:ph type="body" sz="quarter" idx="10"/>
          </p:nvPr>
        </p:nvSpPr>
        <p:spPr/>
        <p:txBody>
          <a:bodyPr/>
          <a:lstStyle/>
          <a:p>
            <a:pPr marL="0" indent="0">
              <a:buNone/>
            </a:pPr>
            <a:r>
              <a:rPr lang="en-US" dirty="0"/>
              <a:t>Homonym (same word different sign)</a:t>
            </a:r>
          </a:p>
          <a:p>
            <a:r>
              <a:rPr lang="en-US" dirty="0"/>
              <a:t>Example- “GROW”</a:t>
            </a:r>
          </a:p>
          <a:p>
            <a:r>
              <a:rPr lang="en-US" dirty="0"/>
              <a:t>Example- “RUN”</a:t>
            </a:r>
          </a:p>
        </p:txBody>
      </p:sp>
      <p:pic>
        <p:nvPicPr>
          <p:cNvPr id="9" name="Google Shape;170;g26b98cd9c03_0_33" descr="A room engulfed in flames, with intense fire consuming furniture and visible structural elements.">
            <a:extLst>
              <a:ext uri="{FF2B5EF4-FFF2-40B4-BE49-F238E27FC236}">
                <a16:creationId xmlns:a16="http://schemas.microsoft.com/office/drawing/2014/main" id="{42726265-995C-F9A8-EA02-0059C41CD7B6}"/>
              </a:ext>
            </a:extLst>
          </p:cNvPr>
          <p:cNvPicPr preferRelativeResize="0"/>
          <p:nvPr/>
        </p:nvPicPr>
        <p:blipFill>
          <a:blip r:embed="rId3">
            <a:alphaModFix/>
          </a:blip>
          <a:stretch>
            <a:fillRect/>
          </a:stretch>
        </p:blipFill>
        <p:spPr>
          <a:xfrm>
            <a:off x="6390475" y="3137687"/>
            <a:ext cx="1526767" cy="1189967"/>
          </a:xfrm>
          <a:prstGeom prst="rect">
            <a:avLst/>
          </a:prstGeom>
          <a:noFill/>
          <a:ln w="9525">
            <a:solidFill>
              <a:schemeClr val="tx1"/>
            </a:solidFill>
          </a:ln>
        </p:spPr>
      </p:pic>
      <p:pic>
        <p:nvPicPr>
          <p:cNvPr id="10" name="Google Shape;171;g26b98cd9c03_0_33" descr="Monochrome illustration of a bald man's face, featuring a developing beard.">
            <a:extLst>
              <a:ext uri="{FF2B5EF4-FFF2-40B4-BE49-F238E27FC236}">
                <a16:creationId xmlns:a16="http://schemas.microsoft.com/office/drawing/2014/main" id="{947D50C1-7D03-E6C5-29D6-F99E748896F9}"/>
              </a:ext>
            </a:extLst>
          </p:cNvPr>
          <p:cNvPicPr preferRelativeResize="0"/>
          <p:nvPr/>
        </p:nvPicPr>
        <p:blipFill>
          <a:blip r:embed="rId4">
            <a:alphaModFix/>
          </a:blip>
          <a:stretch>
            <a:fillRect/>
          </a:stretch>
        </p:blipFill>
        <p:spPr>
          <a:xfrm>
            <a:off x="8401911" y="2747495"/>
            <a:ext cx="1366176" cy="1580166"/>
          </a:xfrm>
          <a:prstGeom prst="rect">
            <a:avLst/>
          </a:prstGeom>
          <a:noFill/>
          <a:ln w="9525">
            <a:solidFill>
              <a:schemeClr val="tx1"/>
            </a:solidFill>
          </a:ln>
        </p:spPr>
      </p:pic>
      <p:pic>
        <p:nvPicPr>
          <p:cNvPr id="11" name="Google Shape;172;g26b98cd9c03_0_33" descr="A snowy landscape with falling snow on trees and ground. No person in sight.">
            <a:extLst>
              <a:ext uri="{FF2B5EF4-FFF2-40B4-BE49-F238E27FC236}">
                <a16:creationId xmlns:a16="http://schemas.microsoft.com/office/drawing/2014/main" id="{F11BAC74-10AB-E909-3F93-D66B5B3D6DC2}"/>
              </a:ext>
            </a:extLst>
          </p:cNvPr>
          <p:cNvPicPr preferRelativeResize="0"/>
          <p:nvPr/>
        </p:nvPicPr>
        <p:blipFill>
          <a:blip r:embed="rId5">
            <a:alphaModFix/>
          </a:blip>
          <a:stretch>
            <a:fillRect/>
          </a:stretch>
        </p:blipFill>
        <p:spPr>
          <a:xfrm>
            <a:off x="10195617" y="3038808"/>
            <a:ext cx="1432534" cy="1387733"/>
          </a:xfrm>
          <a:prstGeom prst="rect">
            <a:avLst/>
          </a:prstGeom>
          <a:noFill/>
          <a:ln w="9525">
            <a:solidFill>
              <a:schemeClr val="tx1"/>
            </a:solidFill>
          </a:ln>
        </p:spPr>
      </p:pic>
      <p:pic>
        <p:nvPicPr>
          <p:cNvPr id="12" name="Google Shape;173;g26b98cd9c03_0_33" descr="Illustration of a child with a cold, showing symptoms like a runny nose.">
            <a:extLst>
              <a:ext uri="{FF2B5EF4-FFF2-40B4-BE49-F238E27FC236}">
                <a16:creationId xmlns:a16="http://schemas.microsoft.com/office/drawing/2014/main" id="{70AE0B26-DE3F-960D-646F-3EC2DE2BDE63}"/>
              </a:ext>
            </a:extLst>
          </p:cNvPr>
          <p:cNvPicPr preferRelativeResize="0"/>
          <p:nvPr/>
        </p:nvPicPr>
        <p:blipFill>
          <a:blip r:embed="rId6">
            <a:alphaModFix/>
          </a:blip>
          <a:stretch>
            <a:fillRect/>
          </a:stretch>
        </p:blipFill>
        <p:spPr>
          <a:xfrm>
            <a:off x="6447584" y="4765445"/>
            <a:ext cx="1109300" cy="1109299"/>
          </a:xfrm>
          <a:prstGeom prst="rect">
            <a:avLst/>
          </a:prstGeom>
          <a:noFill/>
          <a:ln w="9525">
            <a:solidFill>
              <a:schemeClr val="tx1"/>
            </a:solidFill>
          </a:ln>
        </p:spPr>
      </p:pic>
      <p:pic>
        <p:nvPicPr>
          <p:cNvPr id="13" name="Google Shape;174;g26b98cd9c03_0_33" descr="A cartoon boy is non stop running in the blue sky background. ">
            <a:extLst>
              <a:ext uri="{FF2B5EF4-FFF2-40B4-BE49-F238E27FC236}">
                <a16:creationId xmlns:a16="http://schemas.microsoft.com/office/drawing/2014/main" id="{0CE62199-555B-6532-D633-062D1F5EB4DF}"/>
              </a:ext>
            </a:extLst>
          </p:cNvPr>
          <p:cNvPicPr preferRelativeResize="0"/>
          <p:nvPr/>
        </p:nvPicPr>
        <p:blipFill>
          <a:blip r:embed="rId7">
            <a:alphaModFix/>
          </a:blip>
          <a:stretch>
            <a:fillRect/>
          </a:stretch>
        </p:blipFill>
        <p:spPr>
          <a:xfrm>
            <a:off x="8169942" y="4747561"/>
            <a:ext cx="1526766" cy="1145067"/>
          </a:xfrm>
          <a:prstGeom prst="rect">
            <a:avLst/>
          </a:prstGeom>
          <a:noFill/>
          <a:ln w="9525">
            <a:solidFill>
              <a:schemeClr val="tx1"/>
            </a:solidFill>
          </a:ln>
        </p:spPr>
      </p:pic>
      <p:pic>
        <p:nvPicPr>
          <p:cNvPr id="14" name="Google Shape;175;g26b98cd9c03_0_33" descr="Monochrome image showing a water faucet in action.">
            <a:extLst>
              <a:ext uri="{FF2B5EF4-FFF2-40B4-BE49-F238E27FC236}">
                <a16:creationId xmlns:a16="http://schemas.microsoft.com/office/drawing/2014/main" id="{A28D56A2-907D-7F92-E14F-3D1D1EDF2CD0}"/>
              </a:ext>
            </a:extLst>
          </p:cNvPr>
          <p:cNvPicPr preferRelativeResize="0"/>
          <p:nvPr/>
        </p:nvPicPr>
        <p:blipFill>
          <a:blip r:embed="rId8">
            <a:alphaModFix/>
          </a:blip>
          <a:stretch>
            <a:fillRect/>
          </a:stretch>
        </p:blipFill>
        <p:spPr>
          <a:xfrm>
            <a:off x="10309767" y="4626754"/>
            <a:ext cx="1109300" cy="1386668"/>
          </a:xfrm>
          <a:prstGeom prst="rect">
            <a:avLst/>
          </a:prstGeom>
          <a:noFill/>
          <a:ln w="9525">
            <a:solidFill>
              <a:schemeClr val="tx1"/>
            </a:solidFill>
          </a:ln>
        </p:spPr>
      </p:pic>
    </p:spTree>
    <p:extLst>
      <p:ext uri="{BB962C8B-B14F-4D97-AF65-F5344CB8AC3E}">
        <p14:creationId xmlns:p14="http://schemas.microsoft.com/office/powerpoint/2010/main" val="10900105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E54A8-A69A-664C-2ED6-901F85449340}"/>
              </a:ext>
            </a:extLst>
          </p:cNvPr>
          <p:cNvSpPr>
            <a:spLocks noGrp="1"/>
          </p:cNvSpPr>
          <p:nvPr>
            <p:ph type="title"/>
          </p:nvPr>
        </p:nvSpPr>
        <p:spPr>
          <a:xfrm>
            <a:off x="612489" y="1170638"/>
            <a:ext cx="9966416" cy="1153461"/>
          </a:xfrm>
        </p:spPr>
        <p:txBody>
          <a:bodyPr/>
          <a:lstStyle/>
          <a:p>
            <a:r>
              <a:rPr lang="en-US" dirty="0"/>
              <a:t>ASL Vocabulary Expansion Activities, continued</a:t>
            </a:r>
          </a:p>
        </p:txBody>
      </p:sp>
      <p:sp>
        <p:nvSpPr>
          <p:cNvPr id="3" name="Text Placeholder 2">
            <a:extLst>
              <a:ext uri="{FF2B5EF4-FFF2-40B4-BE49-F238E27FC236}">
                <a16:creationId xmlns:a16="http://schemas.microsoft.com/office/drawing/2014/main" id="{FFB8DE09-A1FD-2418-BE8B-5A93B4EF552F}"/>
              </a:ext>
            </a:extLst>
          </p:cNvPr>
          <p:cNvSpPr>
            <a:spLocks noGrp="1"/>
          </p:cNvSpPr>
          <p:nvPr>
            <p:ph type="body" sz="quarter" idx="10"/>
          </p:nvPr>
        </p:nvSpPr>
        <p:spPr/>
        <p:txBody>
          <a:bodyPr/>
          <a:lstStyle/>
          <a:p>
            <a:r>
              <a:rPr lang="en-US" dirty="0"/>
              <a:t>Compound words </a:t>
            </a:r>
          </a:p>
        </p:txBody>
      </p:sp>
      <p:pic>
        <p:nvPicPr>
          <p:cNvPr id="4" name="Google Shape;183;g26b98cd9c03_0_39" descr="Yellow Sun">
            <a:extLst>
              <a:ext uri="{FF2B5EF4-FFF2-40B4-BE49-F238E27FC236}">
                <a16:creationId xmlns:a16="http://schemas.microsoft.com/office/drawing/2014/main" id="{681D2C64-2998-2FC9-1CBA-EC82683E6134}"/>
              </a:ext>
            </a:extLst>
          </p:cNvPr>
          <p:cNvPicPr preferRelativeResize="0"/>
          <p:nvPr/>
        </p:nvPicPr>
        <p:blipFill>
          <a:blip r:embed="rId3">
            <a:alphaModFix/>
          </a:blip>
          <a:stretch>
            <a:fillRect/>
          </a:stretch>
        </p:blipFill>
        <p:spPr>
          <a:xfrm>
            <a:off x="6470050" y="2543267"/>
            <a:ext cx="993526" cy="993551"/>
          </a:xfrm>
          <a:prstGeom prst="rect">
            <a:avLst/>
          </a:prstGeom>
          <a:noFill/>
          <a:ln>
            <a:noFill/>
          </a:ln>
        </p:spPr>
      </p:pic>
      <p:pic>
        <p:nvPicPr>
          <p:cNvPr id="8" name="Google Shape;187;g26b98cd9c03_0_39" descr="Plus sign">
            <a:extLst>
              <a:ext uri="{FF2B5EF4-FFF2-40B4-BE49-F238E27FC236}">
                <a16:creationId xmlns:a16="http://schemas.microsoft.com/office/drawing/2014/main" id="{20CB5F64-AEA0-B9E8-C056-B4CF63AEBD06}"/>
              </a:ext>
            </a:extLst>
          </p:cNvPr>
          <p:cNvPicPr preferRelativeResize="0"/>
          <p:nvPr/>
        </p:nvPicPr>
        <p:blipFill>
          <a:blip r:embed="rId4">
            <a:alphaModFix/>
          </a:blip>
          <a:stretch>
            <a:fillRect/>
          </a:stretch>
        </p:blipFill>
        <p:spPr>
          <a:xfrm>
            <a:off x="7677445" y="2583072"/>
            <a:ext cx="913950" cy="913950"/>
          </a:xfrm>
          <a:prstGeom prst="rect">
            <a:avLst/>
          </a:prstGeom>
          <a:noFill/>
          <a:ln>
            <a:noFill/>
          </a:ln>
        </p:spPr>
      </p:pic>
      <p:pic>
        <p:nvPicPr>
          <p:cNvPr id="9" name="Google Shape;188;g26b98cd9c03_0_39" descr="Pink flower ">
            <a:extLst>
              <a:ext uri="{FF2B5EF4-FFF2-40B4-BE49-F238E27FC236}">
                <a16:creationId xmlns:a16="http://schemas.microsoft.com/office/drawing/2014/main" id="{04546CCF-A1B8-201B-FED6-4CB0ABEAE67A}"/>
              </a:ext>
            </a:extLst>
          </p:cNvPr>
          <p:cNvPicPr preferRelativeResize="0"/>
          <p:nvPr/>
        </p:nvPicPr>
        <p:blipFill>
          <a:blip r:embed="rId5">
            <a:alphaModFix/>
          </a:blip>
          <a:stretch>
            <a:fillRect/>
          </a:stretch>
        </p:blipFill>
        <p:spPr>
          <a:xfrm>
            <a:off x="8686674" y="2657123"/>
            <a:ext cx="798582" cy="765852"/>
          </a:xfrm>
          <a:prstGeom prst="rect">
            <a:avLst/>
          </a:prstGeom>
          <a:noFill/>
          <a:ln>
            <a:noFill/>
          </a:ln>
        </p:spPr>
      </p:pic>
      <p:pic>
        <p:nvPicPr>
          <p:cNvPr id="10" name="Google Shape;189;g26b98cd9c03_0_39" descr="Gray cloud and raining ">
            <a:extLst>
              <a:ext uri="{FF2B5EF4-FFF2-40B4-BE49-F238E27FC236}">
                <a16:creationId xmlns:a16="http://schemas.microsoft.com/office/drawing/2014/main" id="{AB6C8D2A-3718-A69B-0377-ED1B6869BB50}"/>
              </a:ext>
            </a:extLst>
          </p:cNvPr>
          <p:cNvPicPr preferRelativeResize="0"/>
          <p:nvPr/>
        </p:nvPicPr>
        <p:blipFill>
          <a:blip r:embed="rId6">
            <a:alphaModFix/>
          </a:blip>
          <a:stretch>
            <a:fillRect/>
          </a:stretch>
        </p:blipFill>
        <p:spPr>
          <a:xfrm>
            <a:off x="6567521" y="3536822"/>
            <a:ext cx="798574" cy="798598"/>
          </a:xfrm>
          <a:prstGeom prst="rect">
            <a:avLst/>
          </a:prstGeom>
          <a:noFill/>
          <a:ln>
            <a:noFill/>
          </a:ln>
        </p:spPr>
      </p:pic>
      <p:pic>
        <p:nvPicPr>
          <p:cNvPr id="7" name="Google Shape;186;g26b98cd9c03_0_39" descr="plus sign">
            <a:extLst>
              <a:ext uri="{FF2B5EF4-FFF2-40B4-BE49-F238E27FC236}">
                <a16:creationId xmlns:a16="http://schemas.microsoft.com/office/drawing/2014/main" id="{1AC693CB-1755-7EAB-6776-81DEBAC4CC65}"/>
              </a:ext>
            </a:extLst>
          </p:cNvPr>
          <p:cNvPicPr preferRelativeResize="0"/>
          <p:nvPr/>
        </p:nvPicPr>
        <p:blipFill>
          <a:blip r:embed="rId4">
            <a:alphaModFix/>
          </a:blip>
          <a:stretch>
            <a:fillRect/>
          </a:stretch>
        </p:blipFill>
        <p:spPr>
          <a:xfrm>
            <a:off x="7677447" y="3415369"/>
            <a:ext cx="913950" cy="913950"/>
          </a:xfrm>
          <a:prstGeom prst="rect">
            <a:avLst/>
          </a:prstGeom>
          <a:noFill/>
          <a:ln>
            <a:noFill/>
          </a:ln>
        </p:spPr>
      </p:pic>
      <p:pic>
        <p:nvPicPr>
          <p:cNvPr id="11" name="Google Shape;190;g26b98cd9c03_0_39" descr="Red bow">
            <a:extLst>
              <a:ext uri="{FF2B5EF4-FFF2-40B4-BE49-F238E27FC236}">
                <a16:creationId xmlns:a16="http://schemas.microsoft.com/office/drawing/2014/main" id="{6AB3F688-A42F-BCE6-122A-D9CEDE8C2BA6}"/>
              </a:ext>
            </a:extLst>
          </p:cNvPr>
          <p:cNvPicPr preferRelativeResize="0"/>
          <p:nvPr/>
        </p:nvPicPr>
        <p:blipFill>
          <a:blip r:embed="rId7">
            <a:alphaModFix/>
          </a:blip>
          <a:stretch>
            <a:fillRect/>
          </a:stretch>
        </p:blipFill>
        <p:spPr>
          <a:xfrm>
            <a:off x="8638685" y="3425069"/>
            <a:ext cx="894551" cy="894550"/>
          </a:xfrm>
          <a:prstGeom prst="rect">
            <a:avLst/>
          </a:prstGeom>
          <a:noFill/>
          <a:ln>
            <a:noFill/>
          </a:ln>
        </p:spPr>
      </p:pic>
      <p:pic>
        <p:nvPicPr>
          <p:cNvPr id="12" name="Google Shape;191;g26b98cd9c03_0_39" descr="Butter">
            <a:extLst>
              <a:ext uri="{FF2B5EF4-FFF2-40B4-BE49-F238E27FC236}">
                <a16:creationId xmlns:a16="http://schemas.microsoft.com/office/drawing/2014/main" id="{6F283098-63D5-17A5-300D-F9B1CD68E0D2}"/>
              </a:ext>
            </a:extLst>
          </p:cNvPr>
          <p:cNvPicPr preferRelativeResize="0"/>
          <p:nvPr/>
        </p:nvPicPr>
        <p:blipFill>
          <a:blip r:embed="rId8">
            <a:alphaModFix/>
          </a:blip>
          <a:stretch>
            <a:fillRect/>
          </a:stretch>
        </p:blipFill>
        <p:spPr>
          <a:xfrm>
            <a:off x="6567525" y="4329307"/>
            <a:ext cx="913950" cy="913950"/>
          </a:xfrm>
          <a:prstGeom prst="rect">
            <a:avLst/>
          </a:prstGeom>
          <a:noFill/>
          <a:ln>
            <a:noFill/>
          </a:ln>
        </p:spPr>
      </p:pic>
      <p:pic>
        <p:nvPicPr>
          <p:cNvPr id="6" name="Google Shape;185;g26b98cd9c03_0_39" descr="Plus sign">
            <a:extLst>
              <a:ext uri="{FF2B5EF4-FFF2-40B4-BE49-F238E27FC236}">
                <a16:creationId xmlns:a16="http://schemas.microsoft.com/office/drawing/2014/main" id="{754D00FA-BAF0-CB3B-FEB1-2EDF247987BF}"/>
              </a:ext>
            </a:extLst>
          </p:cNvPr>
          <p:cNvPicPr preferRelativeResize="0"/>
          <p:nvPr/>
        </p:nvPicPr>
        <p:blipFill>
          <a:blip r:embed="rId4">
            <a:alphaModFix/>
          </a:blip>
          <a:stretch>
            <a:fillRect/>
          </a:stretch>
        </p:blipFill>
        <p:spPr>
          <a:xfrm>
            <a:off x="7677445" y="4329326"/>
            <a:ext cx="913950" cy="913918"/>
          </a:xfrm>
          <a:prstGeom prst="rect">
            <a:avLst/>
          </a:prstGeom>
          <a:noFill/>
          <a:ln>
            <a:noFill/>
          </a:ln>
        </p:spPr>
      </p:pic>
      <p:pic>
        <p:nvPicPr>
          <p:cNvPr id="13" name="Google Shape;192;g26b98cd9c03_0_39" descr="Black and white stencil fly ">
            <a:extLst>
              <a:ext uri="{FF2B5EF4-FFF2-40B4-BE49-F238E27FC236}">
                <a16:creationId xmlns:a16="http://schemas.microsoft.com/office/drawing/2014/main" id="{1877DD2E-A1C2-3D47-2118-901C309A25A8}"/>
              </a:ext>
            </a:extLst>
          </p:cNvPr>
          <p:cNvPicPr preferRelativeResize="0"/>
          <p:nvPr/>
        </p:nvPicPr>
        <p:blipFill>
          <a:blip r:embed="rId9">
            <a:alphaModFix/>
          </a:blip>
          <a:stretch>
            <a:fillRect/>
          </a:stretch>
        </p:blipFill>
        <p:spPr>
          <a:xfrm>
            <a:off x="8638697" y="4319617"/>
            <a:ext cx="798575" cy="816501"/>
          </a:xfrm>
          <a:prstGeom prst="rect">
            <a:avLst/>
          </a:prstGeom>
          <a:noFill/>
          <a:ln>
            <a:noFill/>
          </a:ln>
        </p:spPr>
      </p:pic>
      <p:pic>
        <p:nvPicPr>
          <p:cNvPr id="14" name="Google Shape;193;g26b98cd9c03_0_39" descr="Red pop with straw in the pop">
            <a:extLst>
              <a:ext uri="{FF2B5EF4-FFF2-40B4-BE49-F238E27FC236}">
                <a16:creationId xmlns:a16="http://schemas.microsoft.com/office/drawing/2014/main" id="{C67E3F3E-019F-8FB0-8F3A-E0271F5DFE59}"/>
              </a:ext>
            </a:extLst>
          </p:cNvPr>
          <p:cNvPicPr preferRelativeResize="0"/>
          <p:nvPr/>
        </p:nvPicPr>
        <p:blipFill>
          <a:blip r:embed="rId10">
            <a:alphaModFix/>
          </a:blip>
          <a:stretch>
            <a:fillRect/>
          </a:stretch>
        </p:blipFill>
        <p:spPr>
          <a:xfrm>
            <a:off x="6625206" y="5026828"/>
            <a:ext cx="798576" cy="1129467"/>
          </a:xfrm>
          <a:prstGeom prst="rect">
            <a:avLst/>
          </a:prstGeom>
          <a:noFill/>
          <a:ln>
            <a:noFill/>
          </a:ln>
        </p:spPr>
      </p:pic>
      <p:pic>
        <p:nvPicPr>
          <p:cNvPr id="5" name="Google Shape;184;g26b98cd9c03_0_39" descr="Plus sign">
            <a:extLst>
              <a:ext uri="{FF2B5EF4-FFF2-40B4-BE49-F238E27FC236}">
                <a16:creationId xmlns:a16="http://schemas.microsoft.com/office/drawing/2014/main" id="{4E804978-F864-879F-ABF7-5DDF1D59E39C}"/>
              </a:ext>
            </a:extLst>
          </p:cNvPr>
          <p:cNvPicPr preferRelativeResize="0"/>
          <p:nvPr/>
        </p:nvPicPr>
        <p:blipFill>
          <a:blip r:embed="rId4">
            <a:alphaModFix/>
          </a:blip>
          <a:stretch>
            <a:fillRect/>
          </a:stretch>
        </p:blipFill>
        <p:spPr>
          <a:xfrm>
            <a:off x="7687136" y="5243268"/>
            <a:ext cx="894573" cy="894550"/>
          </a:xfrm>
          <a:prstGeom prst="rect">
            <a:avLst/>
          </a:prstGeom>
          <a:noFill/>
          <a:ln>
            <a:noFill/>
          </a:ln>
        </p:spPr>
      </p:pic>
      <p:pic>
        <p:nvPicPr>
          <p:cNvPr id="15" name="Google Shape;194;g26b98cd9c03_0_39" descr="Corn in the ear ">
            <a:extLst>
              <a:ext uri="{FF2B5EF4-FFF2-40B4-BE49-F238E27FC236}">
                <a16:creationId xmlns:a16="http://schemas.microsoft.com/office/drawing/2014/main" id="{E1A01432-2B59-2F8D-1123-289681A17307}"/>
              </a:ext>
            </a:extLst>
          </p:cNvPr>
          <p:cNvPicPr preferRelativeResize="0"/>
          <p:nvPr/>
        </p:nvPicPr>
        <p:blipFill>
          <a:blip r:embed="rId11">
            <a:alphaModFix/>
          </a:blip>
          <a:stretch>
            <a:fillRect/>
          </a:stretch>
        </p:blipFill>
        <p:spPr>
          <a:xfrm>
            <a:off x="8589197" y="5334096"/>
            <a:ext cx="993525" cy="993497"/>
          </a:xfrm>
          <a:prstGeom prst="rect">
            <a:avLst/>
          </a:prstGeom>
          <a:noFill/>
          <a:ln>
            <a:noFill/>
          </a:ln>
        </p:spPr>
      </p:pic>
    </p:spTree>
    <p:extLst>
      <p:ext uri="{BB962C8B-B14F-4D97-AF65-F5344CB8AC3E}">
        <p14:creationId xmlns:p14="http://schemas.microsoft.com/office/powerpoint/2010/main" val="7980895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76B91-C5DC-1A01-1438-7590E19F96BA}"/>
              </a:ext>
            </a:extLst>
          </p:cNvPr>
          <p:cNvSpPr>
            <a:spLocks noGrp="1"/>
          </p:cNvSpPr>
          <p:nvPr>
            <p:ph type="title"/>
          </p:nvPr>
        </p:nvSpPr>
        <p:spPr/>
        <p:txBody>
          <a:bodyPr/>
          <a:lstStyle/>
          <a:p>
            <a:r>
              <a:rPr lang="en-US" dirty="0"/>
              <a:t>ASL Grammar and Syntax</a:t>
            </a:r>
          </a:p>
        </p:txBody>
      </p:sp>
      <p:sp>
        <p:nvSpPr>
          <p:cNvPr id="3" name="Text Placeholder 2">
            <a:extLst>
              <a:ext uri="{FF2B5EF4-FFF2-40B4-BE49-F238E27FC236}">
                <a16:creationId xmlns:a16="http://schemas.microsoft.com/office/drawing/2014/main" id="{A624D742-78D8-0E8D-8C87-512DE6948453}"/>
              </a:ext>
            </a:extLst>
          </p:cNvPr>
          <p:cNvSpPr>
            <a:spLocks noGrp="1"/>
          </p:cNvSpPr>
          <p:nvPr>
            <p:ph type="body" sz="quarter" idx="10"/>
          </p:nvPr>
        </p:nvSpPr>
        <p:spPr/>
        <p:txBody>
          <a:bodyPr/>
          <a:lstStyle/>
          <a:p>
            <a:pPr marL="0" indent="0">
              <a:buNone/>
            </a:pPr>
            <a:r>
              <a:rPr lang="en-US" dirty="0"/>
              <a:t>This pertains to the student's understanding and application of the grammatical rules and sentence structure specific to ASL. Mastery of ASL grammar enables the student to construct sentences correctly and convey meaning accurately in their signed communication.</a:t>
            </a:r>
          </a:p>
        </p:txBody>
      </p:sp>
    </p:spTree>
    <p:extLst>
      <p:ext uri="{BB962C8B-B14F-4D97-AF65-F5344CB8AC3E}">
        <p14:creationId xmlns:p14="http://schemas.microsoft.com/office/powerpoint/2010/main" val="16170011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95BBABD-0CC1-04E4-83C7-BB440A9B06D7}"/>
              </a:ext>
            </a:extLst>
          </p:cNvPr>
          <p:cNvSpPr>
            <a:spLocks noGrp="1"/>
          </p:cNvSpPr>
          <p:nvPr>
            <p:ph type="title"/>
          </p:nvPr>
        </p:nvSpPr>
        <p:spPr/>
        <p:txBody>
          <a:bodyPr/>
          <a:lstStyle/>
          <a:p>
            <a:pPr algn="ctr"/>
            <a:r>
              <a:rPr lang="en-US" dirty="0"/>
              <a:t>ASL Grammar and Syntax, continued</a:t>
            </a:r>
          </a:p>
        </p:txBody>
      </p:sp>
      <p:pic>
        <p:nvPicPr>
          <p:cNvPr id="7" name="Picture Placeholder 6" descr="A diagram of a vocabulary">
            <a:extLst>
              <a:ext uri="{FF2B5EF4-FFF2-40B4-BE49-F238E27FC236}">
                <a16:creationId xmlns:a16="http://schemas.microsoft.com/office/drawing/2014/main" id="{2544EFCA-AA1A-D83A-FE76-593009032BBE}"/>
              </a:ext>
            </a:extLst>
          </p:cNvPr>
          <p:cNvPicPr>
            <a:picLocks noGrp="1" noChangeAspect="1"/>
          </p:cNvPicPr>
          <p:nvPr>
            <p:ph type="pic" sz="quarter" idx="12"/>
          </p:nvPr>
        </p:nvPicPr>
        <p:blipFill rotWithShape="1">
          <a:blip r:embed="rId3"/>
          <a:srcRect t="-243" b="-2208"/>
          <a:stretch/>
        </p:blipFill>
        <p:spPr>
          <a:xfrm>
            <a:off x="3502856" y="2405577"/>
            <a:ext cx="5176911" cy="3970109"/>
          </a:xfrm>
          <a:prstGeom prst="rect">
            <a:avLst/>
          </a:prstGeom>
        </p:spPr>
      </p:pic>
    </p:spTree>
    <p:extLst>
      <p:ext uri="{BB962C8B-B14F-4D97-AF65-F5344CB8AC3E}">
        <p14:creationId xmlns:p14="http://schemas.microsoft.com/office/powerpoint/2010/main" val="20419566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0E8C5-B498-B893-129B-9F19FC837261}"/>
              </a:ext>
            </a:extLst>
          </p:cNvPr>
          <p:cNvSpPr>
            <a:spLocks noGrp="1"/>
          </p:cNvSpPr>
          <p:nvPr>
            <p:ph type="title"/>
          </p:nvPr>
        </p:nvSpPr>
        <p:spPr/>
        <p:txBody>
          <a:bodyPr/>
          <a:lstStyle/>
          <a:p>
            <a:r>
              <a:rPr lang="en-US" dirty="0"/>
              <a:t>ASL Grammar Activities </a:t>
            </a:r>
          </a:p>
        </p:txBody>
      </p:sp>
      <p:sp>
        <p:nvSpPr>
          <p:cNvPr id="8" name="Text Placeholder 7">
            <a:extLst>
              <a:ext uri="{FF2B5EF4-FFF2-40B4-BE49-F238E27FC236}">
                <a16:creationId xmlns:a16="http://schemas.microsoft.com/office/drawing/2014/main" id="{8779633D-3BB4-D63D-C47C-FFCF237EFE25}"/>
              </a:ext>
            </a:extLst>
          </p:cNvPr>
          <p:cNvSpPr>
            <a:spLocks noGrp="1"/>
          </p:cNvSpPr>
          <p:nvPr>
            <p:ph type="body" idx="1"/>
          </p:nvPr>
        </p:nvSpPr>
        <p:spPr/>
        <p:txBody>
          <a:bodyPr/>
          <a:lstStyle/>
          <a:p>
            <a:r>
              <a:rPr lang="en-US" dirty="0"/>
              <a:t>5 parameters </a:t>
            </a:r>
          </a:p>
        </p:txBody>
      </p:sp>
      <p:sp>
        <p:nvSpPr>
          <p:cNvPr id="9" name="Text Placeholder 8">
            <a:extLst>
              <a:ext uri="{FF2B5EF4-FFF2-40B4-BE49-F238E27FC236}">
                <a16:creationId xmlns:a16="http://schemas.microsoft.com/office/drawing/2014/main" id="{02F6484E-E624-5A7D-6477-4DEE4BA41DB6}"/>
              </a:ext>
            </a:extLst>
          </p:cNvPr>
          <p:cNvSpPr>
            <a:spLocks noGrp="1"/>
          </p:cNvSpPr>
          <p:nvPr>
            <p:ph type="body" sz="quarter" idx="10"/>
          </p:nvPr>
        </p:nvSpPr>
        <p:spPr/>
        <p:txBody>
          <a:bodyPr/>
          <a:lstStyle/>
          <a:p>
            <a:r>
              <a:rPr lang="en-US" dirty="0"/>
              <a:t>Handshape</a:t>
            </a:r>
          </a:p>
          <a:p>
            <a:r>
              <a:rPr lang="en-US" dirty="0"/>
              <a:t>Palm Orientation </a:t>
            </a:r>
          </a:p>
          <a:p>
            <a:r>
              <a:rPr lang="en-US" dirty="0"/>
              <a:t>Location </a:t>
            </a:r>
          </a:p>
          <a:p>
            <a:r>
              <a:rPr lang="en-US" dirty="0"/>
              <a:t>Movement</a:t>
            </a:r>
          </a:p>
          <a:p>
            <a:r>
              <a:rPr lang="en-US" dirty="0"/>
              <a:t>Non-manual signals</a:t>
            </a:r>
          </a:p>
        </p:txBody>
      </p:sp>
      <p:sp>
        <p:nvSpPr>
          <p:cNvPr id="10" name="Text Placeholder 9">
            <a:extLst>
              <a:ext uri="{FF2B5EF4-FFF2-40B4-BE49-F238E27FC236}">
                <a16:creationId xmlns:a16="http://schemas.microsoft.com/office/drawing/2014/main" id="{73554754-D74A-A3AC-7281-E29A080F4696}"/>
              </a:ext>
            </a:extLst>
          </p:cNvPr>
          <p:cNvSpPr>
            <a:spLocks noGrp="1"/>
          </p:cNvSpPr>
          <p:nvPr>
            <p:ph type="body" idx="11"/>
          </p:nvPr>
        </p:nvSpPr>
        <p:spPr/>
        <p:txBody>
          <a:bodyPr/>
          <a:lstStyle/>
          <a:p>
            <a:r>
              <a:rPr lang="en-US" dirty="0"/>
              <a:t>ASL grammar/Syntax </a:t>
            </a:r>
          </a:p>
        </p:txBody>
      </p:sp>
      <p:sp>
        <p:nvSpPr>
          <p:cNvPr id="11" name="Text Placeholder 10">
            <a:extLst>
              <a:ext uri="{FF2B5EF4-FFF2-40B4-BE49-F238E27FC236}">
                <a16:creationId xmlns:a16="http://schemas.microsoft.com/office/drawing/2014/main" id="{2BDBBF63-6D82-5E32-C694-89845F4094F9}"/>
              </a:ext>
            </a:extLst>
          </p:cNvPr>
          <p:cNvSpPr>
            <a:spLocks noGrp="1"/>
          </p:cNvSpPr>
          <p:nvPr>
            <p:ph type="body" sz="quarter" idx="12"/>
          </p:nvPr>
        </p:nvSpPr>
        <p:spPr/>
        <p:txBody>
          <a:bodyPr/>
          <a:lstStyle/>
          <a:p>
            <a:r>
              <a:rPr lang="en-US" dirty="0"/>
              <a:t>Role shifting</a:t>
            </a:r>
          </a:p>
          <a:p>
            <a:r>
              <a:rPr lang="en-US" dirty="0"/>
              <a:t>Classifiers  </a:t>
            </a:r>
          </a:p>
          <a:p>
            <a:r>
              <a:rPr lang="en-US" dirty="0"/>
              <a:t>Directional Verbs </a:t>
            </a:r>
          </a:p>
          <a:p>
            <a:r>
              <a:rPr lang="en-US" dirty="0"/>
              <a:t>Questions Structure</a:t>
            </a:r>
          </a:p>
          <a:p>
            <a:r>
              <a:rPr lang="en-US" dirty="0"/>
              <a:t>Ordinal numbers</a:t>
            </a:r>
          </a:p>
        </p:txBody>
      </p:sp>
      <p:pic>
        <p:nvPicPr>
          <p:cNvPr id="15" name="Picture Placeholder 14" descr="A group of blue rectangular labels">
            <a:extLst>
              <a:ext uri="{FF2B5EF4-FFF2-40B4-BE49-F238E27FC236}">
                <a16:creationId xmlns:a16="http://schemas.microsoft.com/office/drawing/2014/main" id="{E8EEF5A8-2A5A-A184-685D-E1E8329D1E38}"/>
              </a:ext>
            </a:extLst>
          </p:cNvPr>
          <p:cNvPicPr>
            <a:picLocks noGrp="1" noChangeAspect="1"/>
          </p:cNvPicPr>
          <p:nvPr>
            <p:ph type="pic" sz="quarter" idx="15"/>
          </p:nvPr>
        </p:nvPicPr>
        <p:blipFill rotWithShape="1">
          <a:blip r:embed="rId3"/>
          <a:srcRect l="1999" r="1301"/>
          <a:stretch/>
        </p:blipFill>
        <p:spPr>
          <a:xfrm>
            <a:off x="7934178" y="1346883"/>
            <a:ext cx="3648222" cy="1361406"/>
          </a:xfrm>
          <a:prstGeom prst="rect">
            <a:avLst/>
          </a:prstGeom>
        </p:spPr>
      </p:pic>
      <p:sp>
        <p:nvSpPr>
          <p:cNvPr id="12" name="Text Placeholder 11">
            <a:extLst>
              <a:ext uri="{FF2B5EF4-FFF2-40B4-BE49-F238E27FC236}">
                <a16:creationId xmlns:a16="http://schemas.microsoft.com/office/drawing/2014/main" id="{751AD726-0C61-F89E-9672-50496BD9C3CC}"/>
              </a:ext>
            </a:extLst>
          </p:cNvPr>
          <p:cNvSpPr>
            <a:spLocks noGrp="1"/>
          </p:cNvSpPr>
          <p:nvPr>
            <p:ph type="body" idx="13"/>
          </p:nvPr>
        </p:nvSpPr>
        <p:spPr>
          <a:xfrm>
            <a:off x="7498081" y="2821581"/>
            <a:ext cx="4041612" cy="555563"/>
          </a:xfrm>
        </p:spPr>
        <p:txBody>
          <a:bodyPr/>
          <a:lstStyle/>
          <a:p>
            <a:r>
              <a:rPr lang="en-US" dirty="0"/>
              <a:t>8 different types of classifiers</a:t>
            </a:r>
          </a:p>
        </p:txBody>
      </p:sp>
      <p:sp>
        <p:nvSpPr>
          <p:cNvPr id="13" name="Text Placeholder 12">
            <a:extLst>
              <a:ext uri="{FF2B5EF4-FFF2-40B4-BE49-F238E27FC236}">
                <a16:creationId xmlns:a16="http://schemas.microsoft.com/office/drawing/2014/main" id="{907C6C04-F48E-F4AD-C8DE-7B90B7D99BAC}"/>
              </a:ext>
            </a:extLst>
          </p:cNvPr>
          <p:cNvSpPr>
            <a:spLocks noGrp="1"/>
          </p:cNvSpPr>
          <p:nvPr>
            <p:ph type="body" sz="quarter" idx="14"/>
          </p:nvPr>
        </p:nvSpPr>
        <p:spPr>
          <a:xfrm>
            <a:off x="8168640" y="3377144"/>
            <a:ext cx="3401568" cy="2871256"/>
          </a:xfrm>
        </p:spPr>
        <p:txBody>
          <a:bodyPr/>
          <a:lstStyle/>
          <a:p>
            <a:pPr>
              <a:spcAft>
                <a:spcPts val="0"/>
              </a:spcAft>
            </a:pPr>
            <a:r>
              <a:rPr lang="en-US" dirty="0"/>
              <a:t>Semantic </a:t>
            </a:r>
          </a:p>
          <a:p>
            <a:pPr>
              <a:spcAft>
                <a:spcPts val="0"/>
              </a:spcAft>
            </a:pPr>
            <a:r>
              <a:rPr lang="en-US" dirty="0"/>
              <a:t>Descriptive</a:t>
            </a:r>
          </a:p>
          <a:p>
            <a:pPr>
              <a:spcAft>
                <a:spcPts val="0"/>
              </a:spcAft>
            </a:pPr>
            <a:r>
              <a:rPr lang="en-US" dirty="0"/>
              <a:t>Element</a:t>
            </a:r>
          </a:p>
          <a:p>
            <a:pPr>
              <a:spcAft>
                <a:spcPts val="0"/>
              </a:spcAft>
            </a:pPr>
            <a:r>
              <a:rPr lang="en-US" dirty="0"/>
              <a:t>Locative</a:t>
            </a:r>
          </a:p>
          <a:p>
            <a:pPr>
              <a:spcAft>
                <a:spcPts val="0"/>
              </a:spcAft>
            </a:pPr>
            <a:r>
              <a:rPr lang="en-US" dirty="0"/>
              <a:t>Plurals </a:t>
            </a:r>
          </a:p>
          <a:p>
            <a:pPr>
              <a:spcAft>
                <a:spcPts val="0"/>
              </a:spcAft>
            </a:pPr>
            <a:r>
              <a:rPr lang="en-US" dirty="0"/>
              <a:t>Body</a:t>
            </a:r>
          </a:p>
          <a:p>
            <a:pPr>
              <a:spcAft>
                <a:spcPts val="0"/>
              </a:spcAft>
            </a:pPr>
            <a:r>
              <a:rPr lang="en-US" dirty="0"/>
              <a:t>Body Parts </a:t>
            </a:r>
          </a:p>
          <a:p>
            <a:pPr>
              <a:spcAft>
                <a:spcPts val="0"/>
              </a:spcAft>
            </a:pPr>
            <a:r>
              <a:rPr lang="en-US" dirty="0"/>
              <a:t>Instrumental</a:t>
            </a:r>
          </a:p>
        </p:txBody>
      </p:sp>
    </p:spTree>
    <p:extLst>
      <p:ext uri="{BB962C8B-B14F-4D97-AF65-F5344CB8AC3E}">
        <p14:creationId xmlns:p14="http://schemas.microsoft.com/office/powerpoint/2010/main" val="13347754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BCD2E-7C96-E0F3-2743-9C0197E5266E}"/>
              </a:ext>
            </a:extLst>
          </p:cNvPr>
          <p:cNvSpPr>
            <a:spLocks noGrp="1"/>
          </p:cNvSpPr>
          <p:nvPr>
            <p:ph type="title"/>
          </p:nvPr>
        </p:nvSpPr>
        <p:spPr/>
        <p:txBody>
          <a:bodyPr/>
          <a:lstStyle/>
          <a:p>
            <a:r>
              <a:rPr lang="en-US" dirty="0"/>
              <a:t>ASL Grammar Activities, continued</a:t>
            </a:r>
          </a:p>
        </p:txBody>
      </p:sp>
      <p:sp>
        <p:nvSpPr>
          <p:cNvPr id="4" name="Text Placeholder 3">
            <a:extLst>
              <a:ext uri="{FF2B5EF4-FFF2-40B4-BE49-F238E27FC236}">
                <a16:creationId xmlns:a16="http://schemas.microsoft.com/office/drawing/2014/main" id="{2D6765DA-F1BD-8C3E-B828-4426E11FAB51}"/>
              </a:ext>
            </a:extLst>
          </p:cNvPr>
          <p:cNvSpPr>
            <a:spLocks noGrp="1"/>
          </p:cNvSpPr>
          <p:nvPr>
            <p:ph type="body" idx="1"/>
          </p:nvPr>
        </p:nvSpPr>
        <p:spPr/>
        <p:txBody>
          <a:bodyPr/>
          <a:lstStyle/>
          <a:p>
            <a:r>
              <a:rPr lang="en-US" dirty="0" err="1"/>
              <a:t>Graphmes</a:t>
            </a:r>
            <a:endParaRPr lang="en-US" dirty="0"/>
          </a:p>
        </p:txBody>
      </p:sp>
      <p:sp>
        <p:nvSpPr>
          <p:cNvPr id="5" name="Text Placeholder 4">
            <a:extLst>
              <a:ext uri="{FF2B5EF4-FFF2-40B4-BE49-F238E27FC236}">
                <a16:creationId xmlns:a16="http://schemas.microsoft.com/office/drawing/2014/main" id="{349B046C-0D3F-01A7-8F9C-75A8C7DB2BA2}"/>
              </a:ext>
            </a:extLst>
          </p:cNvPr>
          <p:cNvSpPr>
            <a:spLocks noGrp="1"/>
          </p:cNvSpPr>
          <p:nvPr>
            <p:ph type="body" sz="quarter" idx="10"/>
          </p:nvPr>
        </p:nvSpPr>
        <p:spPr/>
        <p:txBody>
          <a:bodyPr/>
          <a:lstStyle/>
          <a:p>
            <a:r>
              <a:rPr lang="en-US" dirty="0"/>
              <a:t>Red-Signs are made on the forehead.</a:t>
            </a:r>
          </a:p>
          <a:p>
            <a:r>
              <a:rPr lang="en-US" dirty="0"/>
              <a:t>Orange-Signs are made at the chin, mouth, or nose.</a:t>
            </a:r>
          </a:p>
          <a:p>
            <a:r>
              <a:rPr lang="en-US" dirty="0"/>
              <a:t>Yellow- Signs are made at the chest</a:t>
            </a:r>
          </a:p>
          <a:p>
            <a:r>
              <a:rPr lang="en-US" dirty="0"/>
              <a:t>Green- Signs are made at the forearms and hands. </a:t>
            </a:r>
          </a:p>
          <a:p>
            <a:r>
              <a:rPr lang="en-US" dirty="0"/>
              <a:t>Blue- Signs are used to designate neutral parts of the body, not touching any body part.</a:t>
            </a:r>
          </a:p>
          <a:p>
            <a:r>
              <a:rPr lang="en-US" dirty="0"/>
              <a:t>Purple- Lexicalized fingerspelling</a:t>
            </a:r>
          </a:p>
        </p:txBody>
      </p:sp>
      <p:pic>
        <p:nvPicPr>
          <p:cNvPr id="7" name="Picture Placeholder 6" descr="A cartoon of a person with a red hat and gloves">
            <a:extLst>
              <a:ext uri="{FF2B5EF4-FFF2-40B4-BE49-F238E27FC236}">
                <a16:creationId xmlns:a16="http://schemas.microsoft.com/office/drawing/2014/main" id="{FD4DF388-4741-87A2-E56B-7C21F6EC521D}"/>
              </a:ext>
            </a:extLst>
          </p:cNvPr>
          <p:cNvPicPr>
            <a:picLocks noGrp="1" noChangeAspect="1"/>
          </p:cNvPicPr>
          <p:nvPr>
            <p:ph type="pic" sz="quarter" idx="12"/>
          </p:nvPr>
        </p:nvPicPr>
        <p:blipFill>
          <a:blip r:embed="rId3"/>
          <a:srcRect l="4415" r="4415"/>
          <a:stretch>
            <a:fillRect/>
          </a:stretch>
        </p:blipFill>
        <p:spPr>
          <a:xfrm>
            <a:off x="9224444" y="2698866"/>
            <a:ext cx="2062519" cy="2950601"/>
          </a:xfrm>
          <a:prstGeom prst="rect">
            <a:avLst/>
          </a:prstGeom>
        </p:spPr>
      </p:pic>
    </p:spTree>
    <p:extLst>
      <p:ext uri="{BB962C8B-B14F-4D97-AF65-F5344CB8AC3E}">
        <p14:creationId xmlns:p14="http://schemas.microsoft.com/office/powerpoint/2010/main" val="7629443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EA576-99CC-F996-C334-96307FFA7377}"/>
              </a:ext>
            </a:extLst>
          </p:cNvPr>
          <p:cNvSpPr>
            <a:spLocks noGrp="1"/>
          </p:cNvSpPr>
          <p:nvPr>
            <p:ph type="title"/>
          </p:nvPr>
        </p:nvSpPr>
        <p:spPr/>
        <p:txBody>
          <a:bodyPr/>
          <a:lstStyle/>
          <a:p>
            <a:r>
              <a:rPr lang="en-US" dirty="0"/>
              <a:t>ASL Grammar Activities, continued 2</a:t>
            </a:r>
          </a:p>
        </p:txBody>
      </p:sp>
      <p:sp>
        <p:nvSpPr>
          <p:cNvPr id="3" name="Text Placeholder 2">
            <a:extLst>
              <a:ext uri="{FF2B5EF4-FFF2-40B4-BE49-F238E27FC236}">
                <a16:creationId xmlns:a16="http://schemas.microsoft.com/office/drawing/2014/main" id="{3CC79A9F-A721-EEF3-944D-B8704480B237}"/>
              </a:ext>
            </a:extLst>
          </p:cNvPr>
          <p:cNvSpPr>
            <a:spLocks noGrp="1"/>
          </p:cNvSpPr>
          <p:nvPr>
            <p:ph type="body" sz="quarter" idx="10"/>
          </p:nvPr>
        </p:nvSpPr>
        <p:spPr/>
        <p:txBody>
          <a:bodyPr/>
          <a:lstStyle/>
          <a:p>
            <a:pPr marL="0" indent="0">
              <a:buNone/>
            </a:pPr>
            <a:r>
              <a:rPr lang="en-US" sz="3200" dirty="0"/>
              <a:t>Comic strip (wordless)</a:t>
            </a:r>
          </a:p>
        </p:txBody>
      </p:sp>
      <p:pic>
        <p:nvPicPr>
          <p:cNvPr id="5" name="Google Shape;224;g26b98cd9c03_0_63" descr="A cartoon of a person cutting a tree">
            <a:extLst>
              <a:ext uri="{FF2B5EF4-FFF2-40B4-BE49-F238E27FC236}">
                <a16:creationId xmlns:a16="http://schemas.microsoft.com/office/drawing/2014/main" id="{80CEF406-95F9-804A-7F6D-8C50AD5E1B90}"/>
              </a:ext>
            </a:extLst>
          </p:cNvPr>
          <p:cNvPicPr preferRelativeResize="0">
            <a:picLocks noGrp="1"/>
          </p:cNvPicPr>
          <p:nvPr>
            <p:ph type="pic" sz="quarter" idx="12"/>
          </p:nvPr>
        </p:nvPicPr>
        <p:blipFill>
          <a:blip r:embed="rId3">
            <a:alphaModFix/>
          </a:blip>
          <a:srcRect t="1290" b="1290"/>
          <a:stretch>
            <a:fillRect/>
          </a:stretch>
        </p:blipFill>
        <p:spPr>
          <a:xfrm>
            <a:off x="6372225" y="2566988"/>
            <a:ext cx="5219700" cy="3228975"/>
          </a:xfrm>
          <a:prstGeom prst="rect">
            <a:avLst/>
          </a:prstGeom>
          <a:noFill/>
          <a:ln>
            <a:noFill/>
          </a:ln>
        </p:spPr>
      </p:pic>
    </p:spTree>
    <p:extLst>
      <p:ext uri="{BB962C8B-B14F-4D97-AF65-F5344CB8AC3E}">
        <p14:creationId xmlns:p14="http://schemas.microsoft.com/office/powerpoint/2010/main" val="35727549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63523-DD4B-E14E-A10F-5A93690A24C3}"/>
              </a:ext>
            </a:extLst>
          </p:cNvPr>
          <p:cNvSpPr>
            <a:spLocks noGrp="1"/>
          </p:cNvSpPr>
          <p:nvPr>
            <p:ph type="title"/>
          </p:nvPr>
        </p:nvSpPr>
        <p:spPr/>
        <p:txBody>
          <a:bodyPr/>
          <a:lstStyle/>
          <a:p>
            <a:r>
              <a:rPr lang="en-US" dirty="0"/>
              <a:t>ASL Conversational Skills</a:t>
            </a:r>
          </a:p>
        </p:txBody>
      </p:sp>
      <p:sp>
        <p:nvSpPr>
          <p:cNvPr id="3" name="Text Placeholder 2">
            <a:extLst>
              <a:ext uri="{FF2B5EF4-FFF2-40B4-BE49-F238E27FC236}">
                <a16:creationId xmlns:a16="http://schemas.microsoft.com/office/drawing/2014/main" id="{E6B5BC64-A165-2DF0-67D2-2247B170A5A2}"/>
              </a:ext>
            </a:extLst>
          </p:cNvPr>
          <p:cNvSpPr>
            <a:spLocks noGrp="1"/>
          </p:cNvSpPr>
          <p:nvPr>
            <p:ph type="body" sz="quarter" idx="10"/>
          </p:nvPr>
        </p:nvSpPr>
        <p:spPr/>
        <p:txBody>
          <a:bodyPr/>
          <a:lstStyle/>
          <a:p>
            <a:pPr marL="0" indent="0">
              <a:buNone/>
            </a:pPr>
            <a:r>
              <a:rPr lang="en-US" dirty="0"/>
              <a:t>This involves the student's ability to engage in meaningful exchanges using ASL, including initiating conversations, maintaining interaction, and appropriately responding to others. Developing conversational skills is crucial for effective communication and social interaction in various settings.</a:t>
            </a:r>
          </a:p>
        </p:txBody>
      </p:sp>
    </p:spTree>
    <p:extLst>
      <p:ext uri="{BB962C8B-B14F-4D97-AF65-F5344CB8AC3E}">
        <p14:creationId xmlns:p14="http://schemas.microsoft.com/office/powerpoint/2010/main" val="22782674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04952-EB23-E5AE-AC93-5861B6BB7344}"/>
              </a:ext>
            </a:extLst>
          </p:cNvPr>
          <p:cNvSpPr>
            <a:spLocks noGrp="1"/>
          </p:cNvSpPr>
          <p:nvPr>
            <p:ph type="title"/>
          </p:nvPr>
        </p:nvSpPr>
        <p:spPr/>
        <p:txBody>
          <a:bodyPr/>
          <a:lstStyle/>
          <a:p>
            <a:r>
              <a:rPr lang="en-US" dirty="0"/>
              <a:t>ASL Conversational Skills Activities</a:t>
            </a:r>
          </a:p>
        </p:txBody>
      </p:sp>
      <p:sp>
        <p:nvSpPr>
          <p:cNvPr id="3" name="Text Placeholder 2">
            <a:extLst>
              <a:ext uri="{FF2B5EF4-FFF2-40B4-BE49-F238E27FC236}">
                <a16:creationId xmlns:a16="http://schemas.microsoft.com/office/drawing/2014/main" id="{3BDDBE2F-AFDD-69A7-9D78-D0DB574C2E18}"/>
              </a:ext>
            </a:extLst>
          </p:cNvPr>
          <p:cNvSpPr>
            <a:spLocks noGrp="1"/>
          </p:cNvSpPr>
          <p:nvPr>
            <p:ph type="body" sz="quarter" idx="10"/>
          </p:nvPr>
        </p:nvSpPr>
        <p:spPr/>
        <p:txBody>
          <a:bodyPr/>
          <a:lstStyle/>
          <a:p>
            <a:r>
              <a:rPr lang="en-US" dirty="0"/>
              <a:t>Generate a topic for students to engage in a conversation about.</a:t>
            </a:r>
          </a:p>
          <a:p>
            <a:r>
              <a:rPr lang="en-US" dirty="0"/>
              <a:t>Create an opportunity for students to initiate the conversation in order to gather data for their bar graph. (For example: "Which option would you prefer: pizza or chicken tenders?")</a:t>
            </a:r>
          </a:p>
          <a:p>
            <a:r>
              <a:rPr lang="en-US" dirty="0"/>
              <a:t> Create a video conversation between two characters, students viewing each other’s videos.</a:t>
            </a:r>
          </a:p>
        </p:txBody>
      </p:sp>
    </p:spTree>
    <p:extLst>
      <p:ext uri="{BB962C8B-B14F-4D97-AF65-F5344CB8AC3E}">
        <p14:creationId xmlns:p14="http://schemas.microsoft.com/office/powerpoint/2010/main" val="25830945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72F64-A950-144A-BD3D-2ECDA1DC32BC}"/>
              </a:ext>
            </a:extLst>
          </p:cNvPr>
          <p:cNvSpPr>
            <a:spLocks noGrp="1"/>
          </p:cNvSpPr>
          <p:nvPr>
            <p:ph type="title"/>
          </p:nvPr>
        </p:nvSpPr>
        <p:spPr/>
        <p:txBody>
          <a:bodyPr/>
          <a:lstStyle/>
          <a:p>
            <a:r>
              <a:rPr lang="en-US" dirty="0"/>
              <a:t>Workshop Description</a:t>
            </a:r>
          </a:p>
        </p:txBody>
      </p:sp>
      <p:sp>
        <p:nvSpPr>
          <p:cNvPr id="4" name="Text Placeholder 3">
            <a:extLst>
              <a:ext uri="{FF2B5EF4-FFF2-40B4-BE49-F238E27FC236}">
                <a16:creationId xmlns:a16="http://schemas.microsoft.com/office/drawing/2014/main" id="{BC6ADF0F-B9D9-7C2F-2B3F-304EAC8BE959}"/>
              </a:ext>
            </a:extLst>
          </p:cNvPr>
          <p:cNvSpPr>
            <a:spLocks noGrp="1"/>
          </p:cNvSpPr>
          <p:nvPr>
            <p:ph type="body" sz="quarter" idx="10"/>
          </p:nvPr>
        </p:nvSpPr>
        <p:spPr>
          <a:prstGeom prst="rect">
            <a:avLst/>
          </a:prstGeom>
        </p:spPr>
        <p:txBody>
          <a:bodyPr/>
          <a:lstStyle/>
          <a:p>
            <a:pPr marL="0" indent="0">
              <a:buNone/>
            </a:pPr>
            <a:r>
              <a:rPr lang="en-US" dirty="0"/>
              <a:t>Have you ever developed an ASL goal on an IEP, and are stumped with how to provide year-long services with measurable objectives for your student who uses ASL receptively and expressively, at various communication levels? This is the workshop for you to create language lessons with activity ideas on a variety of levels. This session will provide many activities, and you will be inspired with ideas about how to promote ASL development with your student(s).</a:t>
            </a:r>
          </a:p>
        </p:txBody>
      </p:sp>
    </p:spTree>
    <p:extLst>
      <p:ext uri="{BB962C8B-B14F-4D97-AF65-F5344CB8AC3E}">
        <p14:creationId xmlns:p14="http://schemas.microsoft.com/office/powerpoint/2010/main" val="27335677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04C7A07D-5D5F-A912-9827-24ED72477509}"/>
              </a:ext>
              <a:ext uri="{C183D7F6-B498-43B3-948B-1728B52AA6E4}">
                <adec:decorative xmlns:adec="http://schemas.microsoft.com/office/drawing/2017/decorative" val="1"/>
              </a:ext>
            </a:extLst>
          </p:cNvPr>
          <p:cNvGrpSpPr/>
          <p:nvPr/>
        </p:nvGrpSpPr>
        <p:grpSpPr>
          <a:xfrm>
            <a:off x="1107239" y="2645275"/>
            <a:ext cx="10200290" cy="2216944"/>
            <a:chOff x="755547" y="2321718"/>
            <a:chExt cx="10200290" cy="2216944"/>
          </a:xfrm>
        </p:grpSpPr>
        <p:sp>
          <p:nvSpPr>
            <p:cNvPr id="15" name="Rectangle: Rounded Corners 14">
              <a:extLst>
                <a:ext uri="{FF2B5EF4-FFF2-40B4-BE49-F238E27FC236}">
                  <a16:creationId xmlns:a16="http://schemas.microsoft.com/office/drawing/2014/main" id="{75B25B46-758C-83E9-F061-CF036892EBC4}"/>
                </a:ext>
                <a:ext uri="{C183D7F6-B498-43B3-948B-1728B52AA6E4}">
                  <adec:decorative xmlns:adec="http://schemas.microsoft.com/office/drawing/2017/decorative" val="1"/>
                </a:ext>
              </a:extLst>
            </p:cNvPr>
            <p:cNvSpPr/>
            <p:nvPr/>
          </p:nvSpPr>
          <p:spPr>
            <a:xfrm>
              <a:off x="8003088" y="2321718"/>
              <a:ext cx="2952749" cy="2214562"/>
            </a:xfrm>
            <a:prstGeom prst="roundRect">
              <a:avLst/>
            </a:prstGeom>
            <a:solidFill>
              <a:srgbClr val="345DA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Rounded Corners 12">
              <a:extLst>
                <a:ext uri="{FF2B5EF4-FFF2-40B4-BE49-F238E27FC236}">
                  <a16:creationId xmlns:a16="http://schemas.microsoft.com/office/drawing/2014/main" id="{6D56F3ED-AD2E-B06A-60EA-57A21FF4CA81}"/>
                </a:ext>
                <a:ext uri="{C183D7F6-B498-43B3-948B-1728B52AA6E4}">
                  <adec:decorative xmlns:adec="http://schemas.microsoft.com/office/drawing/2017/decorative" val="1"/>
                </a:ext>
              </a:extLst>
            </p:cNvPr>
            <p:cNvSpPr/>
            <p:nvPr/>
          </p:nvSpPr>
          <p:spPr>
            <a:xfrm>
              <a:off x="755547" y="2324100"/>
              <a:ext cx="2952749" cy="2214562"/>
            </a:xfrm>
            <a:prstGeom prst="roundRect">
              <a:avLst/>
            </a:prstGeom>
            <a:solidFill>
              <a:srgbClr val="345DA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Rounded Corners 13">
              <a:extLst>
                <a:ext uri="{FF2B5EF4-FFF2-40B4-BE49-F238E27FC236}">
                  <a16:creationId xmlns:a16="http://schemas.microsoft.com/office/drawing/2014/main" id="{8796CE67-8B98-840D-5D3D-B2628970D2B4}"/>
                </a:ext>
                <a:ext uri="{C183D7F6-B498-43B3-948B-1728B52AA6E4}">
                  <adec:decorative xmlns:adec="http://schemas.microsoft.com/office/drawing/2017/decorative" val="1"/>
                </a:ext>
              </a:extLst>
            </p:cNvPr>
            <p:cNvSpPr/>
            <p:nvPr/>
          </p:nvSpPr>
          <p:spPr>
            <a:xfrm>
              <a:off x="4424763" y="2321718"/>
              <a:ext cx="2952749" cy="2214562"/>
            </a:xfrm>
            <a:prstGeom prst="roundRect">
              <a:avLst/>
            </a:prstGeom>
            <a:solidFill>
              <a:srgbClr val="345DA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46262B44-5175-08DD-8501-27B41B7FA082}"/>
              </a:ext>
            </a:extLst>
          </p:cNvPr>
          <p:cNvSpPr>
            <a:spLocks noGrp="1"/>
          </p:cNvSpPr>
          <p:nvPr>
            <p:ph type="title"/>
          </p:nvPr>
        </p:nvSpPr>
        <p:spPr/>
        <p:txBody>
          <a:bodyPr/>
          <a:lstStyle/>
          <a:p>
            <a:r>
              <a:rPr lang="en-US" dirty="0"/>
              <a:t>ASL Conversational Skills Activities, continued</a:t>
            </a:r>
          </a:p>
        </p:txBody>
      </p:sp>
      <p:sp>
        <p:nvSpPr>
          <p:cNvPr id="10" name="Text Placeholder 9">
            <a:extLst>
              <a:ext uri="{FF2B5EF4-FFF2-40B4-BE49-F238E27FC236}">
                <a16:creationId xmlns:a16="http://schemas.microsoft.com/office/drawing/2014/main" id="{C0870C02-6A9E-6DC9-557C-3DB059F87DB8}"/>
              </a:ext>
            </a:extLst>
          </p:cNvPr>
          <p:cNvSpPr>
            <a:spLocks noGrp="1"/>
          </p:cNvSpPr>
          <p:nvPr>
            <p:ph type="body" sz="quarter" idx="10"/>
          </p:nvPr>
        </p:nvSpPr>
        <p:spPr/>
        <p:txBody>
          <a:bodyPr/>
          <a:lstStyle/>
          <a:p>
            <a:r>
              <a:rPr lang="en-US" dirty="0"/>
              <a:t>ARE</a:t>
            </a:r>
          </a:p>
        </p:txBody>
      </p:sp>
      <p:sp>
        <p:nvSpPr>
          <p:cNvPr id="11" name="Text Placeholder 10">
            <a:extLst>
              <a:ext uri="{FF2B5EF4-FFF2-40B4-BE49-F238E27FC236}">
                <a16:creationId xmlns:a16="http://schemas.microsoft.com/office/drawing/2014/main" id="{0D99CA28-B58A-7484-69B2-3A28C7C46B25}"/>
              </a:ext>
            </a:extLst>
          </p:cNvPr>
          <p:cNvSpPr>
            <a:spLocks noGrp="1"/>
          </p:cNvSpPr>
          <p:nvPr>
            <p:ph type="body" sz="quarter" idx="12"/>
          </p:nvPr>
        </p:nvSpPr>
        <p:spPr/>
        <p:txBody>
          <a:bodyPr/>
          <a:lstStyle/>
          <a:p>
            <a:r>
              <a:rPr lang="en-US" dirty="0"/>
              <a:t>HAVE</a:t>
            </a:r>
          </a:p>
        </p:txBody>
      </p:sp>
      <p:sp>
        <p:nvSpPr>
          <p:cNvPr id="12" name="Text Placeholder 11">
            <a:extLst>
              <a:ext uri="{FF2B5EF4-FFF2-40B4-BE49-F238E27FC236}">
                <a16:creationId xmlns:a16="http://schemas.microsoft.com/office/drawing/2014/main" id="{74C1450A-A303-BB3A-7042-3AA4C8FB795E}"/>
              </a:ext>
            </a:extLst>
          </p:cNvPr>
          <p:cNvSpPr>
            <a:spLocks noGrp="1"/>
          </p:cNvSpPr>
          <p:nvPr>
            <p:ph type="body" sz="quarter" idx="14"/>
          </p:nvPr>
        </p:nvSpPr>
        <p:spPr/>
        <p:txBody>
          <a:bodyPr/>
          <a:lstStyle/>
          <a:p>
            <a:r>
              <a:rPr lang="en-US" dirty="0"/>
              <a:t>CAN</a:t>
            </a:r>
          </a:p>
        </p:txBody>
      </p:sp>
    </p:spTree>
    <p:extLst>
      <p:ext uri="{BB962C8B-B14F-4D97-AF65-F5344CB8AC3E}">
        <p14:creationId xmlns:p14="http://schemas.microsoft.com/office/powerpoint/2010/main" val="21140482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236AA-1B4A-FE35-F274-DD9D963D0751}"/>
              </a:ext>
            </a:extLst>
          </p:cNvPr>
          <p:cNvSpPr>
            <a:spLocks noGrp="1"/>
          </p:cNvSpPr>
          <p:nvPr>
            <p:ph type="title"/>
          </p:nvPr>
        </p:nvSpPr>
        <p:spPr/>
        <p:txBody>
          <a:bodyPr/>
          <a:lstStyle/>
          <a:p>
            <a:r>
              <a:rPr lang="en-US" dirty="0"/>
              <a:t>ASL Conversational Skills Activities, continued 2</a:t>
            </a:r>
          </a:p>
        </p:txBody>
      </p:sp>
      <p:pic>
        <p:nvPicPr>
          <p:cNvPr id="6" name="Media Placeholder 5" descr="A polar bear and two cubs in the snow">
            <a:extLst>
              <a:ext uri="{FF2B5EF4-FFF2-40B4-BE49-F238E27FC236}">
                <a16:creationId xmlns:a16="http://schemas.microsoft.com/office/drawing/2014/main" id="{ED9EF0BA-CB51-D08E-64EC-2EACA809D979}"/>
              </a:ext>
            </a:extLst>
          </p:cNvPr>
          <p:cNvPicPr>
            <a:picLocks noGrp="1" noChangeAspect="1"/>
          </p:cNvPicPr>
          <p:nvPr>
            <p:ph type="media" sz="quarter" idx="10"/>
          </p:nvPr>
        </p:nvPicPr>
        <p:blipFill>
          <a:blip r:embed="rId5"/>
          <a:stretch>
            <a:fillRect/>
          </a:stretch>
        </p:blipFill>
        <p:spPr>
          <a:xfrm>
            <a:off x="1075402" y="2968406"/>
            <a:ext cx="4129644" cy="3090992"/>
          </a:xfrm>
          <a:prstGeom prst="rect">
            <a:avLst/>
          </a:prstGeom>
        </p:spPr>
      </p:pic>
      <p:pic>
        <p:nvPicPr>
          <p:cNvPr id="7" name="polar" descr="A video about a polar bear">
            <a:hlinkClick r:id="" action="ppaction://media"/>
            <a:extLst>
              <a:ext uri="{FF2B5EF4-FFF2-40B4-BE49-F238E27FC236}">
                <a16:creationId xmlns:a16="http://schemas.microsoft.com/office/drawing/2014/main" id="{7D495F34-A859-42A0-399C-CC33988DB7CA}"/>
              </a:ext>
            </a:extLst>
          </p:cNvPr>
          <p:cNvPicPr>
            <a:picLocks noGrp="1" noChangeAspect="1"/>
          </p:cNvPicPr>
          <p:nvPr>
            <p:ph type="media" sz="quarter" idx="11"/>
            <a:videoFile r:link="rId2"/>
            <p:extLst>
              <p:ext uri="{DAA4B4D4-6D71-4841-9C94-3DE7FCFB9230}">
                <p14:media xmlns:p14="http://schemas.microsoft.com/office/powerpoint/2010/main" r:embed="rId1"/>
              </p:ext>
            </p:extLst>
          </p:nvPr>
        </p:nvPicPr>
        <p:blipFill>
          <a:blip r:embed="rId6"/>
          <a:stretch>
            <a:fillRect/>
          </a:stretch>
        </p:blipFill>
        <p:spPr>
          <a:xfrm>
            <a:off x="6096000" y="3061560"/>
            <a:ext cx="5191125" cy="2926746"/>
          </a:xfrm>
          <a:prstGeom prst="rect">
            <a:avLst/>
          </a:prstGeom>
        </p:spPr>
      </p:pic>
    </p:spTree>
    <p:extLst>
      <p:ext uri="{BB962C8B-B14F-4D97-AF65-F5344CB8AC3E}">
        <p14:creationId xmlns:p14="http://schemas.microsoft.com/office/powerpoint/2010/main" val="882285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84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p:cTn id="12" fill="hold" display="0">
                  <p:stCondLst>
                    <p:cond delay="indefinite"/>
                  </p:stCondLst>
                </p:cTn>
                <p:tgtEl>
                  <p:spTgt spid="7"/>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773093-7630-FB7F-AB30-9CBF8211E558}"/>
              </a:ext>
            </a:extLst>
          </p:cNvPr>
          <p:cNvSpPr>
            <a:spLocks noGrp="1"/>
          </p:cNvSpPr>
          <p:nvPr>
            <p:ph type="title"/>
          </p:nvPr>
        </p:nvSpPr>
        <p:spPr/>
        <p:txBody>
          <a:bodyPr/>
          <a:lstStyle/>
          <a:p>
            <a:r>
              <a:rPr lang="en-US" dirty="0"/>
              <a:t>ASL Viewing Skills (reading)</a:t>
            </a:r>
          </a:p>
        </p:txBody>
      </p:sp>
      <p:sp>
        <p:nvSpPr>
          <p:cNvPr id="7" name="Text Placeholder 6">
            <a:extLst>
              <a:ext uri="{FF2B5EF4-FFF2-40B4-BE49-F238E27FC236}">
                <a16:creationId xmlns:a16="http://schemas.microsoft.com/office/drawing/2014/main" id="{C342FBC7-18F4-B9D0-9BB2-FF6C555A4F90}"/>
              </a:ext>
            </a:extLst>
          </p:cNvPr>
          <p:cNvSpPr>
            <a:spLocks noGrp="1"/>
          </p:cNvSpPr>
          <p:nvPr>
            <p:ph type="body" sz="quarter" idx="10"/>
          </p:nvPr>
        </p:nvSpPr>
        <p:spPr/>
        <p:txBody>
          <a:bodyPr/>
          <a:lstStyle/>
          <a:p>
            <a:pPr marL="0" indent="0">
              <a:buNone/>
            </a:pPr>
            <a:r>
              <a:rPr lang="en-US" dirty="0"/>
              <a:t>This includes watching ASL videos, attending signed presentations or lectures, reading ASL literature, and interpreting visual texts presented in ASL. Strengthening ASL viewing skills involves improving one's ability to understand and interpret the language accurately, recognize different signing styles, comprehend linguistic nuances, and understand the cultural context of Deaf communication. These skills are essential for individuals learning ASL to effectively engage with the Deaf community, participate in ASL-based activities, and develop fluency in sign language.</a:t>
            </a:r>
          </a:p>
        </p:txBody>
      </p:sp>
    </p:spTree>
    <p:extLst>
      <p:ext uri="{BB962C8B-B14F-4D97-AF65-F5344CB8AC3E}">
        <p14:creationId xmlns:p14="http://schemas.microsoft.com/office/powerpoint/2010/main" val="35576475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BD451-FEC8-300E-7E91-998D3BC900CD}"/>
              </a:ext>
            </a:extLst>
          </p:cNvPr>
          <p:cNvSpPr>
            <a:spLocks noGrp="1"/>
          </p:cNvSpPr>
          <p:nvPr>
            <p:ph type="title"/>
          </p:nvPr>
        </p:nvSpPr>
        <p:spPr/>
        <p:txBody>
          <a:bodyPr/>
          <a:lstStyle/>
          <a:p>
            <a:r>
              <a:rPr lang="en-US" dirty="0"/>
              <a:t>ASL Viewing Skills (reading) Activities </a:t>
            </a:r>
          </a:p>
        </p:txBody>
      </p:sp>
      <p:sp>
        <p:nvSpPr>
          <p:cNvPr id="4" name="Text Placeholder 3">
            <a:extLst>
              <a:ext uri="{FF2B5EF4-FFF2-40B4-BE49-F238E27FC236}">
                <a16:creationId xmlns:a16="http://schemas.microsoft.com/office/drawing/2014/main" id="{0AC49EE6-BAF6-B06E-2BCC-B596CEE59DB7}"/>
              </a:ext>
            </a:extLst>
          </p:cNvPr>
          <p:cNvSpPr>
            <a:spLocks noGrp="1"/>
          </p:cNvSpPr>
          <p:nvPr>
            <p:ph type="body" idx="1"/>
          </p:nvPr>
        </p:nvSpPr>
        <p:spPr/>
        <p:txBody>
          <a:bodyPr/>
          <a:lstStyle/>
          <a:p>
            <a:r>
              <a:rPr lang="en-US" dirty="0"/>
              <a:t>Create several videos and/or find ASL videos on YouTube:</a:t>
            </a:r>
          </a:p>
        </p:txBody>
      </p:sp>
      <p:sp>
        <p:nvSpPr>
          <p:cNvPr id="5" name="Text Placeholder 4">
            <a:extLst>
              <a:ext uri="{FF2B5EF4-FFF2-40B4-BE49-F238E27FC236}">
                <a16:creationId xmlns:a16="http://schemas.microsoft.com/office/drawing/2014/main" id="{A79824BF-2281-BC2A-204E-4BAAEFA39844}"/>
              </a:ext>
            </a:extLst>
          </p:cNvPr>
          <p:cNvSpPr>
            <a:spLocks noGrp="1"/>
          </p:cNvSpPr>
          <p:nvPr>
            <p:ph type="body" sz="quarter" idx="10"/>
          </p:nvPr>
        </p:nvSpPr>
        <p:spPr/>
        <p:txBody>
          <a:bodyPr/>
          <a:lstStyle/>
          <a:p>
            <a:r>
              <a:rPr lang="en-US" dirty="0"/>
              <a:t>Plot hole/ missing important information </a:t>
            </a:r>
          </a:p>
          <a:p>
            <a:r>
              <a:rPr lang="en-US" dirty="0"/>
              <a:t>Identify incorrect animals, objects, or other elements in the video.</a:t>
            </a:r>
          </a:p>
          <a:p>
            <a:r>
              <a:rPr lang="en-US" dirty="0"/>
              <a:t>Identify emotions in the video</a:t>
            </a:r>
          </a:p>
          <a:p>
            <a:r>
              <a:rPr lang="en-US" dirty="0"/>
              <a:t>Compare two same videos and look for the missing details.</a:t>
            </a:r>
          </a:p>
        </p:txBody>
      </p:sp>
    </p:spTree>
    <p:extLst>
      <p:ext uri="{BB962C8B-B14F-4D97-AF65-F5344CB8AC3E}">
        <p14:creationId xmlns:p14="http://schemas.microsoft.com/office/powerpoint/2010/main" val="7975256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CBC91-281A-6087-E74A-140A0C2C24D6}"/>
              </a:ext>
            </a:extLst>
          </p:cNvPr>
          <p:cNvSpPr>
            <a:spLocks noGrp="1"/>
          </p:cNvSpPr>
          <p:nvPr>
            <p:ph type="title"/>
          </p:nvPr>
        </p:nvSpPr>
        <p:spPr/>
        <p:txBody>
          <a:bodyPr/>
          <a:lstStyle/>
          <a:p>
            <a:r>
              <a:rPr lang="en-US" dirty="0"/>
              <a:t>ASL Viewing Skills (reading) Activities, continued</a:t>
            </a:r>
          </a:p>
        </p:txBody>
      </p:sp>
      <p:sp>
        <p:nvSpPr>
          <p:cNvPr id="4" name="Text Placeholder 3">
            <a:extLst>
              <a:ext uri="{FF2B5EF4-FFF2-40B4-BE49-F238E27FC236}">
                <a16:creationId xmlns:a16="http://schemas.microsoft.com/office/drawing/2014/main" id="{ECBC893B-47B1-94B9-6C40-A396DE6D8239}"/>
              </a:ext>
            </a:extLst>
          </p:cNvPr>
          <p:cNvSpPr>
            <a:spLocks noGrp="1"/>
          </p:cNvSpPr>
          <p:nvPr>
            <p:ph type="body" idx="1"/>
          </p:nvPr>
        </p:nvSpPr>
        <p:spPr/>
        <p:txBody>
          <a:bodyPr/>
          <a:lstStyle/>
          <a:p>
            <a:r>
              <a:rPr lang="en-US" dirty="0"/>
              <a:t>Questions: </a:t>
            </a:r>
          </a:p>
        </p:txBody>
      </p:sp>
      <p:sp>
        <p:nvSpPr>
          <p:cNvPr id="5" name="Text Placeholder 4">
            <a:extLst>
              <a:ext uri="{FF2B5EF4-FFF2-40B4-BE49-F238E27FC236}">
                <a16:creationId xmlns:a16="http://schemas.microsoft.com/office/drawing/2014/main" id="{C948D9F2-9A87-8A9C-B3E6-8ACCE9F3A533}"/>
              </a:ext>
            </a:extLst>
          </p:cNvPr>
          <p:cNvSpPr>
            <a:spLocks noGrp="1"/>
          </p:cNvSpPr>
          <p:nvPr>
            <p:ph type="body" sz="quarter" idx="10"/>
          </p:nvPr>
        </p:nvSpPr>
        <p:spPr/>
        <p:txBody>
          <a:bodyPr/>
          <a:lstStyle/>
          <a:p>
            <a:r>
              <a:rPr lang="en-US" dirty="0"/>
              <a:t>Who is the main character of the video?</a:t>
            </a:r>
          </a:p>
          <a:p>
            <a:r>
              <a:rPr lang="en-US" dirty="0"/>
              <a:t>What is the setting of the video?</a:t>
            </a:r>
          </a:p>
          <a:p>
            <a:r>
              <a:rPr lang="en-US" dirty="0"/>
              <a:t>Can you describe the climax of the video?</a:t>
            </a:r>
          </a:p>
          <a:p>
            <a:r>
              <a:rPr lang="en-US" dirty="0"/>
              <a:t>What happens at the end of the video? </a:t>
            </a:r>
          </a:p>
          <a:p>
            <a:r>
              <a:rPr lang="en-US" dirty="0"/>
              <a:t>Can add other questions to match students’ IEP objectives/goals</a:t>
            </a:r>
          </a:p>
        </p:txBody>
      </p:sp>
    </p:spTree>
    <p:extLst>
      <p:ext uri="{BB962C8B-B14F-4D97-AF65-F5344CB8AC3E}">
        <p14:creationId xmlns:p14="http://schemas.microsoft.com/office/powerpoint/2010/main" val="33090179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11D6E-5F33-D3D9-5464-E36E2D006DEF}"/>
              </a:ext>
            </a:extLst>
          </p:cNvPr>
          <p:cNvSpPr>
            <a:spLocks noGrp="1"/>
          </p:cNvSpPr>
          <p:nvPr>
            <p:ph type="title"/>
          </p:nvPr>
        </p:nvSpPr>
        <p:spPr/>
        <p:txBody>
          <a:bodyPr/>
          <a:lstStyle/>
          <a:p>
            <a:r>
              <a:rPr lang="en-US" dirty="0"/>
              <a:t>Deaf Cultural Awareness</a:t>
            </a:r>
          </a:p>
        </p:txBody>
      </p:sp>
      <p:sp>
        <p:nvSpPr>
          <p:cNvPr id="3" name="Text Placeholder 2">
            <a:extLst>
              <a:ext uri="{FF2B5EF4-FFF2-40B4-BE49-F238E27FC236}">
                <a16:creationId xmlns:a16="http://schemas.microsoft.com/office/drawing/2014/main" id="{E2C0E7C2-A365-7F55-86ED-45147453E055}"/>
              </a:ext>
            </a:extLst>
          </p:cNvPr>
          <p:cNvSpPr>
            <a:spLocks noGrp="1"/>
          </p:cNvSpPr>
          <p:nvPr>
            <p:ph type="body" sz="quarter" idx="10"/>
          </p:nvPr>
        </p:nvSpPr>
        <p:spPr/>
        <p:txBody>
          <a:bodyPr/>
          <a:lstStyle/>
          <a:p>
            <a:pPr marL="0" indent="0">
              <a:buNone/>
            </a:pPr>
            <a:r>
              <a:rPr lang="en-US" dirty="0"/>
              <a:t>This focuses on the student's understanding and appreciation of Deaf culture, history, traditions, and current events. Participating in discussions, presentations, or projects related to Deaf culture helps the student develop cultural competence and a deeper connection to the Deaf community.</a:t>
            </a:r>
          </a:p>
        </p:txBody>
      </p:sp>
    </p:spTree>
    <p:extLst>
      <p:ext uri="{BB962C8B-B14F-4D97-AF65-F5344CB8AC3E}">
        <p14:creationId xmlns:p14="http://schemas.microsoft.com/office/powerpoint/2010/main" val="4603120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06CCC-AEA3-F380-C041-EC25C473677A}"/>
              </a:ext>
            </a:extLst>
          </p:cNvPr>
          <p:cNvSpPr>
            <a:spLocks noGrp="1"/>
          </p:cNvSpPr>
          <p:nvPr>
            <p:ph type="title"/>
          </p:nvPr>
        </p:nvSpPr>
        <p:spPr/>
        <p:txBody>
          <a:bodyPr/>
          <a:lstStyle/>
          <a:p>
            <a:r>
              <a:rPr lang="en-US" dirty="0"/>
              <a:t>Deaf Cultural Awareness Activities </a:t>
            </a:r>
          </a:p>
        </p:txBody>
      </p:sp>
      <p:sp>
        <p:nvSpPr>
          <p:cNvPr id="10" name="Text Placeholder 9">
            <a:extLst>
              <a:ext uri="{FF2B5EF4-FFF2-40B4-BE49-F238E27FC236}">
                <a16:creationId xmlns:a16="http://schemas.microsoft.com/office/drawing/2014/main" id="{A9E641A3-A9AF-AB5F-D9EF-609BB205782E}"/>
              </a:ext>
            </a:extLst>
          </p:cNvPr>
          <p:cNvSpPr>
            <a:spLocks noGrp="1"/>
          </p:cNvSpPr>
          <p:nvPr>
            <p:ph type="body" idx="1"/>
          </p:nvPr>
        </p:nvSpPr>
        <p:spPr/>
        <p:txBody>
          <a:bodyPr/>
          <a:lstStyle/>
          <a:p>
            <a:r>
              <a:rPr lang="en-US" dirty="0"/>
              <a:t>Deaf Culture Workshops </a:t>
            </a:r>
          </a:p>
        </p:txBody>
      </p:sp>
      <p:sp>
        <p:nvSpPr>
          <p:cNvPr id="11" name="Text Placeholder 10">
            <a:extLst>
              <a:ext uri="{FF2B5EF4-FFF2-40B4-BE49-F238E27FC236}">
                <a16:creationId xmlns:a16="http://schemas.microsoft.com/office/drawing/2014/main" id="{66E8B9B5-8A76-F66D-24A5-7039501DA704}"/>
              </a:ext>
            </a:extLst>
          </p:cNvPr>
          <p:cNvSpPr>
            <a:spLocks noGrp="1"/>
          </p:cNvSpPr>
          <p:nvPr>
            <p:ph type="body" sz="quarter" idx="10"/>
          </p:nvPr>
        </p:nvSpPr>
        <p:spPr>
          <a:xfrm>
            <a:off x="609600" y="3046201"/>
            <a:ext cx="10981884" cy="893672"/>
          </a:xfrm>
        </p:spPr>
        <p:txBody>
          <a:bodyPr/>
          <a:lstStyle/>
          <a:p>
            <a:pPr marL="0" indent="0">
              <a:buNone/>
            </a:pPr>
            <a:r>
              <a:rPr lang="en-US" dirty="0"/>
              <a:t>Students could learn about famous deaf individuals, watch deaf cinema, or explore deaf literature.</a:t>
            </a:r>
          </a:p>
        </p:txBody>
      </p:sp>
      <p:sp>
        <p:nvSpPr>
          <p:cNvPr id="12" name="Text Placeholder 11">
            <a:extLst>
              <a:ext uri="{FF2B5EF4-FFF2-40B4-BE49-F238E27FC236}">
                <a16:creationId xmlns:a16="http://schemas.microsoft.com/office/drawing/2014/main" id="{35E564EF-7DEF-5F53-FBA8-C5D9273BE8C2}"/>
              </a:ext>
            </a:extLst>
          </p:cNvPr>
          <p:cNvSpPr>
            <a:spLocks noGrp="1"/>
          </p:cNvSpPr>
          <p:nvPr>
            <p:ph type="body" idx="11"/>
          </p:nvPr>
        </p:nvSpPr>
        <p:spPr>
          <a:xfrm>
            <a:off x="620332" y="3939872"/>
            <a:ext cx="10962068" cy="583735"/>
          </a:xfrm>
        </p:spPr>
        <p:txBody>
          <a:bodyPr/>
          <a:lstStyle/>
          <a:p>
            <a:r>
              <a:rPr lang="en-US" dirty="0"/>
              <a:t>Simulation Activities</a:t>
            </a:r>
          </a:p>
        </p:txBody>
      </p:sp>
      <p:sp>
        <p:nvSpPr>
          <p:cNvPr id="13" name="Text Placeholder 12">
            <a:extLst>
              <a:ext uri="{FF2B5EF4-FFF2-40B4-BE49-F238E27FC236}">
                <a16:creationId xmlns:a16="http://schemas.microsoft.com/office/drawing/2014/main" id="{C9F10E47-1239-0DE3-D0BB-B32C586812B9}"/>
              </a:ext>
            </a:extLst>
          </p:cNvPr>
          <p:cNvSpPr>
            <a:spLocks noGrp="1"/>
          </p:cNvSpPr>
          <p:nvPr>
            <p:ph type="body" sz="quarter" idx="12"/>
          </p:nvPr>
        </p:nvSpPr>
        <p:spPr>
          <a:xfrm>
            <a:off x="614972" y="4599146"/>
            <a:ext cx="10984346" cy="1578913"/>
          </a:xfrm>
        </p:spPr>
        <p:txBody>
          <a:bodyPr/>
          <a:lstStyle/>
          <a:p>
            <a:pPr marL="0" indent="0">
              <a:buNone/>
            </a:pPr>
            <a:r>
              <a:rPr lang="en-US" dirty="0"/>
              <a:t>Students can try communicating with each other using only ASL and/or gestures or by wearing earplugs to simulate hearing loss. This can help Deaf students’ peers gain empathy and understanding of the challenges faced by deaf individuals.</a:t>
            </a:r>
          </a:p>
        </p:txBody>
      </p:sp>
    </p:spTree>
    <p:extLst>
      <p:ext uri="{BB962C8B-B14F-4D97-AF65-F5344CB8AC3E}">
        <p14:creationId xmlns:p14="http://schemas.microsoft.com/office/powerpoint/2010/main" val="27578678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21BCD-53FC-E7E8-8048-41BAE1CC7B82}"/>
              </a:ext>
            </a:extLst>
          </p:cNvPr>
          <p:cNvSpPr>
            <a:spLocks noGrp="1"/>
          </p:cNvSpPr>
          <p:nvPr>
            <p:ph type="title"/>
          </p:nvPr>
        </p:nvSpPr>
        <p:spPr/>
        <p:txBody>
          <a:bodyPr/>
          <a:lstStyle/>
          <a:p>
            <a:r>
              <a:rPr lang="en-US" dirty="0"/>
              <a:t>Deaf Cultural Awareness Activities, continued</a:t>
            </a:r>
          </a:p>
        </p:txBody>
      </p:sp>
      <p:sp>
        <p:nvSpPr>
          <p:cNvPr id="4" name="Text Placeholder 3">
            <a:extLst>
              <a:ext uri="{FF2B5EF4-FFF2-40B4-BE49-F238E27FC236}">
                <a16:creationId xmlns:a16="http://schemas.microsoft.com/office/drawing/2014/main" id="{7A81BA4F-7C55-87C2-697F-A5E31933D513}"/>
              </a:ext>
            </a:extLst>
          </p:cNvPr>
          <p:cNvSpPr>
            <a:spLocks noGrp="1"/>
          </p:cNvSpPr>
          <p:nvPr>
            <p:ph type="body" idx="1"/>
          </p:nvPr>
        </p:nvSpPr>
        <p:spPr/>
        <p:txBody>
          <a:bodyPr/>
          <a:lstStyle/>
          <a:p>
            <a:r>
              <a:rPr lang="en-US" dirty="0"/>
              <a:t>Deaf History Projects </a:t>
            </a:r>
          </a:p>
        </p:txBody>
      </p:sp>
      <p:sp>
        <p:nvSpPr>
          <p:cNvPr id="5" name="Text Placeholder 4">
            <a:extLst>
              <a:ext uri="{FF2B5EF4-FFF2-40B4-BE49-F238E27FC236}">
                <a16:creationId xmlns:a16="http://schemas.microsoft.com/office/drawing/2014/main" id="{FD76C2AB-06D2-1838-9388-5358E2122FE1}"/>
              </a:ext>
            </a:extLst>
          </p:cNvPr>
          <p:cNvSpPr>
            <a:spLocks noGrp="1"/>
          </p:cNvSpPr>
          <p:nvPr>
            <p:ph type="body" sz="quarter" idx="10"/>
          </p:nvPr>
        </p:nvSpPr>
        <p:spPr/>
        <p:txBody>
          <a:bodyPr/>
          <a:lstStyle/>
          <a:p>
            <a:pPr marL="0" indent="0">
              <a:buNone/>
            </a:pPr>
            <a:r>
              <a:rPr lang="en-US" dirty="0"/>
              <a:t>Assign projects where students research and present on different aspects of deaf history, including key events, figures, and milestones in the deaf community's struggle for recognition and rights.</a:t>
            </a:r>
          </a:p>
        </p:txBody>
      </p:sp>
      <p:sp>
        <p:nvSpPr>
          <p:cNvPr id="6" name="Text Placeholder 5">
            <a:extLst>
              <a:ext uri="{FF2B5EF4-FFF2-40B4-BE49-F238E27FC236}">
                <a16:creationId xmlns:a16="http://schemas.microsoft.com/office/drawing/2014/main" id="{605D9619-9C84-380B-416F-839EE370F2DE}"/>
              </a:ext>
            </a:extLst>
          </p:cNvPr>
          <p:cNvSpPr>
            <a:spLocks noGrp="1"/>
          </p:cNvSpPr>
          <p:nvPr>
            <p:ph type="body" idx="11"/>
          </p:nvPr>
        </p:nvSpPr>
        <p:spPr/>
        <p:txBody>
          <a:bodyPr/>
          <a:lstStyle/>
          <a:p>
            <a:r>
              <a:rPr lang="en-US" dirty="0"/>
              <a:t>ASL Slangs</a:t>
            </a:r>
          </a:p>
        </p:txBody>
      </p:sp>
      <p:sp>
        <p:nvSpPr>
          <p:cNvPr id="7" name="Text Placeholder 6">
            <a:extLst>
              <a:ext uri="{FF2B5EF4-FFF2-40B4-BE49-F238E27FC236}">
                <a16:creationId xmlns:a16="http://schemas.microsoft.com/office/drawing/2014/main" id="{F568EB12-0599-2BA3-7268-6A9D2383526B}"/>
              </a:ext>
            </a:extLst>
          </p:cNvPr>
          <p:cNvSpPr>
            <a:spLocks noGrp="1"/>
          </p:cNvSpPr>
          <p:nvPr>
            <p:ph type="body" sz="quarter" idx="12"/>
          </p:nvPr>
        </p:nvSpPr>
        <p:spPr/>
        <p:txBody>
          <a:bodyPr/>
          <a:lstStyle/>
          <a:p>
            <a:pPr marL="0" indent="0">
              <a:buNone/>
            </a:pPr>
            <a:r>
              <a:rPr lang="en-US" dirty="0"/>
              <a:t>KISSFIST, OH I SEE, BAD/BAI, VEE, TRU-BIZ, FINISH, FOR-FOR, PEI </a:t>
            </a:r>
            <a:r>
              <a:rPr lang="en-US" dirty="0" err="1"/>
              <a:t>PEI</a:t>
            </a:r>
            <a:r>
              <a:rPr lang="en-US" dirty="0"/>
              <a:t>, PAH, WHOA, EYEPOP, BOMP, TRAIN ZOOM, EYE GARAGE DOOR (OPEN/CLOSE), AND DRY DISCUSS.  </a:t>
            </a:r>
          </a:p>
        </p:txBody>
      </p:sp>
    </p:spTree>
    <p:extLst>
      <p:ext uri="{BB962C8B-B14F-4D97-AF65-F5344CB8AC3E}">
        <p14:creationId xmlns:p14="http://schemas.microsoft.com/office/powerpoint/2010/main" val="5508981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F15D697-D585-6CE4-B8D4-C4DA326BBF45}"/>
              </a:ext>
            </a:extLst>
          </p:cNvPr>
          <p:cNvSpPr>
            <a:spLocks noGrp="1"/>
          </p:cNvSpPr>
          <p:nvPr>
            <p:ph type="title"/>
          </p:nvPr>
        </p:nvSpPr>
        <p:spPr/>
        <p:txBody>
          <a:bodyPr/>
          <a:lstStyle/>
          <a:p>
            <a:r>
              <a:rPr lang="en-US" dirty="0"/>
              <a:t>ASL (Deaf) Advocacy and Self-Advocacy</a:t>
            </a:r>
          </a:p>
        </p:txBody>
      </p:sp>
      <p:sp>
        <p:nvSpPr>
          <p:cNvPr id="5" name="Text Placeholder 4">
            <a:extLst>
              <a:ext uri="{FF2B5EF4-FFF2-40B4-BE49-F238E27FC236}">
                <a16:creationId xmlns:a16="http://schemas.microsoft.com/office/drawing/2014/main" id="{DB969828-5FEC-FD17-6658-503333698ECC}"/>
              </a:ext>
            </a:extLst>
          </p:cNvPr>
          <p:cNvSpPr>
            <a:spLocks noGrp="1"/>
          </p:cNvSpPr>
          <p:nvPr>
            <p:ph type="body" sz="quarter" idx="10"/>
          </p:nvPr>
        </p:nvSpPr>
        <p:spPr/>
        <p:txBody>
          <a:bodyPr/>
          <a:lstStyle/>
          <a:p>
            <a:pPr marL="0" indent="0">
              <a:buNone/>
            </a:pPr>
            <a:r>
              <a:rPr lang="en-US" dirty="0"/>
              <a:t>This involves empowering the student to advocate for their needs, preferences, and rights within the ASL community. It includes effectively communicating with peers, teachers, and other stakeholders about their ASL learning journey and accessibility requirements, fostering self-advocacy skills and promoting inclusivity.</a:t>
            </a:r>
          </a:p>
        </p:txBody>
      </p:sp>
    </p:spTree>
    <p:extLst>
      <p:ext uri="{BB962C8B-B14F-4D97-AF65-F5344CB8AC3E}">
        <p14:creationId xmlns:p14="http://schemas.microsoft.com/office/powerpoint/2010/main" val="40056232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C8EF5-4850-F2A1-2D98-2FB845FAAC97}"/>
              </a:ext>
            </a:extLst>
          </p:cNvPr>
          <p:cNvSpPr>
            <a:spLocks noGrp="1"/>
          </p:cNvSpPr>
          <p:nvPr>
            <p:ph type="title"/>
          </p:nvPr>
        </p:nvSpPr>
        <p:spPr>
          <a:xfrm>
            <a:off x="612489" y="1072164"/>
            <a:ext cx="10978994" cy="770704"/>
          </a:xfrm>
        </p:spPr>
        <p:txBody>
          <a:bodyPr/>
          <a:lstStyle/>
          <a:p>
            <a:r>
              <a:rPr lang="en-US" dirty="0"/>
              <a:t>ASL (Deaf) Advocacy and Self-Advocacy Activities </a:t>
            </a:r>
          </a:p>
        </p:txBody>
      </p:sp>
      <p:sp>
        <p:nvSpPr>
          <p:cNvPr id="3" name="Text Placeholder 2">
            <a:extLst>
              <a:ext uri="{FF2B5EF4-FFF2-40B4-BE49-F238E27FC236}">
                <a16:creationId xmlns:a16="http://schemas.microsoft.com/office/drawing/2014/main" id="{575F29A6-710A-1C4D-A3C0-E10102A59226}"/>
              </a:ext>
            </a:extLst>
          </p:cNvPr>
          <p:cNvSpPr>
            <a:spLocks noGrp="1"/>
          </p:cNvSpPr>
          <p:nvPr>
            <p:ph type="body" sz="quarter" idx="10"/>
          </p:nvPr>
        </p:nvSpPr>
        <p:spPr>
          <a:xfrm>
            <a:off x="612488" y="1941342"/>
            <a:ext cx="11105900" cy="4383258"/>
          </a:xfrm>
        </p:spPr>
        <p:txBody>
          <a:bodyPr/>
          <a:lstStyle/>
          <a:p>
            <a:r>
              <a:rPr lang="en-US" dirty="0"/>
              <a:t>Learn how to effectively request accommodations to meet their needs in appointments, the workplace, and other settings to ensure accessibility. </a:t>
            </a:r>
          </a:p>
          <a:p>
            <a:r>
              <a:rPr lang="en-US" dirty="0"/>
              <a:t>Learn how to utilize communication tools such as </a:t>
            </a:r>
            <a:r>
              <a:rPr lang="en-US" dirty="0" err="1"/>
              <a:t>VideoPhone</a:t>
            </a:r>
            <a:r>
              <a:rPr lang="en-US" dirty="0"/>
              <a:t>, </a:t>
            </a:r>
            <a:r>
              <a:rPr lang="en-US" dirty="0" err="1"/>
              <a:t>CapTel</a:t>
            </a:r>
            <a:r>
              <a:rPr lang="en-US" dirty="0"/>
              <a:t>, relay services, and enable closed captions.</a:t>
            </a:r>
          </a:p>
          <a:p>
            <a:r>
              <a:rPr lang="en-US" dirty="0"/>
              <a:t>Call a specific movie theatre or event organizer to request an interpreter for the Deaf community.</a:t>
            </a:r>
          </a:p>
          <a:p>
            <a:r>
              <a:rPr lang="en-US" dirty="0"/>
              <a:t>Interview Deaf adults for their advice on navigating the hearing world to become better self-advocates as Deaf individuals</a:t>
            </a:r>
          </a:p>
          <a:p>
            <a:r>
              <a:rPr lang="en-US" dirty="0"/>
              <a:t>Share your voice to get your needs related to accessing information at home or school.</a:t>
            </a:r>
          </a:p>
          <a:p>
            <a:r>
              <a:rPr lang="en-US" dirty="0"/>
              <a:t>We have MSAD Online Academy – Self-Advocacy Class available for Fall 2025</a:t>
            </a:r>
          </a:p>
        </p:txBody>
      </p:sp>
    </p:spTree>
    <p:extLst>
      <p:ext uri="{BB962C8B-B14F-4D97-AF65-F5344CB8AC3E}">
        <p14:creationId xmlns:p14="http://schemas.microsoft.com/office/powerpoint/2010/main" val="37181835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061BB-6721-A4A5-18AF-20F4A8D7E50D}"/>
              </a:ext>
            </a:extLst>
          </p:cNvPr>
          <p:cNvSpPr>
            <a:spLocks noGrp="1"/>
          </p:cNvSpPr>
          <p:nvPr>
            <p:ph type="title"/>
          </p:nvPr>
        </p:nvSpPr>
        <p:spPr/>
        <p:txBody>
          <a:bodyPr/>
          <a:lstStyle/>
          <a:p>
            <a:r>
              <a:rPr lang="en-US" dirty="0"/>
              <a:t>Topics in ASL for Classroom</a:t>
            </a:r>
          </a:p>
        </p:txBody>
      </p:sp>
      <p:sp>
        <p:nvSpPr>
          <p:cNvPr id="4" name="Text Placeholder 3">
            <a:extLst>
              <a:ext uri="{FF2B5EF4-FFF2-40B4-BE49-F238E27FC236}">
                <a16:creationId xmlns:a16="http://schemas.microsoft.com/office/drawing/2014/main" id="{41BDFA58-F87E-8FD4-68E0-2254FC3DADBC}"/>
              </a:ext>
            </a:extLst>
          </p:cNvPr>
          <p:cNvSpPr>
            <a:spLocks noGrp="1"/>
          </p:cNvSpPr>
          <p:nvPr>
            <p:ph type="body" sz="quarter" idx="10"/>
          </p:nvPr>
        </p:nvSpPr>
        <p:spPr/>
        <p:txBody>
          <a:bodyPr/>
          <a:lstStyle/>
          <a:p>
            <a:pPr marL="342900" indent="-342900">
              <a:buFont typeface="Arial"/>
              <a:buChar char="•"/>
            </a:pPr>
            <a:r>
              <a:rPr lang="en-US" dirty="0"/>
              <a:t>Expressive ASL skills</a:t>
            </a:r>
          </a:p>
          <a:p>
            <a:pPr marL="342900" indent="-342900">
              <a:buFont typeface="Arial"/>
              <a:buChar char="•"/>
            </a:pPr>
            <a:r>
              <a:rPr lang="en-US" dirty="0"/>
              <a:t> Receptive ASL Skills</a:t>
            </a:r>
          </a:p>
          <a:p>
            <a:pPr marL="342900" indent="-342900">
              <a:buFont typeface="Arial"/>
              <a:buChar char="•"/>
            </a:pPr>
            <a:r>
              <a:rPr lang="en-US" dirty="0"/>
              <a:t>ASL Vocabulary Expansion</a:t>
            </a:r>
          </a:p>
          <a:p>
            <a:pPr marL="342900" indent="-342900">
              <a:buFont typeface="Arial"/>
              <a:buChar char="•"/>
            </a:pPr>
            <a:r>
              <a:rPr lang="en-US" dirty="0"/>
              <a:t>ASL Grammar and Syntax</a:t>
            </a:r>
          </a:p>
          <a:p>
            <a:pPr marL="342900" indent="-342900">
              <a:buFont typeface="Arial"/>
              <a:buChar char="•"/>
            </a:pPr>
            <a:r>
              <a:rPr lang="en-US" dirty="0"/>
              <a:t>ASL Conversational Skills</a:t>
            </a:r>
          </a:p>
        </p:txBody>
      </p:sp>
      <p:sp>
        <p:nvSpPr>
          <p:cNvPr id="5" name="Text Placeholder 4">
            <a:extLst>
              <a:ext uri="{FF2B5EF4-FFF2-40B4-BE49-F238E27FC236}">
                <a16:creationId xmlns:a16="http://schemas.microsoft.com/office/drawing/2014/main" id="{9C9A6E01-995D-68BC-CCA9-FF7F00C72807}"/>
              </a:ext>
            </a:extLst>
          </p:cNvPr>
          <p:cNvSpPr>
            <a:spLocks noGrp="1"/>
          </p:cNvSpPr>
          <p:nvPr>
            <p:ph type="body" sz="quarter" idx="11"/>
          </p:nvPr>
        </p:nvSpPr>
        <p:spPr/>
        <p:txBody>
          <a:bodyPr/>
          <a:lstStyle/>
          <a:p>
            <a:r>
              <a:rPr lang="en-US" dirty="0"/>
              <a:t>ASL Reading Skills (Viewing)</a:t>
            </a:r>
          </a:p>
          <a:p>
            <a:r>
              <a:rPr lang="en-US" dirty="0"/>
              <a:t>ASL Writing Skills (Expressive) </a:t>
            </a:r>
          </a:p>
          <a:p>
            <a:r>
              <a:rPr lang="en-US" dirty="0"/>
              <a:t>ASL Cultural Competence</a:t>
            </a:r>
          </a:p>
          <a:p>
            <a:r>
              <a:rPr lang="en-US" dirty="0"/>
              <a:t>Functional ASL Skills</a:t>
            </a:r>
          </a:p>
          <a:p>
            <a:r>
              <a:rPr lang="en-US" dirty="0"/>
              <a:t>ASL Advocacy and Self-Advocacy</a:t>
            </a:r>
          </a:p>
        </p:txBody>
      </p:sp>
    </p:spTree>
    <p:extLst>
      <p:ext uri="{BB962C8B-B14F-4D97-AF65-F5344CB8AC3E}">
        <p14:creationId xmlns:p14="http://schemas.microsoft.com/office/powerpoint/2010/main" val="8691114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AEAE06-671D-F0FF-E0B2-82DD8D52E49A}"/>
              </a:ext>
            </a:extLst>
          </p:cNvPr>
          <p:cNvSpPr>
            <a:spLocks noGrp="1"/>
          </p:cNvSpPr>
          <p:nvPr>
            <p:ph type="ctrTitle"/>
          </p:nvPr>
        </p:nvSpPr>
        <p:spPr/>
        <p:txBody>
          <a:bodyPr/>
          <a:lstStyle/>
          <a:p>
            <a:r>
              <a:rPr lang="en-US" dirty="0"/>
              <a:t>Thank you!</a:t>
            </a:r>
          </a:p>
        </p:txBody>
      </p:sp>
      <p:sp>
        <p:nvSpPr>
          <p:cNvPr id="5" name="Text Placeholder 4">
            <a:extLst>
              <a:ext uri="{FF2B5EF4-FFF2-40B4-BE49-F238E27FC236}">
                <a16:creationId xmlns:a16="http://schemas.microsoft.com/office/drawing/2014/main" id="{A89FD4B8-EB1A-6B06-678D-4070079E7A50}"/>
              </a:ext>
            </a:extLst>
          </p:cNvPr>
          <p:cNvSpPr>
            <a:spLocks noGrp="1"/>
          </p:cNvSpPr>
          <p:nvPr>
            <p:ph type="body" sz="quarter" idx="10"/>
          </p:nvPr>
        </p:nvSpPr>
        <p:spPr/>
        <p:txBody>
          <a:bodyPr/>
          <a:lstStyle/>
          <a:p>
            <a:r>
              <a:rPr lang="en-US" dirty="0">
                <a:latin typeface="Calibri"/>
                <a:ea typeface="Calibri"/>
                <a:cs typeface="Calibri"/>
              </a:rPr>
              <a:t>Lance Gonzalez – MSAD ASL Specialist </a:t>
            </a:r>
            <a:endParaRPr lang="en-US" dirty="0"/>
          </a:p>
          <a:p>
            <a:r>
              <a:rPr lang="en-US" dirty="0">
                <a:latin typeface="Calibri"/>
                <a:ea typeface="Calibri"/>
                <a:cs typeface="Calibri"/>
              </a:rPr>
              <a:t>Chelsea Paulson – MSAD DHH Outreach Specialist </a:t>
            </a:r>
            <a:endParaRPr lang="en-US" dirty="0">
              <a:ea typeface="Calibri" panose="020F0502020204030204" pitchFamily="34" charset="0"/>
            </a:endParaRPr>
          </a:p>
          <a:p>
            <a:r>
              <a:rPr lang="en-US" dirty="0">
                <a:latin typeface="Calibri"/>
                <a:ea typeface="Calibri"/>
                <a:cs typeface="Calibri"/>
                <a:hlinkClick r:id="rId3"/>
              </a:rPr>
              <a:t>Lance.Gonzalez@msa.state.mn.us</a:t>
            </a:r>
            <a:r>
              <a:rPr lang="en-US" dirty="0">
                <a:latin typeface="Calibri"/>
                <a:ea typeface="Calibri"/>
                <a:cs typeface="Calibri"/>
              </a:rPr>
              <a:t> </a:t>
            </a:r>
            <a:endParaRPr lang="en-US" dirty="0">
              <a:ea typeface="Calibri"/>
            </a:endParaRPr>
          </a:p>
          <a:p>
            <a:r>
              <a:rPr lang="en-US" dirty="0">
                <a:latin typeface="Calibri"/>
                <a:ea typeface="Calibri"/>
                <a:cs typeface="Calibri"/>
                <a:hlinkClick r:id="rId4"/>
              </a:rPr>
              <a:t>Chelsea.Paulson@msa.state.mn.us</a:t>
            </a:r>
            <a:r>
              <a:rPr lang="en-US" dirty="0">
                <a:latin typeface="Calibri"/>
                <a:ea typeface="Calibri"/>
                <a:cs typeface="Calibri"/>
              </a:rPr>
              <a:t> </a:t>
            </a:r>
            <a:endParaRPr lang="en-US" dirty="0">
              <a:ea typeface="Calibri"/>
            </a:endParaRPr>
          </a:p>
        </p:txBody>
      </p:sp>
      <p:pic>
        <p:nvPicPr>
          <p:cNvPr id="6" name="Picture Placeholder 3" descr="Charting the Cs logo with black and blue text">
            <a:extLst>
              <a:ext uri="{FF2B5EF4-FFF2-40B4-BE49-F238E27FC236}">
                <a16:creationId xmlns:a16="http://schemas.microsoft.com/office/drawing/2014/main" id="{E6AB7F08-D967-DF47-84F8-033C983D06A5}"/>
              </a:ext>
            </a:extLst>
          </p:cNvPr>
          <p:cNvPicPr>
            <a:picLocks noChangeAspect="1"/>
          </p:cNvPicPr>
          <p:nvPr/>
        </p:nvPicPr>
        <p:blipFill>
          <a:blip r:embed="rId5"/>
          <a:srcRect/>
          <a:stretch/>
        </p:blipFill>
        <p:spPr>
          <a:xfrm>
            <a:off x="4665766" y="1811084"/>
            <a:ext cx="2882435" cy="604720"/>
          </a:xfrm>
          <a:prstGeom prst="rect">
            <a:avLst/>
          </a:prstGeom>
        </p:spPr>
      </p:pic>
    </p:spTree>
    <p:extLst>
      <p:ext uri="{BB962C8B-B14F-4D97-AF65-F5344CB8AC3E}">
        <p14:creationId xmlns:p14="http://schemas.microsoft.com/office/powerpoint/2010/main" val="34412688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D0E65-9BDF-1CD7-AAD8-BAC375C18F1C}"/>
              </a:ext>
            </a:extLst>
          </p:cNvPr>
          <p:cNvSpPr>
            <a:spLocks noGrp="1"/>
          </p:cNvSpPr>
          <p:nvPr>
            <p:ph type="ctrTitle"/>
          </p:nvPr>
        </p:nvSpPr>
        <p:spPr>
          <a:xfrm>
            <a:off x="606868" y="2324101"/>
            <a:ext cx="11000232" cy="1104900"/>
          </a:xfrm>
        </p:spPr>
        <p:txBody>
          <a:bodyPr/>
          <a:lstStyle/>
          <a:p>
            <a:r>
              <a:rPr lang="en-US" dirty="0"/>
              <a:t>Charting the Cs Conference 2025</a:t>
            </a:r>
            <a:endParaRPr lang="en-US" i="1" dirty="0"/>
          </a:p>
        </p:txBody>
      </p:sp>
      <p:sp>
        <p:nvSpPr>
          <p:cNvPr id="3" name="Text Placeholder 2">
            <a:extLst>
              <a:ext uri="{FF2B5EF4-FFF2-40B4-BE49-F238E27FC236}">
                <a16:creationId xmlns:a16="http://schemas.microsoft.com/office/drawing/2014/main" id="{6E650A0A-0A9F-CB57-030F-744F8593EBC7}"/>
              </a:ext>
            </a:extLst>
          </p:cNvPr>
          <p:cNvSpPr>
            <a:spLocks noGrp="1"/>
          </p:cNvSpPr>
          <p:nvPr>
            <p:ph type="body" sz="quarter" idx="10"/>
          </p:nvPr>
        </p:nvSpPr>
        <p:spPr>
          <a:xfrm>
            <a:off x="606425" y="3429001"/>
            <a:ext cx="11001375" cy="2285999"/>
          </a:xfrm>
        </p:spPr>
        <p:txBody>
          <a:bodyPr/>
          <a:lstStyle/>
          <a:p>
            <a:pPr algn="l"/>
            <a:r>
              <a:rPr lang="en-US" dirty="0"/>
              <a:t>Statewide Professional Development to Support the Workforce and Low Incidence Disability Areas in the State of Minnesota. </a:t>
            </a:r>
          </a:p>
          <a:p>
            <a:pPr algn="l"/>
            <a:r>
              <a:rPr lang="en-US" dirty="0"/>
              <a:t>This presentation is partially funded with a grant from the Minnesota Department of Education using federal funding, CFDA 84.027A, Special Education – Grants to States. </a:t>
            </a:r>
          </a:p>
        </p:txBody>
      </p:sp>
      <p:pic>
        <p:nvPicPr>
          <p:cNvPr id="6" name="Picture Placeholder 3" descr="Charting the Cs logo with black and blue text">
            <a:extLst>
              <a:ext uri="{FF2B5EF4-FFF2-40B4-BE49-F238E27FC236}">
                <a16:creationId xmlns:a16="http://schemas.microsoft.com/office/drawing/2014/main" id="{C813591B-90CF-DAEC-9A27-10F8EF603C18}"/>
              </a:ext>
            </a:extLst>
          </p:cNvPr>
          <p:cNvPicPr>
            <a:picLocks noChangeAspect="1"/>
          </p:cNvPicPr>
          <p:nvPr/>
        </p:nvPicPr>
        <p:blipFill>
          <a:blip r:embed="rId3"/>
          <a:srcRect/>
          <a:stretch/>
        </p:blipFill>
        <p:spPr>
          <a:xfrm>
            <a:off x="4665319" y="1206364"/>
            <a:ext cx="2882435" cy="604720"/>
          </a:xfrm>
          <a:prstGeom prst="rect">
            <a:avLst/>
          </a:prstGeom>
        </p:spPr>
      </p:pic>
    </p:spTree>
    <p:extLst>
      <p:ext uri="{BB962C8B-B14F-4D97-AF65-F5344CB8AC3E}">
        <p14:creationId xmlns:p14="http://schemas.microsoft.com/office/powerpoint/2010/main" val="19984857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1B322-974E-0DE6-A032-5D3A5EF1DDA8}"/>
              </a:ext>
            </a:extLst>
          </p:cNvPr>
          <p:cNvSpPr>
            <a:spLocks noGrp="1"/>
          </p:cNvSpPr>
          <p:nvPr>
            <p:ph type="title"/>
          </p:nvPr>
        </p:nvSpPr>
        <p:spPr/>
        <p:txBody>
          <a:bodyPr/>
          <a:lstStyle/>
          <a:p>
            <a:r>
              <a:rPr lang="en-US" dirty="0"/>
              <a:t>Expressive ASL Skills</a:t>
            </a:r>
          </a:p>
        </p:txBody>
      </p:sp>
      <p:sp>
        <p:nvSpPr>
          <p:cNvPr id="3" name="Text Placeholder 2">
            <a:extLst>
              <a:ext uri="{FF2B5EF4-FFF2-40B4-BE49-F238E27FC236}">
                <a16:creationId xmlns:a16="http://schemas.microsoft.com/office/drawing/2014/main" id="{8B4F1215-27BC-499C-4246-9ADE45A0C22F}"/>
              </a:ext>
            </a:extLst>
          </p:cNvPr>
          <p:cNvSpPr>
            <a:spLocks noGrp="1"/>
          </p:cNvSpPr>
          <p:nvPr>
            <p:ph type="body" sz="quarter" idx="10"/>
          </p:nvPr>
        </p:nvSpPr>
        <p:spPr/>
        <p:txBody>
          <a:bodyPr/>
          <a:lstStyle/>
          <a:p>
            <a:pPr marL="0" indent="0">
              <a:buNone/>
            </a:pPr>
            <a:r>
              <a:rPr lang="en-US" dirty="0"/>
              <a:t>This refers to the student's ability to effectively communicate using American Sign Language (ASL) by accurately producing a predetermined number of signs and sentences in daily interactions. This may involve practicing and refining their signing abilities to convey messages clearly and fluently.</a:t>
            </a:r>
          </a:p>
        </p:txBody>
      </p:sp>
    </p:spTree>
    <p:extLst>
      <p:ext uri="{BB962C8B-B14F-4D97-AF65-F5344CB8AC3E}">
        <p14:creationId xmlns:p14="http://schemas.microsoft.com/office/powerpoint/2010/main" val="20448676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82962-4023-E638-A98C-C220A73570F2}"/>
              </a:ext>
            </a:extLst>
          </p:cNvPr>
          <p:cNvSpPr>
            <a:spLocks noGrp="1"/>
          </p:cNvSpPr>
          <p:nvPr>
            <p:ph type="title"/>
          </p:nvPr>
        </p:nvSpPr>
        <p:spPr>
          <a:xfrm>
            <a:off x="612489" y="1170638"/>
            <a:ext cx="6434424" cy="1153461"/>
          </a:xfrm>
        </p:spPr>
        <p:txBody>
          <a:bodyPr/>
          <a:lstStyle/>
          <a:p>
            <a:r>
              <a:rPr lang="en-US" dirty="0"/>
              <a:t>Expressive ASL Skills Activities</a:t>
            </a:r>
          </a:p>
        </p:txBody>
      </p:sp>
      <p:sp>
        <p:nvSpPr>
          <p:cNvPr id="3" name="Text Placeholder 2">
            <a:extLst>
              <a:ext uri="{FF2B5EF4-FFF2-40B4-BE49-F238E27FC236}">
                <a16:creationId xmlns:a16="http://schemas.microsoft.com/office/drawing/2014/main" id="{5CFBCE2E-EEAA-DD3D-B976-D203CC5A56E9}"/>
              </a:ext>
            </a:extLst>
          </p:cNvPr>
          <p:cNvSpPr>
            <a:spLocks noGrp="1"/>
          </p:cNvSpPr>
          <p:nvPr>
            <p:ph type="body" sz="quarter" idx="10"/>
          </p:nvPr>
        </p:nvSpPr>
        <p:spPr>
          <a:xfrm>
            <a:off x="616974" y="2422422"/>
            <a:ext cx="7519526" cy="3825978"/>
          </a:xfrm>
        </p:spPr>
        <p:txBody>
          <a:bodyPr/>
          <a:lstStyle/>
          <a:p>
            <a:pPr marL="419100">
              <a:spcBef>
                <a:spcPts val="1200"/>
              </a:spcBef>
              <a:spcAft>
                <a:spcPts val="0"/>
              </a:spcAft>
              <a:buSzPts val="2400"/>
            </a:pPr>
            <a:r>
              <a:rPr lang="en-US" dirty="0"/>
              <a:t>Rory’s Story Cubes (</a:t>
            </a:r>
            <a:r>
              <a:rPr lang="en-US" u="sng" dirty="0">
                <a:solidFill>
                  <a:schemeClr val="hlink"/>
                </a:solidFill>
                <a:hlinkClick r:id="rId3">
                  <a:extLst>
                    <a:ext uri="{A12FA001-AC4F-418D-AE19-62706E023703}">
                      <ahyp:hlinkClr xmlns:ahyp="http://schemas.microsoft.com/office/drawing/2018/hyperlinkcolor" val="tx"/>
                    </a:ext>
                  </a:extLst>
                </a:hlinkClick>
              </a:rPr>
              <a:t>https://www.storycubes.com/en/</a:t>
            </a:r>
            <a:r>
              <a:rPr lang="en-US" dirty="0"/>
              <a:t>)</a:t>
            </a:r>
          </a:p>
          <a:p>
            <a:pPr marL="419100">
              <a:spcAft>
                <a:spcPts val="0"/>
              </a:spcAft>
              <a:buSzPts val="2400"/>
            </a:pPr>
            <a:r>
              <a:rPr lang="en-US" dirty="0"/>
              <a:t>Pick a picture based on student’s prior knowledge.</a:t>
            </a:r>
          </a:p>
          <a:p>
            <a:pPr marL="419100">
              <a:spcAft>
                <a:spcPts val="0"/>
              </a:spcAft>
              <a:buSzPts val="2400"/>
            </a:pPr>
            <a:r>
              <a:rPr lang="en-US" dirty="0"/>
              <a:t>Description an object in the classroom and guess what object.</a:t>
            </a:r>
          </a:p>
          <a:p>
            <a:pPr marL="419100">
              <a:spcAft>
                <a:spcPts val="0"/>
              </a:spcAft>
              <a:buSzPts val="2400"/>
            </a:pPr>
            <a:r>
              <a:rPr lang="en-US" dirty="0"/>
              <a:t>ASL Handshape Game Cards for multi-purpose</a:t>
            </a:r>
          </a:p>
          <a:p>
            <a:pPr marL="419100">
              <a:spcAft>
                <a:spcPts val="0"/>
              </a:spcAft>
              <a:buSzPts val="2400"/>
            </a:pPr>
            <a:r>
              <a:rPr lang="en-US" dirty="0"/>
              <a:t>Sign language Bingo </a:t>
            </a:r>
          </a:p>
          <a:p>
            <a:pPr marL="419100">
              <a:spcAft>
                <a:spcPts val="0"/>
              </a:spcAft>
              <a:buSzPts val="2400"/>
            </a:pPr>
            <a:r>
              <a:rPr lang="en-US" dirty="0"/>
              <a:t>Name story </a:t>
            </a:r>
          </a:p>
          <a:p>
            <a:pPr marL="419100">
              <a:spcAft>
                <a:spcPts val="0"/>
              </a:spcAft>
              <a:buSzPts val="2400"/>
            </a:pPr>
            <a:r>
              <a:rPr lang="en-US" dirty="0"/>
              <a:t>Creating a machine </a:t>
            </a:r>
          </a:p>
          <a:p>
            <a:pPr marL="419100">
              <a:spcAft>
                <a:spcPts val="0"/>
              </a:spcAft>
              <a:buSzPts val="2400"/>
            </a:pPr>
            <a:r>
              <a:rPr lang="en-US" dirty="0"/>
              <a:t>A story about a word C-A-T</a:t>
            </a:r>
          </a:p>
          <a:p>
            <a:pPr marL="419100">
              <a:spcAft>
                <a:spcPts val="0"/>
              </a:spcAft>
              <a:buSzPts val="2400"/>
            </a:pPr>
            <a:r>
              <a:rPr lang="en-US" dirty="0"/>
              <a:t>Describe water cycle through body movement/NMS</a:t>
            </a:r>
          </a:p>
        </p:txBody>
      </p:sp>
      <p:pic>
        <p:nvPicPr>
          <p:cNvPr id="12" name="Google Shape;138;g26b98cd9c03_0_6" descr="Story cubes game designed for children, with colorful dice showing different pictures to spark imagination.">
            <a:extLst>
              <a:ext uri="{FF2B5EF4-FFF2-40B4-BE49-F238E27FC236}">
                <a16:creationId xmlns:a16="http://schemas.microsoft.com/office/drawing/2014/main" id="{6139DF48-1F4D-95B2-97EF-B42B9B3082BD}"/>
              </a:ext>
            </a:extLst>
          </p:cNvPr>
          <p:cNvPicPr preferRelativeResize="0">
            <a:picLocks noGrp="1"/>
          </p:cNvPicPr>
          <p:nvPr>
            <p:ph type="pic" sz="quarter" idx="12"/>
          </p:nvPr>
        </p:nvPicPr>
        <p:blipFill>
          <a:blip r:embed="rId4">
            <a:alphaModFix/>
          </a:blip>
          <a:srcRect l="-6075" t="-6469" r="-6140" b="-13042"/>
          <a:stretch/>
        </p:blipFill>
        <p:spPr>
          <a:xfrm>
            <a:off x="8030322" y="2187654"/>
            <a:ext cx="1936377" cy="1694329"/>
          </a:xfrm>
          <a:prstGeom prst="rect">
            <a:avLst/>
          </a:prstGeom>
          <a:noFill/>
          <a:ln w="9525">
            <a:noFill/>
          </a:ln>
        </p:spPr>
      </p:pic>
      <p:pic>
        <p:nvPicPr>
          <p:cNvPr id="13" name="Picture Placeholder 12" descr="A sign language bingo game">
            <a:extLst>
              <a:ext uri="{FF2B5EF4-FFF2-40B4-BE49-F238E27FC236}">
                <a16:creationId xmlns:a16="http://schemas.microsoft.com/office/drawing/2014/main" id="{5A088E96-D7F8-D598-6C64-8ABFCFAD3C42}"/>
              </a:ext>
            </a:extLst>
          </p:cNvPr>
          <p:cNvPicPr>
            <a:picLocks noGrp="1" noChangeAspect="1"/>
          </p:cNvPicPr>
          <p:nvPr>
            <p:ph type="pic" sz="quarter" idx="13"/>
          </p:nvPr>
        </p:nvPicPr>
        <p:blipFill>
          <a:blip r:embed="rId5"/>
          <a:srcRect t="6388" b="-1657"/>
          <a:stretch/>
        </p:blipFill>
        <p:spPr>
          <a:xfrm>
            <a:off x="9961096" y="1843088"/>
            <a:ext cx="1585724" cy="1867533"/>
          </a:xfrm>
          <a:prstGeom prst="rect">
            <a:avLst/>
          </a:prstGeom>
          <a:ln w="9525"/>
        </p:spPr>
      </p:pic>
      <p:pic>
        <p:nvPicPr>
          <p:cNvPr id="14" name="Google Shape;139;g26b98cd9c03_0_6" descr="A set of educational cards depicting sign language handshapes with illustrations on a patterned background">
            <a:extLst>
              <a:ext uri="{FF2B5EF4-FFF2-40B4-BE49-F238E27FC236}">
                <a16:creationId xmlns:a16="http://schemas.microsoft.com/office/drawing/2014/main" id="{34313E7D-BE1B-4486-11F4-DB9FCAF8B147}"/>
              </a:ext>
            </a:extLst>
          </p:cNvPr>
          <p:cNvPicPr preferRelativeResize="0">
            <a:picLocks noGrp="1"/>
          </p:cNvPicPr>
          <p:nvPr>
            <p:ph type="pic" sz="quarter" idx="14"/>
          </p:nvPr>
        </p:nvPicPr>
        <p:blipFill>
          <a:blip r:embed="rId6">
            <a:alphaModFix/>
          </a:blip>
          <a:srcRect t="-5552" b="1788"/>
          <a:stretch/>
        </p:blipFill>
        <p:spPr>
          <a:xfrm>
            <a:off x="8136499" y="4116751"/>
            <a:ext cx="1724025" cy="1788925"/>
          </a:xfrm>
          <a:prstGeom prst="rect">
            <a:avLst/>
          </a:prstGeom>
          <a:noFill/>
          <a:ln w="9525">
            <a:solidFill>
              <a:schemeClr val="tx1"/>
            </a:solidFill>
          </a:ln>
        </p:spPr>
      </p:pic>
      <p:pic>
        <p:nvPicPr>
          <p:cNvPr id="15" name="Google Shape;140;g26b98cd9c03_0_6" descr="Game cards with American Sign Language handshapes for practicing and mastering sign language skills.">
            <a:extLst>
              <a:ext uri="{FF2B5EF4-FFF2-40B4-BE49-F238E27FC236}">
                <a16:creationId xmlns:a16="http://schemas.microsoft.com/office/drawing/2014/main" id="{0D3EF81D-6F7D-7400-1892-35CF4022FD89}"/>
              </a:ext>
            </a:extLst>
          </p:cNvPr>
          <p:cNvPicPr preferRelativeResize="0">
            <a:picLocks noGrp="1"/>
          </p:cNvPicPr>
          <p:nvPr>
            <p:ph type="pic" sz="quarter" idx="15"/>
          </p:nvPr>
        </p:nvPicPr>
        <p:blipFill>
          <a:blip r:embed="rId7">
            <a:alphaModFix/>
          </a:blip>
          <a:srcRect l="915" r="915"/>
          <a:stretch>
            <a:fillRect/>
          </a:stretch>
        </p:blipFill>
        <p:spPr>
          <a:xfrm>
            <a:off x="9964271" y="3873500"/>
            <a:ext cx="1585724" cy="2184386"/>
          </a:xfrm>
          <a:prstGeom prst="rect">
            <a:avLst/>
          </a:prstGeom>
          <a:noFill/>
          <a:ln w="9525">
            <a:solidFill>
              <a:schemeClr val="tx1"/>
            </a:solidFill>
          </a:ln>
        </p:spPr>
      </p:pic>
    </p:spTree>
    <p:extLst>
      <p:ext uri="{BB962C8B-B14F-4D97-AF65-F5344CB8AC3E}">
        <p14:creationId xmlns:p14="http://schemas.microsoft.com/office/powerpoint/2010/main" val="33905671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941AD0B-7CEE-A860-FD93-C9196C1D6FB2}"/>
              </a:ext>
            </a:extLst>
          </p:cNvPr>
          <p:cNvSpPr>
            <a:spLocks noGrp="1"/>
          </p:cNvSpPr>
          <p:nvPr>
            <p:ph type="title"/>
          </p:nvPr>
        </p:nvSpPr>
        <p:spPr/>
        <p:txBody>
          <a:bodyPr/>
          <a:lstStyle/>
          <a:p>
            <a:r>
              <a:rPr lang="en-US" dirty="0"/>
              <a:t>Expressive ASL Skills Activities (Water cycle)</a:t>
            </a:r>
          </a:p>
        </p:txBody>
      </p:sp>
      <p:pic>
        <p:nvPicPr>
          <p:cNvPr id="7" name="Picture Placeholder 6" descr="A diagram of a cycle of water">
            <a:extLst>
              <a:ext uri="{FF2B5EF4-FFF2-40B4-BE49-F238E27FC236}">
                <a16:creationId xmlns:a16="http://schemas.microsoft.com/office/drawing/2014/main" id="{5BBFBFA9-C0E6-3163-0BF1-278324BDFF30}"/>
              </a:ext>
            </a:extLst>
          </p:cNvPr>
          <p:cNvPicPr>
            <a:picLocks noGrp="1" noChangeAspect="1"/>
          </p:cNvPicPr>
          <p:nvPr>
            <p:ph type="pic" sz="quarter" idx="12"/>
          </p:nvPr>
        </p:nvPicPr>
        <p:blipFill>
          <a:blip r:embed="rId3"/>
          <a:srcRect t="10602" b="10602"/>
          <a:stretch>
            <a:fillRect/>
          </a:stretch>
        </p:blipFill>
        <p:spPr>
          <a:xfrm>
            <a:off x="3183986" y="2400300"/>
            <a:ext cx="5825620" cy="3848100"/>
          </a:xfrm>
          <a:prstGeom prst="rect">
            <a:avLst/>
          </a:prstGeom>
        </p:spPr>
      </p:pic>
    </p:spTree>
    <p:extLst>
      <p:ext uri="{BB962C8B-B14F-4D97-AF65-F5344CB8AC3E}">
        <p14:creationId xmlns:p14="http://schemas.microsoft.com/office/powerpoint/2010/main" val="13893770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C70D9-8211-3257-F941-CB5B13ED5B69}"/>
              </a:ext>
            </a:extLst>
          </p:cNvPr>
          <p:cNvSpPr>
            <a:spLocks noGrp="1"/>
          </p:cNvSpPr>
          <p:nvPr>
            <p:ph type="title"/>
          </p:nvPr>
        </p:nvSpPr>
        <p:spPr/>
        <p:txBody>
          <a:bodyPr/>
          <a:lstStyle/>
          <a:p>
            <a:r>
              <a:rPr lang="en-US" dirty="0"/>
              <a:t>Expressive ASL Rhythm Skills (Apple life cycle)</a:t>
            </a:r>
          </a:p>
        </p:txBody>
      </p:sp>
      <p:pic>
        <p:nvPicPr>
          <p:cNvPr id="5" name="applelifecycle" descr="A video of expressive ASL Rhythm Skills ">
            <a:hlinkClick r:id="" action="ppaction://media"/>
            <a:extLst>
              <a:ext uri="{FF2B5EF4-FFF2-40B4-BE49-F238E27FC236}">
                <a16:creationId xmlns:a16="http://schemas.microsoft.com/office/drawing/2014/main" id="{B4E6C1E5-553B-3C92-D26B-2AC3018FC2B3}"/>
              </a:ext>
            </a:extLst>
          </p:cNvPr>
          <p:cNvPicPr>
            <a:picLocks noGrp="1" noChangeAspect="1"/>
          </p:cNvPicPr>
          <p:nvPr>
            <p:ph type="media" sz="quarter" idx="10"/>
            <a:videoFile r:link="rId2"/>
            <p:extLst>
              <p:ext uri="{DAA4B4D4-6D71-4841-9C94-3DE7FCFB9230}">
                <p14:media xmlns:p14="http://schemas.microsoft.com/office/powerpoint/2010/main" r:embed="rId1"/>
              </p:ext>
            </p:extLst>
          </p:nvPr>
        </p:nvPicPr>
        <p:blipFill>
          <a:blip r:embed="rId5"/>
          <a:stretch>
            <a:fillRect/>
          </a:stretch>
        </p:blipFill>
        <p:spPr>
          <a:xfrm>
            <a:off x="2676489" y="2400300"/>
            <a:ext cx="6818384" cy="3848100"/>
          </a:xfrm>
          <a:prstGeom prst="rect">
            <a:avLst/>
          </a:prstGeom>
        </p:spPr>
      </p:pic>
    </p:spTree>
    <p:extLst>
      <p:ext uri="{BB962C8B-B14F-4D97-AF65-F5344CB8AC3E}">
        <p14:creationId xmlns:p14="http://schemas.microsoft.com/office/powerpoint/2010/main" val="2820601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35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p:cTn id="12" fill="hold" display="0">
                  <p:stCondLst>
                    <p:cond delay="indefinite"/>
                  </p:stCondLst>
                </p:cTn>
                <p:tgtEl>
                  <p:spTgt spid="5"/>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86458-6EA8-023B-727E-EC434A0427B8}"/>
              </a:ext>
            </a:extLst>
          </p:cNvPr>
          <p:cNvSpPr>
            <a:spLocks noGrp="1"/>
          </p:cNvSpPr>
          <p:nvPr>
            <p:ph type="title"/>
          </p:nvPr>
        </p:nvSpPr>
        <p:spPr/>
        <p:txBody>
          <a:bodyPr/>
          <a:lstStyle/>
          <a:p>
            <a:r>
              <a:rPr lang="en-US" dirty="0"/>
              <a:t>Receptive ASL Skills</a:t>
            </a:r>
          </a:p>
        </p:txBody>
      </p:sp>
      <p:sp>
        <p:nvSpPr>
          <p:cNvPr id="3" name="Text Placeholder 2">
            <a:extLst>
              <a:ext uri="{FF2B5EF4-FFF2-40B4-BE49-F238E27FC236}">
                <a16:creationId xmlns:a16="http://schemas.microsoft.com/office/drawing/2014/main" id="{CA1AA055-6629-81E8-3EC9-65CEEABC8BCA}"/>
              </a:ext>
            </a:extLst>
          </p:cNvPr>
          <p:cNvSpPr>
            <a:spLocks noGrp="1"/>
          </p:cNvSpPr>
          <p:nvPr>
            <p:ph type="body" sz="quarter" idx="10"/>
          </p:nvPr>
        </p:nvSpPr>
        <p:spPr/>
        <p:txBody>
          <a:bodyPr/>
          <a:lstStyle/>
          <a:p>
            <a:pPr marL="0" indent="0">
              <a:buNone/>
            </a:pPr>
            <a:r>
              <a:rPr lang="en-US" dirty="0"/>
              <a:t>This focuses on the student's ability to understand and comprehend ASL signs and sentences presented by others, such as teachers or peers, during classroom activities. The goal is for the student to accurately identify and interpret ASL communication in various contexts.</a:t>
            </a:r>
          </a:p>
        </p:txBody>
      </p:sp>
    </p:spTree>
    <p:extLst>
      <p:ext uri="{BB962C8B-B14F-4D97-AF65-F5344CB8AC3E}">
        <p14:creationId xmlns:p14="http://schemas.microsoft.com/office/powerpoint/2010/main" val="34673867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64299-B94B-064D-7AC3-F4D05F0FA574}"/>
              </a:ext>
            </a:extLst>
          </p:cNvPr>
          <p:cNvSpPr>
            <a:spLocks noGrp="1"/>
          </p:cNvSpPr>
          <p:nvPr>
            <p:ph type="title"/>
          </p:nvPr>
        </p:nvSpPr>
        <p:spPr/>
        <p:txBody>
          <a:bodyPr/>
          <a:lstStyle/>
          <a:p>
            <a:r>
              <a:rPr lang="en-US" dirty="0"/>
              <a:t>Receptive ASL Skills Activities</a:t>
            </a:r>
          </a:p>
        </p:txBody>
      </p:sp>
      <p:sp>
        <p:nvSpPr>
          <p:cNvPr id="3" name="Text Placeholder 2">
            <a:extLst>
              <a:ext uri="{FF2B5EF4-FFF2-40B4-BE49-F238E27FC236}">
                <a16:creationId xmlns:a16="http://schemas.microsoft.com/office/drawing/2014/main" id="{B27FA43E-7A5A-8ED9-D49B-D96CBE8FB60F}"/>
              </a:ext>
            </a:extLst>
          </p:cNvPr>
          <p:cNvSpPr>
            <a:spLocks noGrp="1"/>
          </p:cNvSpPr>
          <p:nvPr>
            <p:ph type="body" sz="quarter" idx="10"/>
          </p:nvPr>
        </p:nvSpPr>
        <p:spPr>
          <a:xfrm>
            <a:off x="612488" y="2421566"/>
            <a:ext cx="11387254" cy="3903034"/>
          </a:xfrm>
        </p:spPr>
        <p:txBody>
          <a:bodyPr/>
          <a:lstStyle/>
          <a:p>
            <a:r>
              <a:rPr lang="en-US" dirty="0"/>
              <a:t>Read aloud a book**</a:t>
            </a:r>
          </a:p>
          <a:p>
            <a:r>
              <a:rPr lang="en-US" dirty="0"/>
              <a:t>ASL short story video** (YouTube and in-house ASL videos)</a:t>
            </a:r>
          </a:p>
          <a:p>
            <a:r>
              <a:rPr lang="en-US" dirty="0"/>
              <a:t>Train ASL short story (pair or small group) </a:t>
            </a:r>
          </a:p>
          <a:p>
            <a:r>
              <a:rPr lang="en-US" dirty="0"/>
              <a:t>Description an object or cartoon appearance and draw the picture match the description.</a:t>
            </a:r>
          </a:p>
          <a:p>
            <a:r>
              <a:rPr lang="en-US" dirty="0"/>
              <a:t>Retell their own story with some changes from the short story ("The Three Little Pigs") </a:t>
            </a:r>
          </a:p>
          <a:p>
            <a:r>
              <a:rPr lang="en-US" dirty="0"/>
              <a:t>Sign Language Bingo (create a sentence)</a:t>
            </a:r>
          </a:p>
          <a:p>
            <a:pPr marL="0" indent="0">
              <a:buNone/>
            </a:pPr>
            <a:endParaRPr lang="en-US" sz="2400" dirty="0">
              <a:solidFill>
                <a:schemeClr val="dk1"/>
              </a:solidFill>
              <a:latin typeface="Calibri"/>
              <a:ea typeface="Calibri"/>
              <a:cs typeface="Calibri"/>
              <a:sym typeface="Calibri"/>
            </a:endParaRPr>
          </a:p>
          <a:p>
            <a:pPr marL="0" indent="0" algn="ctr">
              <a:buNone/>
            </a:pPr>
            <a:r>
              <a:rPr lang="en-US" sz="2400" dirty="0">
                <a:solidFill>
                  <a:schemeClr val="dk1"/>
                </a:solidFill>
                <a:latin typeface="Calibri"/>
                <a:ea typeface="Calibri"/>
                <a:cs typeface="Calibri"/>
                <a:sym typeface="Calibri"/>
              </a:rPr>
              <a:t>**Ask questions to check if students are following the video or story. </a:t>
            </a:r>
          </a:p>
        </p:txBody>
      </p:sp>
    </p:spTree>
    <p:extLst>
      <p:ext uri="{BB962C8B-B14F-4D97-AF65-F5344CB8AC3E}">
        <p14:creationId xmlns:p14="http://schemas.microsoft.com/office/powerpoint/2010/main" val="353808867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Custom 1">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000CC"/>
      </a:hlink>
      <a:folHlink>
        <a:srgbClr val="954F7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PAW xmlns="http://www.net-centric.com/PAWPP">
  <Shape xmlns="" ID="8euNCCA4IqjupmbpvbvSMfRq+8o=" pdftag="H1" isBookmarkSet="no" bookmark="yes" Order="_x0031_"/>
  <Shape xmlns="" ID="ARSfPO/U9ItJ9zIOwm93ZJ7l/j8=" pdftag="H2" isBookmarkSet="no" bookmark="yes" Order="_x0032_"/>
  <Shape xmlns="" ID="osa0KM2sbnZHHxlXUxKH3ujjHuE=" pdftag="" bookmark="no" Order="_x0031_"/>
  <Shape xmlns="" ID="4JRL6lqoOFw9RUHrP0y9U5BDzf8=" pdftag="" bookmark="no" Order="_x0032_"/>
  <Shape xmlns="" ID="sM+ghJOlUVqnHU19mdPjAdwWJuw=" pdftag="" bookmark="no" Order="_x0031_"/>
  <Shape xmlns="" ID="GTGIHFiwAYvgHLb8IUSCQ2X6w4g=" pdftag="" bookmark="no" Order="_x0032_"/>
  <Shape xmlns="" ID="hq9gSbGZQhpPus+SHezN5PrGc9w=" pdftag="" bookmark="no" Order="_x0031_"/>
  <Shape xmlns="" ID="FtXJgaOuZev8eFU+if2YMxbKkRI=" pdftag="" bookmark="no" Order="_x0032_"/>
  <Shape xmlns="" ID="ri+uYzSNCD67GlIZrZ8qmmNgURU=" pdftag="" bookmark="no" Order="_x0033_"/>
  <Shape xmlns="" ID="/Xe9+1NnBDFDac2uz9Mf5cnxpHw=" pdftag="" bookmark="no" Order="_x0031_"/>
  <Shape xmlns="" ID="rGgMSPfHoOmRN/+oUl7Dwo+YgYE=" pdftag="" bookmark="no" Order="_x0032_"/>
  <Shape xmlns="" ID="ZTBnAgeWTQQGZoyfyflkLJl+jcs=" pdftag="" bookmark="no" Order="_x0035_"/>
  <Shape xmlns="" ID="nSihPpWUspo+Y57wY5tF8LIQIHs=" pdftag="" bookmark="no" Order="_x0032_"/>
  <Shape xmlns="" ID="S6CVtHyytP5Rb39DTS6OkAlP7e0=" pdftag="" bookmark="no" Order="_x0034_"/>
  <Shape xmlns="" ID="USIEJhtT65UPFtGM0RUW67D4iJA=" pdftag="" bookmark="no" Order="_x0033_"/>
  <Shape xmlns="" ID="XzVFQuOWAWqK/HZDqm2LiuGBOJQ=" pdftag="" bookmark="no" Order="_x0032_"/>
  <Shape xmlns="" ID="uflvo7/4mXD7uDuM1tkLIDwRdoQ=" inline="no" formula="no" pdftag="Figure" Lang="" bookmark="no" Order="_x0031_" artifact="_x0030_" validate="no"/>
  <HyperLink xmlns="" ID="iB0l3QkZoIIwbuqLQRe5I0KEal0=1995016305290.2289_384.0426" plainAltText="shuyin.maciel_x0040_metrocsu.org" Lang=""/>
  <Shape xmlns="" ID="oUeVMHAtmcFeZuL28VldA6mxYF4=" pdftag="" bookmark="no" Order="_x0031_"/>
  <Shape xmlns="" ID="iB0l3QkZoIIwbuqLQRe5I0KEal0=" pdftag="" bookmark="no" Order="_x0032_"/>
  <SubText xmlns="" ID="uflvo7/4mXD7uDuM1tkLIDwRdoQ=" ActualText=""/>
  <Shape xmlns="" ID="dPX0ernXQqq7MaM8E4a1qptkh+k=" pdftag="" Order="_x0033_"/>
  <Shape xmlns="" ID="Ui8BRw8jp83CydpNoPhxtC90coo=" pdftag="H2" isBookmarkSet="no" bookmark="yes" Order="_x0031_"/>
  <Shape xmlns="" ID="JTHWRjgwkcs6ej6LCAgd8rt1JiA=" pdftag="P" isBookmarkSet="no" bookmark="no" Order="_x0032_"/>
  <Shape xmlns="" ID="ZUK3P0vq1kyHMBtaP+GB8/hLUTw=" pdftag="H2" isBookmarkSet="no" bookmark="yes" Order="_x0031_"/>
  <Shape xmlns="" ID="jPlzfn2cWm2MZED+irsBSVGEwWE=" pdftag="P" isBookmarkSet="no" bookmark="no" Order="_x0032_"/>
  <Shape xmlns="" ID="uy/78ijjovHCeCAAgxG0VsjG/ac=" pdftag="" Order="_x0032_"/>
  <Shape xmlns="" ID="iHgMDtLXDWT2zkYPVs2mAmQfFIg=" pdftag="" Order="_x0033_"/>
  <Shape xmlns="" ID="IRZyh47S6MWFd7oMORcxPurIMIY=" Order="_x0031_" formula="no" pdftag="Figure" inline="no" validate="no" artifact="_x0030_"/>
  <Shape xmlns="" ID="X4j4L0lB0/G/nG8o8So2UaU/Kcg=" pdftag="H2" isBookmarkSet="no" bookmark="yes" Order="_x0031_"/>
  <Shape xmlns="" ID="XHX+YpuvmKP7MYZl23EDyGNK15s=" pdftag="" Order="_x0032_"/>
  <Shape xmlns="" ID="1oNuWWo05Fb9IaxtoPr7849BMRc=" pdftag="H2" isBookmarkSet="no" bookmark="yes" Order="_x0031_"/>
  <Shape xmlns="" ID="6oI3qJZdOxd1SO0fTC134sk0oK8=" pdftag="" Order="_x0033_"/>
  <Shape xmlns="" ID="kkNvTVED9PQYhg+TsO35kba0ZCk=" pdftag="" Order="_x0032_"/>
  <Shape xmlns="" ID="IFoFyA6gaJTAirK4ju6gOqF+JW8=" pdftag="" Order="_x0031_"/>
  <Shape xmlns="" ID="a5VxHDBS3Iil+7OlgHKZE9OLA9U=" pdftag="" Order="_x0032_"/>
  <Shape xmlns="" ID="sQ3fYIfewEzFUl2qI4j4eEFgsag=" pdftag="" Order="_x0033_"/>
  <Shape xmlns="" ID="FYul620mDaKtwYOrfpkHhJaMX7M=" pdftag="" Order="_x0034_"/>
  <Shape xmlns="" ID="Ue52PUEnwARe++e3zRu2VNqgWpg=" pdftag="" Order="_x0035_"/>
  <Shape xmlns="" ID="Jk8e9QXHkpH4cNI1DmdoN0Jr+tw=" pdftag="" Order="_x0031_"/>
  <Shape xmlns="" ID="/kCVetuNb3PIjgjRXF9pubcO7B8=" pdftag="" Order="_x0032_"/>
  <Shape xmlns="" ID="sMqYAFkBVB1hdc7j1U+q+VsmNW0=" Order="_x0033_" artifact="_x0030_" formula="no" pdftag="Figure" validate="no"/>
  <Shape xmlns="" ID="E9r0ZDVGAdF4Z8c4O35fSPAfhQ0=" pdftag="" Order="_x0031_"/>
  <Shape xmlns="" ID="s6mPtTdUU0wB1KhKw29GvNZru5k=" pdftag="" Order="_x0032_"/>
  <Shape xmlns="" ID="NuRjTmTyKkVsxqhyGuyHeNxjXEo=" Order="_x0033_" artifact="_x0030_" formula="no" pdftag="Figure" validate="no"/>
  <Shape xmlns="" ID="X17lnLeewQTjmIQB2fcCbRIE5qQ=" Order="_x0034_" artifact="_x0030_" formula="no" pdftag="Figure" validate="no"/>
  <Shape xmlns="" ID="pbbRwGWiDdkJnIk5D5okSsy98D4=" pdftag="" Order="_x0031_"/>
  <Shape xmlns="" ID="rsrRkYln5xXBUmazGmopUktXfqA=" Order="_x0032_" artifact="_x0030_" formula="no" pdftag="Figure" validate="no"/>
  <Shape xmlns="" ID="tvNoiXRfZOzqGCWMKbSIwzNDI9E=" pdftag="" Order="_x0031_"/>
  <Shape xmlns="" ID="LlqAjh3WKHiuCIevNVN+h45hPqs=" pdftag="" Order="_x0032_"/>
  <Shape xmlns="" ID="OB4BixS7nGZYBrxaE3YC6szcyss=" Order="_x0033_" artifact="_x0030_" formula="no" pdftag="Figure" validate="no"/>
  <Shape xmlns="" ID="sblAIztjS/U1NiXHyC5tEpnukvw=" pdftag="H2" isBookmarkSet="no" bookmark="yes" Order="_x0031_"/>
  <Shape xmlns="" ID="mYP5Xqqf8dVgb96lk1X0Rgyc3UE=" Order="_x0032_" artifact="_x0030_" formula="no" pdftag="Figure" validate="no"/>
  <Shape xmlns="" ID="JM9HJCxPCgfQ6hs3tNmS4M18/+A=" pdftag="H2" isBookmarkSet="no" bookmark="yes" Order="_x0031_"/>
  <Shape xmlns="" ID="z0Jdk/HCwtQh6YbE3A2e2FQO2kE=" pdftag="" Order="_x0032_"/>
  <Shape xmlns="" ID="DS+k62dUxHN0Fr35/JZWIrgtroc=" Order="_x0033_" artifact="_x0030_" formula="no" pdftag="Figure" validate="no"/>
  <Shape xmlns="" ID="atmq+E4mXiTG5q/nm5zQSFm4JKU=" pdftag="H2" isBookmarkSet="no" bookmark="yes" Order="_x0031_"/>
  <Shape xmlns="" ID="FIYMG4qOJ86CF5KRQGqoGdSgYvQ=" Order="_x0032_" artifact="_x0030_" formula="no" pdftag="Figure" validate="no"/>
  <Shape xmlns="" ID="A2QXNIu5pBEOUCVECoZ43VBhRek=" pdftag="" Order="_x0031_"/>
  <Shape xmlns="" ID="Ypx9x7dWmgoJorMeoVQYDe2Y3h0=" pdftag="" Order="_x0032_"/>
  <Shape xmlns="" ID="H4MhL+tO+Cc8hX3LrUoA6/lxPRg=" pdftag="" Order="_x0031_"/>
  <Shape xmlns="" ID="qByouegnTanyw/tLlr3kLZ3TflU=" pdftag="" Order="_x0032_"/>
  <SubText xmlns="" ID="IRZyh47S6MWFd7oMORcxPurIMIY=" ActualText=""/>
  <Shape xmlns="" ID="Jl7UUhjVgCI8MeVBtgRStrcZ3Pg=" pdftag="H2" isBookmarkSet="no" bookmark="yes" Order="_x0031_"/>
  <Shape xmlns="" ID="ZpUUHgrbhCn0cn/pwHjj6JimRnk=" pdftag="P" isBookmarkSet="no" bookmark="no" Order="_x0032_"/>
  <Shape xmlns="" ID="AntwAZFIVMBC2xhA+AIkBwrL7IU=" isBookmarkSet="no" bookmark="yes" pdftag="H1" artifact="_x0030_" Order="_x0032_"/>
  <Shape xmlns="" ID="v27YEysurcfiGRr6RPVRYKQSHGc=" isBookmarkSet="no" bookmark="yes" pdftag="P" artifact="_x0030_" Order="_x0033_"/>
  <Shape xmlns="" ID="TR0mMJJUCeblVTvRA2Ql+DBgjx8=" formula="no" pdftag="Figure" inline="no" artifact="_x0030_" isBookmarkSet="no" bookmark="no" Order="_x0031_" validate="no" Lang=""/>
  <Shape xmlns="" ID="5UFLIzVhFtn6JZH3o+NpXtCSyr0=" pdftag="P" isBookmarkSet="no" bookmark="no" Order="_x0032_"/>
  <Shape xmlns="" ID="8NOqEydZ0CLK2hsCCPY+L9voyAA=" pdftag="H2" isBookmarkSet="no" bookmark="yes" Order="_x0031_"/>
  <Shape xmlns="" ID="BeoXEOPuG5yAvKffd83hd9PDkWs=" pdftag="P" isBookmarkSet="no" bookmark="no" Order="_x0032_"/>
  <Shape xmlns="" ID="cDzKpDtgDpr+3thIKQMY0Ta6XMo=" pdftag="P" isBookmarkSet="no" bookmark="no" Order="_x0033_"/>
  <Shape xmlns="" ID="uGkArayZ+HmF507JeXHN7JBM2HY=" pdftag="H2" isBookmarkSet="no" bookmark="yes" Order="_x0031_"/>
  <Shape xmlns="" ID="STUaJfpKgMLHBHGkHN11FYU6ffk=" isBookmarkSet="no" bookmark="no" pdftag="H3" artifact="_x0030_" Order="_x0032_"/>
  <Shape xmlns="" ID="7I2vpVsuKK3eAPENdN50YkWWLu4=" isBookmarkSet="no" bookmark="no" pdftag="H3" artifact="_x0030_" Order="_x0034_"/>
  <Shape xmlns="" ID="OqS1bs4Ni6awjjp7bsCxgXZWU8A=" pdftag="P" isBookmarkSet="no" bookmark="no" Order="_x0033_"/>
  <Shape xmlns="" ID="25wlJ28nPXrlm2ZHmvuEFeuVDiE=" pdftag="P" isBookmarkSet="no" bookmark="no" Order="_x0035_"/>
  <Shape xmlns="" ID="fwVpKfGCn3yQbvcebEEOOgSSi4Q=" pdftag="H2" isBookmarkSet="no" bookmark="yes" Order="_x0031_"/>
  <Shape xmlns="" ID="mC6Z8DZ2eaJU9z7yHnyQkyjscNg=" pdftag="P" isBookmarkSet="no" bookmark="no" Order="_x0032_"/>
  <Shape xmlns="" ID="e9DfiT2v2BCJDDDkkM+K2YuCfO8=" Order="_x0033_" formula="no" inline="no" artifact="_x0031_" pdftag="_x005B_Artifact_x005D_" isBookmarkSet="no" bookmark="no" validate="no" Lang=""/>
  <Shape xmlns="" ID="Lyn4PkO2oLc0JsVVvTTeDNAil58=" pdftag="H2" isBookmarkSet="no" bookmark="yes" Order="_x0031_"/>
  <Shape xmlns="" ID="CnTZGVauv9iMnwO9llGNHvwfVRc=" pdftag="P" isBookmarkSet="no" bookmark="no" Order="_x0032_"/>
  <Shape xmlns="" ID="EC2fL7BcOydpczk3DINisSLMkpU=" Order="_x0033_" formula="no" inline="no" artifact="_x0031_" pdftag="_x005B_Artifact_x005D_" isBookmarkSet="no" bookmark="no" validate="no" Lang=""/>
  <Shape xmlns="" ID="NbyerPOX/qokjuTvTTNzRlWEf28=" Order="_x0034_" formula="no" inline="no" artifact="_x0031_" pdftag="_x005B_Artifact_x005D_" isBookmarkSet="no" bookmark="no" validate="no" Lang=""/>
  <Shape xmlns="" ID="Ff3EV73BbGE8gyuwUAlenRtzXvY=" pdftag="H2" isBookmarkSet="no" bookmark="yes" Order="_x0031_"/>
  <Shape xmlns="" ID="C2nyHESj7yNat/CEQYaWdozVoAo=" Order="_x0032_" formula="no" inline="no" artifact="_x0031_" pdftag="_x005B_Artifact_x005D_" isBookmarkSet="no" bookmark="no" validate="no" Lang=""/>
  <Shape xmlns="" ID="16jc2gKndrYKbCgCPwPx82l9NEk=" pdftag="P" isBookmarkSet="no" bookmark="no" Order="_x0032_"/>
  <Shape xmlns="" ID="OSQ/Kn3rWFe6qZ+AenHJJWg4h5Q=" Order="_x0033_" formula="no" inline="no" artifact="_x0031_" pdftag="_x005B_Artifact_x005D_" isBookmarkSet="no" bookmark="no" validate="no" Lang=""/>
  <Shape xmlns="" ID="mlYpkIadw9s/wxpZyKJ/Zpyl0OI=" Order="_x0032_" formula="no" inline="no" artifact="_x0031_" pdftag="_x005B_Artifact_x005D_" isBookmarkSet="no" bookmark="no" validate="no" Lang=""/>
  <Shape xmlns="" ID="4Bnn46UuQjHWtjohDUo830Cu6jo=" pdftag="P" isBookmarkSet="no" bookmark="no" Order="_x0032_"/>
  <Shape xmlns="" ID="oiewVwZbNA94UR/ZFSk+p5RlL6o=" Order="_x0033_" formula="no" inline="no" artifact="_x0031_" pdftag="_x005B_Artifact_x005D_" isBookmarkSet="no" bookmark="no" validate="no" Lang=""/>
  <Shape xmlns="" ID="G1gdx3cIO3Y9cwDtp9tm6odzqFY=" pdftag="H2" isBookmarkSet="no" bookmark="yes" Order="_x0031_"/>
  <Shape xmlns="" ID="PMjBI7r4H5sbhYhF5k0Oc+9A+Ps=" Order="_x0032_" formula="no" inline="no" artifact="_x0031_" pdftag="_x005B_Artifact_x005D_" isBookmarkSet="no" bookmark="no" validate="no" Lang=""/>
  <Shape xmlns="" ID="SNoT7cCeJ3hQ2s5Hwg/6em8W2LQ=" pdftag="H2" isBookmarkSet="no" bookmark="yes" Order="_x0032_"/>
  <Shape xmlns="" ID="U4qbbV/uXDzHqpjRln6DhfxuFhw=" pdftag="P" isBookmarkSet="no" bookmark="no" Order="_x0033_"/>
  <Shape xmlns="" ID="mn7qxt0Jj9/XvLGPTIfAidg97T8=" formula="no" artifact="_x0030_" pdftag="Figure" inline="no" isBookmarkSet="no" bookmark="no" Order="_x0031_" validate="no" Lang=""/>
  <Shape xmlns="" ID="arRrkyDe10E2+Vp6N/RvPpOh9R0=" pdftag="H2" isBookmarkSet="no" bookmark="yes" Order="_x0032_"/>
  <Shape xmlns="" ID="pzFAkeQud8edUs0jLELwpRzKtx0=" isBookmarkSet="no" bookmark="yes" pdftag="P" artifact="_x0030_" Order="_x0033_"/>
  <Shape xmlns="" ID="D3N/5hvy4n7ZWl7I+bfHh8U56v4=" formula="no" pdftag="Figure" artifact="_x0030_" inline="no" isBookmarkSet="no" bookmark="no" Order="_x0031_" validate="no" Lang=""/>
  <SubText xmlns="" ID="TR0mMJJUCeblVTvRA2Ql+DBgjx8=" ActualText=""/>
  <SubText xmlns="" ID="e9DfiT2v2BCJDDDkkM+K2YuCfO8=" ActualText=""/>
  <SubText xmlns="" ID="EC2fL7BcOydpczk3DINisSLMkpU=" ActualText=""/>
  <SubText xmlns="" ID="NbyerPOX/qokjuTvTTNzRlWEf28=" ActualText=""/>
  <SubText xmlns="" ID="C2nyHESj7yNat/CEQYaWdozVoAo=" ActualText=""/>
  <SubText xmlns="" ID="OSQ/Kn3rWFe6qZ+AenHJJWg4h5Q=" ActualText=""/>
  <SubText xmlns="" ID="mlYpkIadw9s/wxpZyKJ/Zpyl0OI=" ActualText=""/>
  <SubText xmlns="" ID="oiewVwZbNA94UR/ZFSk+p5RlL6o=" ActualText=""/>
  <SubText xmlns="" ID="PMjBI7r4H5sbhYhF5k0Oc+9A+Ps=" ActualText=""/>
  <SubText xmlns="" ID="mn7qxt0Jj9/XvLGPTIfAidg97T8=" ActualText=""/>
  <SubText xmlns="" ID="D3N/5hvy4n7ZWl7I+bfHh8U56v4=" ActualText=""/>
  <Shape xmlns="" ID="zf/dxpohcogth7NBObSYow1Z1V0=" isBookmarkSet="no" pdftag="H1" artifact="_x0030_" bookmark="yes" Order="_x0031_"/>
  <Shape xmlns="" ID="9AU6a/Qlm4CO+IZYS/72vXBOyHA=" pdftag="Figure" isBookmarkSet="no" formula="no" inline="no" artifact="_x0030_" bookmark="no" Order="_x0032_" validate="no" Lang=""/>
  <Shape xmlns="" ID="YMFHkH2RfjZzbY3B+fK8VcrOaOo=" pdftag="P" isBookmarkSet="no" bookmark="no" Order="_x0033_"/>
  <Shape xmlns="" ID="kZpG1ZY8FHsIeC6BIodNPqZ9GjE=" pdftag="P" isBookmarkSet="no" bookmark="no" Order="_x0034_"/>
  <Shape xmlns="" ID="M2GmeoN+QOFNZB3Hq9OeReS3sqM=" pdftag="P" isBookmarkSet="no" bookmark="no" Order="_x0032_"/>
  <Shape xmlns="" ID="8AflFhCsPG5HVa2qtFefkfArY5w=" pdftag="P" isBookmarkSet="no" bookmark="no" Order="_x0032_"/>
  <Shape xmlns="" ID="YyzfAGFyEW7rK8+62TGOVQmSjDs=" pdftag="P" isBookmarkSet="no" bookmark="no" Order="_x0033_"/>
  <Shape xmlns="" ID="u0gsVqziMwy/b52pXhKbYWooZSM=" pdftag="P" isBookmarkSet="no" bookmark="no" Order="_x0032_"/>
  <Shape xmlns="" ID="mQJcb95Cu0dwXq6sru7OfuZtSsI=" pdftag="P" isBookmarkSet="no" bookmark="no" Order="_x0032_"/>
  <Shape xmlns="" ID="4xEmRTKv3RiBhCQbYzZ98jXm8wk=" formula="no" pdftag="Figure" inline="no" artifact="_x0030_" isBookmarkSet="no" bookmark="no" Order="_x0033_" validate="no" Lang=""/>
  <Shape xmlns="" ID="LebzdpmCkJy0Okb09B3FEgTKtJ0=" formula="no" pdftag="Figure" artifact="_x0030_" inline="no" isBookmarkSet="no" bookmark="no" Order="_x0034_" validate="no" Lang=""/>
  <Shape xmlns="" ID="sHIHbVYhwU8/mZuFyIjtrY/0RjE=" formula="no" pdftag="Figure" artifact="_x0030_" inline="no" isBookmarkSet="no" bookmark="no" Order="_x0035_" validate="no" Lang=""/>
  <Shape xmlns="" ID="yiCdw7/TkVs0uqMA6R5s1ZHMZLg=" formula="no" pdftag="Figure" artifact="_x0030_" inline="no" isBookmarkSet="no" bookmark="no" Order="_x0036_" validate="no" Lang=""/>
  <Shape xmlns="" ID="hcLQUIbKIRqF08ziLCuCJvplFbI=" pdftag="H2" isBookmarkSet="no" bookmark="yes" Order="_x0031_"/>
  <Shape xmlns="" ID="hFZOndDFFXiG+bCkQQ3V8DtDFcI=" formula="no" pdftag="Figure" artifact="_x0030_" inline="no" isBookmarkSet="no" bookmark="no" Order="_x0032_" validate="no" Lang=""/>
  <Shape xmlns="" ID="8YpLkgiwCExvYVysXaAu1U6xrC4=" pdftag="H2" isBookmarkSet="no" bookmark="yes" Order="_x0031_"/>
  <Shape xmlns="" ID="LDWWYoLyD+yZuTk4fsrso5aT3TI=" formula="no" pdftag="Figure" artifact="_x0030_" inline="no" isBookmarkSet="no" bookmark="no" Order="_x0032_" validate="no" Lang=""/>
  <Shape xmlns="" ID="EM/nWvhf/ku9hekHuKeS+7t20hI=" pdftag="H2" isBookmarkSet="no" bookmark="yes" Order="_x0031_"/>
  <Shape xmlns="" ID="tAg1pl0gMOudWs7JwpVPHl08XtQ=" pdftag="P" isBookmarkSet="no" bookmark="no" Order="_x0032_"/>
  <Shape xmlns="" ID="pmpi9/YjBaLgnOG/5jcZ1Cqmd6w=" pdftag="H2" isBookmarkSet="no" bookmark="yes" Order="_x0031_"/>
  <Shape xmlns="" ID="0o5mxBvGdF1F4yFoGNRTCj1E/js=" pdftag="P" isBookmarkSet="no" bookmark="no" Order="_x0032_"/>
  <Shape xmlns="" ID="9NVIR6FJcwsmJ87BPwvjcASbQPE=" pdftag="H2" isBookmarkSet="no" bookmark="yes" Order="_x0031_"/>
  <Shape xmlns="" ID="1EF+4cOKsC3zMWz3bqGxY/JcAls=" pdftag="P" isBookmarkSet="no" bookmark="no" Order="_x0032_"/>
  <Shape xmlns="" ID="Nalk4EWr+quIKkYMQY6hUiS6nWQ=" pdftag="H2" isBookmarkSet="no" bookmark="yes" Order="_x0031_"/>
  <Shape xmlns="" ID="Afn/vkPuXatk/gVuwmzh9Zp2MxM=" pdftag="P" isBookmarkSet="no" bookmark="no" Order="_x0032_"/>
  <Shape xmlns="" ID="g6fklr25D4WUD4jPNj3Eho+w0OA=" formula="no" pdftag="Figure" artifact="_x0030_" inline="no" isBookmarkSet="no" bookmark="no" Order="_x0033_" validate="no" Lang=""/>
  <Shape xmlns="" ID="24elWBrQYNt7NmuUrn1xFosDi/Y=" formula="no" pdftag="Figure" artifact="_x0030_" inline="no" isBookmarkSet="no" bookmark="no" Order="_x0034_" validate="no" Lang=""/>
  <Shape xmlns="" ID="sTrvsUzgd2385+0XJKeHJXP9eXY=" formula="no" pdftag="Figure" artifact="_x0030_" inline="no" isBookmarkSet="no" bookmark="no" Order="_x0035_" validate="no" Lang=""/>
  <Shape xmlns="" ID="mRXEthk8qOPaiJ88wCblQtsHsA0=" formula="no" pdftag="Figure" artifact="_x0030_" inline="no" isBookmarkSet="no" bookmark="no" Order="_x0036_" validate="no" Lang=""/>
  <Shape xmlns="" ID="g1ll4jtrxjTi53K2lG/mSo16M8o=" formula="no" pdftag="Figure" artifact="_x0030_" inline="no" isBookmarkSet="no" bookmark="no" Order="_x0037_" validate="no" Lang=""/>
  <Shape xmlns="" ID="1x8vSfniRDWb/aqoZPw0C4eFrGA=" formula="no" pdftag="Figure" artifact="_x0030_" inline="no" isBookmarkSet="no" bookmark="no" Order="_x0038_" validate="no" Lang=""/>
  <Shape xmlns="" ID="YPrlvqrv0/cKIo0u6bWymgVq/Ls=" Order="_x0031_" isBookmarkSet="yes" bookmark="no" pdftag="_x005B_Artifact_x005D_" artifact="_x0031_"/>
  <Shape xmlns="" ID="Rf+CmMyEtc2yBXT76n81q1kLFoQ=" pdftag="P" isBookmarkSet="no" bookmark="no" Order="_x0031_"/>
  <Shape xmlns="" ID="CquZCGSFCdX585cYgkXCnhdX648=" formula="no" pdftag="Figure" inline="no" artifact="_x0030_" isBookmarkSet="no" bookmark="no" Order="_x0032_" validate="no" Lang=""/>
  <Shape xmlns="" ID="e3HV2dbyXSEky0Vd9ubuAwKKgO4=" formula="no" pdftag="Figure" artifact="_x0030_" inline="no" isBookmarkSet="no" bookmark="no" Order="_x0033_" validate="no" Lang=""/>
  <Shape xmlns="" ID="b5GQ6uEh66emnpatuM32tqLU4TY=" formula="no" pdftag="Figure" artifact="_x0030_" inline="no" isBookmarkSet="no" bookmark="no" Order="_x0034_" validate="no" Lang=""/>
  <Shape xmlns="" ID="OffC10BawmU8Q2vmbFpZ+cEpDb4=" formula="no" pdftag="Figure" artifact="_x0030_" inline="no" isBookmarkSet="no" bookmark="no" Order="_x0035_" validate="no" Lang=""/>
  <Shape xmlns="" ID="+QaINFDa7MVorEX03+gWb4cbCNw=" formula="no" pdftag="Figure" artifact="_x0030_" inline="no" isBookmarkSet="no" bookmark="no" Order="_x0036_" validate="no" Lang=""/>
  <Shape xmlns="" ID="aJYSWq6H3hmpriPnyztUSigTcw4=" formula="no" pdftag="Figure" artifact="_x0030_" inline="no" isBookmarkSet="no" bookmark="no" Order="_x0037_" validate="no" Lang=""/>
  <Shape xmlns="" ID="mtsTwQVUiE2ltcyhwLbQ1PDsmv0=" formula="no" pdftag="Figure" artifact="_x0030_" inline="no" isBookmarkSet="no" bookmark="no" Order="_x0038_" validate="no" Lang=""/>
  <Shape xmlns="" ID="NUS1zXYU1At9rjpdNKn0i6G0Qu8=" formula="no" pdftag="Figure" artifact="_x0030_" inline="no" isBookmarkSet="no" bookmark="no" Order="_x0039_" validate="no" Lang=""/>
  <Shape xmlns="" ID="71RK/B0/Sfn7GDW1QKGiOwqeSDc=" formula="no" pdftag="Figure" artifact="_x0030_" inline="no" isBookmarkSet="no" bookmark="no" Order="_x0031_0" validate="no" Lang=""/>
  <Shape xmlns="" ID="KKYEbMZsCnwaNo6LBCq18TTxqes=" formula="no" pdftag="Figure" artifact="_x0030_" inline="no" isBookmarkSet="no" bookmark="no" Order="_x0031_1" validate="no" Lang=""/>
  <Shape xmlns="" ID="rZQEq57YpuDeRi3FgiEp3aBVqIY=" formula="no" pdftag="Figure" artifact="_x0030_" inline="no" isBookmarkSet="no" bookmark="no" Order="_x0031_2" validate="no" Lang=""/>
  <Shape xmlns="" ID="gudRl3p+fJTuZ03nnqnWXtcxf5E=" formula="no" pdftag="Figure" artifact="_x0030_" inline="no" isBookmarkSet="no" bookmark="no" Order="_x0031_3" validate="no" Lang=""/>
  <Shape xmlns="" ID="2qjfPmPj9Wm0gxTOT++7VhW2B7E=" pdftag="H2" isBookmarkSet="no" bookmark="yes" Order="_x0031_"/>
  <Shape xmlns="" ID="z17a/2wZ2vJmHCgUyennMQBNh4U=" pdftag="P" isBookmarkSet="no" bookmark="no" Order="_x0032_"/>
  <Shape xmlns="" ID="0D3HKWfSmpEGIfRwNZCe4xD1KcM=" Order="_x0031_" isBookmarkSet="yes" bookmark="no" pdftag="_x005B_Artifact_x005D_" artifact="_x0031_"/>
  <Shape xmlns="" ID="IhcUZ9bUD23rIfnB1zTvHiK7okg=" formula="no" pdftag="Figure" artifact="_x0030_" inline="no" isBookmarkSet="no" bookmark="no" Order="_x0031_" validate="no" Lang=""/>
  <Shape xmlns="" ID="xOKXMoXeXrDgFWgUDuKVjXE2tLM=" pdftag="H2" isBookmarkSet="no" bookmark="yes" Order="_x0031_"/>
  <Shape xmlns="" ID="4mgmVLiG3CThrUcb2IO4+oFrFl8=" pdftag="H3" artifact="_x0030_" isBookmarkSet="yes" bookmark="yes" Order="_x0033_"/>
  <Shape xmlns="" ID="4bTMg21icAI3I+/neV1HlnOHTCE=" pdftag="P" isBookmarkSet="no" bookmark="no" Order="_x0034_"/>
  <Shape xmlns="" ID="U7R7+c5Ml2RG26zeQIqcvixAyE4=" isBookmarkSet="yes" bookmark="yes" pdftag="H3" artifact="_x0030_" Order="_x0035_"/>
  <Shape xmlns="" ID="u+7E92nqa+ztfdAbjvRcESaw2Qc=" pdftag="P" isBookmarkSet="no" bookmark="no" Order="_x0036_"/>
  <Shape xmlns="" ID="s7GppDeTOVu/ygt8F88wclbjPkM=" formula="no" pdftag="Figure" artifact="_x0030_" inline="no" isBookmarkSet="no" bookmark="no" Order="_x0032_" validate="no" Lang=""/>
  <Shape xmlns="" ID="yyKmewAV+oQD1WPvoFTm0lRGmeA=" isBookmarkSet="yes" bookmark="yes" pdftag="H3" artifact="_x0030_" Order="_x0037_"/>
  <Shape xmlns="" ID="evHMCTT3tV/eULz5fI4+A44ET0E=" pdftag="P" isBookmarkSet="no" bookmark="no" Order="_x0038_"/>
  <Shape xmlns="" ID="zUBHPc9skfH24nakqLBKnC0Op/Y=" Order="_x0031_" isBookmarkSet="yes" bookmark="no" pdftag="_x005B_Artifact_x005D_" artifact="_x0031_"/>
  <Shape xmlns="" ID="rJzkGUt7pr9cTN6iL75PlrscOXc=" isBookmarkSet="yes" bookmark="yes" pdftag="H3" artifact="_x0030_" Order="_x0031_"/>
  <Shape xmlns="" ID="cFvNzHFyejFZjDmIQyGJRWrwu2o=" pdftag="P" isBookmarkSet="no" bookmark="no" Order="_x0032_"/>
  <Shape xmlns="" ID="QtMEbwxn+5B841KJIs4RWu9uEfM=" formula="no" pdftag="Figure" artifact="_x0030_" inline="no" isBookmarkSet="no" bookmark="no" Order="_x0033_" validate="no" Lang=""/>
  <Shape xmlns="" ID="qDGqGChMs4EXcMnpEzi6QHv/GkM=" Order="_x0031_" isBookmarkSet="yes" bookmark="no" pdftag="_x005B_Artifact_x005D_" artifact="_x0031_"/>
  <Shape xmlns="" ID="fs0rQd8vENZICI+VGoup4aCzi88=" pdftag="P" isBookmarkSet="no" bookmark="no" Order="_x0031_"/>
  <Shape xmlns="" ID="pysvo7ru+0g6aUMtBR2jtjcH+ww=" formula="no" pdftag="Figure" artifact="_x0030_" inline="no" isBookmarkSet="no" bookmark="no" Order="_x0032_" validate="no" Lang=""/>
  <Shape xmlns="" ID="Ex+AVhR9QPm9S3gtzox/qE9ntJ0=" pdftag="H2" isBookmarkSet="no" bookmark="yes" Order="_x0031_"/>
  <Shape xmlns="" ID="HqS9jJoJGiVjKuobWPIQAh3AnhM=" pdftag="P" isBookmarkSet="no" bookmark="no" Order="_x0032_"/>
  <Shape xmlns="" ID="zKdu8qxTsXbitQJnQEe9MuZMHFU=" pdftag="H2" isBookmarkSet="no" bookmark="yes" Order="_x0031_"/>
  <Shape xmlns="" ID="towjDREQC2bCbLSDRn734nxX6oU=" pdftag="P" isBookmarkSet="no" bookmark="no" Order="_x0032_"/>
  <Shape xmlns="" ID="pGjkFr+f6zWn/LTLXmU0nGwljLM=" Order="_x0035_" formula="no" artifact="_x0031_" pdftag="_x005B_Artifact_x005D_" inline="no" isBookmarkSet="no" bookmark="no" validate="no"/>
  <Shape xmlns="" ID="dNPZMbntNU/TZs8yQCXjj5H00qU=" Order="_x0031_" isBookmarkSet="yes" bookmark="no" pdftag="_x005B_Artifact_x005D_" artifact="_x0031_"/>
  <Shape xmlns="" ID="SoOUPTiijoHR8BiSWMInEuDw1n8=" pdftag="P" isBookmarkSet="no" bookmark="no" Order="_x0031_"/>
  <Shape xmlns="" ID="luyuFz+GuoG2pDt8lPmHFvPaWCU=" pdftag="P" isBookmarkSet="no" bookmark="no" Order="_x0032_"/>
  <Shape xmlns="" ID="lbHA1wK4YTMEFVJdQkNAjCVmUhQ=" pdftag="P" isBookmarkSet="no" bookmark="no" Order="_x0033_"/>
  <Shape xmlns="" ID="m2qEHNVis2LhBnee1HZhQxcpI+0=" Order="_x0031_" isBookmarkSet="yes" bookmark="no" pdftag="_x005B_Artifact_x005D_" artifact="_x0031_"/>
  <Shape xmlns="" ID="vqnRWF8ZwAMZTnLAnU3/bSD1PTk=" formula="no" artifact="_x0030_" pdftag="Figure" inline="no" isBookmarkSet="no" bookmark="no" Order="_x0031_" validate="no" Lang=""/>
  <Shape xmlns="" ID="vd1ol1GK94FWekCxF38eyhJnuqM=" formula="no" pdftag="Figure" artifact="_x0030_" inline="no" isBookmarkSet="no" bookmark="no" Order="_x0032_" validate="no" Lang=""/>
  <Shape xmlns="" ID="W3b+XOL7FNZFPAv2wp2f5ywe/Rk=" pdftag="H2" isBookmarkSet="no" bookmark="yes" Order="_x0031_"/>
  <Shape xmlns="" ID="fpj6CgkuF9kBHCsxM4bAjEWVidk=" pdftag="P" isBookmarkSet="no" bookmark="no" Order="_x0032_"/>
  <Shape xmlns="" ID="yz+1ICMrsR2W4c+XcEQdylLwMdU=" pdftag="H2" isBookmarkSet="no" bookmark="yes" Order="_x0031_"/>
  <Shape xmlns="" ID="hVAUFAJUz2lZSyb7N3J9nYOXG54=" pdftag="H3" artifact="_x0030_" isBookmarkSet="yes" bookmark="yes" Order="_x0032_"/>
  <Shape xmlns="" ID="u5S9ppdySbkKdw1OQtLFW5wF4tA=" pdftag="P" isBookmarkSet="no" bookmark="no" Order="_x0033_"/>
  <Shape xmlns="" ID="o1db+hhZ3aFk4ANMEYF0Ggm2GpA=" Order="_x0031_" isBookmarkSet="yes" bookmark="no" pdftag="_x005B_Artifact_x005D_" artifact="_x0031_"/>
  <Shape xmlns="" ID="T9Dudq0rMvqaby2c0s09ixCxOvo=" isBookmarkSet="no" pdftag="H3" artifact="_x0030_" bookmark="yes" Order="_x0031_"/>
  <Shape xmlns="" ID="HwBlpVQx6SzkCWmEo0izCiKD+co=" pdftag="P" isBookmarkSet="no" bookmark="no" Order="_x0032_"/>
  <Shape xmlns="" ID="i/2aRt8bq1uboQgN/UV4ku6tezw=" pdftag="H2" isBookmarkSet="no" bookmark="yes" Order="_x0031_"/>
  <Shape xmlns="" ID="TdjlbCpviN6v4id8GsTjZpHO7Rc=" pdftag="P" isBookmarkSet="no" bookmark="no" Order="_x0032_"/>
  <Shape xmlns="" ID="D9SBmZZr/3ceHIRiRIC+fE07Fko=" pdftag="H2" isBookmarkSet="no" bookmark="yes" Order="_x0031_"/>
  <Shape xmlns="" ID="cTFuj/JzFqzJCwlLlew4cQfWFxI=" isBookmarkSet="yes" bookmark="yes" pdftag="H3" artifact="_x0030_" Order="_x0032_"/>
  <Shape xmlns="" ID="oCY8FkBJVhxtvhzI1Ul2qeOKUxQ=" pdftag="P" isBookmarkSet="no" bookmark="no" Order="_x0033_"/>
  <Shape xmlns="" ID="kGF9zOwpxFfNEtgO11ZDaT01K+Y=" isBookmarkSet="yes" bookmark="yes" pdftag="H3" artifact="_x0030_" Order="_x0034_"/>
  <Shape xmlns="" ID="8iDtt4BIp2BdATVp0S6yhP18WA4=" pdftag="P" isBookmarkSet="no" bookmark="no" Order="_x0035_"/>
  <Shape xmlns="" ID="emeTolzmrPk4jRCNscYVKH1zc7U=" Order="_x0031_" isBookmarkSet="yes" bookmark="no" pdftag="_x005B_Artifact_x005D_" artifact="_x0031_"/>
  <Shape xmlns="" ID="mOT5ESM0/lnyPhCzbvrG6BrKsWU=" isBookmarkSet="yes" bookmark="yes" pdftag="H3" artifact="_x0030_" Order="_x0031_"/>
  <Shape xmlns="" ID="m5YykXfOuWEuJCucGpBoHvxrBJI=" pdftag="P" isBookmarkSet="no" bookmark="no" Order="_x0032_"/>
  <Shape xmlns="" ID="Vvn0lg84SSgfhrVrnVw7k3i2wdg=" isBookmarkSet="yes" bookmark="yes" pdftag="H3" artifact="_x0030_" Order="_x0033_"/>
  <Shape xmlns="" ID="Xk4h4KKxlfYJY0eLnKBtSBUb2Jo=" pdftag="P" isBookmarkSet="no" bookmark="no" Order="_x0034_"/>
  <Shape xmlns="" ID="CuuW5zsfN3uAkYbxcNsecbLoEKg=" pdftag="H2" isBookmarkSet="no" bookmark="yes" Order="_x0031_"/>
  <Shape xmlns="" ID="OLyY0xKI3L7nO419mmGWT22gRF0=" pdftag="P" isBookmarkSet="no" bookmark="no" Order="_x0032_"/>
  <Shape xmlns="" ID="oM/tfU/NhP6cCskGq7junOloiFY=" pdftag="H2" isBookmarkSet="no" bookmark="yes" Order="_x0031_"/>
  <Shape xmlns="" ID="Q8gefzqFDyCE1OQeZjoab7uNH70=" pdftag="P" isBookmarkSet="no" bookmark="no" Order="_x0032_"/>
  <Shape xmlns="" ID="uLQAf8KnG5U+FAwbbNJ2gsWLqE4=" pdftag="H2" isBookmarkSet="no" bookmark="yes" Order="_x0032_"/>
  <Shape xmlns="" ID="8pp91MQ+BQJogx2ViauuElFEcu8=" pdftag="P" isBookmarkSet="no" bookmark="no" Order="_x0033_"/>
  <Shape xmlns="" ID="qOYXYmnWrIXbkemVv6seay67hVE=" formula="no" pdftag="Figure" inline="no" artifact="_x0030_" isBookmarkSet="no" bookmark="no" Order="_x0031_" validate="no" Lang=""/>
  <Shape xmlns="" ID="9aJwHU8D6pFJFc5qSeSox7MkJPw=" pdftag="H2" isBookmarkSet="no" bookmark="yes" Order="_x0032_"/>
  <Shape xmlns="" ID="hgcy6YKgUgpvz/W/qhxnRKZOipo=" pdftag="P" isBookmarkSet="no" bookmark="no" Order="_x0033_"/>
  <Shape xmlns="" ID="J24AcXHZGQDByFG0d8zbBYMT1pY=" formula="no" inline="no" pdftag="Figure" artifact="_x0030_" isBookmarkSet="no" bookmark="no" Order="_x0031_" validate="no"/>
  <HyperLink xmlns="" ID="mQJcb95Cu0dwXq6sru7OfuZtSsI=-357657535295.8206_194.3419" plainAltText="https:_x002F__x002F_www.storycubes.com_x002F_en_x002F_" language="" Lang=""/>
  <HyperLink xmlns="" ID="8pp91MQ+BQJogx2ViauuElFEcu8=554694380324.5025_373.2" plainAltText="Lance.Gonzalez_x0040_msa.state.mn.us" language="" Lang=""/>
  <HyperLink xmlns="" ID="8pp91MQ+BQJogx2ViauuElFEcu8=-1536261534320.4075_408" plainAltText="Chelsea.Paulson_x0040_msa.state.mn.us" language="" Lang=""/>
  <SubText xmlns="" ID="9AU6a/Qlm4CO+IZYS/72vXBOyHA=" ActualText=""/>
  <SubText xmlns="" ID="4xEmRTKv3RiBhCQbYzZ98jXm8wk=" ActualText=""/>
  <SubText xmlns="" ID="LebzdpmCkJy0Okb09B3FEgTKtJ0=" ActualText=""/>
  <SubText xmlns="" ID="sHIHbVYhwU8/mZuFyIjtrY/0RjE=" ActualText=""/>
  <SubText xmlns="" ID="yiCdw7/TkVs0uqMA6R5s1ZHMZLg=" ActualText=""/>
  <SubText xmlns="" ID="hFZOndDFFXiG+bCkQQ3V8DtDFcI=" ActualText=""/>
  <SubText xmlns="" ID="LDWWYoLyD+yZuTk4fsrso5aT3TI=" ActualText=""/>
  <SubText xmlns="" ID="g6fklr25D4WUD4jPNj3Eho+w0OA=" ActualText=""/>
  <SubText xmlns="" ID="24elWBrQYNt7NmuUrn1xFosDi/Y=" ActualText=""/>
  <SubText xmlns="" ID="sTrvsUzgd2385+0XJKeHJXP9eXY=" ActualText=""/>
  <SubText xmlns="" ID="mRXEthk8qOPaiJ88wCblQtsHsA0=" ActualText=""/>
  <SubText xmlns="" ID="g1ll4jtrxjTi53K2lG/mSo16M8o=" ActualText=""/>
  <SubText xmlns="" ID="1x8vSfniRDWb/aqoZPw0C4eFrGA=" ActualText=""/>
  <SubText xmlns="" ID="CquZCGSFCdX585cYgkXCnhdX648=" ActualText=""/>
  <SubText xmlns="" ID="e3HV2dbyXSEky0Vd9ubuAwKKgO4=" ActualText=""/>
  <SubText xmlns="" ID="b5GQ6uEh66emnpatuM32tqLU4TY=" ActualText=""/>
  <SubText xmlns="" ID="OffC10BawmU8Q2vmbFpZ+cEpDb4=" ActualText=""/>
  <SubText xmlns="" ID="+QaINFDa7MVorEX03+gWb4cbCNw=" ActualText=""/>
  <SubText xmlns="" ID="aJYSWq6H3hmpriPnyztUSigTcw4=" ActualText=""/>
  <SubText xmlns="" ID="mtsTwQVUiE2ltcyhwLbQ1PDsmv0=" ActualText=""/>
  <SubText xmlns="" ID="NUS1zXYU1At9rjpdNKn0i6G0Qu8=" ActualText=""/>
  <SubText xmlns="" ID="71RK/B0/Sfn7GDW1QKGiOwqeSDc=" ActualText=""/>
  <SubText xmlns="" ID="KKYEbMZsCnwaNo6LBCq18TTxqes=" ActualText=""/>
  <SubText xmlns="" ID="rZQEq57YpuDeRi3FgiEp3aBVqIY=" ActualText=""/>
  <SubText xmlns="" ID="gudRl3p+fJTuZ03nnqnWXtcxf5E=" ActualText=""/>
  <SubText xmlns="" ID="IhcUZ9bUD23rIfnB1zTvHiK7okg=" ActualText=""/>
  <SubText xmlns="" ID="s7GppDeTOVu/ygt8F88wclbjPkM=" ActualText=""/>
  <SubText xmlns="" ID="QtMEbwxn+5B841KJIs4RWu9uEfM=" ActualText=""/>
  <SubText xmlns="" ID="pysvo7ru+0g6aUMtBR2jtjcH+ww=" ActualText=""/>
  <SubText xmlns="" ID="pGjkFr+f6zWn/LTLXmU0nGwljLM=" ActualText=""/>
  <SubText xmlns="" ID="vqnRWF8ZwAMZTnLAnU3/bSD1PTk=" ActualText=""/>
  <SubText xmlns="" ID="vd1ol1GK94FWekCxF38eyhJnuqM=" ActualText=""/>
  <SubText xmlns="" ID="qOYXYmnWrIXbkemVv6seay67hVE=" ActualText=""/>
  <SubText xmlns="" ID="J24AcXHZGQDByFG0d8zbBYMT1pY=" ActualText=""/>
</PAW>
</file>

<file path=customXml/itemProps1.xml><?xml version="1.0" encoding="utf-8"?>
<ds:datastoreItem xmlns:ds="http://schemas.openxmlformats.org/officeDocument/2006/customXml" ds:itemID="{BDDA8F98-CF0A-47A4-BB33-D89B60E5DAF1}">
  <ds:schemaRefs>
    <ds:schemaRef ds:uri="http://www.net-centric.com/PAWPP"/>
    <ds:schemaRef ds:uri=""/>
  </ds:schemaRefs>
</ds:datastoreItem>
</file>

<file path=docProps/app.xml><?xml version="1.0" encoding="utf-8"?>
<Properties xmlns="http://schemas.openxmlformats.org/officeDocument/2006/extended-properties" xmlns:vt="http://schemas.openxmlformats.org/officeDocument/2006/docPropsVTypes">
  <Template>Integral</Template>
  <TotalTime>32219</TotalTime>
  <Words>1488</Words>
  <Application>Microsoft Office PowerPoint</Application>
  <PresentationFormat>Widescreen</PresentationFormat>
  <Paragraphs>175</Paragraphs>
  <Slides>31</Slides>
  <Notes>31</Notes>
  <HiddenSlides>1</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Arial</vt:lpstr>
      <vt:lpstr>Calibri</vt:lpstr>
      <vt:lpstr>Courier New</vt:lpstr>
      <vt:lpstr>Wingdings</vt:lpstr>
      <vt:lpstr>Wingdings 3</vt:lpstr>
      <vt:lpstr>Integral</vt:lpstr>
      <vt:lpstr>ASL Activities – How?</vt:lpstr>
      <vt:lpstr>Workshop Description</vt:lpstr>
      <vt:lpstr>Topics in ASL for Classroom</vt:lpstr>
      <vt:lpstr>Expressive ASL Skills</vt:lpstr>
      <vt:lpstr>Expressive ASL Skills Activities</vt:lpstr>
      <vt:lpstr>Expressive ASL Skills Activities (Water cycle)</vt:lpstr>
      <vt:lpstr>Expressive ASL Rhythm Skills (Apple life cycle)</vt:lpstr>
      <vt:lpstr>Receptive ASL Skills</vt:lpstr>
      <vt:lpstr>Receptive ASL Skills Activities</vt:lpstr>
      <vt:lpstr>ASL Vocabulary Expansion</vt:lpstr>
      <vt:lpstr>ASL Vocabulary Expansion Activities</vt:lpstr>
      <vt:lpstr>ASL Vocabulary Expansion Activities, continued</vt:lpstr>
      <vt:lpstr>ASL Grammar and Syntax</vt:lpstr>
      <vt:lpstr>ASL Grammar and Syntax, continued</vt:lpstr>
      <vt:lpstr>ASL Grammar Activities </vt:lpstr>
      <vt:lpstr>ASL Grammar Activities, continued</vt:lpstr>
      <vt:lpstr>ASL Grammar Activities, continued 2</vt:lpstr>
      <vt:lpstr>ASL Conversational Skills</vt:lpstr>
      <vt:lpstr>ASL Conversational Skills Activities</vt:lpstr>
      <vt:lpstr>ASL Conversational Skills Activities, continued</vt:lpstr>
      <vt:lpstr>ASL Conversational Skills Activities, continued 2</vt:lpstr>
      <vt:lpstr>ASL Viewing Skills (reading)</vt:lpstr>
      <vt:lpstr>ASL Viewing Skills (reading) Activities </vt:lpstr>
      <vt:lpstr>ASL Viewing Skills (reading) Activities, continued</vt:lpstr>
      <vt:lpstr>Deaf Cultural Awareness</vt:lpstr>
      <vt:lpstr>Deaf Cultural Awareness Activities </vt:lpstr>
      <vt:lpstr>Deaf Cultural Awareness Activities, continued</vt:lpstr>
      <vt:lpstr>ASL (Deaf) Advocacy and Self-Advocacy</vt:lpstr>
      <vt:lpstr>ASL (Deaf) Advocacy and Self-Advocacy Activities </vt:lpstr>
      <vt:lpstr>Thank you!</vt:lpstr>
      <vt:lpstr>Charting the Cs Conference 2025</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ASL Activities – How? Charting the Cs Conference 2025 </dc:title>
  <dc:creator>Statewide Professional Development to Support the Workforce and Low Incidence Disability Areas in the State of Minnesota</dc:creator>
  <cp:lastModifiedBy>Shuyin Maciel</cp:lastModifiedBy>
  <cp:revision>1663</cp:revision>
  <dcterms:created xsi:type="dcterms:W3CDTF">2020-04-18T15:28:58Z</dcterms:created>
  <dcterms:modified xsi:type="dcterms:W3CDTF">2025-04-23T17:15:45Z</dcterms:modified>
</cp:coreProperties>
</file>