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2"/>
  </p:sldMasterIdLst>
  <p:notesMasterIdLst>
    <p:notesMasterId r:id="rId13"/>
  </p:notesMasterIdLst>
  <p:handoutMasterIdLst>
    <p:handoutMasterId r:id="rId14"/>
  </p:handoutMasterIdLst>
  <p:sldIdLst>
    <p:sldId id="256" r:id="rId3"/>
    <p:sldId id="1711" r:id="rId4"/>
    <p:sldId id="359" r:id="rId5"/>
    <p:sldId id="1751" r:id="rId6"/>
    <p:sldId id="1745" r:id="rId7"/>
    <p:sldId id="354" r:id="rId8"/>
    <p:sldId id="1752" r:id="rId9"/>
    <p:sldId id="325" r:id="rId10"/>
    <p:sldId id="314" r:id="rId11"/>
    <p:sldId id="33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p15:clr>
            <a:srgbClr val="A4A3A4"/>
          </p15:clr>
        </p15:guide>
        <p15:guide id="3" orient="horz" pos="216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E1FF"/>
    <a:srgbClr val="FFFFFF"/>
    <a:srgbClr val="5DCDFF"/>
    <a:srgbClr val="0055A5"/>
    <a:srgbClr val="E73E30"/>
    <a:srgbClr val="0156A6"/>
    <a:srgbClr val="000000"/>
    <a:srgbClr val="FF6666"/>
    <a:srgbClr val="9900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03" autoAdjust="0"/>
    <p:restoredTop sz="86410" autoAdjust="0"/>
  </p:normalViewPr>
  <p:slideViewPr>
    <p:cSldViewPr snapToGrid="0" snapToObjects="1">
      <p:cViewPr>
        <p:scale>
          <a:sx n="120" d="100"/>
          <a:sy n="120" d="100"/>
        </p:scale>
        <p:origin x="318" y="18"/>
      </p:cViewPr>
      <p:guideLst>
        <p:guide pos="3840"/>
        <p:guide orient="horz" pos="2160"/>
      </p:guideLst>
    </p:cSldViewPr>
  </p:slideViewPr>
  <p:outlineViewPr>
    <p:cViewPr>
      <p:scale>
        <a:sx n="33" d="100"/>
        <a:sy n="33" d="100"/>
      </p:scale>
      <p:origin x="0" y="-21150"/>
    </p:cViewPr>
  </p:outlineViewPr>
  <p:notesTextViewPr>
    <p:cViewPr>
      <p:scale>
        <a:sx n="3" d="2"/>
        <a:sy n="3" d="2"/>
      </p:scale>
      <p:origin x="0" y="0"/>
    </p:cViewPr>
  </p:notesTextViewPr>
  <p:sorterViewPr>
    <p:cViewPr>
      <p:scale>
        <a:sx n="100" d="100"/>
        <a:sy n="100" d="100"/>
      </p:scale>
      <p:origin x="0" y="-9000"/>
    </p:cViewPr>
  </p:sorterViewPr>
  <p:notesViewPr>
    <p:cSldViewPr snapToGrid="0" snapToObjects="1" showGuides="1">
      <p:cViewPr varScale="1">
        <p:scale>
          <a:sx n="104" d="100"/>
          <a:sy n="104" d="100"/>
        </p:scale>
        <p:origin x="4410"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7C4C17C-7E7C-4FEC-B62C-2EC79CF227C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47C075B-BE3D-49D9-B36A-CFDC1E1A6A7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FF0176-442A-4234-91CF-68DD85B022D0}" type="datetimeFigureOut">
              <a:rPr lang="en-US" smtClean="0"/>
              <a:t>4/23/2025</a:t>
            </a:fld>
            <a:endParaRPr lang="en-US"/>
          </a:p>
        </p:txBody>
      </p:sp>
      <p:sp>
        <p:nvSpPr>
          <p:cNvPr id="4" name="Footer Placeholder 3">
            <a:extLst>
              <a:ext uri="{FF2B5EF4-FFF2-40B4-BE49-F238E27FC236}">
                <a16:creationId xmlns:a16="http://schemas.microsoft.com/office/drawing/2014/main" id="{41C51D5B-9ACC-4F7A-8FFF-434578E311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VOA MN 2025 All Rights Reserved </a:t>
            </a:r>
          </a:p>
        </p:txBody>
      </p:sp>
      <p:sp>
        <p:nvSpPr>
          <p:cNvPr id="5" name="Slide Number Placeholder 4">
            <a:extLst>
              <a:ext uri="{FF2B5EF4-FFF2-40B4-BE49-F238E27FC236}">
                <a16:creationId xmlns:a16="http://schemas.microsoft.com/office/drawing/2014/main" id="{4CB73B81-98C8-47F4-8EE3-2D536C24692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EB64E2B-7E83-4383-8FC0-C0783385D97D}" type="slidenum">
              <a:rPr lang="en-US" smtClean="0"/>
              <a:t>‹#›</a:t>
            </a:fld>
            <a:endParaRPr lang="en-US"/>
          </a:p>
        </p:txBody>
      </p:sp>
    </p:spTree>
    <p:extLst>
      <p:ext uri="{BB962C8B-B14F-4D97-AF65-F5344CB8AC3E}">
        <p14:creationId xmlns:p14="http://schemas.microsoft.com/office/powerpoint/2010/main" val="1462464382"/>
      </p:ext>
    </p:extLst>
  </p:cSld>
  <p:clrMap bg1="lt1" tx1="dk1" bg2="lt2" tx2="dk2" accent1="accent1" accent2="accent2" accent3="accent3" accent4="accent4" accent5="accent5" accent6="accent6" hlink="hlink" folHlink="folHlink"/>
  <p:hf hdr="0" dt="0"/>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7FB6F2-8A5C-9647-8FAA-4ADC82379097}" type="datetimeFigureOut">
              <a:rPr lang="en-US" smtClean="0"/>
              <a:t>4/23/2025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VOA MN 2025 All Rights Reserved </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46E53C-B540-F24C-A49E-7383CF25FB5C}" type="slidenum">
              <a:rPr lang="en-US" smtClean="0"/>
              <a:t>‹#›</a:t>
            </a:fld>
            <a:endParaRPr lang="en-US"/>
          </a:p>
        </p:txBody>
      </p:sp>
    </p:spTree>
    <p:extLst>
      <p:ext uri="{BB962C8B-B14F-4D97-AF65-F5344CB8AC3E}">
        <p14:creationId xmlns:p14="http://schemas.microsoft.com/office/powerpoint/2010/main" val="1631609054"/>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4B46E53C-B540-F24C-A49E-7383CF25FB5C}" type="slidenum">
              <a:rPr lang="en-US" smtClean="0"/>
              <a:t>1</a:t>
            </a:fld>
            <a:endParaRPr lang="en-US"/>
          </a:p>
        </p:txBody>
      </p:sp>
      <p:sp>
        <p:nvSpPr>
          <p:cNvPr id="5" name="Footer Placeholder 4">
            <a:extLst>
              <a:ext uri="{FF2B5EF4-FFF2-40B4-BE49-F238E27FC236}">
                <a16:creationId xmlns:a16="http://schemas.microsoft.com/office/drawing/2014/main" id="{411DF628-F39B-B295-5797-7729EAD23692}"/>
              </a:ext>
            </a:extLst>
          </p:cNvPr>
          <p:cNvSpPr>
            <a:spLocks noGrp="1"/>
          </p:cNvSpPr>
          <p:nvPr>
            <p:ph type="ftr" sz="quarter" idx="4"/>
          </p:nvPr>
        </p:nvSpPr>
        <p:spPr/>
        <p:txBody>
          <a:bodyPr/>
          <a:lstStyle/>
          <a:p>
            <a:r>
              <a:rPr lang="en-US"/>
              <a:t>VOA MN 2025 All Rights Reserved </a:t>
            </a:r>
          </a:p>
        </p:txBody>
      </p:sp>
      <p:sp>
        <p:nvSpPr>
          <p:cNvPr id="7" name="Notes Placeholder 6">
            <a:extLst>
              <a:ext uri="{FF2B5EF4-FFF2-40B4-BE49-F238E27FC236}">
                <a16:creationId xmlns:a16="http://schemas.microsoft.com/office/drawing/2014/main" id="{E5DBA5A7-6624-CB56-3C71-51CF68EE0C26}"/>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6454022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VOA MN 2025 All Rights Reserved </a:t>
            </a:r>
          </a:p>
        </p:txBody>
      </p:sp>
      <p:sp>
        <p:nvSpPr>
          <p:cNvPr id="5" name="Slide Number Placeholder 4"/>
          <p:cNvSpPr>
            <a:spLocks noGrp="1"/>
          </p:cNvSpPr>
          <p:nvPr>
            <p:ph type="sldNum" sz="quarter" idx="5"/>
          </p:nvPr>
        </p:nvSpPr>
        <p:spPr/>
        <p:txBody>
          <a:bodyPr/>
          <a:lstStyle/>
          <a:p>
            <a:fld id="{4B46E53C-B540-F24C-A49E-7383CF25FB5C}" type="slidenum">
              <a:rPr lang="en-US" smtClean="0"/>
              <a:t>10</a:t>
            </a:fld>
            <a:endParaRPr lang="en-US"/>
          </a:p>
        </p:txBody>
      </p:sp>
    </p:spTree>
    <p:extLst>
      <p:ext uri="{BB962C8B-B14F-4D97-AF65-F5344CB8AC3E}">
        <p14:creationId xmlns:p14="http://schemas.microsoft.com/office/powerpoint/2010/main" val="1779247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VOA MN 2025 All Rights Reserved </a:t>
            </a:r>
          </a:p>
        </p:txBody>
      </p:sp>
      <p:sp>
        <p:nvSpPr>
          <p:cNvPr id="5" name="Slide Number Placeholder 4"/>
          <p:cNvSpPr>
            <a:spLocks noGrp="1"/>
          </p:cNvSpPr>
          <p:nvPr>
            <p:ph type="sldNum" sz="quarter" idx="5"/>
          </p:nvPr>
        </p:nvSpPr>
        <p:spPr/>
        <p:txBody>
          <a:bodyPr/>
          <a:lstStyle/>
          <a:p>
            <a:fld id="{4B46E53C-B540-F24C-A49E-7383CF25FB5C}" type="slidenum">
              <a:rPr lang="en-US" smtClean="0"/>
              <a:t>2</a:t>
            </a:fld>
            <a:endParaRPr lang="en-US"/>
          </a:p>
        </p:txBody>
      </p:sp>
    </p:spTree>
    <p:extLst>
      <p:ext uri="{BB962C8B-B14F-4D97-AF65-F5344CB8AC3E}">
        <p14:creationId xmlns:p14="http://schemas.microsoft.com/office/powerpoint/2010/main" val="3598526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VOA MN 2025 All Rights Reserved </a:t>
            </a:r>
          </a:p>
        </p:txBody>
      </p:sp>
      <p:sp>
        <p:nvSpPr>
          <p:cNvPr id="5" name="Slide Number Placeholder 4"/>
          <p:cNvSpPr>
            <a:spLocks noGrp="1"/>
          </p:cNvSpPr>
          <p:nvPr>
            <p:ph type="sldNum" sz="quarter" idx="5"/>
          </p:nvPr>
        </p:nvSpPr>
        <p:spPr/>
        <p:txBody>
          <a:bodyPr/>
          <a:lstStyle/>
          <a:p>
            <a:fld id="{4B46E53C-B540-F24C-A49E-7383CF25FB5C}" type="slidenum">
              <a:rPr lang="en-US" smtClean="0"/>
              <a:t>3</a:t>
            </a:fld>
            <a:endParaRPr lang="en-US"/>
          </a:p>
        </p:txBody>
      </p:sp>
    </p:spTree>
    <p:extLst>
      <p:ext uri="{BB962C8B-B14F-4D97-AF65-F5344CB8AC3E}">
        <p14:creationId xmlns:p14="http://schemas.microsoft.com/office/powerpoint/2010/main" val="444598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VOA MN 2025 All Rights Reserved </a:t>
            </a:r>
          </a:p>
        </p:txBody>
      </p:sp>
      <p:sp>
        <p:nvSpPr>
          <p:cNvPr id="5" name="Slide Number Placeholder 4"/>
          <p:cNvSpPr>
            <a:spLocks noGrp="1"/>
          </p:cNvSpPr>
          <p:nvPr>
            <p:ph type="sldNum" sz="quarter" idx="5"/>
          </p:nvPr>
        </p:nvSpPr>
        <p:spPr/>
        <p:txBody>
          <a:bodyPr/>
          <a:lstStyle/>
          <a:p>
            <a:fld id="{4B46E53C-B540-F24C-A49E-7383CF25FB5C}" type="slidenum">
              <a:rPr lang="en-US" smtClean="0"/>
              <a:t>4</a:t>
            </a:fld>
            <a:endParaRPr lang="en-US"/>
          </a:p>
        </p:txBody>
      </p:sp>
    </p:spTree>
    <p:extLst>
      <p:ext uri="{BB962C8B-B14F-4D97-AF65-F5344CB8AC3E}">
        <p14:creationId xmlns:p14="http://schemas.microsoft.com/office/powerpoint/2010/main" val="14296653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VOA MN 2025 All Rights Reserved </a:t>
            </a:r>
          </a:p>
        </p:txBody>
      </p:sp>
      <p:sp>
        <p:nvSpPr>
          <p:cNvPr id="5" name="Slide Number Placeholder 4"/>
          <p:cNvSpPr>
            <a:spLocks noGrp="1"/>
          </p:cNvSpPr>
          <p:nvPr>
            <p:ph type="sldNum" sz="quarter" idx="5"/>
          </p:nvPr>
        </p:nvSpPr>
        <p:spPr/>
        <p:txBody>
          <a:bodyPr/>
          <a:lstStyle/>
          <a:p>
            <a:fld id="{4B46E53C-B540-F24C-A49E-7383CF25FB5C}" type="slidenum">
              <a:rPr lang="en-US" smtClean="0"/>
              <a:t>5</a:t>
            </a:fld>
            <a:endParaRPr lang="en-US"/>
          </a:p>
        </p:txBody>
      </p:sp>
    </p:spTree>
    <p:extLst>
      <p:ext uri="{BB962C8B-B14F-4D97-AF65-F5344CB8AC3E}">
        <p14:creationId xmlns:p14="http://schemas.microsoft.com/office/powerpoint/2010/main" val="14030588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VOA MN 2025 All Rights Reserved </a:t>
            </a:r>
          </a:p>
        </p:txBody>
      </p:sp>
      <p:sp>
        <p:nvSpPr>
          <p:cNvPr id="5" name="Slide Number Placeholder 4"/>
          <p:cNvSpPr>
            <a:spLocks noGrp="1"/>
          </p:cNvSpPr>
          <p:nvPr>
            <p:ph type="sldNum" sz="quarter" idx="5"/>
          </p:nvPr>
        </p:nvSpPr>
        <p:spPr/>
        <p:txBody>
          <a:bodyPr/>
          <a:lstStyle/>
          <a:p>
            <a:fld id="{4B46E53C-B540-F24C-A49E-7383CF25FB5C}" type="slidenum">
              <a:rPr lang="en-US" smtClean="0"/>
              <a:t>6</a:t>
            </a:fld>
            <a:endParaRPr lang="en-US"/>
          </a:p>
        </p:txBody>
      </p:sp>
    </p:spTree>
    <p:extLst>
      <p:ext uri="{BB962C8B-B14F-4D97-AF65-F5344CB8AC3E}">
        <p14:creationId xmlns:p14="http://schemas.microsoft.com/office/powerpoint/2010/main" val="35791162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VOA MN 2025 All Rights Reserved </a:t>
            </a:r>
          </a:p>
        </p:txBody>
      </p:sp>
      <p:sp>
        <p:nvSpPr>
          <p:cNvPr id="5" name="Slide Number Placeholder 4"/>
          <p:cNvSpPr>
            <a:spLocks noGrp="1"/>
          </p:cNvSpPr>
          <p:nvPr>
            <p:ph type="sldNum" sz="quarter" idx="5"/>
          </p:nvPr>
        </p:nvSpPr>
        <p:spPr/>
        <p:txBody>
          <a:bodyPr/>
          <a:lstStyle/>
          <a:p>
            <a:fld id="{4B46E53C-B540-F24C-A49E-7383CF25FB5C}" type="slidenum">
              <a:rPr lang="en-US" smtClean="0"/>
              <a:t>7</a:t>
            </a:fld>
            <a:endParaRPr lang="en-US"/>
          </a:p>
        </p:txBody>
      </p:sp>
    </p:spTree>
    <p:extLst>
      <p:ext uri="{BB962C8B-B14F-4D97-AF65-F5344CB8AC3E}">
        <p14:creationId xmlns:p14="http://schemas.microsoft.com/office/powerpoint/2010/main" val="40542512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VOA MN 2025 All Rights Reserved </a:t>
            </a:r>
          </a:p>
        </p:txBody>
      </p:sp>
      <p:sp>
        <p:nvSpPr>
          <p:cNvPr id="5" name="Slide Number Placeholder 4"/>
          <p:cNvSpPr>
            <a:spLocks noGrp="1"/>
          </p:cNvSpPr>
          <p:nvPr>
            <p:ph type="sldNum" sz="quarter" idx="5"/>
          </p:nvPr>
        </p:nvSpPr>
        <p:spPr/>
        <p:txBody>
          <a:bodyPr/>
          <a:lstStyle/>
          <a:p>
            <a:fld id="{4B46E53C-B540-F24C-A49E-7383CF25FB5C}" type="slidenum">
              <a:rPr lang="en-US" smtClean="0"/>
              <a:t>8</a:t>
            </a:fld>
            <a:endParaRPr lang="en-US"/>
          </a:p>
        </p:txBody>
      </p:sp>
    </p:spTree>
    <p:extLst>
      <p:ext uri="{BB962C8B-B14F-4D97-AF65-F5344CB8AC3E}">
        <p14:creationId xmlns:p14="http://schemas.microsoft.com/office/powerpoint/2010/main" val="20590505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VOA MN 2025 All Rights Reserved </a:t>
            </a:r>
          </a:p>
        </p:txBody>
      </p:sp>
      <p:sp>
        <p:nvSpPr>
          <p:cNvPr id="5" name="Slide Number Placeholder 4"/>
          <p:cNvSpPr>
            <a:spLocks noGrp="1"/>
          </p:cNvSpPr>
          <p:nvPr>
            <p:ph type="sldNum" sz="quarter" idx="5"/>
          </p:nvPr>
        </p:nvSpPr>
        <p:spPr/>
        <p:txBody>
          <a:bodyPr/>
          <a:lstStyle/>
          <a:p>
            <a:fld id="{4B46E53C-B540-F24C-A49E-7383CF25FB5C}" type="slidenum">
              <a:rPr lang="en-US" smtClean="0"/>
              <a:t>9</a:t>
            </a:fld>
            <a:endParaRPr lang="en-US"/>
          </a:p>
        </p:txBody>
      </p:sp>
    </p:spTree>
    <p:extLst>
      <p:ext uri="{BB962C8B-B14F-4D97-AF65-F5344CB8AC3E}">
        <p14:creationId xmlns:p14="http://schemas.microsoft.com/office/powerpoint/2010/main" val="2319190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1 - Opening slide: Space for logo, title and body text">
    <p:spTree>
      <p:nvGrpSpPr>
        <p:cNvPr id="1" name=""/>
        <p:cNvGrpSpPr/>
        <p:nvPr/>
      </p:nvGrpSpPr>
      <p:grpSpPr>
        <a:xfrm>
          <a:off x="0" y="0"/>
          <a:ext cx="0" cy="0"/>
          <a:chOff x="0" y="0"/>
          <a:chExt cx="0" cy="0"/>
        </a:xfrm>
      </p:grpSpPr>
      <p:sp>
        <p:nvSpPr>
          <p:cNvPr id="9" name="shape 1">
            <a:extLst>
              <a:ext uri="{FF2B5EF4-FFF2-40B4-BE49-F238E27FC236}">
                <a16:creationId xmlns:a16="http://schemas.microsoft.com/office/drawing/2014/main" id="{268ABC62-F64E-D086-ED93-155009BB100F}"/>
              </a:ext>
              <a:ext uri="{C183D7F6-B498-43B3-948B-1728B52AA6E4}">
                <adec:decorative xmlns:adec="http://schemas.microsoft.com/office/drawing/2017/decorative" val="1"/>
              </a:ext>
            </a:extLst>
          </p:cNvPr>
          <p:cNvSpPr>
            <a:spLocks/>
          </p:cNvSpPr>
          <p:nvPr userDrawn="1"/>
        </p:nvSpPr>
        <p:spPr>
          <a:xfrm>
            <a:off x="92161" y="1676418"/>
            <a:ext cx="2938120" cy="4571982"/>
          </a:xfrm>
          <a:prstGeom prst="rect">
            <a:avLst/>
          </a:prstGeom>
          <a:gradFill flip="none" rotWithShape="1">
            <a:gsLst>
              <a:gs pos="0">
                <a:srgbClr val="9FE1FF"/>
              </a:gs>
              <a:gs pos="10000">
                <a:srgbClr val="FFFFFF"/>
              </a:gs>
              <a:gs pos="71000">
                <a:srgbClr val="FFFFFF"/>
              </a:gs>
              <a:gs pos="83000">
                <a:srgbClr val="93DEFF"/>
              </a:gs>
              <a:gs pos="100000">
                <a:srgbClr val="FFFFFF"/>
              </a:gs>
            </a:gsLst>
            <a:lin ang="16200000" scaled="1"/>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
        <p:nvSpPr>
          <p:cNvPr id="4" name="Title 1">
            <a:extLst>
              <a:ext uri="{FF2B5EF4-FFF2-40B4-BE49-F238E27FC236}">
                <a16:creationId xmlns:a16="http://schemas.microsoft.com/office/drawing/2014/main" id="{02D87F21-D903-5709-3966-995AF1EA1B66}"/>
              </a:ext>
            </a:extLst>
          </p:cNvPr>
          <p:cNvSpPr>
            <a:spLocks noGrp="1"/>
          </p:cNvSpPr>
          <p:nvPr>
            <p:ph type="ctrTitle"/>
          </p:nvPr>
        </p:nvSpPr>
        <p:spPr>
          <a:xfrm>
            <a:off x="3414157" y="1156648"/>
            <a:ext cx="8192942" cy="1907022"/>
          </a:xfrm>
        </p:spPr>
        <p:txBody>
          <a:bodyPr lIns="0" tIns="457200" anchor="ctr">
            <a:noAutofit/>
          </a:bodyPr>
          <a:lstStyle>
            <a:lvl1pPr algn="l">
              <a:defRPr sz="3600" spc="200" baseline="0">
                <a:solidFill>
                  <a:srgbClr val="101820"/>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54090423-9E1A-DCF3-4D90-27023E53B38D}"/>
              </a:ext>
            </a:extLst>
          </p:cNvPr>
          <p:cNvSpPr>
            <a:spLocks noGrp="1"/>
          </p:cNvSpPr>
          <p:nvPr>
            <p:ph type="body" sz="quarter" idx="10" hasCustomPrompt="1"/>
          </p:nvPr>
        </p:nvSpPr>
        <p:spPr>
          <a:xfrm>
            <a:off x="3414156" y="3180472"/>
            <a:ext cx="8193643" cy="2534528"/>
          </a:xfrm>
          <a:prstGeom prst="rect">
            <a:avLst/>
          </a:prstGeom>
        </p:spPr>
        <p:txBody>
          <a:bodyPr/>
          <a:lstStyle>
            <a:lvl1pPr marL="0" indent="0" algn="l">
              <a:buFont typeface="Arial" panose="020B0604020202020204" pitchFamily="34" charset="0"/>
              <a:buNone/>
              <a:defRPr sz="2400"/>
            </a:lvl1pPr>
            <a:lvl2pPr marL="228600" indent="0">
              <a:buNone/>
              <a:defRPr sz="2400"/>
            </a:lvl2pPr>
            <a:lvl3pPr marL="457200" indent="0">
              <a:buNone/>
              <a:defRPr sz="2400"/>
            </a:lvl3pPr>
            <a:lvl4pPr marL="457200" indent="0">
              <a:buNone/>
              <a:defRPr sz="2400"/>
            </a:lvl4pPr>
            <a:lvl5pPr marL="628650" indent="0">
              <a:buNone/>
              <a:defRPr sz="2400"/>
            </a:lvl5pPr>
          </a:lstStyle>
          <a:p>
            <a:pPr lvl="0"/>
            <a:r>
              <a:rPr lang="en-US" dirty="0"/>
              <a:t>Click to edit Master subtitle styles</a:t>
            </a:r>
          </a:p>
        </p:txBody>
      </p:sp>
      <p:sp>
        <p:nvSpPr>
          <p:cNvPr id="7" name="Text Placeholder 3">
            <a:extLst>
              <a:ext uri="{FF2B5EF4-FFF2-40B4-BE49-F238E27FC236}">
                <a16:creationId xmlns:a16="http://schemas.microsoft.com/office/drawing/2014/main" id="{BD0D09D0-A39B-4E1A-D5AF-76A6E2568209}"/>
              </a:ext>
            </a:extLst>
          </p:cNvPr>
          <p:cNvSpPr>
            <a:spLocks noGrp="1"/>
          </p:cNvSpPr>
          <p:nvPr>
            <p:ph type="body" sz="quarter" idx="11"/>
          </p:nvPr>
        </p:nvSpPr>
        <p:spPr>
          <a:xfrm>
            <a:off x="92075" y="2891912"/>
            <a:ext cx="2938463" cy="2534528"/>
          </a:xfrm>
        </p:spPr>
        <p:txBody>
          <a:bodyPr/>
          <a:lstStyle>
            <a:lvl1pPr marL="0" indent="0">
              <a:buNone/>
              <a:defRPr sz="2400"/>
            </a:lvl1pPr>
            <a:lvl2pPr marL="228600" indent="0">
              <a:buNone/>
              <a:defRPr sz="2400"/>
            </a:lvl2pPr>
            <a:lvl3pPr marL="457200" indent="0">
              <a:buNone/>
              <a:defRPr sz="2400"/>
            </a:lvl3pPr>
            <a:lvl4pPr marL="457200" indent="0">
              <a:buNone/>
              <a:defRPr sz="2400"/>
            </a:lvl4pPr>
            <a:lvl5pPr marL="628650" indent="0">
              <a:buNone/>
              <a:defRPr sz="2400"/>
            </a:lvl5pPr>
          </a:lstStyle>
          <a:p>
            <a:pPr lvl="0"/>
            <a:r>
              <a:rPr lang="en-US" dirty="0"/>
              <a:t>Click to edit Master text styles</a:t>
            </a:r>
          </a:p>
        </p:txBody>
      </p:sp>
      <p:sp>
        <p:nvSpPr>
          <p:cNvPr id="5" name="Picture Placeholder 1" descr="Picture 1">
            <a:extLst>
              <a:ext uri="{FF2B5EF4-FFF2-40B4-BE49-F238E27FC236}">
                <a16:creationId xmlns:a16="http://schemas.microsoft.com/office/drawing/2014/main" id="{234AE102-9263-0CD6-27C1-191F0255C16C}"/>
              </a:ext>
            </a:extLst>
          </p:cNvPr>
          <p:cNvSpPr>
            <a:spLocks noGrp="1"/>
          </p:cNvSpPr>
          <p:nvPr>
            <p:ph type="pic" sz="quarter" idx="12"/>
          </p:nvPr>
        </p:nvSpPr>
        <p:spPr>
          <a:xfrm>
            <a:off x="177782" y="1156648"/>
            <a:ext cx="2852755" cy="1466267"/>
          </a:xfrm>
        </p:spPr>
        <p:txBody>
          <a:bodyPr/>
          <a:lstStyle>
            <a:lvl1pPr marL="0" indent="0">
              <a:buNone/>
              <a:defRPr/>
            </a:lvl1pPr>
          </a:lstStyle>
          <a:p>
            <a:endParaRPr lang="en-US" dirty="0"/>
          </a:p>
        </p:txBody>
      </p:sp>
    </p:spTree>
    <p:extLst>
      <p:ext uri="{BB962C8B-B14F-4D97-AF65-F5344CB8AC3E}">
        <p14:creationId xmlns:p14="http://schemas.microsoft.com/office/powerpoint/2010/main" val="1533841159"/>
      </p:ext>
    </p:extLst>
  </p:cSld>
  <p:clrMapOvr>
    <a:masterClrMapping/>
  </p:clrMapOvr>
  <p:extLst>
    <p:ext uri="{DCECCB84-F9BA-43D5-87BE-67443E8EF086}">
      <p15:sldGuideLst xmlns:p15="http://schemas.microsoft.com/office/powerpoint/2012/main">
        <p15:guide id="1" pos="984" userDrawn="1">
          <p15:clr>
            <a:srgbClr val="FBAE40"/>
          </p15:clr>
        </p15:guide>
        <p15:guide id="2" pos="39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 - Title and blank space">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3" name="Picture Placeholder 3" descr="Place holder for 1 big graphic placed on the center.">
            <a:extLst>
              <a:ext uri="{FF2B5EF4-FFF2-40B4-BE49-F238E27FC236}">
                <a16:creationId xmlns:a16="http://schemas.microsoft.com/office/drawing/2014/main" id="{F1284B52-48E4-B7CE-253A-20E8A8B831D3}"/>
              </a:ext>
            </a:extLst>
          </p:cNvPr>
          <p:cNvSpPr>
            <a:spLocks noGrp="1"/>
          </p:cNvSpPr>
          <p:nvPr>
            <p:ph type="pic" sz="quarter" idx="12"/>
          </p:nvPr>
        </p:nvSpPr>
        <p:spPr>
          <a:xfrm>
            <a:off x="609601" y="2535022"/>
            <a:ext cx="10981882" cy="3713377"/>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1449131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6 - Title and blank space for a video">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3" name="Media Placeholder 3" descr="Place holder for media, video (1) placed on the center.">
            <a:extLst>
              <a:ext uri="{FF2B5EF4-FFF2-40B4-BE49-F238E27FC236}">
                <a16:creationId xmlns:a16="http://schemas.microsoft.com/office/drawing/2014/main" id="{05CBB458-4522-04DE-D2A9-BC0C25E7A78C}"/>
              </a:ext>
            </a:extLst>
          </p:cNvPr>
          <p:cNvSpPr>
            <a:spLocks noGrp="1"/>
          </p:cNvSpPr>
          <p:nvPr>
            <p:ph type="media" sz="quarter" idx="10"/>
          </p:nvPr>
        </p:nvSpPr>
        <p:spPr>
          <a:xfrm>
            <a:off x="2397209" y="2400300"/>
            <a:ext cx="7377113" cy="3848100"/>
          </a:xfrm>
          <a:ln>
            <a:solidFill>
              <a:schemeClr val="bg1">
                <a:lumMod val="50000"/>
              </a:schemeClr>
            </a:solidFill>
          </a:ln>
        </p:spPr>
        <p:txBody>
          <a:bodyPr/>
          <a:lstStyle>
            <a:lvl1pPr marL="0" indent="0">
              <a:buNone/>
              <a:defRPr/>
            </a:lvl1pPr>
          </a:lstStyle>
          <a:p>
            <a:endParaRPr lang="en-US" dirty="0"/>
          </a:p>
        </p:txBody>
      </p:sp>
    </p:spTree>
    <p:extLst>
      <p:ext uri="{BB962C8B-B14F-4D97-AF65-F5344CB8AC3E}">
        <p14:creationId xmlns:p14="http://schemas.microsoft.com/office/powerpoint/2010/main" val="1396650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6 - Title and blank space for a table">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7" name="Table Placeholder 6" descr="Place holder for a table placed on the center.">
            <a:extLst>
              <a:ext uri="{FF2B5EF4-FFF2-40B4-BE49-F238E27FC236}">
                <a16:creationId xmlns:a16="http://schemas.microsoft.com/office/drawing/2014/main" id="{539594D5-2EA1-8308-878B-20FF6928A325}"/>
              </a:ext>
            </a:extLst>
          </p:cNvPr>
          <p:cNvSpPr>
            <a:spLocks noGrp="1"/>
          </p:cNvSpPr>
          <p:nvPr>
            <p:ph type="tbl" sz="quarter" idx="10"/>
          </p:nvPr>
        </p:nvSpPr>
        <p:spPr>
          <a:xfrm>
            <a:off x="612775" y="2400300"/>
            <a:ext cx="10979150" cy="3848100"/>
          </a:xfrm>
          <a:ln w="1905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42464089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6 - Title and blank space for a chart">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4" name="Chart Placeholder 3" descr="Place holder for a chart placed on the center.">
            <a:extLst>
              <a:ext uri="{FF2B5EF4-FFF2-40B4-BE49-F238E27FC236}">
                <a16:creationId xmlns:a16="http://schemas.microsoft.com/office/drawing/2014/main" id="{FC5B6137-9B9E-E32D-B202-DB998E6988FE}"/>
              </a:ext>
            </a:extLst>
          </p:cNvPr>
          <p:cNvSpPr>
            <a:spLocks noGrp="1"/>
          </p:cNvSpPr>
          <p:nvPr>
            <p:ph type="chart" sz="quarter" idx="10"/>
          </p:nvPr>
        </p:nvSpPr>
        <p:spPr>
          <a:xfrm>
            <a:off x="609600" y="2400300"/>
            <a:ext cx="10982325" cy="3848100"/>
          </a:xfrm>
          <a:ln w="1905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31621810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7 - Closing slide: space for logo at top, title and body text centere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2D87F21-D903-5709-3966-995AF1EA1B66}"/>
              </a:ext>
            </a:extLst>
          </p:cNvPr>
          <p:cNvSpPr>
            <a:spLocks noGrp="1"/>
          </p:cNvSpPr>
          <p:nvPr>
            <p:ph type="ctrTitle"/>
          </p:nvPr>
        </p:nvSpPr>
        <p:spPr>
          <a:xfrm>
            <a:off x="606868" y="2895455"/>
            <a:ext cx="11000232" cy="914400"/>
          </a:xfrm>
        </p:spPr>
        <p:txBody>
          <a:bodyPr anchor="ctr">
            <a:noAutofit/>
          </a:bodyPr>
          <a:lstStyle>
            <a:lvl1pPr algn="ctr">
              <a:defRPr sz="3600" spc="200" baseline="0">
                <a:solidFill>
                  <a:srgbClr val="101820"/>
                </a:solidFill>
              </a:defRPr>
            </a:lvl1pPr>
          </a:lstStyle>
          <a:p>
            <a:r>
              <a:rPr lang="en-US" dirty="0"/>
              <a:t>Click to edit Master title style</a:t>
            </a:r>
          </a:p>
        </p:txBody>
      </p:sp>
      <p:sp>
        <p:nvSpPr>
          <p:cNvPr id="6" name="Text Placeholder 5">
            <a:extLst>
              <a:ext uri="{FF2B5EF4-FFF2-40B4-BE49-F238E27FC236}">
                <a16:creationId xmlns:a16="http://schemas.microsoft.com/office/drawing/2014/main" id="{E0EE3E1A-3892-12C4-CD2F-B776ED7BD2AA}"/>
              </a:ext>
            </a:extLst>
          </p:cNvPr>
          <p:cNvSpPr>
            <a:spLocks noGrp="1"/>
          </p:cNvSpPr>
          <p:nvPr>
            <p:ph type="body" sz="quarter" idx="10"/>
          </p:nvPr>
        </p:nvSpPr>
        <p:spPr>
          <a:xfrm>
            <a:off x="606425" y="3810000"/>
            <a:ext cx="11001375" cy="2438400"/>
          </a:xfrm>
          <a:prstGeom prst="rect">
            <a:avLst/>
          </a:prstGeom>
        </p:spPr>
        <p:txBody>
          <a:bodyPr/>
          <a:lstStyle>
            <a:lvl1pPr marL="0" indent="0" algn="ctr">
              <a:buSzPct val="108000"/>
              <a:buNone/>
              <a:defRPr/>
            </a:lvl1pPr>
          </a:lstStyle>
          <a:p>
            <a:pPr lvl="0"/>
            <a:r>
              <a:rPr lang="en-US" dirty="0"/>
              <a:t>Click to edit Master text styles</a:t>
            </a:r>
          </a:p>
        </p:txBody>
      </p:sp>
    </p:spTree>
    <p:extLst>
      <p:ext uri="{BB962C8B-B14F-4D97-AF65-F5344CB8AC3E}">
        <p14:creationId xmlns:p14="http://schemas.microsoft.com/office/powerpoint/2010/main" val="36836244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p:nvPr>
        </p:nvSpPr>
        <p:spPr>
          <a:xfrm>
            <a:off x="1560944" y="822325"/>
            <a:ext cx="9792856" cy="1325563"/>
          </a:xfrm>
        </p:spPr>
        <p:txBody>
          <a:bodyPr anchor="b"/>
          <a:lstStyle>
            <a:lvl1pPr>
              <a:defRPr b="1">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BF8F5A6A-E29E-401A-801A-8FD9CAABA7A5}"/>
              </a:ext>
            </a:extLst>
          </p:cNvPr>
          <p:cNvSpPr>
            <a:spLocks noGrp="1"/>
          </p:cNvSpPr>
          <p:nvPr>
            <p:ph idx="1"/>
          </p:nvPr>
        </p:nvSpPr>
        <p:spPr>
          <a:xfrm>
            <a:off x="1560944" y="2595562"/>
            <a:ext cx="9792855" cy="3181034"/>
          </a:xfrm>
        </p:spPr>
        <p:txBody>
          <a:bodyPr>
            <a:normAutofit/>
          </a:bodyPr>
          <a:lstStyle>
            <a:lvl1pPr marL="0" indent="0">
              <a:lnSpc>
                <a:spcPct val="100000"/>
              </a:lnSpc>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9" name="Rectangle 8">
            <a:extLst>
              <a:ext uri="{FF2B5EF4-FFF2-40B4-BE49-F238E27FC236}">
                <a16:creationId xmlns:a16="http://schemas.microsoft.com/office/drawing/2014/main" id="{29197FF6-6321-41EE-A0C4-DEC0761A3C01}"/>
              </a:ext>
            </a:extLst>
          </p:cNvPr>
          <p:cNvSpPr/>
          <p:nvPr userDrawn="1"/>
        </p:nvSpPr>
        <p:spPr>
          <a:xfrm>
            <a:off x="0" y="0"/>
            <a:ext cx="1062182" cy="38404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45EFDD-D97D-44D9-8A6D-0FACEE0964B3}"/>
              </a:ext>
            </a:extLst>
          </p:cNvPr>
          <p:cNvSpPr/>
          <p:nvPr userDrawn="1"/>
        </p:nvSpPr>
        <p:spPr>
          <a:xfrm flipV="1">
            <a:off x="0" y="3840480"/>
            <a:ext cx="1062182" cy="2087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54E59D1-0F68-4FA3-944D-63FCD442DA66}"/>
              </a:ext>
            </a:extLst>
          </p:cNvPr>
          <p:cNvSpPr/>
          <p:nvPr userDrawn="1"/>
        </p:nvSpPr>
        <p:spPr>
          <a:xfrm flipV="1">
            <a:off x="0" y="5928360"/>
            <a:ext cx="1062182" cy="929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04678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 Title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10" name="Text Placeholder 9">
            <a:extLst>
              <a:ext uri="{FF2B5EF4-FFF2-40B4-BE49-F238E27FC236}">
                <a16:creationId xmlns:a16="http://schemas.microsoft.com/office/drawing/2014/main" id="{72CE71DD-D39E-430D-92BA-5FB446CDB353}"/>
              </a:ext>
            </a:extLst>
          </p:cNvPr>
          <p:cNvSpPr>
            <a:spLocks noGrp="1"/>
          </p:cNvSpPr>
          <p:nvPr>
            <p:ph type="body" sz="quarter" idx="10"/>
          </p:nvPr>
        </p:nvSpPr>
        <p:spPr>
          <a:xfrm>
            <a:off x="612488" y="2421566"/>
            <a:ext cx="10978994" cy="3903034"/>
          </a:xfrm>
          <a:prstGeom prst="rect">
            <a:avLst/>
          </a:prstGeom>
        </p:spPr>
        <p:txBody>
          <a:bodyPr lIns="274320"/>
          <a:lstStyle>
            <a:lvl1pPr marL="342900" indent="-342900" algn="l">
              <a:buSzPct val="108000"/>
              <a:buFont typeface="Arial" panose="020B0604020202020204" pitchFamily="34" charset="0"/>
              <a:buChar char="•"/>
              <a:defRPr sz="2400"/>
            </a:lvl1pPr>
            <a:lvl2pPr marL="571500" indent="-342900" algn="l">
              <a:buClr>
                <a:srgbClr val="003399"/>
              </a:buClr>
              <a:buSzPct val="80000"/>
              <a:buFont typeface="Courier New" panose="02070309020205020404" pitchFamily="49" charset="0"/>
              <a:buChar char="o"/>
              <a:defRPr sz="2400"/>
            </a:lvl2pPr>
            <a:lvl3pPr marL="800100" indent="-342900" algn="l">
              <a:buClr>
                <a:srgbClr val="001689"/>
              </a:buClr>
              <a:buSzPct val="100000"/>
              <a:buFont typeface="Arial" panose="020B0604020202020204" pitchFamily="34" charset="0"/>
              <a:buChar char="•"/>
              <a:defRPr sz="2400"/>
            </a:lvl3pPr>
            <a:lvl4pPr>
              <a:defRPr sz="2400"/>
            </a:lvl4pPr>
            <a:lvl5pPr marL="914400" indent="-285750" algn="l">
              <a:buClr>
                <a:srgbClr val="003399"/>
              </a:buClr>
              <a:buSzPct val="60000"/>
              <a:buFont typeface="Courier New" panose="02070309020205020404" pitchFamily="49" charset="0"/>
              <a:buChar char="o"/>
              <a:defRPr sz="2400"/>
            </a:lvl5pPr>
            <a:lvl6pPr marL="1143000" indent="-342900" algn="l">
              <a:buClr>
                <a:srgbClr val="003399"/>
              </a:buClr>
              <a:buSzPct val="90000"/>
              <a:buFont typeface="Arial" panose="020B0604020202020204" pitchFamily="34" charset="0"/>
              <a:buChar char="•"/>
              <a:defRPr sz="2400"/>
            </a:lvl6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b - Title, space for logo at the top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90" y="1170638"/>
            <a:ext cx="7889956" cy="1153461"/>
          </a:xfrm>
        </p:spPr>
        <p:txBody>
          <a:bodyPr lIns="0"/>
          <a:lstStyle/>
          <a:p>
            <a:r>
              <a:rPr lang="en-US" dirty="0"/>
              <a:t>Click to edit Master title style</a:t>
            </a:r>
          </a:p>
        </p:txBody>
      </p:sp>
      <p:sp>
        <p:nvSpPr>
          <p:cNvPr id="10" name="Text Placeholder 9">
            <a:extLst>
              <a:ext uri="{FF2B5EF4-FFF2-40B4-BE49-F238E27FC236}">
                <a16:creationId xmlns:a16="http://schemas.microsoft.com/office/drawing/2014/main" id="{72CE71DD-D39E-430D-92BA-5FB446CDB353}"/>
              </a:ext>
            </a:extLst>
          </p:cNvPr>
          <p:cNvSpPr>
            <a:spLocks noGrp="1"/>
          </p:cNvSpPr>
          <p:nvPr>
            <p:ph type="body" sz="quarter" idx="10"/>
          </p:nvPr>
        </p:nvSpPr>
        <p:spPr>
          <a:xfrm>
            <a:off x="612488" y="2421566"/>
            <a:ext cx="10978994" cy="3826834"/>
          </a:xfrm>
          <a:prstGeom prst="rect">
            <a:avLst/>
          </a:prstGeom>
        </p:spPr>
        <p:txBody>
          <a:bodyPr lIns="274320"/>
          <a:lstStyle>
            <a:lvl1pPr marL="342900" indent="-342900" algn="l">
              <a:buSzPct val="108000"/>
              <a:buFont typeface="Arial" panose="020B0604020202020204" pitchFamily="34" charset="0"/>
              <a:buChar char="•"/>
              <a:defRPr sz="2400"/>
            </a:lvl1pPr>
            <a:lvl2pPr marL="571500" indent="-342900" algn="l">
              <a:buClr>
                <a:srgbClr val="003399"/>
              </a:buClr>
              <a:buSzPct val="80000"/>
              <a:buFont typeface="Courier New" panose="02070309020205020404" pitchFamily="49" charset="0"/>
              <a:buChar char="o"/>
              <a:defRPr sz="2400"/>
            </a:lvl2pPr>
            <a:lvl3pPr marL="800100" indent="-342900" algn="l">
              <a:buClr>
                <a:srgbClr val="001689"/>
              </a:buClr>
              <a:buSzPct val="100000"/>
              <a:buFont typeface="Arial" panose="020B0604020202020204" pitchFamily="34" charset="0"/>
              <a:buChar char="•"/>
              <a:defRPr sz="2400"/>
            </a:lvl3pPr>
            <a:lvl4pPr>
              <a:defRPr sz="2400"/>
            </a:lvl4pPr>
            <a:lvl5pPr marL="914400" indent="-285750" algn="l">
              <a:buClr>
                <a:srgbClr val="003399"/>
              </a:buClr>
              <a:buSzPct val="60000"/>
              <a:buFont typeface="Courier New" panose="02070309020205020404" pitchFamily="49" charset="0"/>
              <a:buChar char="o"/>
              <a:defRPr sz="2400"/>
            </a:lvl5pPr>
            <a:lvl6pPr marL="1143000" indent="-342900" algn="l">
              <a:buClr>
                <a:srgbClr val="003399"/>
              </a:buClr>
              <a:buSzPct val="90000"/>
              <a:buFont typeface="Arial" panose="020B0604020202020204" pitchFamily="34" charset="0"/>
              <a:buChar char="•"/>
              <a:defRPr sz="2400"/>
            </a:lvl6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4" name="Picture Placeholder 3" descr="Place holder for small graphic placed at the top-right of the title.">
            <a:extLst>
              <a:ext uri="{FF2B5EF4-FFF2-40B4-BE49-F238E27FC236}">
                <a16:creationId xmlns:a16="http://schemas.microsoft.com/office/drawing/2014/main" id="{66E67016-BAD6-636F-268F-C2AAE6736018}"/>
              </a:ext>
            </a:extLst>
          </p:cNvPr>
          <p:cNvSpPr>
            <a:spLocks noGrp="1"/>
          </p:cNvSpPr>
          <p:nvPr>
            <p:ph type="pic" sz="quarter" idx="11"/>
          </p:nvPr>
        </p:nvSpPr>
        <p:spPr>
          <a:xfrm>
            <a:off x="9495432" y="1168400"/>
            <a:ext cx="2095500" cy="1154113"/>
          </a:xfrm>
          <a:ln w="1905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1862846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 - Title, body text, space for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7" name="Text Placeholder 6">
            <a:extLst>
              <a:ext uri="{FF2B5EF4-FFF2-40B4-BE49-F238E27FC236}">
                <a16:creationId xmlns:a16="http://schemas.microsoft.com/office/drawing/2014/main" id="{73331945-340A-0FFE-E00E-E953F83F0E43}"/>
              </a:ext>
            </a:extLst>
          </p:cNvPr>
          <p:cNvSpPr>
            <a:spLocks noGrp="1"/>
          </p:cNvSpPr>
          <p:nvPr>
            <p:ph type="body" sz="quarter" idx="10"/>
          </p:nvPr>
        </p:nvSpPr>
        <p:spPr>
          <a:xfrm>
            <a:off x="616974" y="2422422"/>
            <a:ext cx="5486400" cy="3825978"/>
          </a:xfrm>
        </p:spPr>
        <p:txBody>
          <a:bodyPr/>
          <a:lstStyle>
            <a:lvl1pPr marL="342900" indent="-342900">
              <a:buSzPct val="108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a:p>
            <a:pPr lvl="0"/>
            <a:endParaRPr lang="en-US" dirty="0"/>
          </a:p>
        </p:txBody>
      </p:sp>
      <p:sp>
        <p:nvSpPr>
          <p:cNvPr id="3" name="Picture Placeholder 3" descr="Place holder for graphic placed on the right side of the content box.">
            <a:extLst>
              <a:ext uri="{FF2B5EF4-FFF2-40B4-BE49-F238E27FC236}">
                <a16:creationId xmlns:a16="http://schemas.microsoft.com/office/drawing/2014/main" id="{61709074-C458-EBDC-E8E7-ED3647E2FFAF}"/>
              </a:ext>
            </a:extLst>
          </p:cNvPr>
          <p:cNvSpPr>
            <a:spLocks noGrp="1"/>
          </p:cNvSpPr>
          <p:nvPr>
            <p:ph type="pic" sz="quarter" idx="12"/>
          </p:nvPr>
        </p:nvSpPr>
        <p:spPr>
          <a:xfrm>
            <a:off x="7235897" y="2567348"/>
            <a:ext cx="4355586" cy="2742304"/>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953916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 b - Title, body text (bigger), space for 2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1640"/>
            <a:ext cx="10978994" cy="1159834"/>
          </a:xfrm>
        </p:spPr>
        <p:txBody>
          <a:bodyPr lIns="0"/>
          <a:lstStyle/>
          <a:p>
            <a:r>
              <a:rPr lang="en-US" dirty="0"/>
              <a:t>Click to edit Master title style</a:t>
            </a:r>
          </a:p>
        </p:txBody>
      </p:sp>
      <p:sp>
        <p:nvSpPr>
          <p:cNvPr id="4" name="Text Placeholder 3">
            <a:extLst>
              <a:ext uri="{FF2B5EF4-FFF2-40B4-BE49-F238E27FC236}">
                <a16:creationId xmlns:a16="http://schemas.microsoft.com/office/drawing/2014/main" id="{92732466-BF6C-643A-FCF7-1F74CBFDF87D}"/>
              </a:ext>
            </a:extLst>
          </p:cNvPr>
          <p:cNvSpPr>
            <a:spLocks noGrp="1"/>
          </p:cNvSpPr>
          <p:nvPr>
            <p:ph type="body" sz="quarter" idx="10"/>
          </p:nvPr>
        </p:nvSpPr>
        <p:spPr>
          <a:xfrm>
            <a:off x="616974" y="2422422"/>
            <a:ext cx="8561860" cy="3825978"/>
          </a:xfrm>
        </p:spPr>
        <p:txBody>
          <a:bodyPr/>
          <a:lstStyle>
            <a:lvl1pPr marL="342900" indent="-342900">
              <a:buSzPct val="108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3" name="Picture Placeholder 3" descr="Place holder 1 for 1 small graphic placed on the right side of the content box, Place holder for graphic placed on the right side of the content box, column 1, row 1.">
            <a:extLst>
              <a:ext uri="{FF2B5EF4-FFF2-40B4-BE49-F238E27FC236}">
                <a16:creationId xmlns:a16="http://schemas.microsoft.com/office/drawing/2014/main" id="{7B3BAD8A-461A-92C5-A48B-030E89E94FCC}"/>
              </a:ext>
            </a:extLst>
          </p:cNvPr>
          <p:cNvSpPr>
            <a:spLocks noGrp="1"/>
          </p:cNvSpPr>
          <p:nvPr>
            <p:ph type="pic" sz="quarter" idx="12"/>
          </p:nvPr>
        </p:nvSpPr>
        <p:spPr>
          <a:xfrm>
            <a:off x="9832678" y="2535023"/>
            <a:ext cx="1724152" cy="1153461"/>
          </a:xfrm>
          <a:ln w="12700">
            <a:solidFill>
              <a:schemeClr val="tx1"/>
            </a:solidFill>
          </a:ln>
        </p:spPr>
        <p:txBody>
          <a:bodyPr/>
          <a:lstStyle>
            <a:lvl1pPr marL="0" indent="0">
              <a:buNone/>
              <a:defRPr/>
            </a:lvl1pPr>
          </a:lstStyle>
          <a:p>
            <a:endParaRPr lang="en-US"/>
          </a:p>
        </p:txBody>
      </p:sp>
      <p:sp>
        <p:nvSpPr>
          <p:cNvPr id="5" name="Picture Placeholder 3" descr="Place holder 2 for 1 small graphic placed on the right side of the content box, column 1, row 2.">
            <a:extLst>
              <a:ext uri="{FF2B5EF4-FFF2-40B4-BE49-F238E27FC236}">
                <a16:creationId xmlns:a16="http://schemas.microsoft.com/office/drawing/2014/main" id="{4ADD3FB1-531D-992B-BB31-9A4D677D5E12}"/>
              </a:ext>
            </a:extLst>
          </p:cNvPr>
          <p:cNvSpPr>
            <a:spLocks noGrp="1"/>
          </p:cNvSpPr>
          <p:nvPr>
            <p:ph type="pic" sz="quarter" idx="14"/>
          </p:nvPr>
        </p:nvSpPr>
        <p:spPr>
          <a:xfrm>
            <a:off x="9850874" y="3877976"/>
            <a:ext cx="1724152" cy="1153461"/>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4316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3 - Title, body text, space for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7" name="Text Placeholder 6">
            <a:extLst>
              <a:ext uri="{FF2B5EF4-FFF2-40B4-BE49-F238E27FC236}">
                <a16:creationId xmlns:a16="http://schemas.microsoft.com/office/drawing/2014/main" id="{73331945-340A-0FFE-E00E-E953F83F0E43}"/>
              </a:ext>
            </a:extLst>
          </p:cNvPr>
          <p:cNvSpPr>
            <a:spLocks noGrp="1"/>
          </p:cNvSpPr>
          <p:nvPr>
            <p:ph type="body" sz="quarter" idx="10"/>
          </p:nvPr>
        </p:nvSpPr>
        <p:spPr>
          <a:xfrm>
            <a:off x="616974" y="2422422"/>
            <a:ext cx="5486400" cy="3825978"/>
          </a:xfrm>
        </p:spPr>
        <p:txBody>
          <a:bodyPr/>
          <a:lstStyle>
            <a:lvl1pPr marL="342900" indent="-342900">
              <a:buSzPct val="108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a:p>
            <a:pPr lvl="0"/>
            <a:endParaRPr lang="en-US" dirty="0"/>
          </a:p>
        </p:txBody>
      </p:sp>
      <p:sp>
        <p:nvSpPr>
          <p:cNvPr id="3" name="Picture Placeholder 3" descr="Place holder 1 for 1 small graphic placed on the right side of the content box, column 1.">
            <a:extLst>
              <a:ext uri="{FF2B5EF4-FFF2-40B4-BE49-F238E27FC236}">
                <a16:creationId xmlns:a16="http://schemas.microsoft.com/office/drawing/2014/main" id="{61709074-C458-EBDC-E8E7-ED3647E2FFAF}"/>
              </a:ext>
            </a:extLst>
          </p:cNvPr>
          <p:cNvSpPr>
            <a:spLocks noGrp="1"/>
          </p:cNvSpPr>
          <p:nvPr>
            <p:ph type="pic" sz="quarter" idx="12"/>
          </p:nvPr>
        </p:nvSpPr>
        <p:spPr>
          <a:xfrm>
            <a:off x="7028596" y="2535023"/>
            <a:ext cx="1724152" cy="1153461"/>
          </a:xfrm>
          <a:ln w="12700">
            <a:solidFill>
              <a:schemeClr val="tx1"/>
            </a:solidFill>
          </a:ln>
        </p:spPr>
        <p:txBody>
          <a:bodyPr/>
          <a:lstStyle>
            <a:lvl1pPr marL="0" indent="0">
              <a:buNone/>
              <a:defRPr/>
            </a:lvl1pPr>
          </a:lstStyle>
          <a:p>
            <a:endParaRPr lang="en-US"/>
          </a:p>
        </p:txBody>
      </p:sp>
      <p:sp>
        <p:nvSpPr>
          <p:cNvPr id="4" name="Picture Placeholder 3" descr="Place holder for graphic placed on the right side of the content box, column 2">
            <a:extLst>
              <a:ext uri="{FF2B5EF4-FFF2-40B4-BE49-F238E27FC236}">
                <a16:creationId xmlns:a16="http://schemas.microsoft.com/office/drawing/2014/main" id="{F3511A5F-68FD-FF76-C581-E992D19DFA8D}"/>
              </a:ext>
            </a:extLst>
          </p:cNvPr>
          <p:cNvSpPr>
            <a:spLocks noGrp="1"/>
          </p:cNvSpPr>
          <p:nvPr>
            <p:ph type="pic" sz="quarter" idx="13"/>
          </p:nvPr>
        </p:nvSpPr>
        <p:spPr>
          <a:xfrm>
            <a:off x="9405581" y="2548671"/>
            <a:ext cx="1724152" cy="1153461"/>
          </a:xfrm>
          <a:ln w="12700">
            <a:solidFill>
              <a:schemeClr val="tx1"/>
            </a:solidFill>
          </a:ln>
        </p:spPr>
        <p:txBody>
          <a:bodyPr/>
          <a:lstStyle>
            <a:lvl1pPr marL="0" indent="0">
              <a:buNone/>
              <a:defRPr/>
            </a:lvl1pPr>
          </a:lstStyle>
          <a:p>
            <a:endParaRPr lang="en-US"/>
          </a:p>
        </p:txBody>
      </p:sp>
      <p:sp>
        <p:nvSpPr>
          <p:cNvPr id="5" name="Picture Placeholder 3" descr="Place holder 2 for 1 small graphic placed on the right side of the content box, column 1.">
            <a:extLst>
              <a:ext uri="{FF2B5EF4-FFF2-40B4-BE49-F238E27FC236}">
                <a16:creationId xmlns:a16="http://schemas.microsoft.com/office/drawing/2014/main" id="{ACDA6B86-7D4E-9235-738A-1D7C3F89F063}"/>
              </a:ext>
            </a:extLst>
          </p:cNvPr>
          <p:cNvSpPr>
            <a:spLocks noGrp="1"/>
          </p:cNvSpPr>
          <p:nvPr>
            <p:ph type="pic" sz="quarter" idx="14"/>
          </p:nvPr>
        </p:nvSpPr>
        <p:spPr>
          <a:xfrm>
            <a:off x="7046792" y="3877976"/>
            <a:ext cx="1724152" cy="1153461"/>
          </a:xfrm>
          <a:ln w="12700">
            <a:solidFill>
              <a:schemeClr val="tx1"/>
            </a:solidFill>
          </a:ln>
        </p:spPr>
        <p:txBody>
          <a:bodyPr/>
          <a:lstStyle>
            <a:lvl1pPr marL="0" indent="0">
              <a:buNone/>
              <a:defRPr/>
            </a:lvl1pPr>
          </a:lstStyle>
          <a:p>
            <a:endParaRPr lang="en-US"/>
          </a:p>
        </p:txBody>
      </p:sp>
      <p:sp>
        <p:nvSpPr>
          <p:cNvPr id="6" name="Picture Placeholder 3" descr="Place holder 4 for 1 small graphic placed on the right side of the content box, Place holder for graphic placed on the right side of the content box, column 2.">
            <a:extLst>
              <a:ext uri="{FF2B5EF4-FFF2-40B4-BE49-F238E27FC236}">
                <a16:creationId xmlns:a16="http://schemas.microsoft.com/office/drawing/2014/main" id="{6582B32A-D1EF-11E4-ED7C-62E283CCD96A}"/>
              </a:ext>
            </a:extLst>
          </p:cNvPr>
          <p:cNvSpPr>
            <a:spLocks noGrp="1"/>
          </p:cNvSpPr>
          <p:nvPr>
            <p:ph type="pic" sz="quarter" idx="15"/>
          </p:nvPr>
        </p:nvSpPr>
        <p:spPr>
          <a:xfrm>
            <a:off x="9409545" y="3873389"/>
            <a:ext cx="1724152" cy="1153461"/>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914623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 - Title and 2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600" y="2407674"/>
            <a:ext cx="5291328" cy="3840726"/>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9" name="Text Placeholder 8">
            <a:extLst>
              <a:ext uri="{FF2B5EF4-FFF2-40B4-BE49-F238E27FC236}">
                <a16:creationId xmlns:a16="http://schemas.microsoft.com/office/drawing/2014/main" id="{703EA198-7A13-1A9A-E33F-C44F336092A8}"/>
              </a:ext>
            </a:extLst>
          </p:cNvPr>
          <p:cNvSpPr>
            <a:spLocks noGrp="1"/>
          </p:cNvSpPr>
          <p:nvPr>
            <p:ph type="body" sz="quarter" idx="11"/>
          </p:nvPr>
        </p:nvSpPr>
        <p:spPr>
          <a:xfrm>
            <a:off x="6291263" y="2408488"/>
            <a:ext cx="5300662" cy="3839912"/>
          </a:xfrm>
          <a:prstGeom prst="rect">
            <a:avLst/>
          </a:prstGeom>
        </p:spPr>
        <p:txBody>
          <a:bodyPr/>
          <a:lstStyle>
            <a:lvl1pPr>
              <a:buSzPct val="108000"/>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extLst>
      <p:ext uri="{BB962C8B-B14F-4D97-AF65-F5344CB8AC3E}">
        <p14:creationId xmlns:p14="http://schemas.microsoft.com/office/powerpoint/2010/main" val="895011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 - Title, 2 subtitles, 2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4" name="Text Placeholder 2">
            <a:extLst>
              <a:ext uri="{FF2B5EF4-FFF2-40B4-BE49-F238E27FC236}">
                <a16:creationId xmlns:a16="http://schemas.microsoft.com/office/drawing/2014/main" id="{90B9B7C0-9CB2-5247-86BD-7ADF7C37B106}"/>
              </a:ext>
            </a:extLst>
          </p:cNvPr>
          <p:cNvSpPr>
            <a:spLocks noGrp="1"/>
          </p:cNvSpPr>
          <p:nvPr>
            <p:ph type="body" idx="1"/>
          </p:nvPr>
        </p:nvSpPr>
        <p:spPr>
          <a:xfrm>
            <a:off x="620332" y="2412683"/>
            <a:ext cx="5280596" cy="583735"/>
          </a:xfrm>
          <a:prstGeom prst="rect">
            <a:avLst/>
          </a:prstGeom>
        </p:spPr>
        <p:txBody>
          <a:bodyPr anchor="ctr"/>
          <a:lstStyle>
            <a:lvl1pPr marL="0" indent="0">
              <a:lnSpc>
                <a:spcPct val="5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600" y="3071958"/>
            <a:ext cx="5291328" cy="3176442"/>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5" name="Text Placeholder 4">
            <a:extLst>
              <a:ext uri="{FF2B5EF4-FFF2-40B4-BE49-F238E27FC236}">
                <a16:creationId xmlns:a16="http://schemas.microsoft.com/office/drawing/2014/main" id="{94A0D039-2EB3-08DF-EC1F-C26716E1E24E}"/>
              </a:ext>
            </a:extLst>
          </p:cNvPr>
          <p:cNvSpPr>
            <a:spLocks noGrp="1"/>
          </p:cNvSpPr>
          <p:nvPr>
            <p:ph type="body" sz="quarter" idx="3"/>
          </p:nvPr>
        </p:nvSpPr>
        <p:spPr>
          <a:xfrm>
            <a:off x="6291074" y="2412683"/>
            <a:ext cx="5283770" cy="583735"/>
          </a:xfrm>
          <a:prstGeom prst="rect">
            <a:avLst/>
          </a:prstGeom>
        </p:spPr>
        <p:txBody>
          <a:bodyPr anchor="ctr"/>
          <a:lstStyle>
            <a:lvl1pPr marL="0" indent="0">
              <a:lnSpc>
                <a:spcPct val="5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9" name="Text Placeholder 8">
            <a:extLst>
              <a:ext uri="{FF2B5EF4-FFF2-40B4-BE49-F238E27FC236}">
                <a16:creationId xmlns:a16="http://schemas.microsoft.com/office/drawing/2014/main" id="{703EA198-7A13-1A9A-E33F-C44F336092A8}"/>
              </a:ext>
            </a:extLst>
          </p:cNvPr>
          <p:cNvSpPr>
            <a:spLocks noGrp="1"/>
          </p:cNvSpPr>
          <p:nvPr>
            <p:ph type="body" sz="quarter" idx="11"/>
          </p:nvPr>
        </p:nvSpPr>
        <p:spPr>
          <a:xfrm>
            <a:off x="6291263" y="3072592"/>
            <a:ext cx="5300662" cy="3175808"/>
          </a:xfrm>
          <a:prstGeom prst="rect">
            <a:avLst/>
          </a:prstGeom>
        </p:spPr>
        <p:txBody>
          <a:bodyPr/>
          <a:lstStyle>
            <a:lvl1pPr>
              <a:buSzPct val="108000"/>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extLst>
      <p:ext uri="{BB962C8B-B14F-4D97-AF65-F5344CB8AC3E}">
        <p14:creationId xmlns:p14="http://schemas.microsoft.com/office/powerpoint/2010/main" val="827378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 b - Title, subtitle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4" name="Text Placeholder 2">
            <a:extLst>
              <a:ext uri="{FF2B5EF4-FFF2-40B4-BE49-F238E27FC236}">
                <a16:creationId xmlns:a16="http://schemas.microsoft.com/office/drawing/2014/main" id="{90B9B7C0-9CB2-5247-86BD-7ADF7C37B106}"/>
              </a:ext>
            </a:extLst>
          </p:cNvPr>
          <p:cNvSpPr>
            <a:spLocks noGrp="1"/>
          </p:cNvSpPr>
          <p:nvPr>
            <p:ph type="body" idx="1"/>
          </p:nvPr>
        </p:nvSpPr>
        <p:spPr>
          <a:xfrm>
            <a:off x="620332" y="2412683"/>
            <a:ext cx="10968260" cy="583735"/>
          </a:xfrm>
          <a:prstGeom prst="rect">
            <a:avLst/>
          </a:prstGeom>
        </p:spPr>
        <p:txBody>
          <a:bodyPr anchor="ctr"/>
          <a:lstStyle>
            <a:lvl1pPr marL="0" indent="0">
              <a:lnSpc>
                <a:spcPct val="5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599" y="3071958"/>
            <a:ext cx="10978993" cy="3176442"/>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extLst>
      <p:ext uri="{BB962C8B-B14F-4D97-AF65-F5344CB8AC3E}">
        <p14:creationId xmlns:p14="http://schemas.microsoft.com/office/powerpoint/2010/main" val="1842716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2949" y="1174805"/>
            <a:ext cx="10972800" cy="1143093"/>
          </a:xfrm>
          <a:prstGeom prst="rect">
            <a:avLst/>
          </a:prstGeom>
        </p:spPr>
        <p:txBody>
          <a:bodyPr vert="horz" lIns="0" tIns="18288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612949" y="2423160"/>
            <a:ext cx="10972799" cy="3825240"/>
          </a:xfrm>
          <a:prstGeom prst="rect">
            <a:avLst/>
          </a:prstGeom>
        </p:spPr>
        <p:txBody>
          <a:bodyPr vert="horz" lIns="274320" tIns="45720" rIns="45720" bIns="45720" rtlCol="0">
            <a:noAutofit/>
          </a:body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7" name="Arrow: Right 6" hidden="1">
            <a:extLst>
              <a:ext uri="{FF2B5EF4-FFF2-40B4-BE49-F238E27FC236}">
                <a16:creationId xmlns:a16="http://schemas.microsoft.com/office/drawing/2014/main" id="{C8196219-F9FA-43AF-8C08-4862AF6214A9}"/>
              </a:ext>
              <a:ext uri="{C183D7F6-B498-43B3-948B-1728B52AA6E4}">
                <adec:decorative xmlns:adec="http://schemas.microsoft.com/office/drawing/2017/decorative" val="1"/>
              </a:ext>
            </a:extLst>
          </p:cNvPr>
          <p:cNvSpPr/>
          <p:nvPr userDrawn="1"/>
        </p:nvSpPr>
        <p:spPr>
          <a:xfrm flipH="1">
            <a:off x="12286311" y="3724"/>
            <a:ext cx="766751" cy="1133856"/>
          </a:xfrm>
          <a:prstGeom prst="rightArrow">
            <a:avLst/>
          </a:prstGeom>
          <a:solidFill>
            <a:schemeClr val="accent4">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4" name="Arrow: Right 3" hidden="1">
            <a:extLst>
              <a:ext uri="{FF2B5EF4-FFF2-40B4-BE49-F238E27FC236}">
                <a16:creationId xmlns:a16="http://schemas.microsoft.com/office/drawing/2014/main" id="{19C48AA6-DA71-507A-44EF-8C9EDDF86BB7}"/>
              </a:ext>
              <a:ext uri="{C183D7F6-B498-43B3-948B-1728B52AA6E4}">
                <adec:decorative xmlns:adec="http://schemas.microsoft.com/office/drawing/2017/decorative" val="1"/>
              </a:ext>
            </a:extLst>
          </p:cNvPr>
          <p:cNvSpPr/>
          <p:nvPr userDrawn="1"/>
        </p:nvSpPr>
        <p:spPr>
          <a:xfrm>
            <a:off x="-856873" y="-933"/>
            <a:ext cx="766751" cy="1133856"/>
          </a:xfrm>
          <a:prstGeom prst="rightArrow">
            <a:avLst/>
          </a:prstGeom>
          <a:solidFill>
            <a:schemeClr val="accent4">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8" name="TextBox 7">
            <a:extLst>
              <a:ext uri="{FF2B5EF4-FFF2-40B4-BE49-F238E27FC236}">
                <a16:creationId xmlns:a16="http://schemas.microsoft.com/office/drawing/2014/main" id="{B10461DD-C021-61DE-80E7-67AA7CE4F903}"/>
              </a:ext>
              <a:ext uri="{C183D7F6-B498-43B3-948B-1728B52AA6E4}">
                <adec:decorative xmlns:adec="http://schemas.microsoft.com/office/drawing/2017/decorative" val="1"/>
              </a:ext>
            </a:extLst>
          </p:cNvPr>
          <p:cNvSpPr txBox="1"/>
          <p:nvPr userDrawn="1"/>
        </p:nvSpPr>
        <p:spPr>
          <a:xfrm>
            <a:off x="11548677" y="6528872"/>
            <a:ext cx="606252" cy="307777"/>
          </a:xfrm>
          <a:prstGeom prst="rect">
            <a:avLst/>
          </a:prstGeom>
          <a:noFill/>
          <a:ln>
            <a:solidFill>
              <a:schemeClr val="bg1"/>
            </a:solidFill>
          </a:ln>
        </p:spPr>
        <p:txBody>
          <a:bodyPr wrap="square" rtlCol="0">
            <a:spAutoFit/>
          </a:bodyPr>
          <a:lstStyle/>
          <a:p>
            <a:pPr algn="ctr"/>
            <a:fld id="{E87E798C-1626-44D4-9BFF-3156840017C8}" type="slidenum">
              <a:rPr lang="en-US" sz="1400" b="0" smtClean="0">
                <a:latin typeface="Calibri" panose="020F0502020204030204" pitchFamily="34" charset="0"/>
                <a:cs typeface="Calibri" panose="020F0502020204030204" pitchFamily="34" charset="0"/>
              </a:rPr>
              <a:pPr algn="ctr"/>
              <a:t>‹#›</a:t>
            </a:fld>
            <a:endParaRPr lang="en-US" sz="1400" b="0" dirty="0">
              <a:latin typeface="Calibri" panose="020F0502020204030204" pitchFamily="34" charset="0"/>
              <a:cs typeface="Calibri" panose="020F0502020204030204" pitchFamily="34" charset="0"/>
            </a:endParaRPr>
          </a:p>
        </p:txBody>
      </p:sp>
      <p:sp>
        <p:nvSpPr>
          <p:cNvPr id="11" name="Arrow: Right 10" hidden="1">
            <a:extLst>
              <a:ext uri="{FF2B5EF4-FFF2-40B4-BE49-F238E27FC236}">
                <a16:creationId xmlns:a16="http://schemas.microsoft.com/office/drawing/2014/main" id="{B21C9A58-0EF2-7E6E-80E3-9AFB19B3B3DA}"/>
              </a:ext>
              <a:ext uri="{C183D7F6-B498-43B3-948B-1728B52AA6E4}">
                <adec:decorative xmlns:adec="http://schemas.microsoft.com/office/drawing/2017/decorative" val="1"/>
              </a:ext>
            </a:extLst>
          </p:cNvPr>
          <p:cNvSpPr/>
          <p:nvPr userDrawn="1"/>
        </p:nvSpPr>
        <p:spPr>
          <a:xfrm flipH="1">
            <a:off x="12278692" y="5718810"/>
            <a:ext cx="769258" cy="1133856"/>
          </a:xfrm>
          <a:prstGeom prst="rightArrow">
            <a:avLst/>
          </a:prstGeom>
          <a:solidFill>
            <a:schemeClr val="accent5">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12" name="Arrow: Right 11" hidden="1">
            <a:extLst>
              <a:ext uri="{FF2B5EF4-FFF2-40B4-BE49-F238E27FC236}">
                <a16:creationId xmlns:a16="http://schemas.microsoft.com/office/drawing/2014/main" id="{E47578A1-7AC3-35AD-EC72-8F7395DE48FA}"/>
              </a:ext>
              <a:ext uri="{C183D7F6-B498-43B3-948B-1728B52AA6E4}">
                <adec:decorative xmlns:adec="http://schemas.microsoft.com/office/drawing/2017/decorative" val="1"/>
              </a:ext>
            </a:extLst>
          </p:cNvPr>
          <p:cNvSpPr/>
          <p:nvPr userDrawn="1"/>
        </p:nvSpPr>
        <p:spPr>
          <a:xfrm>
            <a:off x="-864492" y="5714153"/>
            <a:ext cx="769258" cy="1133856"/>
          </a:xfrm>
          <a:prstGeom prst="rightArrow">
            <a:avLst/>
          </a:prstGeom>
          <a:solidFill>
            <a:schemeClr val="accent5">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6" name="shape 1">
            <a:extLst>
              <a:ext uri="{FF2B5EF4-FFF2-40B4-BE49-F238E27FC236}">
                <a16:creationId xmlns:a16="http://schemas.microsoft.com/office/drawing/2014/main" id="{9042E985-0DFD-849A-C983-CEB89457DF01}"/>
              </a:ext>
              <a:ext uri="{C183D7F6-B498-43B3-948B-1728B52AA6E4}">
                <adec:decorative xmlns:adec="http://schemas.microsoft.com/office/drawing/2017/decorative" val="1"/>
              </a:ext>
            </a:extLst>
          </p:cNvPr>
          <p:cNvSpPr>
            <a:spLocks/>
          </p:cNvSpPr>
          <p:nvPr userDrawn="1"/>
        </p:nvSpPr>
        <p:spPr>
          <a:xfrm>
            <a:off x="-30326" y="1298015"/>
            <a:ext cx="125730" cy="1102285"/>
          </a:xfrm>
          <a:prstGeom prst="rect">
            <a:avLst/>
          </a:prstGeom>
          <a:solidFill>
            <a:srgbClr val="5DCD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
        <p:nvSpPr>
          <p:cNvPr id="9" name="shape 1">
            <a:extLst>
              <a:ext uri="{FF2B5EF4-FFF2-40B4-BE49-F238E27FC236}">
                <a16:creationId xmlns:a16="http://schemas.microsoft.com/office/drawing/2014/main" id="{AB674C9E-771B-9339-B1C8-FA25D47296F9}"/>
              </a:ext>
              <a:ext uri="{C183D7F6-B498-43B3-948B-1728B52AA6E4}">
                <adec:decorative xmlns:adec="http://schemas.microsoft.com/office/drawing/2017/decorative" val="1"/>
              </a:ext>
            </a:extLst>
          </p:cNvPr>
          <p:cNvSpPr>
            <a:spLocks/>
          </p:cNvSpPr>
          <p:nvPr userDrawn="1"/>
        </p:nvSpPr>
        <p:spPr>
          <a:xfrm>
            <a:off x="-30326" y="2392906"/>
            <a:ext cx="125730" cy="3855493"/>
          </a:xfrm>
          <a:prstGeom prst="rect">
            <a:avLst/>
          </a:prstGeom>
          <a:solidFill>
            <a:srgbClr val="0083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Tree>
  </p:cSld>
  <p:clrMap bg1="lt1" tx1="dk1" bg2="lt2" tx2="dk2" accent1="accent1" accent2="accent2" accent3="accent3" accent4="accent4" accent5="accent5" accent6="accent6" hlink="hlink" folHlink="folHlink"/>
  <p:sldLayoutIdLst>
    <p:sldLayoutId id="2147483705" r:id="rId1"/>
    <p:sldLayoutId id="2147483650" r:id="rId2"/>
    <p:sldLayoutId id="2147483703" r:id="rId3"/>
    <p:sldLayoutId id="2147483699" r:id="rId4"/>
    <p:sldLayoutId id="2147483687" r:id="rId5"/>
    <p:sldLayoutId id="2147483708" r:id="rId6"/>
    <p:sldLayoutId id="2147483702" r:id="rId7"/>
    <p:sldLayoutId id="2147483700" r:id="rId8"/>
    <p:sldLayoutId id="2147483704" r:id="rId9"/>
    <p:sldLayoutId id="2147483686" r:id="rId10"/>
    <p:sldLayoutId id="2147483707" r:id="rId11"/>
    <p:sldLayoutId id="2147483709" r:id="rId12"/>
    <p:sldLayoutId id="2147483710" r:id="rId13"/>
    <p:sldLayoutId id="2147483697" r:id="rId14"/>
    <p:sldLayoutId id="2147483711" r:id="rId15"/>
  </p:sldLayoutIdLst>
  <p:hf hdr="0" ftr="0" dt="0"/>
  <p:txStyles>
    <p:titleStyle>
      <a:lvl1pPr algn="l" defTabSz="914400" rtl="0" eaLnBrk="1" latinLnBrk="0" hangingPunct="1">
        <a:lnSpc>
          <a:spcPct val="80000"/>
        </a:lnSpc>
        <a:spcBef>
          <a:spcPct val="0"/>
        </a:spcBef>
        <a:buNone/>
        <a:defRPr sz="3600" b="1" kern="1200" cap="none" spc="100" baseline="0">
          <a:solidFill>
            <a:schemeClr val="tx1">
              <a:lumMod val="95000"/>
              <a:lumOff val="5000"/>
            </a:schemeClr>
          </a:solidFill>
          <a:latin typeface="Calibri" panose="020F0502020204030204" pitchFamily="34" charset="0"/>
          <a:ea typeface="+mj-ea"/>
          <a:cs typeface="Calibri" panose="020F0502020204030204" pitchFamily="34" charset="0"/>
        </a:defRPr>
      </a:lvl1pPr>
    </p:titleStyle>
    <p:bodyStyle>
      <a:lvl1pPr marL="342900" indent="-342900" algn="l" defTabSz="914400" rtl="0" eaLnBrk="1" latinLnBrk="0" hangingPunct="1">
        <a:lnSpc>
          <a:spcPct val="100000"/>
        </a:lnSpc>
        <a:spcBef>
          <a:spcPts val="0"/>
        </a:spcBef>
        <a:spcAft>
          <a:spcPts val="600"/>
        </a:spcAft>
        <a:buClr>
          <a:srgbClr val="003399"/>
        </a:buClr>
        <a:buSzPct val="120000"/>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71500" indent="-342900" algn="l" defTabSz="914400" rtl="0" eaLnBrk="1" latinLnBrk="0" hangingPunct="1">
        <a:lnSpc>
          <a:spcPct val="100000"/>
        </a:lnSpc>
        <a:spcBef>
          <a:spcPts val="0"/>
        </a:spcBef>
        <a:spcAft>
          <a:spcPts val="600"/>
        </a:spcAft>
        <a:buClr>
          <a:srgbClr val="003399"/>
        </a:buClr>
        <a:buSzPct val="80000"/>
        <a:buFont typeface="Courier New" panose="02070309020205020404" pitchFamily="49" charset="0"/>
        <a:buChar char="o"/>
        <a:tabLst/>
        <a:defRPr sz="2400" kern="1200">
          <a:solidFill>
            <a:schemeClr val="tx1"/>
          </a:solidFill>
          <a:latin typeface="Calibri" panose="020F0502020204030204" pitchFamily="34" charset="0"/>
          <a:ea typeface="+mn-ea"/>
          <a:cs typeface="Calibri" panose="020F0502020204030204" pitchFamily="34" charset="0"/>
        </a:defRPr>
      </a:lvl2pPr>
      <a:lvl3pPr marL="800100" indent="-342900" algn="l" defTabSz="914400" rtl="0" eaLnBrk="1" latinLnBrk="0" hangingPunct="1">
        <a:lnSpc>
          <a:spcPct val="100000"/>
        </a:lnSpc>
        <a:spcBef>
          <a:spcPts val="0"/>
        </a:spcBef>
        <a:spcAft>
          <a:spcPts val="600"/>
        </a:spcAft>
        <a:buClr>
          <a:srgbClr val="003399"/>
        </a:buClr>
        <a:buSzPct val="100000"/>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3pPr>
      <a:lvl4pPr marL="742950" indent="-285750" algn="l" defTabSz="914400" rtl="0" eaLnBrk="1" latinLnBrk="0" hangingPunct="1">
        <a:lnSpc>
          <a:spcPct val="90000"/>
        </a:lnSpc>
        <a:spcBef>
          <a:spcPts val="200"/>
        </a:spcBef>
        <a:spcAft>
          <a:spcPts val="400"/>
        </a:spcAft>
        <a:buClr>
          <a:schemeClr val="accent1"/>
        </a:buClr>
        <a:buSzPct val="70000"/>
        <a:buFont typeface="Wingdings" panose="05000000000000000000" pitchFamily="2" charset="2"/>
        <a:buChar char="§"/>
        <a:defRPr sz="2800" kern="1200">
          <a:solidFill>
            <a:schemeClr val="tx1"/>
          </a:solidFill>
          <a:latin typeface="Calibri" panose="020F0502020204030204" pitchFamily="34" charset="0"/>
          <a:ea typeface="+mn-ea"/>
          <a:cs typeface="Calibri" panose="020F0502020204030204" pitchFamily="34" charset="0"/>
        </a:defRPr>
      </a:lvl4pPr>
      <a:lvl5pPr marL="914400" indent="-285750" algn="l" defTabSz="914400" rtl="0" eaLnBrk="1" latinLnBrk="0" hangingPunct="1">
        <a:lnSpc>
          <a:spcPct val="100000"/>
        </a:lnSpc>
        <a:spcBef>
          <a:spcPts val="0"/>
        </a:spcBef>
        <a:spcAft>
          <a:spcPts val="600"/>
        </a:spcAft>
        <a:buClr>
          <a:srgbClr val="003399"/>
        </a:buClr>
        <a:buSzPct val="60000"/>
        <a:buFont typeface="Courier New" panose="02070309020205020404" pitchFamily="49" charset="0"/>
        <a:buChar char="o"/>
        <a:defRPr sz="2400" kern="1200">
          <a:solidFill>
            <a:schemeClr val="tx1"/>
          </a:solidFill>
          <a:latin typeface="Calibri" panose="020F0502020204030204" pitchFamily="34" charset="0"/>
          <a:ea typeface="+mn-ea"/>
          <a:cs typeface="Calibri" panose="020F0502020204030204" pitchFamily="34" charset="0"/>
        </a:defRPr>
      </a:lvl5pPr>
      <a:lvl6pPr marL="1147763" indent="-347663" algn="l" defTabSz="914400" rtl="0" eaLnBrk="1" latinLnBrk="0" hangingPunct="1">
        <a:lnSpc>
          <a:spcPct val="100000"/>
        </a:lnSpc>
        <a:spcBef>
          <a:spcPts val="0"/>
        </a:spcBef>
        <a:spcAft>
          <a:spcPts val="600"/>
        </a:spcAft>
        <a:buClr>
          <a:srgbClr val="003399"/>
        </a:buClr>
        <a:buSzPct val="90000"/>
        <a:buFont typeface="Arial" panose="020B0604020202020204" pitchFamily="34" charset="0"/>
        <a:buChar char="•"/>
        <a:tabLst/>
        <a:defRPr sz="2400" kern="1200">
          <a:solidFill>
            <a:schemeClr val="tx1"/>
          </a:solidFill>
          <a:latin typeface="Calibri" panose="020F0502020204030204" pitchFamily="34" charset="0"/>
          <a:ea typeface="+mn-ea"/>
          <a:cs typeface="Calibri" panose="020F0502020204030204" pitchFamily="34" charset="0"/>
        </a:defRPr>
      </a:lvl6pPr>
      <a:lvl7pPr marL="1031875" indent="-234950" algn="l" defTabSz="914400" rtl="0" eaLnBrk="1" latinLnBrk="0" hangingPunct="1">
        <a:lnSpc>
          <a:spcPct val="90000"/>
        </a:lnSpc>
        <a:spcBef>
          <a:spcPts val="200"/>
        </a:spcBef>
        <a:spcAft>
          <a:spcPts val="1200"/>
        </a:spcAft>
        <a:buClr>
          <a:srgbClr val="101820"/>
        </a:buClr>
        <a:buFont typeface="Wingdings 3" pitchFamily="18" charset="2"/>
        <a:buChar char=""/>
        <a:defRPr sz="28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20" userDrawn="1">
          <p15:clr>
            <a:srgbClr val="F26B43"/>
          </p15:clr>
        </p15:guide>
        <p15:guide id="2" pos="552" userDrawn="1">
          <p15:clr>
            <a:srgbClr val="F26B43"/>
          </p15:clr>
        </p15:guide>
        <p15:guide id="3" orient="horz" userDrawn="1">
          <p15:clr>
            <a:srgbClr val="F26B43"/>
          </p15:clr>
        </p15:guide>
        <p15:guide id="4" orient="horz" pos="4320" userDrawn="1">
          <p15:clr>
            <a:srgbClr val="F26B43"/>
          </p15:clr>
        </p15:guide>
        <p15:guide id="5" orient="horz" pos="3936" userDrawn="1">
          <p15:clr>
            <a:srgbClr val="F26B43"/>
          </p15:clr>
        </p15:guide>
        <p15:guide id="6" orient="horz" pos="1464" userDrawn="1">
          <p15:clr>
            <a:srgbClr val="F26B43"/>
          </p15:clr>
        </p15:guide>
        <p15:guide id="7" orient="horz" pos="1512" userDrawn="1">
          <p15:clr>
            <a:srgbClr val="F26B43"/>
          </p15:clr>
        </p15:guide>
        <p15:guide id="8" pos="384" userDrawn="1">
          <p15:clr>
            <a:srgbClr val="F26B43"/>
          </p15:clr>
        </p15:guide>
        <p15:guide id="9" pos="3840" userDrawn="1">
          <p15:clr>
            <a:srgbClr val="F26B43"/>
          </p15:clr>
        </p15:guide>
        <p15:guide id="10" pos="729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cesdm@voamn.org"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carleen.Peterson@voamn.org" TargetMode="External"/><Relationship Id="rId2" Type="http://schemas.openxmlformats.org/officeDocument/2006/relationships/notesSlide" Target="../notesSlides/notesSlide9.xm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hyperlink" Target="mailto:cesdm@voamn.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D90F6270-88F6-AA12-22F1-857B250B2A4C}"/>
              </a:ext>
            </a:extLst>
          </p:cNvPr>
          <p:cNvSpPr>
            <a:spLocks noGrp="1"/>
          </p:cNvSpPr>
          <p:nvPr>
            <p:ph type="ctrTitle"/>
          </p:nvPr>
        </p:nvSpPr>
        <p:spPr/>
        <p:txBody>
          <a:bodyPr/>
          <a:lstStyle/>
          <a:p>
            <a:pPr>
              <a:lnSpc>
                <a:spcPct val="100000"/>
              </a:lnSpc>
              <a:spcAft>
                <a:spcPts val="1200"/>
              </a:spcAft>
            </a:pPr>
            <a:r>
              <a:rPr lang="en-US" dirty="0"/>
              <a:t>Supported Decision Making &amp; Guardianship</a:t>
            </a:r>
          </a:p>
        </p:txBody>
      </p:sp>
      <p:pic>
        <p:nvPicPr>
          <p:cNvPr id="12" name="Picture Placeholder 11" descr="Charting the Cs logo with black and blue text">
            <a:extLst>
              <a:ext uri="{FF2B5EF4-FFF2-40B4-BE49-F238E27FC236}">
                <a16:creationId xmlns:a16="http://schemas.microsoft.com/office/drawing/2014/main" id="{92A34719-8731-EF29-90CB-7117B21E5CCE}"/>
              </a:ext>
            </a:extLst>
          </p:cNvPr>
          <p:cNvPicPr>
            <a:picLocks noGrp="1" noChangeAspect="1"/>
          </p:cNvPicPr>
          <p:nvPr>
            <p:ph type="pic" sz="quarter" idx="12"/>
          </p:nvPr>
        </p:nvPicPr>
        <p:blipFill rotWithShape="1">
          <a:blip r:embed="rId3"/>
          <a:srcRect t="337" b="-62991"/>
          <a:stretch/>
        </p:blipFill>
        <p:spPr>
          <a:xfrm>
            <a:off x="177782" y="1227906"/>
            <a:ext cx="2852755" cy="1055372"/>
          </a:xfrm>
        </p:spPr>
      </p:pic>
      <p:sp>
        <p:nvSpPr>
          <p:cNvPr id="6" name="Text Placeholder 5">
            <a:extLst>
              <a:ext uri="{FF2B5EF4-FFF2-40B4-BE49-F238E27FC236}">
                <a16:creationId xmlns:a16="http://schemas.microsoft.com/office/drawing/2014/main" id="{3DAB676B-4FF9-88B4-C9B9-9280BAF232C1}"/>
              </a:ext>
            </a:extLst>
          </p:cNvPr>
          <p:cNvSpPr>
            <a:spLocks noGrp="1"/>
          </p:cNvSpPr>
          <p:nvPr>
            <p:ph type="body" sz="quarter" idx="11"/>
          </p:nvPr>
        </p:nvSpPr>
        <p:spPr>
          <a:xfrm>
            <a:off x="92075" y="2891911"/>
            <a:ext cx="2938463" cy="3490959"/>
          </a:xfrm>
        </p:spPr>
        <p:txBody>
          <a:bodyPr/>
          <a:lstStyle/>
          <a:p>
            <a:pPr>
              <a:spcBef>
                <a:spcPts val="0"/>
              </a:spcBef>
              <a:spcAft>
                <a:spcPts val="800"/>
              </a:spcAft>
            </a:pPr>
            <a:r>
              <a:rPr lang="en-US" dirty="0">
                <a:solidFill>
                  <a:schemeClr val="tx1">
                    <a:lumMod val="95000"/>
                    <a:lumOff val="5000"/>
                  </a:schemeClr>
                </a:solidFill>
              </a:rPr>
              <a:t>Charting the Cs Conference 2025:</a:t>
            </a:r>
          </a:p>
          <a:p>
            <a:pPr>
              <a:spcBef>
                <a:spcPts val="0"/>
              </a:spcBef>
              <a:spcAft>
                <a:spcPts val="800"/>
              </a:spcAft>
            </a:pPr>
            <a:r>
              <a:rPr lang="en-US" i="1" dirty="0">
                <a:solidFill>
                  <a:schemeClr val="tx1">
                    <a:lumMod val="95000"/>
                    <a:lumOff val="5000"/>
                  </a:schemeClr>
                </a:solidFill>
              </a:rPr>
              <a:t>To Literacy and Beyond</a:t>
            </a:r>
          </a:p>
          <a:p>
            <a:pPr>
              <a:spcBef>
                <a:spcPts val="1200"/>
              </a:spcBef>
              <a:spcAft>
                <a:spcPts val="0"/>
              </a:spcAft>
            </a:pPr>
            <a:r>
              <a:rPr lang="en-US" dirty="0">
                <a:solidFill>
                  <a:schemeClr val="tx1">
                    <a:lumMod val="95000"/>
                    <a:lumOff val="5000"/>
                  </a:schemeClr>
                </a:solidFill>
              </a:rPr>
              <a:t>Cooperation </a:t>
            </a:r>
            <a:br>
              <a:rPr lang="en-US" dirty="0">
                <a:solidFill>
                  <a:schemeClr val="tx1">
                    <a:lumMod val="95000"/>
                    <a:lumOff val="5000"/>
                  </a:schemeClr>
                </a:solidFill>
              </a:rPr>
            </a:br>
            <a:r>
              <a:rPr lang="en-US" dirty="0">
                <a:solidFill>
                  <a:schemeClr val="tx1">
                    <a:lumMod val="95000"/>
                    <a:lumOff val="5000"/>
                  </a:schemeClr>
                </a:solidFill>
              </a:rPr>
              <a:t>Communication </a:t>
            </a:r>
            <a:br>
              <a:rPr lang="en-US" dirty="0">
                <a:solidFill>
                  <a:schemeClr val="tx1">
                    <a:lumMod val="95000"/>
                    <a:lumOff val="5000"/>
                  </a:schemeClr>
                </a:solidFill>
              </a:rPr>
            </a:br>
            <a:r>
              <a:rPr lang="en-US" dirty="0">
                <a:solidFill>
                  <a:schemeClr val="tx1">
                    <a:lumMod val="95000"/>
                    <a:lumOff val="5000"/>
                  </a:schemeClr>
                </a:solidFill>
              </a:rPr>
              <a:t>Collaboration</a:t>
            </a:r>
          </a:p>
        </p:txBody>
      </p:sp>
      <p:sp>
        <p:nvSpPr>
          <p:cNvPr id="7" name="Text Placeholder 1">
            <a:extLst>
              <a:ext uri="{FF2B5EF4-FFF2-40B4-BE49-F238E27FC236}">
                <a16:creationId xmlns:a16="http://schemas.microsoft.com/office/drawing/2014/main" id="{FDB43DFB-DDC8-1D03-0FD7-3B53D918D673}"/>
              </a:ext>
            </a:extLst>
          </p:cNvPr>
          <p:cNvSpPr>
            <a:spLocks noGrp="1"/>
          </p:cNvSpPr>
          <p:nvPr>
            <p:ph type="body" sz="quarter" idx="10"/>
          </p:nvPr>
        </p:nvSpPr>
        <p:spPr>
          <a:xfrm>
            <a:off x="3414156" y="3671454"/>
            <a:ext cx="8193643" cy="2043545"/>
          </a:xfrm>
        </p:spPr>
        <p:txBody>
          <a:bodyPr/>
          <a:lstStyle/>
          <a:p>
            <a:pPr algn="l"/>
            <a:r>
              <a:rPr lang="en-US" sz="3200" dirty="0"/>
              <a:t>April 27, 2025</a:t>
            </a:r>
          </a:p>
          <a:p>
            <a:pPr algn="l"/>
            <a:r>
              <a:rPr lang="en-US" sz="3200" dirty="0"/>
              <a:t>Carleen Peterson, LSW</a:t>
            </a:r>
          </a:p>
        </p:txBody>
      </p:sp>
    </p:spTree>
    <p:extLst>
      <p:ext uri="{BB962C8B-B14F-4D97-AF65-F5344CB8AC3E}">
        <p14:creationId xmlns:p14="http://schemas.microsoft.com/office/powerpoint/2010/main" val="1167532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D0E65-9BDF-1CD7-AAD8-BAC375C18F1C}"/>
              </a:ext>
            </a:extLst>
          </p:cNvPr>
          <p:cNvSpPr>
            <a:spLocks noGrp="1"/>
          </p:cNvSpPr>
          <p:nvPr>
            <p:ph type="ctrTitle"/>
          </p:nvPr>
        </p:nvSpPr>
        <p:spPr>
          <a:xfrm>
            <a:off x="606868" y="2324101"/>
            <a:ext cx="11000232" cy="1104900"/>
          </a:xfrm>
        </p:spPr>
        <p:txBody>
          <a:bodyPr/>
          <a:lstStyle/>
          <a:p>
            <a:r>
              <a:rPr lang="en-US" dirty="0"/>
              <a:t>Charting the Cs Conference 2025</a:t>
            </a:r>
            <a:endParaRPr lang="en-US" i="1" dirty="0"/>
          </a:p>
        </p:txBody>
      </p:sp>
      <p:sp>
        <p:nvSpPr>
          <p:cNvPr id="3" name="Text Placeholder 2">
            <a:extLst>
              <a:ext uri="{FF2B5EF4-FFF2-40B4-BE49-F238E27FC236}">
                <a16:creationId xmlns:a16="http://schemas.microsoft.com/office/drawing/2014/main" id="{6E650A0A-0A9F-CB57-030F-744F8593EBC7}"/>
              </a:ext>
            </a:extLst>
          </p:cNvPr>
          <p:cNvSpPr>
            <a:spLocks noGrp="1"/>
          </p:cNvSpPr>
          <p:nvPr>
            <p:ph type="body" sz="quarter" idx="10"/>
          </p:nvPr>
        </p:nvSpPr>
        <p:spPr>
          <a:xfrm>
            <a:off x="606425" y="3429001"/>
            <a:ext cx="11001375" cy="2285999"/>
          </a:xfrm>
        </p:spPr>
        <p:txBody>
          <a:bodyPr/>
          <a:lstStyle/>
          <a:p>
            <a:pPr algn="l"/>
            <a:r>
              <a:rPr lang="en-US" dirty="0"/>
              <a:t>Statewide Professional Development to Support the Workforce and Low Incidence Disability Areas in the State of Minnesota. </a:t>
            </a:r>
          </a:p>
          <a:p>
            <a:pPr algn="l"/>
            <a:r>
              <a:rPr lang="en-US" dirty="0"/>
              <a:t>This presentation is partially funded with a grant from the Minnesota Department of Education using federal funding, CFDA 84.027A, Special Education – Grants to States. </a:t>
            </a:r>
          </a:p>
        </p:txBody>
      </p:sp>
      <p:pic>
        <p:nvPicPr>
          <p:cNvPr id="6" name="Picture Placeholder 3" descr="Charting the Cs logo with black and blue text">
            <a:extLst>
              <a:ext uri="{FF2B5EF4-FFF2-40B4-BE49-F238E27FC236}">
                <a16:creationId xmlns:a16="http://schemas.microsoft.com/office/drawing/2014/main" id="{C813591B-90CF-DAEC-9A27-10F8EF603C18}"/>
              </a:ext>
            </a:extLst>
          </p:cNvPr>
          <p:cNvPicPr>
            <a:picLocks noChangeAspect="1"/>
          </p:cNvPicPr>
          <p:nvPr/>
        </p:nvPicPr>
        <p:blipFill>
          <a:blip r:embed="rId3"/>
          <a:srcRect/>
          <a:stretch/>
        </p:blipFill>
        <p:spPr>
          <a:xfrm>
            <a:off x="4665319" y="1703903"/>
            <a:ext cx="2882435" cy="604720"/>
          </a:xfrm>
          <a:prstGeom prst="rect">
            <a:avLst/>
          </a:prstGeom>
        </p:spPr>
      </p:pic>
    </p:spTree>
    <p:extLst>
      <p:ext uri="{BB962C8B-B14F-4D97-AF65-F5344CB8AC3E}">
        <p14:creationId xmlns:p14="http://schemas.microsoft.com/office/powerpoint/2010/main" val="1998485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0D92C81-83DE-628B-5C3C-9198FC5AF05F}"/>
              </a:ext>
            </a:extLst>
          </p:cNvPr>
          <p:cNvSpPr>
            <a:spLocks noGrp="1"/>
          </p:cNvSpPr>
          <p:nvPr>
            <p:ph type="title"/>
          </p:nvPr>
        </p:nvSpPr>
        <p:spPr/>
        <p:txBody>
          <a:bodyPr/>
          <a:lstStyle/>
          <a:p>
            <a:r>
              <a:rPr lang="en-US" sz="3600" kern="1200" dirty="0">
                <a:ea typeface="+mn-ea"/>
                <a:cs typeface="+mn-cs"/>
              </a:rPr>
              <a:t>What is Supported Decision Making?</a:t>
            </a:r>
            <a:endParaRPr lang="en-US" dirty="0"/>
          </a:p>
        </p:txBody>
      </p:sp>
      <p:sp>
        <p:nvSpPr>
          <p:cNvPr id="6" name="Text Placeholder 5">
            <a:extLst>
              <a:ext uri="{FF2B5EF4-FFF2-40B4-BE49-F238E27FC236}">
                <a16:creationId xmlns:a16="http://schemas.microsoft.com/office/drawing/2014/main" id="{08450FEE-ABE6-A177-FAD8-3DD1D3E57C4C}"/>
              </a:ext>
            </a:extLst>
          </p:cNvPr>
          <p:cNvSpPr>
            <a:spLocks noGrp="1"/>
          </p:cNvSpPr>
          <p:nvPr>
            <p:ph type="body" sz="quarter" idx="10"/>
          </p:nvPr>
        </p:nvSpPr>
        <p:spPr>
          <a:xfrm>
            <a:off x="612488" y="2421566"/>
            <a:ext cx="8794983" cy="3903034"/>
          </a:xfrm>
        </p:spPr>
        <p:txBody>
          <a:bodyPr/>
          <a:lstStyle/>
          <a:p>
            <a:pPr marL="0" marR="0" lvl="0" indent="0" algn="l" defTabSz="342900"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ea typeface="Calibri" panose="020F0502020204030204" pitchFamily="34" charset="0"/>
                <a:sym typeface="Arial" charset="0"/>
              </a:rPr>
              <a:t>Assistance from one or more persons of an individual's choosing in understanding the nature and consequences of potential personal and financial decisions which enables the individual to make the decisions and, when consistent with the individual's wishes, in communicating a decision once made. </a:t>
            </a:r>
          </a:p>
          <a:p>
            <a:pPr marL="0" marR="0" lvl="0" indent="0" algn="l" defTabSz="342900" rtl="0" eaLnBrk="1" fontAlgn="base" latinLnBrk="0" hangingPunct="1">
              <a:lnSpc>
                <a:spcPct val="100000"/>
              </a:lnSpc>
              <a:spcBef>
                <a:spcPts val="2400"/>
              </a:spcBef>
              <a:spcAft>
                <a:spcPct val="0"/>
              </a:spcAft>
              <a:buClrTx/>
              <a:buSzTx/>
              <a:buFontTx/>
              <a:buNone/>
              <a:tabLst/>
              <a:defRPr/>
            </a:pPr>
            <a:br>
              <a:rPr kumimoji="0" lang="en-US" sz="2000" b="0" i="1" u="none" strike="noStrike" kern="1200" cap="none" spc="0" normalizeH="0" baseline="0" noProof="0" dirty="0">
                <a:ln>
                  <a:noFill/>
                </a:ln>
                <a:solidFill>
                  <a:srgbClr val="000000"/>
                </a:solidFill>
                <a:effectLst/>
                <a:uLnTx/>
                <a:uFillTx/>
                <a:ea typeface="Calibri" panose="020F0502020204030204" pitchFamily="34" charset="0"/>
                <a:sym typeface="Arial" charset="0"/>
              </a:rPr>
            </a:br>
            <a:r>
              <a:rPr kumimoji="0" lang="en-US" sz="2000" b="0" i="1" u="none" strike="noStrike" kern="1200" cap="none" spc="0" normalizeH="0" baseline="0" noProof="0" dirty="0">
                <a:ln>
                  <a:noFill/>
                </a:ln>
                <a:solidFill>
                  <a:srgbClr val="000000"/>
                </a:solidFill>
                <a:effectLst/>
                <a:uLnTx/>
                <a:uFillTx/>
                <a:ea typeface="Calibri" panose="020F0502020204030204" pitchFamily="34" charset="0"/>
                <a:sym typeface="Arial" charset="0"/>
              </a:rPr>
              <a:t>MN Statute 524.5-102, Subd. 16a</a:t>
            </a:r>
            <a:endParaRPr kumimoji="0" lang="en-US" sz="2000" b="0" i="1" u="none" strike="noStrike" kern="1200" cap="none" spc="0" normalizeH="0" baseline="0" noProof="0" dirty="0">
              <a:ln>
                <a:noFill/>
              </a:ln>
              <a:solidFill>
                <a:prstClr val="black"/>
              </a:solidFill>
              <a:effectLst/>
              <a:uLnTx/>
              <a:uFillTx/>
              <a:ea typeface="Calibri" panose="020F0502020204030204" pitchFamily="34" charset="0"/>
              <a:sym typeface="Arial" charset="0"/>
            </a:endParaRPr>
          </a:p>
        </p:txBody>
      </p:sp>
    </p:spTree>
    <p:extLst>
      <p:ext uri="{BB962C8B-B14F-4D97-AF65-F5344CB8AC3E}">
        <p14:creationId xmlns:p14="http://schemas.microsoft.com/office/powerpoint/2010/main" val="2473422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8DB77AB-83D4-2D1D-C56E-B83AC0038D0A}"/>
              </a:ext>
            </a:extLst>
          </p:cNvPr>
          <p:cNvSpPr>
            <a:spLocks noGrp="1"/>
          </p:cNvSpPr>
          <p:nvPr>
            <p:ph type="title"/>
          </p:nvPr>
        </p:nvSpPr>
        <p:spPr/>
        <p:txBody>
          <a:bodyPr/>
          <a:lstStyle/>
          <a:p>
            <a:r>
              <a:rPr lang="en-US" dirty="0"/>
              <a:t>Supported Decision Making </a:t>
            </a:r>
          </a:p>
        </p:txBody>
      </p:sp>
      <p:sp>
        <p:nvSpPr>
          <p:cNvPr id="5" name="Text Placeholder 4">
            <a:extLst>
              <a:ext uri="{FF2B5EF4-FFF2-40B4-BE49-F238E27FC236}">
                <a16:creationId xmlns:a16="http://schemas.microsoft.com/office/drawing/2014/main" id="{5164F80D-49E4-A050-864F-09F5B53E6079}"/>
              </a:ext>
            </a:extLst>
          </p:cNvPr>
          <p:cNvSpPr>
            <a:spLocks noGrp="1"/>
          </p:cNvSpPr>
          <p:nvPr>
            <p:ph type="body" sz="quarter" idx="10"/>
          </p:nvPr>
        </p:nvSpPr>
        <p:spPr/>
        <p:txBody>
          <a:bodyPr/>
          <a:lstStyle/>
          <a:p>
            <a:r>
              <a:rPr lang="en-US" sz="2800" dirty="0"/>
              <a:t>No one is completely independent</a:t>
            </a:r>
          </a:p>
          <a:p>
            <a:r>
              <a:rPr lang="en-US" sz="2800" dirty="0"/>
              <a:t>How we all make challenging decisions:</a:t>
            </a:r>
          </a:p>
          <a:p>
            <a:pPr lvl="1"/>
            <a:r>
              <a:rPr lang="en-US" sz="2800" dirty="0"/>
              <a:t>Turn to trusted others or experts</a:t>
            </a:r>
          </a:p>
          <a:p>
            <a:pPr lvl="1"/>
            <a:r>
              <a:rPr lang="en-US" sz="2800" dirty="0"/>
              <a:t>Gather information needed to make decision</a:t>
            </a:r>
          </a:p>
          <a:p>
            <a:r>
              <a:rPr lang="en-US" sz="2800" dirty="0"/>
              <a:t>People who have agency / self-determination have better outcomes</a:t>
            </a:r>
          </a:p>
        </p:txBody>
      </p:sp>
    </p:spTree>
    <p:extLst>
      <p:ext uri="{BB962C8B-B14F-4D97-AF65-F5344CB8AC3E}">
        <p14:creationId xmlns:p14="http://schemas.microsoft.com/office/powerpoint/2010/main" val="63088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C4AC90-9796-A3D7-05E0-3E0E56BFB20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C02DB76-05B3-CBF3-6E80-9CA43B1CF8BC}"/>
              </a:ext>
            </a:extLst>
          </p:cNvPr>
          <p:cNvSpPr>
            <a:spLocks noGrp="1"/>
          </p:cNvSpPr>
          <p:nvPr>
            <p:ph type="title"/>
          </p:nvPr>
        </p:nvSpPr>
        <p:spPr>
          <a:xfrm>
            <a:off x="1076959" y="1170638"/>
            <a:ext cx="10514523" cy="1153461"/>
          </a:xfrm>
        </p:spPr>
        <p:txBody>
          <a:bodyPr/>
          <a:lstStyle/>
          <a:p>
            <a:r>
              <a:rPr lang="en-US" dirty="0"/>
              <a:t>Principles of Supported Decision Making </a:t>
            </a:r>
          </a:p>
        </p:txBody>
      </p:sp>
      <p:sp>
        <p:nvSpPr>
          <p:cNvPr id="5" name="Text Placeholder 4">
            <a:extLst>
              <a:ext uri="{FF2B5EF4-FFF2-40B4-BE49-F238E27FC236}">
                <a16:creationId xmlns:a16="http://schemas.microsoft.com/office/drawing/2014/main" id="{56A3B91E-BBEE-AF6A-419C-3039901888EC}"/>
              </a:ext>
            </a:extLst>
          </p:cNvPr>
          <p:cNvSpPr>
            <a:spLocks noGrp="1"/>
          </p:cNvSpPr>
          <p:nvPr>
            <p:ph type="body" sz="quarter" idx="10"/>
          </p:nvPr>
        </p:nvSpPr>
        <p:spPr/>
        <p:txBody>
          <a:bodyPr/>
          <a:lstStyle/>
          <a:p>
            <a:r>
              <a:rPr lang="en-US" dirty="0"/>
              <a:t>People who get to make decisions about their lives are happier, healthier, more likely to live in community settings, and have jobs</a:t>
            </a:r>
          </a:p>
          <a:p>
            <a:r>
              <a:rPr lang="en-US" i="1" dirty="0"/>
              <a:t>Everyone </a:t>
            </a:r>
            <a:r>
              <a:rPr lang="en-US" dirty="0"/>
              <a:t>needs help sometimes</a:t>
            </a:r>
          </a:p>
          <a:p>
            <a:r>
              <a:rPr lang="en-US" dirty="0"/>
              <a:t>No one is completely independent. </a:t>
            </a:r>
          </a:p>
          <a:p>
            <a:r>
              <a:rPr lang="en-US" dirty="0"/>
              <a:t>How we ALL make decisions:</a:t>
            </a:r>
          </a:p>
          <a:p>
            <a:pPr lvl="1"/>
            <a:r>
              <a:rPr lang="en-US" sz="2800" dirty="0"/>
              <a:t>Gather more information</a:t>
            </a:r>
          </a:p>
          <a:p>
            <a:pPr lvl="1"/>
            <a:r>
              <a:rPr lang="en-US" sz="2800" dirty="0"/>
              <a:t>Talk to trusted others  </a:t>
            </a:r>
          </a:p>
        </p:txBody>
      </p:sp>
    </p:spTree>
    <p:extLst>
      <p:ext uri="{BB962C8B-B14F-4D97-AF65-F5344CB8AC3E}">
        <p14:creationId xmlns:p14="http://schemas.microsoft.com/office/powerpoint/2010/main" val="3633566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29029-460A-B5BC-5B5B-18DB8AF3614C}"/>
              </a:ext>
            </a:extLst>
          </p:cNvPr>
          <p:cNvSpPr>
            <a:spLocks noGrp="1"/>
          </p:cNvSpPr>
          <p:nvPr>
            <p:ph type="title"/>
          </p:nvPr>
        </p:nvSpPr>
        <p:spPr/>
        <p:txBody>
          <a:bodyPr/>
          <a:lstStyle/>
          <a:p>
            <a:r>
              <a:rPr lang="en-US" dirty="0"/>
              <a:t>Guardianship Might Be Needed </a:t>
            </a:r>
          </a:p>
        </p:txBody>
      </p:sp>
      <p:sp>
        <p:nvSpPr>
          <p:cNvPr id="3" name="Content Placeholder 2">
            <a:extLst>
              <a:ext uri="{FF2B5EF4-FFF2-40B4-BE49-F238E27FC236}">
                <a16:creationId xmlns:a16="http://schemas.microsoft.com/office/drawing/2014/main" id="{AB54EC7C-6E62-B05B-308E-3A3DFC429AEF}"/>
              </a:ext>
            </a:extLst>
          </p:cNvPr>
          <p:cNvSpPr>
            <a:spLocks noGrp="1"/>
          </p:cNvSpPr>
          <p:nvPr>
            <p:ph type="body" sz="quarter" idx="10"/>
          </p:nvPr>
        </p:nvSpPr>
        <p:spPr/>
        <p:txBody>
          <a:bodyPr/>
          <a:lstStyle/>
          <a:p>
            <a:r>
              <a:rPr lang="en-US" sz="2800" dirty="0"/>
              <a:t>Person can’t or won’t cooperate with others to get their needs met or help  them make decisions (and we can’t overcome this resistance)</a:t>
            </a:r>
          </a:p>
          <a:p>
            <a:r>
              <a:rPr lang="en-US" sz="2800" dirty="0"/>
              <a:t>Person can’t appoint someone to help with decision making (Health Care Agent)</a:t>
            </a:r>
          </a:p>
          <a:p>
            <a:r>
              <a:rPr lang="en-US" sz="2800" dirty="0"/>
              <a:t>Person can’t sign a Release of Information to allow others to gather information and talk to providers  </a:t>
            </a:r>
          </a:p>
          <a:p>
            <a:r>
              <a:rPr lang="en-US" sz="2800" dirty="0"/>
              <a:t>Rep Payee and Authorized Rep insufficient to meet needs </a:t>
            </a:r>
          </a:p>
        </p:txBody>
      </p:sp>
    </p:spTree>
    <p:extLst>
      <p:ext uri="{BB962C8B-B14F-4D97-AF65-F5344CB8AC3E}">
        <p14:creationId xmlns:p14="http://schemas.microsoft.com/office/powerpoint/2010/main" val="8902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53E73-4E1B-7C09-813D-27FD5B9B3320}"/>
              </a:ext>
            </a:extLst>
          </p:cNvPr>
          <p:cNvSpPr>
            <a:spLocks noGrp="1"/>
          </p:cNvSpPr>
          <p:nvPr>
            <p:ph type="title"/>
          </p:nvPr>
        </p:nvSpPr>
        <p:spPr/>
        <p:txBody>
          <a:bodyPr/>
          <a:lstStyle/>
          <a:p>
            <a:r>
              <a:rPr lang="en-US" dirty="0"/>
              <a:t>Is Guardianship All Bad? Should We Abolish It?</a:t>
            </a:r>
          </a:p>
        </p:txBody>
      </p:sp>
      <p:sp>
        <p:nvSpPr>
          <p:cNvPr id="3" name="Text Placeholder 2">
            <a:extLst>
              <a:ext uri="{FF2B5EF4-FFF2-40B4-BE49-F238E27FC236}">
                <a16:creationId xmlns:a16="http://schemas.microsoft.com/office/drawing/2014/main" id="{CC58E305-B135-66BC-84F5-A0906B89E96D}"/>
              </a:ext>
            </a:extLst>
          </p:cNvPr>
          <p:cNvSpPr>
            <a:spLocks noGrp="1"/>
          </p:cNvSpPr>
          <p:nvPr>
            <p:ph type="body" sz="quarter" idx="10"/>
          </p:nvPr>
        </p:nvSpPr>
        <p:spPr/>
        <p:txBody>
          <a:bodyPr/>
          <a:lstStyle/>
          <a:p>
            <a:r>
              <a:rPr lang="en-US" dirty="0"/>
              <a:t>No!  Guardianship is a valuable, effective, and necessary tool.  When it’s needed.</a:t>
            </a:r>
          </a:p>
          <a:p>
            <a:r>
              <a:rPr lang="en-US" dirty="0"/>
              <a:t>Guardianship is the best tool when:</a:t>
            </a:r>
          </a:p>
          <a:p>
            <a:pPr lvl="1"/>
            <a:r>
              <a:rPr lang="en-US" dirty="0"/>
              <a:t>need for protection and substitute decision making outweighs possible harms and unintended consequences</a:t>
            </a:r>
          </a:p>
          <a:p>
            <a:pPr lvl="1"/>
            <a:r>
              <a:rPr lang="en-US" dirty="0"/>
              <a:t>powers of guardianship will effectively address the problem</a:t>
            </a:r>
          </a:p>
          <a:p>
            <a:pPr lvl="1"/>
            <a:r>
              <a:rPr lang="en-US" dirty="0"/>
              <a:t>act of removing rights for the person’s own good won’t worsen the situation</a:t>
            </a:r>
          </a:p>
          <a:p>
            <a:pPr lvl="1"/>
            <a:r>
              <a:rPr lang="en-US" dirty="0"/>
              <a:t>situation is so dire and there is no other way to address the person’s unmet needs or maltreatment or safety concerns</a:t>
            </a:r>
          </a:p>
          <a:p>
            <a:pPr lvl="1"/>
            <a:r>
              <a:rPr lang="en-US" dirty="0"/>
              <a:t>all less restrictive options have been eliminated</a:t>
            </a:r>
          </a:p>
        </p:txBody>
      </p:sp>
    </p:spTree>
    <p:extLst>
      <p:ext uri="{BB962C8B-B14F-4D97-AF65-F5344CB8AC3E}">
        <p14:creationId xmlns:p14="http://schemas.microsoft.com/office/powerpoint/2010/main" val="765536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156D5E8-77CD-5A94-B3E5-D4845CAA81F1}"/>
              </a:ext>
            </a:extLst>
          </p:cNvPr>
          <p:cNvSpPr>
            <a:spLocks noGrp="1"/>
          </p:cNvSpPr>
          <p:nvPr>
            <p:ph type="title"/>
          </p:nvPr>
        </p:nvSpPr>
        <p:spPr/>
        <p:txBody>
          <a:bodyPr/>
          <a:lstStyle/>
          <a:p>
            <a:r>
              <a:rPr lang="en-US" dirty="0"/>
              <a:t>Center for Excellence in </a:t>
            </a:r>
            <a:br>
              <a:rPr lang="en-US" dirty="0"/>
            </a:br>
            <a:r>
              <a:rPr lang="en-US" dirty="0"/>
              <a:t>Supported Decision Making </a:t>
            </a:r>
          </a:p>
        </p:txBody>
      </p:sp>
      <p:sp>
        <p:nvSpPr>
          <p:cNvPr id="5" name="Text Placeholder 4">
            <a:extLst>
              <a:ext uri="{FF2B5EF4-FFF2-40B4-BE49-F238E27FC236}">
                <a16:creationId xmlns:a16="http://schemas.microsoft.com/office/drawing/2014/main" id="{B5C72E4E-452D-4AC2-A060-C9888CB6D490}"/>
              </a:ext>
            </a:extLst>
          </p:cNvPr>
          <p:cNvSpPr>
            <a:spLocks noGrp="1"/>
          </p:cNvSpPr>
          <p:nvPr>
            <p:ph type="body" sz="quarter" idx="10"/>
          </p:nvPr>
        </p:nvSpPr>
        <p:spPr/>
        <p:txBody>
          <a:bodyPr/>
          <a:lstStyle/>
          <a:p>
            <a:r>
              <a:rPr lang="en-US" dirty="0"/>
              <a:t>Assessments</a:t>
            </a:r>
          </a:p>
          <a:p>
            <a:r>
              <a:rPr lang="en-US" dirty="0"/>
              <a:t>In-depth, personalized consultations for individuals, families, communities, professionals</a:t>
            </a:r>
          </a:p>
          <a:p>
            <a:r>
              <a:rPr lang="en-US" dirty="0"/>
              <a:t>Technical Assistance, trainings, education sessions</a:t>
            </a:r>
          </a:p>
          <a:p>
            <a:pPr marL="0" indent="0">
              <a:buNone/>
            </a:pPr>
            <a:endParaRPr lang="en-US" dirty="0"/>
          </a:p>
          <a:p>
            <a:pPr marL="0" indent="0">
              <a:buNone/>
            </a:pPr>
            <a:r>
              <a:rPr lang="en-US" dirty="0"/>
              <a:t>Guardianship Information Line </a:t>
            </a:r>
          </a:p>
          <a:p>
            <a:r>
              <a:rPr lang="en-US" dirty="0"/>
              <a:t>952-945-4174    1-844-333-1748 (toll free)</a:t>
            </a:r>
          </a:p>
          <a:p>
            <a:r>
              <a:rPr lang="en-US" dirty="0">
                <a:hlinkClick r:id="rId3"/>
              </a:rPr>
              <a:t>cesdm@voamn.org</a:t>
            </a:r>
            <a:r>
              <a:rPr lang="en-US" dirty="0"/>
              <a:t> </a:t>
            </a:r>
          </a:p>
        </p:txBody>
      </p:sp>
      <p:pic>
        <p:nvPicPr>
          <p:cNvPr id="7" name="Picture Placeholder 6" descr="CESDM - Center for Excellence in Supported Decision Making logo">
            <a:extLst>
              <a:ext uri="{FF2B5EF4-FFF2-40B4-BE49-F238E27FC236}">
                <a16:creationId xmlns:a16="http://schemas.microsoft.com/office/drawing/2014/main" id="{F8EA3037-D365-CAD7-BFDB-CBB262D0607C}"/>
              </a:ext>
            </a:extLst>
          </p:cNvPr>
          <p:cNvPicPr>
            <a:picLocks noGrp="1" noChangeAspect="1"/>
          </p:cNvPicPr>
          <p:nvPr>
            <p:ph type="pic" sz="quarter" idx="11"/>
          </p:nvPr>
        </p:nvPicPr>
        <p:blipFill>
          <a:blip r:embed="rId4"/>
          <a:srcRect t="9168" b="9168"/>
          <a:stretch>
            <a:fillRect/>
          </a:stretch>
        </p:blipFill>
        <p:spPr>
          <a:xfrm>
            <a:off x="9495432" y="1275974"/>
            <a:ext cx="2095500" cy="1154113"/>
          </a:xfrm>
          <a:prstGeom prst="rect">
            <a:avLst/>
          </a:prstGeom>
        </p:spPr>
      </p:pic>
    </p:spTree>
    <p:extLst>
      <p:ext uri="{BB962C8B-B14F-4D97-AF65-F5344CB8AC3E}">
        <p14:creationId xmlns:p14="http://schemas.microsoft.com/office/powerpoint/2010/main" val="845588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51C09-C0D4-4FB4-945B-7B94427E4024}"/>
              </a:ext>
            </a:extLst>
          </p:cNvPr>
          <p:cNvSpPr>
            <a:spLocks noGrp="1"/>
          </p:cNvSpPr>
          <p:nvPr>
            <p:ph type="title"/>
          </p:nvPr>
        </p:nvSpPr>
        <p:spPr/>
        <p:txBody>
          <a:bodyPr/>
          <a:lstStyle/>
          <a:p>
            <a:r>
              <a:rPr lang="en-US" dirty="0"/>
              <a:t>Attribution &amp; Gratitude </a:t>
            </a:r>
            <a:endParaRPr lang="en-US" b="0" dirty="0"/>
          </a:p>
        </p:txBody>
      </p:sp>
      <p:sp>
        <p:nvSpPr>
          <p:cNvPr id="4" name="Text Placeholder 3">
            <a:extLst>
              <a:ext uri="{FF2B5EF4-FFF2-40B4-BE49-F238E27FC236}">
                <a16:creationId xmlns:a16="http://schemas.microsoft.com/office/drawing/2014/main" id="{EC6ECC5B-7EFD-4053-209E-DD7D126538C0}"/>
              </a:ext>
            </a:extLst>
          </p:cNvPr>
          <p:cNvSpPr>
            <a:spLocks noGrp="1"/>
          </p:cNvSpPr>
          <p:nvPr>
            <p:ph type="body" sz="quarter" idx="10"/>
          </p:nvPr>
        </p:nvSpPr>
        <p:spPr>
          <a:ln w="12700">
            <a:solidFill>
              <a:schemeClr val="tx1"/>
            </a:solidFill>
          </a:ln>
        </p:spPr>
        <p:txBody>
          <a:bodyPr/>
          <a:lstStyle/>
          <a:p>
            <a:pPr marL="0" indent="0">
              <a:buNone/>
            </a:pPr>
            <a:r>
              <a:rPr lang="en-US" sz="4000" dirty="0"/>
              <a:t>This training was funded in part by the </a:t>
            </a:r>
            <a:br>
              <a:rPr lang="en-US" sz="4000" dirty="0"/>
            </a:br>
            <a:r>
              <a:rPr lang="en-US" sz="4000" dirty="0"/>
              <a:t>Minnesota Department of Human Services, </a:t>
            </a:r>
            <a:br>
              <a:rPr lang="en-US" sz="4000" dirty="0"/>
            </a:br>
            <a:r>
              <a:rPr lang="en-US" sz="4000" dirty="0"/>
              <a:t>Aging and Disability Services Division</a:t>
            </a:r>
          </a:p>
        </p:txBody>
      </p:sp>
    </p:spTree>
    <p:extLst>
      <p:ext uri="{BB962C8B-B14F-4D97-AF65-F5344CB8AC3E}">
        <p14:creationId xmlns:p14="http://schemas.microsoft.com/office/powerpoint/2010/main" val="805678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C56C296-1B9E-1767-EA77-C03A77455201}"/>
              </a:ext>
            </a:extLst>
          </p:cNvPr>
          <p:cNvSpPr>
            <a:spLocks noGrp="1"/>
          </p:cNvSpPr>
          <p:nvPr>
            <p:ph type="ctrTitle"/>
          </p:nvPr>
        </p:nvSpPr>
        <p:spPr/>
        <p:txBody>
          <a:bodyPr/>
          <a:lstStyle/>
          <a:p>
            <a:r>
              <a:rPr lang="en-US" dirty="0"/>
              <a:t>Thank you!</a:t>
            </a:r>
          </a:p>
        </p:txBody>
      </p:sp>
      <p:sp>
        <p:nvSpPr>
          <p:cNvPr id="8" name="Text Placeholder 7">
            <a:extLst>
              <a:ext uri="{FF2B5EF4-FFF2-40B4-BE49-F238E27FC236}">
                <a16:creationId xmlns:a16="http://schemas.microsoft.com/office/drawing/2014/main" id="{BC297382-60F9-01C0-4FF6-227B5A4E384C}"/>
              </a:ext>
            </a:extLst>
          </p:cNvPr>
          <p:cNvSpPr>
            <a:spLocks noGrp="1"/>
          </p:cNvSpPr>
          <p:nvPr>
            <p:ph type="body" sz="quarter" idx="10"/>
          </p:nvPr>
        </p:nvSpPr>
        <p:spPr/>
        <p:txBody>
          <a:bodyPr/>
          <a:lstStyle/>
          <a:p>
            <a:r>
              <a:rPr lang="en-US" dirty="0"/>
              <a:t>Carleen Peterson, LSW</a:t>
            </a:r>
          </a:p>
          <a:p>
            <a:r>
              <a:rPr lang="en-US" dirty="0"/>
              <a:t>Social Worker, Center for Excellence in Supported Decision Making </a:t>
            </a:r>
            <a:br>
              <a:rPr lang="en-US" dirty="0">
                <a:highlight>
                  <a:srgbClr val="FFFF00"/>
                </a:highlight>
              </a:rPr>
            </a:br>
            <a:r>
              <a:rPr lang="en-US" dirty="0">
                <a:hlinkClick r:id="rId3"/>
              </a:rPr>
              <a:t>carleen.Peterson@voamn.org</a:t>
            </a:r>
            <a:r>
              <a:rPr lang="en-US" dirty="0"/>
              <a:t> </a:t>
            </a:r>
          </a:p>
          <a:p>
            <a:r>
              <a:rPr lang="en-US" b="1" dirty="0"/>
              <a:t>Guardianship Information Line</a:t>
            </a:r>
            <a:br>
              <a:rPr lang="en-US" dirty="0"/>
            </a:br>
            <a:r>
              <a:rPr lang="en-US" dirty="0"/>
              <a:t>844-333-1748 (toll free)</a:t>
            </a:r>
          </a:p>
          <a:p>
            <a:r>
              <a:rPr lang="en-US" dirty="0"/>
              <a:t>952-945-4174, </a:t>
            </a:r>
            <a:r>
              <a:rPr lang="en-US" dirty="0">
                <a:hlinkClick r:id="rId4"/>
              </a:rPr>
              <a:t>cesdm@voamn.org</a:t>
            </a:r>
            <a:endParaRPr lang="en-US" dirty="0"/>
          </a:p>
        </p:txBody>
      </p:sp>
      <p:pic>
        <p:nvPicPr>
          <p:cNvPr id="5" name="Picture Placeholder 3" descr="Charting the Cs logo with black and blue text">
            <a:extLst>
              <a:ext uri="{FF2B5EF4-FFF2-40B4-BE49-F238E27FC236}">
                <a16:creationId xmlns:a16="http://schemas.microsoft.com/office/drawing/2014/main" id="{9014D509-FAC2-61C1-BFA3-6EE44F7E10AB}"/>
              </a:ext>
            </a:extLst>
          </p:cNvPr>
          <p:cNvPicPr>
            <a:picLocks noChangeAspect="1"/>
          </p:cNvPicPr>
          <p:nvPr/>
        </p:nvPicPr>
        <p:blipFill>
          <a:blip r:embed="rId5"/>
          <a:srcRect/>
          <a:stretch/>
        </p:blipFill>
        <p:spPr>
          <a:xfrm>
            <a:off x="4665318" y="1703903"/>
            <a:ext cx="2882435" cy="604720"/>
          </a:xfrm>
          <a:prstGeom prst="rect">
            <a:avLst/>
          </a:prstGeom>
        </p:spPr>
      </p:pic>
    </p:spTree>
    <p:extLst>
      <p:ext uri="{BB962C8B-B14F-4D97-AF65-F5344CB8AC3E}">
        <p14:creationId xmlns:p14="http://schemas.microsoft.com/office/powerpoint/2010/main" val="33160013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Custom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CC"/>
      </a:hlink>
      <a:folHlink>
        <a:srgbClr val="954F7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AW xmlns="http://www.net-centric.com/PAWPP">
  <Shape xmlns="" ID="8euNCCA4IqjupmbpvbvSMfRq+8o=" pdftag="H1" isBookmarkSet="no" bookmark="yes" Order="_x0031_"/>
  <Shape xmlns="" ID="ARSfPO/U9ItJ9zIOwm93ZJ7l/j8=" pdftag="H2" isBookmarkSet="no" bookmark="yes" Order="_x0032_"/>
  <Shape xmlns="" ID="osa0KM2sbnZHHxlXUxKH3ujjHuE=" pdftag="" bookmark="no" Order="_x0031_"/>
  <Shape xmlns="" ID="4JRL6lqoOFw9RUHrP0y9U5BDzf8=" pdftag="" bookmark="no" Order="_x0032_"/>
  <Shape xmlns="" ID="sM+ghJOlUVqnHU19mdPjAdwWJuw=" pdftag="" bookmark="no" Order="_x0031_"/>
  <Shape xmlns="" ID="GTGIHFiwAYvgHLb8IUSCQ2X6w4g=" pdftag="" bookmark="no" Order="_x0032_"/>
  <Shape xmlns="" ID="hq9gSbGZQhpPus+SHezN5PrGc9w=" pdftag="" bookmark="no" Order="_x0031_"/>
  <Shape xmlns="" ID="FtXJgaOuZev8eFU+if2YMxbKkRI=" pdftag="" bookmark="no" Order="_x0032_"/>
  <Shape xmlns="" ID="ri+uYzSNCD67GlIZrZ8qmmNgURU=" pdftag="" bookmark="no" Order="_x0033_"/>
  <Shape xmlns="" ID="/Xe9+1NnBDFDac2uz9Mf5cnxpHw=" pdftag="" bookmark="no" Order="_x0031_"/>
  <Shape xmlns="" ID="rGgMSPfHoOmRN/+oUl7Dwo+YgYE=" pdftag="" bookmark="no" Order="_x0032_"/>
  <Shape xmlns="" ID="ZTBnAgeWTQQGZoyfyflkLJl+jcs=" pdftag="" bookmark="no" Order="_x0035_"/>
  <Shape xmlns="" ID="nSihPpWUspo+Y57wY5tF8LIQIHs=" pdftag="" bookmark="no" Order="_x0032_"/>
  <Shape xmlns="" ID="S6CVtHyytP5Rb39DTS6OkAlP7e0=" pdftag="" bookmark="no" Order="_x0034_"/>
  <Shape xmlns="" ID="USIEJhtT65UPFtGM0RUW67D4iJA=" pdftag="" bookmark="no" Order="_x0033_"/>
  <Shape xmlns="" ID="XzVFQuOWAWqK/HZDqm2LiuGBOJQ=" pdftag="" bookmark="no" Order="_x0032_"/>
  <Shape xmlns="" ID="uflvo7/4mXD7uDuM1tkLIDwRdoQ=" inline="no" formula="no" pdftag="Figure" Lang="" bookmark="no" Order="_x0031_" artifact="_x0030_" validate="no"/>
  <HyperLink xmlns="" ID="iB0l3QkZoIIwbuqLQRe5I0KEal0=1995016305290.2289_384.0426" plainAltText="shuyin.maciel_x0040_metrocsu.org" Lang=""/>
  <Shape xmlns="" ID="oUeVMHAtmcFeZuL28VldA6mxYF4=" pdftag="" bookmark="no" Order="_x0031_"/>
  <Shape xmlns="" ID="iB0l3QkZoIIwbuqLQRe5I0KEal0=" pdftag="" bookmark="no" Order="_x0032_"/>
  <SubText xmlns="" ID="uflvo7/4mXD7uDuM1tkLIDwRdoQ=" ActualText=""/>
  <Shape xmlns="" ID="dPX0ernXQqq7MaM8E4a1qptkh+k=" pdftag="" Order="_x0033_"/>
  <Shape xmlns="" ID="Ui8BRw8jp83CydpNoPhxtC90coo=" pdftag="H2" isBookmarkSet="no" bookmark="yes" Order="_x0031_"/>
  <Shape xmlns="" ID="JTHWRjgwkcs6ej6LCAgd8rt1JiA=" pdftag="P" isBookmarkSet="no" bookmark="no" Order="_x0032_"/>
  <Shape xmlns="" ID="ZUK3P0vq1kyHMBtaP+GB8/hLUTw=" pdftag="H2" isBookmarkSet="no" bookmark="yes" Order="_x0031_"/>
  <Shape xmlns="" ID="jPlzfn2cWm2MZED+irsBSVGEwWE=" pdftag="P" isBookmarkSet="no" bookmark="no" Order="_x0032_"/>
  <Shape xmlns="" ID="uy/78ijjovHCeCAAgxG0VsjG/ac=" pdftag="" Order="_x0032_"/>
  <Shape xmlns="" ID="iHgMDtLXDWT2zkYPVs2mAmQfFIg=" pdftag="" Order="_x0033_"/>
  <Shape xmlns="" ID="IRZyh47S6MWFd7oMORcxPurIMIY=" Order="_x0031_" formula="no" pdftag="Figure" inline="no" validate="no" artifact="_x0030_"/>
  <Shape xmlns="" ID="X4j4L0lB0/G/nG8o8So2UaU/Kcg=" pdftag="" Order="_x0031_"/>
  <Shape xmlns="" ID="XHX+YpuvmKP7MYZl23EDyGNK15s=" pdftag="" Order="_x0032_"/>
  <Shape xmlns="" ID="1oNuWWo05Fb9IaxtoPr7849BMRc=" pdftag="H2" isBookmarkSet="no" bookmark="yes" Order="_x0031_"/>
  <Shape xmlns="" ID="6oI3qJZdOxd1SO0fTC134sk0oK8=" pdftag="" Order="_x0033_"/>
  <Shape xmlns="" ID="kkNvTVED9PQYhg+TsO35kba0ZCk=" pdftag="" Order="_x0032_"/>
  <Shape xmlns="" ID="IFoFyA6gaJTAirK4ju6gOqF+JW8=" pdftag="" Order="_x0031_"/>
  <Shape xmlns="" ID="a5VxHDBS3Iil+7OlgHKZE9OLA9U=" pdftag="" Order="_x0032_"/>
  <Shape xmlns="" ID="sQ3fYIfewEzFUl2qI4j4eEFgsag=" pdftag="" Order="_x0033_"/>
  <Shape xmlns="" ID="FYul620mDaKtwYOrfpkHhJaMX7M=" pdftag="" Order="_x0034_"/>
  <Shape xmlns="" ID="Ue52PUEnwARe++e3zRu2VNqgWpg=" pdftag="" Order="_x0035_"/>
  <Shape xmlns="" ID="Jk8e9QXHkpH4cNI1DmdoN0Jr+tw=" pdftag="" Order="_x0031_"/>
  <Shape xmlns="" ID="/kCVetuNb3PIjgjRXF9pubcO7B8=" pdftag="" Order="_x0032_"/>
  <Shape xmlns="" ID="sMqYAFkBVB1hdc7j1U+q+VsmNW0=" Order="_x0033_" artifact="_x0030_" formula="no" pdftag="Figure" validate="no"/>
  <Shape xmlns="" ID="E9r0ZDVGAdF4Z8c4O35fSPAfhQ0=" pdftag="" Order="_x0031_"/>
  <Shape xmlns="" ID="s6mPtTdUU0wB1KhKw29GvNZru5k=" pdftag="" Order="_x0032_"/>
  <Shape xmlns="" ID="NuRjTmTyKkVsxqhyGuyHeNxjXEo=" Order="_x0033_" artifact="_x0030_" formula="no" pdftag="Figure" validate="no"/>
  <Shape xmlns="" ID="X17lnLeewQTjmIQB2fcCbRIE5qQ=" Order="_x0034_" artifact="_x0030_" formula="no" pdftag="Figure" validate="no"/>
  <Shape xmlns="" ID="pbbRwGWiDdkJnIk5D5okSsy98D4=" pdftag="" Order="_x0031_"/>
  <Shape xmlns="" ID="rsrRkYln5xXBUmazGmopUktXfqA=" Order="_x0032_" artifact="_x0030_" formula="no" pdftag="Figure" validate="no"/>
  <Shape xmlns="" ID="tvNoiXRfZOzqGCWMKbSIwzNDI9E=" pdftag="" Order="_x0031_"/>
  <Shape xmlns="" ID="LlqAjh3WKHiuCIevNVN+h45hPqs=" pdftag="" Order="_x0032_"/>
  <Shape xmlns="" ID="OB4BixS7nGZYBrxaE3YC6szcyss=" Order="_x0033_" artifact="_x0030_" formula="no" pdftag="Figure" validate="no"/>
  <Shape xmlns="" ID="sblAIztjS/U1NiXHyC5tEpnukvw=" pdftag="H2" isBookmarkSet="no" bookmark="yes" Order="_x0031_"/>
  <Shape xmlns="" ID="mYP5Xqqf8dVgb96lk1X0Rgyc3UE=" Order="_x0032_" artifact="_x0030_" formula="no" pdftag="Figure" validate="no"/>
  <Shape xmlns="" ID="JM9HJCxPCgfQ6hs3tNmS4M18/+A=" pdftag="H2" isBookmarkSet="no" bookmark="yes" Order="_x0031_"/>
  <Shape xmlns="" ID="z0Jdk/HCwtQh6YbE3A2e2FQO2kE=" pdftag="" Order="_x0032_"/>
  <Shape xmlns="" ID="DS+k62dUxHN0Fr35/JZWIrgtroc=" Order="_x0033_" artifact="_x0030_" formula="no" pdftag="Figure" validate="no"/>
  <Shape xmlns="" ID="atmq+E4mXiTG5q/nm5zQSFm4JKU=" pdftag="H2" isBookmarkSet="no" bookmark="yes" Order="_x0031_"/>
  <Shape xmlns="" ID="FIYMG4qOJ86CF5KRQGqoGdSgYvQ=" Order="_x0032_" artifact="_x0030_" formula="no" pdftag="Figure" validate="no"/>
  <Shape xmlns="" ID="A2QXNIu5pBEOUCVECoZ43VBhRek=" pdftag="" Order="_x0031_"/>
  <Shape xmlns="" ID="Ypx9x7dWmgoJorMeoVQYDe2Y3h0=" pdftag="" Order="_x0032_"/>
  <Shape xmlns="" ID="H4MhL+tO+Cc8hX3LrUoA6/lxPRg=" pdftag="" Order="_x0031_"/>
  <Shape xmlns="" ID="qByouegnTanyw/tLlr3kLZ3TflU=" pdftag="" Order="_x0032_"/>
  <SubText xmlns="" ID="IRZyh47S6MWFd7oMORcxPurIMIY=" ActualText=""/>
  <Shape xmlns="" ID="Jl7UUhjVgCI8MeVBtgRStrcZ3Pg=" pdftag="H2" isBookmarkSet="no" bookmark="yes" Order="_x0031_"/>
  <Shape xmlns="" ID="ZpUUHgrbhCn0cn/pwHjj6JimRnk=" pdftag="P" isBookmarkSet="no" bookmark="no" Order="_x0032_"/>
  <Shape xmlns="" ID="AntwAZFIVMBC2xhA+AIkBwrL7IU=" isBookmarkSet="no" bookmark="yes" pdftag="H1" artifact="_x0030_" Order="_x0032_"/>
  <Shape xmlns="" ID="v27YEysurcfiGRr6RPVRYKQSHGc=" isBookmarkSet="no" bookmark="yes" pdftag="P" artifact="_x0030_" Order="_x0033_"/>
  <Shape xmlns="" ID="TR0mMJJUCeblVTvRA2Ql+DBgjx8=" formula="no" pdftag="Figure" inline="no" artifact="_x0030_" isBookmarkSet="no" bookmark="no" Order="_x0031_" validate="no" Lang=""/>
  <Shape xmlns="" ID="5UFLIzVhFtn6JZH3o+NpXtCSyr0=" pdftag="P" isBookmarkSet="no" bookmark="no" Order="_x0032_"/>
  <Shape xmlns="" ID="8NOqEydZ0CLK2hsCCPY+L9voyAA=" pdftag="H2" isBookmarkSet="no" bookmark="yes" Order="_x0031_"/>
  <Shape xmlns="" ID="BeoXEOPuG5yAvKffd83hd9PDkWs=" pdftag="P" isBookmarkSet="no" bookmark="no" Order="_x0032_"/>
  <Shape xmlns="" ID="cDzKpDtgDpr+3thIKQMY0Ta6XMo=" pdftag="P" isBookmarkSet="no" bookmark="no" Order="_x0033_"/>
  <Shape xmlns="" ID="uGkArayZ+HmF507JeXHN7JBM2HY=" pdftag="H2" isBookmarkSet="no" bookmark="yes" Order="_x0031_"/>
  <Shape xmlns="" ID="STUaJfpKgMLHBHGkHN11FYU6ffk=" isBookmarkSet="no" bookmark="no" pdftag="H3" artifact="_x0030_" Order="_x0032_"/>
  <Shape xmlns="" ID="7I2vpVsuKK3eAPENdN50YkWWLu4=" isBookmarkSet="no" bookmark="no" pdftag="H3" artifact="_x0030_" Order="_x0034_"/>
  <Shape xmlns="" ID="OqS1bs4Ni6awjjp7bsCxgXZWU8A=" pdftag="P" isBookmarkSet="no" bookmark="no" Order="_x0033_"/>
  <Shape xmlns="" ID="25wlJ28nPXrlm2ZHmvuEFeuVDiE=" pdftag="P" isBookmarkSet="no" bookmark="no" Order="_x0035_"/>
  <Shape xmlns="" ID="fwVpKfGCn3yQbvcebEEOOgSSi4Q=" pdftag="H2" isBookmarkSet="no" bookmark="yes" Order="_x0031_"/>
  <Shape xmlns="" ID="mC6Z8DZ2eaJU9z7yHnyQkyjscNg=" pdftag="P" isBookmarkSet="no" bookmark="no" Order="_x0032_"/>
  <Shape xmlns="" ID="e9DfiT2v2BCJDDDkkM+K2YuCfO8=" Order="_x0033_" formula="no" inline="no" artifact="_x0031_" pdftag="_x005B_Artifact_x005D_" isBookmarkSet="no" bookmark="no" validate="no" Lang=""/>
  <Shape xmlns="" ID="Lyn4PkO2oLc0JsVVvTTeDNAil58=" pdftag="H2" isBookmarkSet="no" bookmark="yes" Order="_x0031_"/>
  <Shape xmlns="" ID="CnTZGVauv9iMnwO9llGNHvwfVRc=" pdftag="P" isBookmarkSet="no" bookmark="no" Order="_x0032_"/>
  <Shape xmlns="" ID="EC2fL7BcOydpczk3DINisSLMkpU=" Order="_x0033_" formula="no" inline="no" artifact="_x0031_" pdftag="_x005B_Artifact_x005D_" isBookmarkSet="no" bookmark="no" validate="no" Lang=""/>
  <Shape xmlns="" ID="NbyerPOX/qokjuTvTTNzRlWEf28=" Order="_x0034_" formula="no" inline="no" artifact="_x0031_" pdftag="_x005B_Artifact_x005D_" isBookmarkSet="no" bookmark="no" validate="no" Lang=""/>
  <Shape xmlns="" ID="Ff3EV73BbGE8gyuwUAlenRtzXvY=" pdftag="H2" isBookmarkSet="no" bookmark="yes" Order="_x0031_"/>
  <Shape xmlns="" ID="C2nyHESj7yNat/CEQYaWdozVoAo=" Order="_x0032_" formula="no" inline="no" artifact="_x0031_" pdftag="_x005B_Artifact_x005D_" isBookmarkSet="no" bookmark="no" validate="no" Lang=""/>
  <Shape xmlns="" ID="16jc2gKndrYKbCgCPwPx82l9NEk=" pdftag="P" isBookmarkSet="no" bookmark="no" Order="_x0032_"/>
  <Shape xmlns="" ID="OSQ/Kn3rWFe6qZ+AenHJJWg4h5Q=" Order="_x0033_" formula="no" inline="no" artifact="_x0031_" pdftag="_x005B_Artifact_x005D_" isBookmarkSet="no" bookmark="no" validate="no" Lang=""/>
  <Shape xmlns="" ID="mlYpkIadw9s/wxpZyKJ/Zpyl0OI=" Order="_x0032_" formula="no" inline="no" artifact="_x0031_" pdftag="_x005B_Artifact_x005D_" isBookmarkSet="no" bookmark="no" validate="no" Lang=""/>
  <Shape xmlns="" ID="4Bnn46UuQjHWtjohDUo830Cu6jo=" pdftag="P" isBookmarkSet="no" bookmark="no" Order="_x0032_"/>
  <Shape xmlns="" ID="oiewVwZbNA94UR/ZFSk+p5RlL6o=" Order="_x0033_" formula="no" inline="no" artifact="_x0031_" pdftag="_x005B_Artifact_x005D_" isBookmarkSet="no" bookmark="no" validate="no" Lang=""/>
  <Shape xmlns="" ID="G1gdx3cIO3Y9cwDtp9tm6odzqFY=" pdftag="H2" isBookmarkSet="no" bookmark="yes" Order="_x0031_"/>
  <Shape xmlns="" ID="PMjBI7r4H5sbhYhF5k0Oc+9A+Ps=" Order="_x0032_" formula="no" inline="no" artifact="_x0031_" pdftag="_x005B_Artifact_x005D_" isBookmarkSet="no" bookmark="no" validate="no" Lang=""/>
  <Shape xmlns="" ID="SNoT7cCeJ3hQ2s5Hwg/6em8W2LQ=" pdftag="H2" isBookmarkSet="no" bookmark="yes" Order="_x0032_"/>
  <Shape xmlns="" ID="U4qbbV/uXDzHqpjRln6DhfxuFhw=" pdftag="P" isBookmarkSet="no" bookmark="no" Order="_x0033_"/>
  <Shape xmlns="" ID="mn7qxt0Jj9/XvLGPTIfAidg97T8=" formula="no" artifact="_x0030_" pdftag="Figure" inline="no" isBookmarkSet="no" bookmark="no" Order="_x0031_" validate="no" Lang=""/>
  <Shape xmlns="" ID="arRrkyDe10E2+Vp6N/RvPpOh9R0=" pdftag="H2" isBookmarkSet="no" bookmark="yes" Order="_x0032_"/>
  <Shape xmlns="" ID="pzFAkeQud8edUs0jLELwpRzKtx0=" isBookmarkSet="no" bookmark="yes" pdftag="P" artifact="_x0030_" Order="_x0033_"/>
  <Shape xmlns="" ID="D3N/5hvy4n7ZWl7I+bfHh8U56v4=" formula="no" pdftag="Figure" artifact="_x0030_" inline="no" isBookmarkSet="no" bookmark="no" Order="_x0031_" validate="no" Lang=""/>
  <SubText xmlns="" ID="TR0mMJJUCeblVTvRA2Ql+DBgjx8=" ActualText=""/>
  <SubText xmlns="" ID="e9DfiT2v2BCJDDDkkM+K2YuCfO8=" ActualText=""/>
  <SubText xmlns="" ID="EC2fL7BcOydpczk3DINisSLMkpU=" ActualText=""/>
  <SubText xmlns="" ID="NbyerPOX/qokjuTvTTNzRlWEf28=" ActualText=""/>
  <SubText xmlns="" ID="C2nyHESj7yNat/CEQYaWdozVoAo=" ActualText=""/>
  <SubText xmlns="" ID="OSQ/Kn3rWFe6qZ+AenHJJWg4h5Q=" ActualText=""/>
  <SubText xmlns="" ID="mlYpkIadw9s/wxpZyKJ/Zpyl0OI=" ActualText=""/>
  <SubText xmlns="" ID="oiewVwZbNA94UR/ZFSk+p5RlL6o=" ActualText=""/>
  <SubText xmlns="" ID="PMjBI7r4H5sbhYhF5k0Oc+9A+Ps=" ActualText=""/>
  <SubText xmlns="" ID="mn7qxt0Jj9/XvLGPTIfAidg97T8=" ActualText=""/>
  <SubText xmlns="" ID="D3N/5hvy4n7ZWl7I+bfHh8U56v4=" ActualText=""/>
  <Shape xmlns="" ID="zf/dxpohcogth7NBObSYow1Z1V0=" isBookmarkSet="no" pdftag="H1" artifact="_x0030_" bookmark="yes" Order="_x0031_"/>
  <Shape xmlns="" ID="9AU6a/Qlm4CO+IZYS/72vXBOyHA=" pdftag="Figure" isBookmarkSet="no" formula="no" inline="no" bookmark="no" artifact="_x0030_" Order="_x0032_" validate="no" Lang=""/>
  <Shape xmlns="" ID="YMFHkH2RfjZzbY3B+fK8VcrOaOo=" pdftag="P" isBookmarkSet="no" Order="_x0033_" bookmark="no"/>
  <Shape xmlns="" ID="RrDogV3xOh28F1xssN8GG1ooWQo=" pdftag="P" isBookmarkSet="no" bookmark="no" Order="_x0034_"/>
  <Shape xmlns="" ID="JYvdtjHBXmb6xVsocYj/XAYG/24=" pdftag="H2" isBookmarkSet="no" bookmark="yes" Order="_x0031_"/>
  <Shape xmlns="" ID="YZED0BMa+t/dATqDxYguerk7li0=" pdftag="P" isBookmarkSet="no" bookmark="no" Order="_x0032_"/>
  <Shape xmlns="" ID="5BKX/0mEY50reKIZCIALfzhwSwc=" pdftag="H2" isBookmarkSet="no" bookmark="yes" Order="_x0031_"/>
  <Shape xmlns="" ID="TiK8MKP/nSS5A4XgHIdONigFgqQ=" pdftag="P" isBookmarkSet="no" bookmark="no" Order="_x0032_"/>
  <Shape xmlns="" ID="fnhbnYAUjU7RF43tVMLE7VxTGN0=" pdftag="H2" isBookmarkSet="no" bookmark="yes" Order="_x0031_"/>
  <Shape xmlns="" ID="HV7v2UwCyeJKEnFFTlyyRSWUI00=" pdftag="P" isBookmarkSet="no" bookmark="no" Order="_x0032_"/>
  <Shape xmlns="" ID="tQoXKnNyldfWGjqz7BteejK83uA=" pdftag="P" isBookmarkSet="no" bookmark="no" Order="_x0032_"/>
  <Shape xmlns="" ID="oeqyM0HyAkBv+WwZf1M1dBO6Jjg=" pdftag="H2" isBookmarkSet="no" bookmark="yes" Order="_x0031_"/>
  <Shape xmlns="" ID="cRD6hEXH2Qa5RUsDloyXs45smsU=" pdftag="P" isBookmarkSet="no" bookmark="no" Order="_x0033_"/>
  <Shape xmlns="" ID="oBPFh+p6TWXvdWcAjpOZ96RQbTU=" formula="no" pdftag="Figure" inline="no" isBookmarkSet="no" bookmark="no" artifact="_x0030_" validate="yes" Order="_x0031_"/>
  <Shape xmlns="" ID="EM/nWvhf/ku9hekHuKeS+7t20hI=" pdftag="H2" isBookmarkSet="no" bookmark="yes" Order="_x0031_"/>
  <Shape xmlns="" ID="8fd/vXblS17hJbLslbdDcsqAZQA=" pdftag="P" isBookmarkSet="no" bookmark="no" Order="_x0032_"/>
  <Shape xmlns="" ID="bFAGjEnDcwkdyMRaxDLxyaugSH0=" pdftag="H2" isBookmarkSet="no" bookmark="yes" Order="_x0032_"/>
  <Shape xmlns="" ID="3YrPxx0G+Aqyrqq6Cg0rscPQ6p8=" pdftag="P" isBookmarkSet="no" bookmark="no" Order="_x0033_"/>
  <Shape xmlns="" ID="z1XP9dKFjXbFDdr9ohfdGz+nuAM=" formula="no" pdftag="Figure" inline="no" isBookmarkSet="no" bookmark="no" artifact="_x0030_" Order="_x0031_" validate="no" Lang=""/>
  <Shape xmlns="" ID="jKv4pJr9Y5rJ3otQeSZfYd6Ly7U=" pdftag="H2" isBookmarkSet="no" bookmark="yes" Order="_x0032_"/>
  <Shape xmlns="" ID="fEx8m0fsDMAw/P1NjcoZKZ0/Aj0=" pdftag="P" isBookmarkSet="no" bookmark="no" Order="_x0033_"/>
  <Shape xmlns="" ID="iSzEtBA8Z2D9ZCzf9p1IsaJ52xE=" formula="no" pdftag="Figure" inline="no" isBookmarkSet="no" bookmark="no" artifact="_x0030_" Order="_x0031_" validate="no"/>
  <HyperLink xmlns="" ID="cRD6hEXH2Qa5RUsDloyXs45smsU=150426625196.8274_431.8745" plainAltText="cesdm_x0040_voamn.org" language="" Lang=""/>
  <HyperLink xmlns="" ID="3YrPxx0G+Aqyrqq6Cg0rscPQ6p8=-1993171805344.8925_367.2" plainAltText="carleen.Peterson_x0040_voamn.org" language="" Lang=""/>
  <HyperLink xmlns="" ID="3YrPxx0G+Aqyrqq6Cg0rscPQ6p8=1504266251468.9675_465.6" plainAltText="cesdm_x0040_voamn.org" language="" Lang=""/>
  <SubText xmlns="" ID="9AU6a/Qlm4CO+IZYS/72vXBOyHA=" ActualText=""/>
  <SubText xmlns="" ID="oBPFh+p6TWXvdWcAjpOZ96RQbTU=" ActualText=""/>
  <SubText xmlns="" ID="z1XP9dKFjXbFDdr9ohfdGz+nuAM=" ActualText=""/>
  <SubText xmlns="" ID="iSzEtBA8Z2D9ZCzf9p1IsaJ52xE=" ActualText=""/>
  <Shape xmlns="" ID="zPRn6uJ47IUkS7fgv5EnhxRWkfU=" pdftag="P" isBookmarkSet="no" bookmark="no" Order="_x0033_"/>
  <Shape xmlns="" ID="AWv4MsB0m4GhY40egyL6AtB3VtE=" pdftag="" Order="_x0032_" validate="no" artifact="_x0030_" Lang="" formula="no" bookmark="no"/>
  <SubText xmlns="" ID="AWv4MsB0m4GhY40egyL6AtB3VtE=" ActualText=""/>
</PAW>
</file>

<file path=customXml/itemProps1.xml><?xml version="1.0" encoding="utf-8"?>
<ds:datastoreItem xmlns:ds="http://schemas.openxmlformats.org/officeDocument/2006/customXml" ds:itemID="{BDDA8F98-CF0A-47A4-BB33-D89B60E5DAF1}">
  <ds:schemaRefs>
    <ds:schemaRef ds:uri="http://www.net-centric.com/PAWPP"/>
    <ds:schemaRef ds:uri=""/>
  </ds:schemaRefs>
</ds:datastoreItem>
</file>

<file path=docProps/app.xml><?xml version="1.0" encoding="utf-8"?>
<Properties xmlns="http://schemas.openxmlformats.org/officeDocument/2006/extended-properties" xmlns:vt="http://schemas.openxmlformats.org/officeDocument/2006/docPropsVTypes">
  <Template/>
  <TotalTime>33172</TotalTime>
  <Words>570</Words>
  <Application>Microsoft Office PowerPoint</Application>
  <PresentationFormat>Widescreen</PresentationFormat>
  <Paragraphs>73</Paragraphs>
  <Slides>10</Slides>
  <Notes>10</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Courier New</vt:lpstr>
      <vt:lpstr>Wingdings</vt:lpstr>
      <vt:lpstr>Wingdings 3</vt:lpstr>
      <vt:lpstr>Integral</vt:lpstr>
      <vt:lpstr>Supported Decision Making &amp; Guardianship</vt:lpstr>
      <vt:lpstr>What is Supported Decision Making?</vt:lpstr>
      <vt:lpstr>Supported Decision Making </vt:lpstr>
      <vt:lpstr>Principles of Supported Decision Making </vt:lpstr>
      <vt:lpstr>Guardianship Might Be Needed </vt:lpstr>
      <vt:lpstr>Is Guardianship All Bad? Should We Abolish It?</vt:lpstr>
      <vt:lpstr>Center for Excellence in  Supported Decision Making </vt:lpstr>
      <vt:lpstr>Attribution &amp; Gratitude </vt:lpstr>
      <vt:lpstr>Thank you!</vt:lpstr>
      <vt:lpstr>Charting the Cs Conference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Supported Decision Making &amp; Guardianship. Charting the Cs Conference 2025</dc:title>
  <dc:creator>Statewide Professional Development to Support the Workforce and Low Incidence Disability Areas in the State of Minnesota</dc:creator>
  <cp:lastModifiedBy>Shuyin Maciel</cp:lastModifiedBy>
  <cp:revision>1602</cp:revision>
  <dcterms:created xsi:type="dcterms:W3CDTF">2020-04-18T15:28:58Z</dcterms:created>
  <dcterms:modified xsi:type="dcterms:W3CDTF">2025-04-23T14:45:32Z</dcterms:modified>
</cp:coreProperties>
</file>