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2"/>
  </p:sldMasterIdLst>
  <p:notesMasterIdLst>
    <p:notesMasterId r:id="rId37"/>
  </p:notesMasterIdLst>
  <p:sldIdLst>
    <p:sldId id="256" r:id="rId3"/>
    <p:sldId id="257" r:id="rId4"/>
    <p:sldId id="258" r:id="rId5"/>
    <p:sldId id="260" r:id="rId6"/>
    <p:sldId id="261" r:id="rId7"/>
    <p:sldId id="294" r:id="rId8"/>
    <p:sldId id="262" r:id="rId9"/>
    <p:sldId id="263" r:id="rId10"/>
    <p:sldId id="264" r:id="rId11"/>
    <p:sldId id="275" r:id="rId12"/>
    <p:sldId id="265" r:id="rId13"/>
    <p:sldId id="281" r:id="rId14"/>
    <p:sldId id="282" r:id="rId15"/>
    <p:sldId id="284" r:id="rId16"/>
    <p:sldId id="288" r:id="rId17"/>
    <p:sldId id="283" r:id="rId18"/>
    <p:sldId id="267" r:id="rId19"/>
    <p:sldId id="268" r:id="rId20"/>
    <p:sldId id="269" r:id="rId21"/>
    <p:sldId id="270" r:id="rId22"/>
    <p:sldId id="271" r:id="rId23"/>
    <p:sldId id="272" r:id="rId24"/>
    <p:sldId id="292" r:id="rId25"/>
    <p:sldId id="277" r:id="rId26"/>
    <p:sldId id="280" r:id="rId27"/>
    <p:sldId id="279" r:id="rId28"/>
    <p:sldId id="276" r:id="rId29"/>
    <p:sldId id="285" r:id="rId30"/>
    <p:sldId id="286" r:id="rId31"/>
    <p:sldId id="289" r:id="rId32"/>
    <p:sldId id="287" r:id="rId33"/>
    <p:sldId id="291" r:id="rId34"/>
    <p:sldId id="293" r:id="rId35"/>
    <p:sldId id="274" r:id="rId3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g0NaSkv6Wz4OHyVZI9465gXEiM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DB2573-8924-4367-BF0A-BA14CB888E98}" v="90" dt="2025-02-10T20:24:28.1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 autoAdjust="0"/>
    <p:restoredTop sz="91853" autoAdjust="0"/>
  </p:normalViewPr>
  <p:slideViewPr>
    <p:cSldViewPr snapToGrid="0">
      <p:cViewPr varScale="1">
        <p:scale>
          <a:sx n="126" d="100"/>
          <a:sy n="126" d="100"/>
        </p:scale>
        <p:origin x="954" y="11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583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4" d="100"/>
          <a:sy n="104" d="100"/>
        </p:scale>
        <p:origin x="4620" y="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di Altringer" userId="6add59d1-2585-454a-b763-536881e06b01" providerId="ADAL" clId="{42DB2573-8924-4367-BF0A-BA14CB888E98}"/>
    <pc:docChg chg="undo custSel addSld delSld modSld sldOrd">
      <pc:chgData name="Jodi Altringer" userId="6add59d1-2585-454a-b763-536881e06b01" providerId="ADAL" clId="{42DB2573-8924-4367-BF0A-BA14CB888E98}" dt="2025-02-10T20:27:43.096" v="33383" actId="255"/>
      <pc:docMkLst>
        <pc:docMk/>
      </pc:docMkLst>
      <pc:sldChg chg="modSp mod modNotesTx">
        <pc:chgData name="Jodi Altringer" userId="6add59d1-2585-454a-b763-536881e06b01" providerId="ADAL" clId="{42DB2573-8924-4367-BF0A-BA14CB888E98}" dt="2025-02-03T19:30:40.170" v="20311" actId="20577"/>
        <pc:sldMkLst>
          <pc:docMk/>
          <pc:sldMk cId="0" sldId="257"/>
        </pc:sldMkLst>
        <pc:spChg chg="mod">
          <ac:chgData name="Jodi Altringer" userId="6add59d1-2585-454a-b763-536881e06b01" providerId="ADAL" clId="{42DB2573-8924-4367-BF0A-BA14CB888E98}" dt="2025-02-03T19:30:40.170" v="20311" actId="20577"/>
          <ac:spMkLst>
            <pc:docMk/>
            <pc:sldMk cId="0" sldId="257"/>
            <ac:spMk id="88" creationId="{00000000-0000-0000-0000-000000000000}"/>
          </ac:spMkLst>
        </pc:spChg>
      </pc:sldChg>
      <pc:sldChg chg="modSp mod modNotesTx">
        <pc:chgData name="Jodi Altringer" userId="6add59d1-2585-454a-b763-536881e06b01" providerId="ADAL" clId="{42DB2573-8924-4367-BF0A-BA14CB888E98}" dt="2025-02-10T00:20:22.308" v="27825" actId="20577"/>
        <pc:sldMkLst>
          <pc:docMk/>
          <pc:sldMk cId="0" sldId="258"/>
        </pc:sldMkLst>
        <pc:spChg chg="mod">
          <ac:chgData name="Jodi Altringer" userId="6add59d1-2585-454a-b763-536881e06b01" providerId="ADAL" clId="{42DB2573-8924-4367-BF0A-BA14CB888E98}" dt="2025-02-10T00:20:00.087" v="27802" actId="20577"/>
          <ac:spMkLst>
            <pc:docMk/>
            <pc:sldMk cId="0" sldId="258"/>
            <ac:spMk id="94" creationId="{00000000-0000-0000-0000-000000000000}"/>
          </ac:spMkLst>
        </pc:spChg>
      </pc:sldChg>
      <pc:sldChg chg="del">
        <pc:chgData name="Jodi Altringer" userId="6add59d1-2585-454a-b763-536881e06b01" providerId="ADAL" clId="{42DB2573-8924-4367-BF0A-BA14CB888E98}" dt="2025-01-29T17:58:59.002" v="12255" actId="2696"/>
        <pc:sldMkLst>
          <pc:docMk/>
          <pc:sldMk cId="0" sldId="259"/>
        </pc:sldMkLst>
      </pc:sldChg>
      <pc:sldChg chg="modNotesTx">
        <pc:chgData name="Jodi Altringer" userId="6add59d1-2585-454a-b763-536881e06b01" providerId="ADAL" clId="{42DB2573-8924-4367-BF0A-BA14CB888E98}" dt="2025-02-10T18:47:30.855" v="29954" actId="20577"/>
        <pc:sldMkLst>
          <pc:docMk/>
          <pc:sldMk cId="0" sldId="260"/>
        </pc:sldMkLst>
      </pc:sldChg>
      <pc:sldChg chg="modSp mod modNotesTx">
        <pc:chgData name="Jodi Altringer" userId="6add59d1-2585-454a-b763-536881e06b01" providerId="ADAL" clId="{42DB2573-8924-4367-BF0A-BA14CB888E98}" dt="2025-02-04T17:16:11.782" v="25438" actId="20577"/>
        <pc:sldMkLst>
          <pc:docMk/>
          <pc:sldMk cId="0" sldId="261"/>
        </pc:sldMkLst>
        <pc:spChg chg="mod">
          <ac:chgData name="Jodi Altringer" userId="6add59d1-2585-454a-b763-536881e06b01" providerId="ADAL" clId="{42DB2573-8924-4367-BF0A-BA14CB888E98}" dt="2025-02-04T17:10:23.553" v="24566" actId="20577"/>
          <ac:spMkLst>
            <pc:docMk/>
            <pc:sldMk cId="0" sldId="261"/>
            <ac:spMk id="115" creationId="{00000000-0000-0000-0000-000000000000}"/>
          </ac:spMkLst>
        </pc:spChg>
      </pc:sldChg>
      <pc:sldChg chg="modSp mod modNotesTx">
        <pc:chgData name="Jodi Altringer" userId="6add59d1-2585-454a-b763-536881e06b01" providerId="ADAL" clId="{42DB2573-8924-4367-BF0A-BA14CB888E98}" dt="2025-02-10T18:59:30.755" v="30600" actId="20577"/>
        <pc:sldMkLst>
          <pc:docMk/>
          <pc:sldMk cId="0" sldId="262"/>
        </pc:sldMkLst>
        <pc:spChg chg="mod">
          <ac:chgData name="Jodi Altringer" userId="6add59d1-2585-454a-b763-536881e06b01" providerId="ADAL" clId="{42DB2573-8924-4367-BF0A-BA14CB888E98}" dt="2025-01-30T18:25:50.906" v="13756" actId="20577"/>
          <ac:spMkLst>
            <pc:docMk/>
            <pc:sldMk cId="0" sldId="262"/>
            <ac:spMk id="120" creationId="{00000000-0000-0000-0000-000000000000}"/>
          </ac:spMkLst>
        </pc:spChg>
        <pc:spChg chg="mod">
          <ac:chgData name="Jodi Altringer" userId="6add59d1-2585-454a-b763-536881e06b01" providerId="ADAL" clId="{42DB2573-8924-4367-BF0A-BA14CB888E98}" dt="2025-02-04T17:32:18.891" v="26076" actId="20577"/>
          <ac:spMkLst>
            <pc:docMk/>
            <pc:sldMk cId="0" sldId="262"/>
            <ac:spMk id="121" creationId="{00000000-0000-0000-0000-000000000000}"/>
          </ac:spMkLst>
        </pc:spChg>
      </pc:sldChg>
      <pc:sldChg chg="modSp mod modNotesTx">
        <pc:chgData name="Jodi Altringer" userId="6add59d1-2585-454a-b763-536881e06b01" providerId="ADAL" clId="{42DB2573-8924-4367-BF0A-BA14CB888E98}" dt="2025-02-04T17:41:46.913" v="26939" actId="20577"/>
        <pc:sldMkLst>
          <pc:docMk/>
          <pc:sldMk cId="0" sldId="263"/>
        </pc:sldMkLst>
        <pc:spChg chg="mod">
          <ac:chgData name="Jodi Altringer" userId="6add59d1-2585-454a-b763-536881e06b01" providerId="ADAL" clId="{42DB2573-8924-4367-BF0A-BA14CB888E98}" dt="2025-01-30T18:26:19.665" v="13758" actId="20577"/>
          <ac:spMkLst>
            <pc:docMk/>
            <pc:sldMk cId="0" sldId="263"/>
            <ac:spMk id="127" creationId="{00000000-0000-0000-0000-000000000000}"/>
          </ac:spMkLst>
        </pc:spChg>
      </pc:sldChg>
      <pc:sldChg chg="modSp mod modNotesTx">
        <pc:chgData name="Jodi Altringer" userId="6add59d1-2585-454a-b763-536881e06b01" providerId="ADAL" clId="{42DB2573-8924-4367-BF0A-BA14CB888E98}" dt="2025-02-10T19:05:34.173" v="30766" actId="20577"/>
        <pc:sldMkLst>
          <pc:docMk/>
          <pc:sldMk cId="0" sldId="264"/>
        </pc:sldMkLst>
        <pc:spChg chg="mod">
          <ac:chgData name="Jodi Altringer" userId="6add59d1-2585-454a-b763-536881e06b01" providerId="ADAL" clId="{42DB2573-8924-4367-BF0A-BA14CB888E98}" dt="2025-01-27T22:23:18.634" v="96" actId="20577"/>
          <ac:spMkLst>
            <pc:docMk/>
            <pc:sldMk cId="0" sldId="264"/>
            <ac:spMk id="132" creationId="{00000000-0000-0000-0000-000000000000}"/>
          </ac:spMkLst>
        </pc:spChg>
        <pc:spChg chg="mod">
          <ac:chgData name="Jodi Altringer" userId="6add59d1-2585-454a-b763-536881e06b01" providerId="ADAL" clId="{42DB2573-8924-4367-BF0A-BA14CB888E98}" dt="2025-01-27T22:24:25.529" v="268" actId="20577"/>
          <ac:spMkLst>
            <pc:docMk/>
            <pc:sldMk cId="0" sldId="264"/>
            <ac:spMk id="133" creationId="{00000000-0000-0000-0000-000000000000}"/>
          </ac:spMkLst>
        </pc:spChg>
      </pc:sldChg>
      <pc:sldChg chg="addSp delSp modSp mod modNotesTx">
        <pc:chgData name="Jodi Altringer" userId="6add59d1-2585-454a-b763-536881e06b01" providerId="ADAL" clId="{42DB2573-8924-4367-BF0A-BA14CB888E98}" dt="2025-02-10T00:27:46.574" v="28030"/>
        <pc:sldMkLst>
          <pc:docMk/>
          <pc:sldMk cId="0" sldId="265"/>
        </pc:sldMkLst>
        <pc:spChg chg="mod">
          <ac:chgData name="Jodi Altringer" userId="6add59d1-2585-454a-b763-536881e06b01" providerId="ADAL" clId="{42DB2573-8924-4367-BF0A-BA14CB888E98}" dt="2025-01-30T18:42:32.548" v="14156" actId="20577"/>
          <ac:spMkLst>
            <pc:docMk/>
            <pc:sldMk cId="0" sldId="265"/>
            <ac:spMk id="139" creationId="{00000000-0000-0000-0000-000000000000}"/>
          </ac:spMkLst>
        </pc:spChg>
      </pc:sldChg>
      <pc:sldChg chg="del ord">
        <pc:chgData name="Jodi Altringer" userId="6add59d1-2585-454a-b763-536881e06b01" providerId="ADAL" clId="{42DB2573-8924-4367-BF0A-BA14CB888E98}" dt="2025-01-29T16:13:44.422" v="6753" actId="2696"/>
        <pc:sldMkLst>
          <pc:docMk/>
          <pc:sldMk cId="0" sldId="266"/>
        </pc:sldMkLst>
      </pc:sldChg>
      <pc:sldChg chg="modSp mod modNotesTx">
        <pc:chgData name="Jodi Altringer" userId="6add59d1-2585-454a-b763-536881e06b01" providerId="ADAL" clId="{42DB2573-8924-4367-BF0A-BA14CB888E98}" dt="2025-02-10T19:37:49.039" v="31932" actId="20577"/>
        <pc:sldMkLst>
          <pc:docMk/>
          <pc:sldMk cId="0" sldId="268"/>
        </pc:sldMkLst>
        <pc:spChg chg="mod">
          <ac:chgData name="Jodi Altringer" userId="6add59d1-2585-454a-b763-536881e06b01" providerId="ADAL" clId="{42DB2573-8924-4367-BF0A-BA14CB888E98}" dt="2025-01-27T22:25:45.899" v="279" actId="20577"/>
          <ac:spMkLst>
            <pc:docMk/>
            <pc:sldMk cId="0" sldId="268"/>
            <ac:spMk id="157" creationId="{00000000-0000-0000-0000-000000000000}"/>
          </ac:spMkLst>
        </pc:spChg>
      </pc:sldChg>
      <pc:sldChg chg="modNotesTx">
        <pc:chgData name="Jodi Altringer" userId="6add59d1-2585-454a-b763-536881e06b01" providerId="ADAL" clId="{42DB2573-8924-4367-BF0A-BA14CB888E98}" dt="2025-02-10T19:45:33.093" v="32264" actId="20577"/>
        <pc:sldMkLst>
          <pc:docMk/>
          <pc:sldMk cId="0" sldId="271"/>
        </pc:sldMkLst>
      </pc:sldChg>
      <pc:sldChg chg="modSp mod modNotesTx">
        <pc:chgData name="Jodi Altringer" userId="6add59d1-2585-454a-b763-536881e06b01" providerId="ADAL" clId="{42DB2573-8924-4367-BF0A-BA14CB888E98}" dt="2025-02-10T19:55:41.820" v="33128" actId="20577"/>
        <pc:sldMkLst>
          <pc:docMk/>
          <pc:sldMk cId="0" sldId="272"/>
        </pc:sldMkLst>
        <pc:spChg chg="mod">
          <ac:chgData name="Jodi Altringer" userId="6add59d1-2585-454a-b763-536881e06b01" providerId="ADAL" clId="{42DB2573-8924-4367-BF0A-BA14CB888E98}" dt="2025-01-27T22:34:49.419" v="287" actId="20577"/>
          <ac:spMkLst>
            <pc:docMk/>
            <pc:sldMk cId="0" sldId="272"/>
            <ac:spMk id="180" creationId="{00000000-0000-0000-0000-000000000000}"/>
          </ac:spMkLst>
        </pc:spChg>
        <pc:spChg chg="mod">
          <ac:chgData name="Jodi Altringer" userId="6add59d1-2585-454a-b763-536881e06b01" providerId="ADAL" clId="{42DB2573-8924-4367-BF0A-BA14CB888E98}" dt="2025-02-10T19:49:19.375" v="32603" actId="20577"/>
          <ac:spMkLst>
            <pc:docMk/>
            <pc:sldMk cId="0" sldId="272"/>
            <ac:spMk id="181" creationId="{00000000-0000-0000-0000-000000000000}"/>
          </ac:spMkLst>
        </pc:spChg>
      </pc:sldChg>
      <pc:sldChg chg="modSp del mod modNotesTx">
        <pc:chgData name="Jodi Altringer" userId="6add59d1-2585-454a-b763-536881e06b01" providerId="ADAL" clId="{42DB2573-8924-4367-BF0A-BA14CB888E98}" dt="2025-02-03T20:16:47.245" v="20686" actId="2696"/>
        <pc:sldMkLst>
          <pc:docMk/>
          <pc:sldMk cId="0" sldId="273"/>
        </pc:sldMkLst>
      </pc:sldChg>
      <pc:sldChg chg="modSp add mod modNotesTx">
        <pc:chgData name="Jodi Altringer" userId="6add59d1-2585-454a-b763-536881e06b01" providerId="ADAL" clId="{42DB2573-8924-4367-BF0A-BA14CB888E98}" dt="2025-02-10T19:14:52.034" v="31417" actId="20577"/>
        <pc:sldMkLst>
          <pc:docMk/>
          <pc:sldMk cId="690977320" sldId="275"/>
        </pc:sldMkLst>
        <pc:spChg chg="mod">
          <ac:chgData name="Jodi Altringer" userId="6add59d1-2585-454a-b763-536881e06b01" providerId="ADAL" clId="{42DB2573-8924-4367-BF0A-BA14CB888E98}" dt="2025-02-10T00:24:44.483" v="27871" actId="20577"/>
          <ac:spMkLst>
            <pc:docMk/>
            <pc:sldMk cId="690977320" sldId="275"/>
            <ac:spMk id="133" creationId="{061AF4A6-6E0A-8EAC-2D90-10D4C3A9F9A1}"/>
          </ac:spMkLst>
        </pc:spChg>
      </pc:sldChg>
      <pc:sldChg chg="modSp new del mod">
        <pc:chgData name="Jodi Altringer" userId="6add59d1-2585-454a-b763-536881e06b01" providerId="ADAL" clId="{42DB2573-8924-4367-BF0A-BA14CB888E98}" dt="2025-01-27T22:22:50.707" v="60" actId="2696"/>
        <pc:sldMkLst>
          <pc:docMk/>
          <pc:sldMk cId="2641507931" sldId="275"/>
        </pc:sldMkLst>
      </pc:sldChg>
      <pc:sldChg chg="modSp add mod ord modNotesTx">
        <pc:chgData name="Jodi Altringer" userId="6add59d1-2585-454a-b763-536881e06b01" providerId="ADAL" clId="{42DB2573-8924-4367-BF0A-BA14CB888E98}" dt="2025-01-30T19:21:48.158" v="15227" actId="20577"/>
        <pc:sldMkLst>
          <pc:docMk/>
          <pc:sldMk cId="1875577666" sldId="276"/>
        </pc:sldMkLst>
        <pc:spChg chg="mod">
          <ac:chgData name="Jodi Altringer" userId="6add59d1-2585-454a-b763-536881e06b01" providerId="ADAL" clId="{42DB2573-8924-4367-BF0A-BA14CB888E98}" dt="2025-01-29T14:32:14.418" v="328" actId="20577"/>
          <ac:spMkLst>
            <pc:docMk/>
            <pc:sldMk cId="1875577666" sldId="276"/>
            <ac:spMk id="126" creationId="{2069DD71-2C3A-6C65-F68A-D73C521FC041}"/>
          </ac:spMkLst>
        </pc:spChg>
        <pc:spChg chg="mod">
          <ac:chgData name="Jodi Altringer" userId="6add59d1-2585-454a-b763-536881e06b01" providerId="ADAL" clId="{42DB2573-8924-4367-BF0A-BA14CB888E98}" dt="2025-01-29T14:33:54.496" v="486" actId="20577"/>
          <ac:spMkLst>
            <pc:docMk/>
            <pc:sldMk cId="1875577666" sldId="276"/>
            <ac:spMk id="127" creationId="{A015DA62-8C51-8229-B8B8-0C9BFA58762D}"/>
          </ac:spMkLst>
        </pc:spChg>
      </pc:sldChg>
      <pc:sldChg chg="modSp add mod ord modNotesTx">
        <pc:chgData name="Jodi Altringer" userId="6add59d1-2585-454a-b763-536881e06b01" providerId="ADAL" clId="{42DB2573-8924-4367-BF0A-BA14CB888E98}" dt="2025-02-04T15:51:55.193" v="21766" actId="20577"/>
        <pc:sldMkLst>
          <pc:docMk/>
          <pc:sldMk cId="3046519887" sldId="277"/>
        </pc:sldMkLst>
        <pc:spChg chg="mod">
          <ac:chgData name="Jodi Altringer" userId="6add59d1-2585-454a-b763-536881e06b01" providerId="ADAL" clId="{42DB2573-8924-4367-BF0A-BA14CB888E98}" dt="2025-01-29T15:02:49.694" v="2568" actId="20577"/>
          <ac:spMkLst>
            <pc:docMk/>
            <pc:sldMk cId="3046519887" sldId="277"/>
            <ac:spMk id="126" creationId="{CDD33431-25B6-C9EE-1A23-E201EBB3A7C4}"/>
          </ac:spMkLst>
        </pc:spChg>
        <pc:spChg chg="mod">
          <ac:chgData name="Jodi Altringer" userId="6add59d1-2585-454a-b763-536881e06b01" providerId="ADAL" clId="{42DB2573-8924-4367-BF0A-BA14CB888E98}" dt="2025-02-04T15:51:55.193" v="21766" actId="20577"/>
          <ac:spMkLst>
            <pc:docMk/>
            <pc:sldMk cId="3046519887" sldId="277"/>
            <ac:spMk id="127" creationId="{690A3B37-E418-7ADC-A826-CB54CDC8436B}"/>
          </ac:spMkLst>
        </pc:spChg>
      </pc:sldChg>
      <pc:sldChg chg="modSp add del mod modNotesTx">
        <pc:chgData name="Jodi Altringer" userId="6add59d1-2585-454a-b763-536881e06b01" providerId="ADAL" clId="{42DB2573-8924-4367-BF0A-BA14CB888E98}" dt="2025-02-04T17:23:40.667" v="25566" actId="2696"/>
        <pc:sldMkLst>
          <pc:docMk/>
          <pc:sldMk cId="3554436061" sldId="278"/>
        </pc:sldMkLst>
      </pc:sldChg>
      <pc:sldChg chg="modSp add mod modNotesTx">
        <pc:chgData name="Jodi Altringer" userId="6add59d1-2585-454a-b763-536881e06b01" providerId="ADAL" clId="{42DB2573-8924-4367-BF0A-BA14CB888E98}" dt="2025-01-29T14:51:21.139" v="1304" actId="20577"/>
        <pc:sldMkLst>
          <pc:docMk/>
          <pc:sldMk cId="1884400358" sldId="279"/>
        </pc:sldMkLst>
        <pc:spChg chg="mod">
          <ac:chgData name="Jodi Altringer" userId="6add59d1-2585-454a-b763-536881e06b01" providerId="ADAL" clId="{42DB2573-8924-4367-BF0A-BA14CB888E98}" dt="2025-01-29T14:51:21.139" v="1304" actId="20577"/>
          <ac:spMkLst>
            <pc:docMk/>
            <pc:sldMk cId="1884400358" sldId="279"/>
            <ac:spMk id="126" creationId="{19E7B54F-729A-1D9D-E8F3-BF7F8A0C486D}"/>
          </ac:spMkLst>
        </pc:spChg>
        <pc:spChg chg="mod">
          <ac:chgData name="Jodi Altringer" userId="6add59d1-2585-454a-b763-536881e06b01" providerId="ADAL" clId="{42DB2573-8924-4367-BF0A-BA14CB888E98}" dt="2025-01-29T14:50:47.684" v="1285" actId="20577"/>
          <ac:spMkLst>
            <pc:docMk/>
            <pc:sldMk cId="1884400358" sldId="279"/>
            <ac:spMk id="127" creationId="{0108ADC2-5D20-F2E6-C821-4538B948B904}"/>
          </ac:spMkLst>
        </pc:spChg>
      </pc:sldChg>
      <pc:sldChg chg="add">
        <pc:chgData name="Jodi Altringer" userId="6add59d1-2585-454a-b763-536881e06b01" providerId="ADAL" clId="{42DB2573-8924-4367-BF0A-BA14CB888E98}" dt="2025-01-29T15:02:41.852" v="2561" actId="2890"/>
        <pc:sldMkLst>
          <pc:docMk/>
          <pc:sldMk cId="3411742784" sldId="280"/>
        </pc:sldMkLst>
      </pc:sldChg>
      <pc:sldChg chg="addSp delSp modSp new mod modAnim modNotesTx">
        <pc:chgData name="Jodi Altringer" userId="6add59d1-2585-454a-b763-536881e06b01" providerId="ADAL" clId="{42DB2573-8924-4367-BF0A-BA14CB888E98}" dt="2025-01-30T21:40:40.131" v="17265" actId="20577"/>
        <pc:sldMkLst>
          <pc:docMk/>
          <pc:sldMk cId="3784101029" sldId="281"/>
        </pc:sldMkLst>
        <pc:spChg chg="mod">
          <ac:chgData name="Jodi Altringer" userId="6add59d1-2585-454a-b763-536881e06b01" providerId="ADAL" clId="{42DB2573-8924-4367-BF0A-BA14CB888E98}" dt="2025-01-29T15:44:21.610" v="5375" actId="20577"/>
          <ac:spMkLst>
            <pc:docMk/>
            <pc:sldMk cId="3784101029" sldId="281"/>
            <ac:spMk id="2" creationId="{67271204-4D0D-7898-7165-B19E2679DDE2}"/>
          </ac:spMkLst>
        </pc:spChg>
        <pc:picChg chg="add mod">
          <ac:chgData name="Jodi Altringer" userId="6add59d1-2585-454a-b763-536881e06b01" providerId="ADAL" clId="{42DB2573-8924-4367-BF0A-BA14CB888E98}" dt="2025-01-29T15:43:49.400" v="5308"/>
          <ac:picMkLst>
            <pc:docMk/>
            <pc:sldMk cId="3784101029" sldId="281"/>
            <ac:picMk id="4" creationId="{C1456EF7-F1D5-5B3A-37B2-F2AE92A6FE2F}"/>
          </ac:picMkLst>
        </pc:picChg>
      </pc:sldChg>
      <pc:sldChg chg="add del">
        <pc:chgData name="Jodi Altringer" userId="6add59d1-2585-454a-b763-536881e06b01" providerId="ADAL" clId="{42DB2573-8924-4367-BF0A-BA14CB888E98}" dt="2025-01-29T15:44:42.743" v="5377" actId="2696"/>
        <pc:sldMkLst>
          <pc:docMk/>
          <pc:sldMk cId="931434593" sldId="282"/>
        </pc:sldMkLst>
      </pc:sldChg>
      <pc:sldChg chg="addSp delSp modSp new mod modAnim modNotesTx">
        <pc:chgData name="Jodi Altringer" userId="6add59d1-2585-454a-b763-536881e06b01" providerId="ADAL" clId="{42DB2573-8924-4367-BF0A-BA14CB888E98}" dt="2025-01-30T21:43:36.466" v="17573" actId="20577"/>
        <pc:sldMkLst>
          <pc:docMk/>
          <pc:sldMk cId="1664996671" sldId="282"/>
        </pc:sldMkLst>
        <pc:spChg chg="mod">
          <ac:chgData name="Jodi Altringer" userId="6add59d1-2585-454a-b763-536881e06b01" providerId="ADAL" clId="{42DB2573-8924-4367-BF0A-BA14CB888E98}" dt="2025-01-29T15:45:24.267" v="5420" actId="20577"/>
          <ac:spMkLst>
            <pc:docMk/>
            <pc:sldMk cId="1664996671" sldId="282"/>
            <ac:spMk id="2" creationId="{7746930F-CDBE-D32F-4533-1469782C67F4}"/>
          </ac:spMkLst>
        </pc:spChg>
        <pc:picChg chg="add mod">
          <ac:chgData name="Jodi Altringer" userId="6add59d1-2585-454a-b763-536881e06b01" providerId="ADAL" clId="{42DB2573-8924-4367-BF0A-BA14CB888E98}" dt="2025-01-29T15:46:25.970" v="5421"/>
          <ac:picMkLst>
            <pc:docMk/>
            <pc:sldMk cId="1664996671" sldId="282"/>
            <ac:picMk id="4" creationId="{C648127D-C87D-9C7D-BAD2-5B38CDCC3B52}"/>
          </ac:picMkLst>
        </pc:picChg>
      </pc:sldChg>
      <pc:sldChg chg="modSp new mod modNotesTx">
        <pc:chgData name="Jodi Altringer" userId="6add59d1-2585-454a-b763-536881e06b01" providerId="ADAL" clId="{42DB2573-8924-4367-BF0A-BA14CB888E98}" dt="2025-01-29T18:09:44.846" v="12929" actId="115"/>
        <pc:sldMkLst>
          <pc:docMk/>
          <pc:sldMk cId="3094696457" sldId="283"/>
        </pc:sldMkLst>
        <pc:spChg chg="mod">
          <ac:chgData name="Jodi Altringer" userId="6add59d1-2585-454a-b763-536881e06b01" providerId="ADAL" clId="{42DB2573-8924-4367-BF0A-BA14CB888E98}" dt="2025-01-29T15:50:39.219" v="5964" actId="20577"/>
          <ac:spMkLst>
            <pc:docMk/>
            <pc:sldMk cId="3094696457" sldId="283"/>
            <ac:spMk id="2" creationId="{972EF390-948B-B904-3813-DB8D0C1D45E1}"/>
          </ac:spMkLst>
        </pc:spChg>
        <pc:spChg chg="mod">
          <ac:chgData name="Jodi Altringer" userId="6add59d1-2585-454a-b763-536881e06b01" providerId="ADAL" clId="{42DB2573-8924-4367-BF0A-BA14CB888E98}" dt="2025-01-29T18:09:09.484" v="12836" actId="20577"/>
          <ac:spMkLst>
            <pc:docMk/>
            <pc:sldMk cId="3094696457" sldId="283"/>
            <ac:spMk id="3" creationId="{10E62B7A-6FA4-2D73-D888-170E5285A21F}"/>
          </ac:spMkLst>
        </pc:spChg>
        <pc:spChg chg="mod">
          <ac:chgData name="Jodi Altringer" userId="6add59d1-2585-454a-b763-536881e06b01" providerId="ADAL" clId="{42DB2573-8924-4367-BF0A-BA14CB888E98}" dt="2025-01-29T18:04:35.295" v="12591" actId="20577"/>
          <ac:spMkLst>
            <pc:docMk/>
            <pc:sldMk cId="3094696457" sldId="283"/>
            <ac:spMk id="4" creationId="{707CC0CB-BD8E-AE80-CA38-5AA7259B48B7}"/>
          </ac:spMkLst>
        </pc:spChg>
      </pc:sldChg>
      <pc:sldChg chg="addSp delSp modSp new mod modNotesTx">
        <pc:chgData name="Jodi Altringer" userId="6add59d1-2585-454a-b763-536881e06b01" providerId="ADAL" clId="{42DB2573-8924-4367-BF0A-BA14CB888E98}" dt="2025-02-10T19:31:00.699" v="31418" actId="20577"/>
        <pc:sldMkLst>
          <pc:docMk/>
          <pc:sldMk cId="4136524272" sldId="284"/>
        </pc:sldMkLst>
        <pc:spChg chg="mod">
          <ac:chgData name="Jodi Altringer" userId="6add59d1-2585-454a-b763-536881e06b01" providerId="ADAL" clId="{42DB2573-8924-4367-BF0A-BA14CB888E98}" dt="2025-01-30T15:52:41.873" v="13250" actId="20577"/>
          <ac:spMkLst>
            <pc:docMk/>
            <pc:sldMk cId="4136524272" sldId="284"/>
            <ac:spMk id="2" creationId="{3441BBAA-374D-FC40-54B6-F9BB53947127}"/>
          </ac:spMkLst>
        </pc:spChg>
        <pc:spChg chg="mod">
          <ac:chgData name="Jodi Altringer" userId="6add59d1-2585-454a-b763-536881e06b01" providerId="ADAL" clId="{42DB2573-8924-4367-BF0A-BA14CB888E98}" dt="2025-01-29T16:03:25.126" v="6704" actId="21"/>
          <ac:spMkLst>
            <pc:docMk/>
            <pc:sldMk cId="4136524272" sldId="284"/>
            <ac:spMk id="3" creationId="{9AB160E0-AB7D-B13D-36B1-0EA054F994DB}"/>
          </ac:spMkLst>
        </pc:spChg>
        <pc:picChg chg="add mod">
          <ac:chgData name="Jodi Altringer" userId="6add59d1-2585-454a-b763-536881e06b01" providerId="ADAL" clId="{42DB2573-8924-4367-BF0A-BA14CB888E98}" dt="2025-01-29T15:58:34.487" v="6289" actId="962"/>
          <ac:picMkLst>
            <pc:docMk/>
            <pc:sldMk cId="4136524272" sldId="284"/>
            <ac:picMk id="6" creationId="{CFCFFBD4-D56F-FD67-CACE-D6E085A92AAE}"/>
          </ac:picMkLst>
        </pc:picChg>
      </pc:sldChg>
      <pc:sldChg chg="modSp add mod ord">
        <pc:chgData name="Jodi Altringer" userId="6add59d1-2585-454a-b763-536881e06b01" providerId="ADAL" clId="{42DB2573-8924-4367-BF0A-BA14CB888E98}" dt="2025-02-10T20:24:29.187" v="33382" actId="5793"/>
        <pc:sldMkLst>
          <pc:docMk/>
          <pc:sldMk cId="1427468165" sldId="285"/>
        </pc:sldMkLst>
        <pc:spChg chg="mod">
          <ac:chgData name="Jodi Altringer" userId="6add59d1-2585-454a-b763-536881e06b01" providerId="ADAL" clId="{42DB2573-8924-4367-BF0A-BA14CB888E98}" dt="2025-01-29T16:15:25.614" v="6775" actId="20577"/>
          <ac:spMkLst>
            <pc:docMk/>
            <pc:sldMk cId="1427468165" sldId="285"/>
            <ac:spMk id="126" creationId="{7CE0D1E5-89A1-C7CF-3027-F13F4E3A45E5}"/>
          </ac:spMkLst>
        </pc:spChg>
        <pc:spChg chg="mod">
          <ac:chgData name="Jodi Altringer" userId="6add59d1-2585-454a-b763-536881e06b01" providerId="ADAL" clId="{42DB2573-8924-4367-BF0A-BA14CB888E98}" dt="2025-02-10T20:24:29.187" v="33382" actId="5793"/>
          <ac:spMkLst>
            <pc:docMk/>
            <pc:sldMk cId="1427468165" sldId="285"/>
            <ac:spMk id="127" creationId="{DD46F711-EBBD-32AC-F4F8-493F042CE6B5}"/>
          </ac:spMkLst>
        </pc:spChg>
      </pc:sldChg>
      <pc:sldChg chg="modSp add mod">
        <pc:chgData name="Jodi Altringer" userId="6add59d1-2585-454a-b763-536881e06b01" providerId="ADAL" clId="{42DB2573-8924-4367-BF0A-BA14CB888E98}" dt="2025-02-10T20:27:43.096" v="33383" actId="255"/>
        <pc:sldMkLst>
          <pc:docMk/>
          <pc:sldMk cId="3144651493" sldId="286"/>
        </pc:sldMkLst>
        <pc:spChg chg="mod">
          <ac:chgData name="Jodi Altringer" userId="6add59d1-2585-454a-b763-536881e06b01" providerId="ADAL" clId="{42DB2573-8924-4367-BF0A-BA14CB888E98}" dt="2025-02-10T00:28:40.377" v="28046" actId="20577"/>
          <ac:spMkLst>
            <pc:docMk/>
            <pc:sldMk cId="3144651493" sldId="286"/>
            <ac:spMk id="126" creationId="{BAEF9EBC-EE52-FE85-47CE-27CE584207C8}"/>
          </ac:spMkLst>
        </pc:spChg>
        <pc:spChg chg="mod">
          <ac:chgData name="Jodi Altringer" userId="6add59d1-2585-454a-b763-536881e06b01" providerId="ADAL" clId="{42DB2573-8924-4367-BF0A-BA14CB888E98}" dt="2025-02-10T20:27:43.096" v="33383" actId="255"/>
          <ac:spMkLst>
            <pc:docMk/>
            <pc:sldMk cId="3144651493" sldId="286"/>
            <ac:spMk id="127" creationId="{9A705022-ED16-8F90-0332-C93D96419703}"/>
          </ac:spMkLst>
        </pc:spChg>
      </pc:sldChg>
      <pc:sldChg chg="modSp add mod">
        <pc:chgData name="Jodi Altringer" userId="6add59d1-2585-454a-b763-536881e06b01" providerId="ADAL" clId="{42DB2573-8924-4367-BF0A-BA14CB888E98}" dt="2025-01-29T16:23:52.768" v="7084" actId="20577"/>
        <pc:sldMkLst>
          <pc:docMk/>
          <pc:sldMk cId="2302739549" sldId="287"/>
        </pc:sldMkLst>
        <pc:spChg chg="mod">
          <ac:chgData name="Jodi Altringer" userId="6add59d1-2585-454a-b763-536881e06b01" providerId="ADAL" clId="{42DB2573-8924-4367-BF0A-BA14CB888E98}" dt="2025-01-29T16:19:12.713" v="6789" actId="20577"/>
          <ac:spMkLst>
            <pc:docMk/>
            <pc:sldMk cId="2302739549" sldId="287"/>
            <ac:spMk id="126" creationId="{E75990BA-8FE5-3F88-CED2-1282D158FF10}"/>
          </ac:spMkLst>
        </pc:spChg>
        <pc:spChg chg="mod">
          <ac:chgData name="Jodi Altringer" userId="6add59d1-2585-454a-b763-536881e06b01" providerId="ADAL" clId="{42DB2573-8924-4367-BF0A-BA14CB888E98}" dt="2025-01-29T16:23:52.768" v="7084" actId="20577"/>
          <ac:spMkLst>
            <pc:docMk/>
            <pc:sldMk cId="2302739549" sldId="287"/>
            <ac:spMk id="127" creationId="{5354EB26-34C4-AB07-2783-61FA8E3E33EA}"/>
          </ac:spMkLst>
        </pc:spChg>
      </pc:sldChg>
      <pc:sldChg chg="addSp delSp modSp new mod modNotesTx">
        <pc:chgData name="Jodi Altringer" userId="6add59d1-2585-454a-b763-536881e06b01" providerId="ADAL" clId="{42DB2573-8924-4367-BF0A-BA14CB888E98}" dt="2025-02-10T00:55:02.733" v="29831" actId="20577"/>
        <pc:sldMkLst>
          <pc:docMk/>
          <pc:sldMk cId="2742066448" sldId="288"/>
        </pc:sldMkLst>
        <pc:spChg chg="mod">
          <ac:chgData name="Jodi Altringer" userId="6add59d1-2585-454a-b763-536881e06b01" providerId="ADAL" clId="{42DB2573-8924-4367-BF0A-BA14CB888E98}" dt="2025-01-30T15:53:02.954" v="13334" actId="20577"/>
          <ac:spMkLst>
            <pc:docMk/>
            <pc:sldMk cId="2742066448" sldId="288"/>
            <ac:spMk id="2" creationId="{D99B5C6E-4E50-0DA7-F42C-CA3737E6FB08}"/>
          </ac:spMkLst>
        </pc:spChg>
        <pc:spChg chg="mod">
          <ac:chgData name="Jodi Altringer" userId="6add59d1-2585-454a-b763-536881e06b01" providerId="ADAL" clId="{42DB2573-8924-4367-BF0A-BA14CB888E98}" dt="2025-01-30T15:52:23.236" v="13236" actId="20577"/>
          <ac:spMkLst>
            <pc:docMk/>
            <pc:sldMk cId="2742066448" sldId="288"/>
            <ac:spMk id="3" creationId="{F07A0416-7F83-E458-116E-5803CF9D120C}"/>
          </ac:spMkLst>
        </pc:spChg>
        <pc:picChg chg="add mod">
          <ac:chgData name="Jodi Altringer" userId="6add59d1-2585-454a-b763-536881e06b01" providerId="ADAL" clId="{42DB2573-8924-4367-BF0A-BA14CB888E98}" dt="2025-01-30T15:53:55.276" v="13624" actId="962"/>
          <ac:picMkLst>
            <pc:docMk/>
            <pc:sldMk cId="2742066448" sldId="288"/>
            <ac:picMk id="6" creationId="{82A426A4-D131-0121-F8E7-1E48FBAF33A6}"/>
          </ac:picMkLst>
        </pc:picChg>
      </pc:sldChg>
      <pc:sldChg chg="modSp add del mod">
        <pc:chgData name="Jodi Altringer" userId="6add59d1-2585-454a-b763-536881e06b01" providerId="ADAL" clId="{42DB2573-8924-4367-BF0A-BA14CB888E98}" dt="2025-01-29T18:11:22.533" v="12959" actId="2696"/>
        <pc:sldMkLst>
          <pc:docMk/>
          <pc:sldMk cId="2859823848" sldId="288"/>
        </pc:sldMkLst>
      </pc:sldChg>
      <pc:sldChg chg="modSp add mod">
        <pc:chgData name="Jodi Altringer" userId="6add59d1-2585-454a-b763-536881e06b01" providerId="ADAL" clId="{42DB2573-8924-4367-BF0A-BA14CB888E98}" dt="2025-02-10T20:22:41.047" v="33329" actId="20577"/>
        <pc:sldMkLst>
          <pc:docMk/>
          <pc:sldMk cId="2931960608" sldId="289"/>
        </pc:sldMkLst>
        <pc:spChg chg="mod">
          <ac:chgData name="Jodi Altringer" userId="6add59d1-2585-454a-b763-536881e06b01" providerId="ADAL" clId="{42DB2573-8924-4367-BF0A-BA14CB888E98}" dt="2025-01-30T15:57:29.858" v="13682" actId="20577"/>
          <ac:spMkLst>
            <pc:docMk/>
            <pc:sldMk cId="2931960608" sldId="289"/>
            <ac:spMk id="126" creationId="{2B0D9606-17A9-51EB-48B0-5A8B7467A785}"/>
          </ac:spMkLst>
        </pc:spChg>
        <pc:spChg chg="mod">
          <ac:chgData name="Jodi Altringer" userId="6add59d1-2585-454a-b763-536881e06b01" providerId="ADAL" clId="{42DB2573-8924-4367-BF0A-BA14CB888E98}" dt="2025-02-10T20:22:41.047" v="33329" actId="20577"/>
          <ac:spMkLst>
            <pc:docMk/>
            <pc:sldMk cId="2931960608" sldId="289"/>
            <ac:spMk id="127" creationId="{4995267A-0C53-FFF6-B3DB-2C1F945603E4}"/>
          </ac:spMkLst>
        </pc:spChg>
      </pc:sldChg>
      <pc:sldChg chg="modSp add del mod">
        <pc:chgData name="Jodi Altringer" userId="6add59d1-2585-454a-b763-536881e06b01" providerId="ADAL" clId="{42DB2573-8924-4367-BF0A-BA14CB888E98}" dt="2025-01-30T19:11:17.370" v="15224" actId="2696"/>
        <pc:sldMkLst>
          <pc:docMk/>
          <pc:sldMk cId="77138510" sldId="290"/>
        </pc:sldMkLst>
      </pc:sldChg>
      <pc:sldChg chg="modSp add mod">
        <pc:chgData name="Jodi Altringer" userId="6add59d1-2585-454a-b763-536881e06b01" providerId="ADAL" clId="{42DB2573-8924-4367-BF0A-BA14CB888E98}" dt="2025-02-10T20:23:10.821" v="33340" actId="20577"/>
        <pc:sldMkLst>
          <pc:docMk/>
          <pc:sldMk cId="1261895255" sldId="291"/>
        </pc:sldMkLst>
        <pc:spChg chg="mod">
          <ac:chgData name="Jodi Altringer" userId="6add59d1-2585-454a-b763-536881e06b01" providerId="ADAL" clId="{42DB2573-8924-4367-BF0A-BA14CB888E98}" dt="2025-01-30T18:59:45.651" v="14979" actId="20577"/>
          <ac:spMkLst>
            <pc:docMk/>
            <pc:sldMk cId="1261895255" sldId="291"/>
            <ac:spMk id="126" creationId="{5F4BC225-BC12-7214-F22C-186C6D7E75A6}"/>
          </ac:spMkLst>
        </pc:spChg>
        <pc:spChg chg="mod">
          <ac:chgData name="Jodi Altringer" userId="6add59d1-2585-454a-b763-536881e06b01" providerId="ADAL" clId="{42DB2573-8924-4367-BF0A-BA14CB888E98}" dt="2025-02-10T20:23:10.821" v="33340" actId="20577"/>
          <ac:spMkLst>
            <pc:docMk/>
            <pc:sldMk cId="1261895255" sldId="291"/>
            <ac:spMk id="127" creationId="{82144EEC-C868-3C2B-9605-0F70A4FC3DB5}"/>
          </ac:spMkLst>
        </pc:spChg>
      </pc:sldChg>
      <pc:sldChg chg="modSp add mod modNotesTx">
        <pc:chgData name="Jodi Altringer" userId="6add59d1-2585-454a-b763-536881e06b01" providerId="ADAL" clId="{42DB2573-8924-4367-BF0A-BA14CB888E98}" dt="2025-02-10T00:57:20.073" v="29952" actId="20577"/>
        <pc:sldMkLst>
          <pc:docMk/>
          <pc:sldMk cId="10477558" sldId="292"/>
        </pc:sldMkLst>
        <pc:spChg chg="mod">
          <ac:chgData name="Jodi Altringer" userId="6add59d1-2585-454a-b763-536881e06b01" providerId="ADAL" clId="{42DB2573-8924-4367-BF0A-BA14CB888E98}" dt="2025-02-03T20:15:25.224" v="20673" actId="20577"/>
          <ac:spMkLst>
            <pc:docMk/>
            <pc:sldMk cId="10477558" sldId="292"/>
            <ac:spMk id="180" creationId="{59071BE7-4510-5983-28F7-45CF41770063}"/>
          </ac:spMkLst>
        </pc:spChg>
        <pc:spChg chg="mod">
          <ac:chgData name="Jodi Altringer" userId="6add59d1-2585-454a-b763-536881e06b01" providerId="ADAL" clId="{42DB2573-8924-4367-BF0A-BA14CB888E98}" dt="2025-02-03T20:16:22.295" v="20684" actId="255"/>
          <ac:spMkLst>
            <pc:docMk/>
            <pc:sldMk cId="10477558" sldId="292"/>
            <ac:spMk id="181" creationId="{376A3DD5-06C5-82E9-876E-C9B98E873AC8}"/>
          </ac:spMkLst>
        </pc:spChg>
      </pc:sldChg>
      <pc:sldChg chg="new del">
        <pc:chgData name="Jodi Altringer" userId="6add59d1-2585-454a-b763-536881e06b01" providerId="ADAL" clId="{42DB2573-8924-4367-BF0A-BA14CB888E98}" dt="2025-01-30T22:41:45.143" v="17974" actId="2696"/>
        <pc:sldMkLst>
          <pc:docMk/>
          <pc:sldMk cId="20619855" sldId="292"/>
        </pc:sldMkLst>
      </pc:sldChg>
      <pc:sldChg chg="modSp add del mod modNotesTx">
        <pc:chgData name="Jodi Altringer" userId="6add59d1-2585-454a-b763-536881e06b01" providerId="ADAL" clId="{42DB2573-8924-4367-BF0A-BA14CB888E98}" dt="2025-02-03T20:12:05.517" v="20527" actId="2696"/>
        <pc:sldMkLst>
          <pc:docMk/>
          <pc:sldMk cId="2950986994" sldId="292"/>
        </pc:sldMkLst>
      </pc:sldChg>
      <pc:sldChg chg="modSp new del mod">
        <pc:chgData name="Jodi Altringer" userId="6add59d1-2585-454a-b763-536881e06b01" providerId="ADAL" clId="{42DB2573-8924-4367-BF0A-BA14CB888E98}" dt="2025-02-03T18:24:56.017" v="18125" actId="2696"/>
        <pc:sldMkLst>
          <pc:docMk/>
          <pc:sldMk cId="3654853232" sldId="292"/>
        </pc:sldMkLst>
      </pc:sldChg>
      <pc:sldChg chg="modSp add mod">
        <pc:chgData name="Jodi Altringer" userId="6add59d1-2585-454a-b763-536881e06b01" providerId="ADAL" clId="{42DB2573-8924-4367-BF0A-BA14CB888E98}" dt="2025-02-04T15:27:18.166" v="21670" actId="20577"/>
        <pc:sldMkLst>
          <pc:docMk/>
          <pc:sldMk cId="92597245" sldId="293"/>
        </pc:sldMkLst>
        <pc:spChg chg="mod">
          <ac:chgData name="Jodi Altringer" userId="6add59d1-2585-454a-b763-536881e06b01" providerId="ADAL" clId="{42DB2573-8924-4367-BF0A-BA14CB888E98}" dt="2025-02-04T15:22:18.855" v="21256" actId="20577"/>
          <ac:spMkLst>
            <pc:docMk/>
            <pc:sldMk cId="92597245" sldId="293"/>
            <ac:spMk id="126" creationId="{5F549D44-1D80-8192-EA83-F8FBE1D2FD3B}"/>
          </ac:spMkLst>
        </pc:spChg>
        <pc:spChg chg="mod">
          <ac:chgData name="Jodi Altringer" userId="6add59d1-2585-454a-b763-536881e06b01" providerId="ADAL" clId="{42DB2573-8924-4367-BF0A-BA14CB888E98}" dt="2025-02-04T15:27:18.166" v="21670" actId="20577"/>
          <ac:spMkLst>
            <pc:docMk/>
            <pc:sldMk cId="92597245" sldId="293"/>
            <ac:spMk id="127" creationId="{B75CD256-C4D1-2399-B9AF-A27295A9D3A3}"/>
          </ac:spMkLst>
        </pc:spChg>
      </pc:sldChg>
      <pc:sldChg chg="modSp new mod modNotesTx">
        <pc:chgData name="Jodi Altringer" userId="6add59d1-2585-454a-b763-536881e06b01" providerId="ADAL" clId="{42DB2573-8924-4367-BF0A-BA14CB888E98}" dt="2025-02-04T17:29:54.863" v="26062" actId="20577"/>
        <pc:sldMkLst>
          <pc:docMk/>
          <pc:sldMk cId="2290848751" sldId="294"/>
        </pc:sldMkLst>
        <pc:spChg chg="mod">
          <ac:chgData name="Jodi Altringer" userId="6add59d1-2585-454a-b763-536881e06b01" providerId="ADAL" clId="{42DB2573-8924-4367-BF0A-BA14CB888E98}" dt="2025-02-04T17:22:17.541" v="25532" actId="20577"/>
          <ac:spMkLst>
            <pc:docMk/>
            <pc:sldMk cId="2290848751" sldId="294"/>
            <ac:spMk id="2" creationId="{C4CE31F7-5818-BE5F-3486-5EF4D364103F}"/>
          </ac:spMkLst>
        </pc:spChg>
        <pc:spChg chg="mod">
          <ac:chgData name="Jodi Altringer" userId="6add59d1-2585-454a-b763-536881e06b01" providerId="ADAL" clId="{42DB2573-8924-4367-BF0A-BA14CB888E98}" dt="2025-02-04T17:22:45.847" v="25540" actId="20577"/>
          <ac:spMkLst>
            <pc:docMk/>
            <pc:sldMk cId="2290848751" sldId="294"/>
            <ac:spMk id="3" creationId="{515F29F7-B25D-FE92-035E-C94D8935A0E3}"/>
          </ac:spMkLst>
        </pc:spChg>
        <pc:spChg chg="mod">
          <ac:chgData name="Jodi Altringer" userId="6add59d1-2585-454a-b763-536881e06b01" providerId="ADAL" clId="{42DB2573-8924-4367-BF0A-BA14CB888E98}" dt="2025-02-04T17:23:18.369" v="25564" actId="113"/>
          <ac:spMkLst>
            <pc:docMk/>
            <pc:sldMk cId="2290848751" sldId="294"/>
            <ac:spMk id="4" creationId="{6E55F8BF-43B1-B778-814F-B93163DA9563}"/>
          </ac:spMkLst>
        </pc:spChg>
      </pc:sldChg>
      <pc:sldMasterChg chg="delSldLayout">
        <pc:chgData name="Jodi Altringer" userId="6add59d1-2585-454a-b763-536881e06b01" providerId="ADAL" clId="{42DB2573-8924-4367-BF0A-BA14CB888E98}" dt="2025-02-03T18:24:56.017" v="18125" actId="2696"/>
        <pc:sldMasterMkLst>
          <pc:docMk/>
          <pc:sldMasterMk cId="0" sldId="2147483648"/>
        </pc:sldMasterMkLst>
        <pc:sldLayoutChg chg="del">
          <pc:chgData name="Jodi Altringer" userId="6add59d1-2585-454a-b763-536881e06b01" providerId="ADAL" clId="{42DB2573-8924-4367-BF0A-BA14CB888E98}" dt="2025-01-29T17:58:59.002" v="12255" actId="2696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Jodi Altringer" userId="6add59d1-2585-454a-b763-536881e06b01" providerId="ADAL" clId="{42DB2573-8924-4367-BF0A-BA14CB888E98}" dt="2025-01-27T22:22:50.707" v="60" actId="2696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Jodi Altringer" userId="6add59d1-2585-454a-b763-536881e06b01" providerId="ADAL" clId="{42DB2573-8924-4367-BF0A-BA14CB888E98}" dt="2025-02-03T18:24:56.017" v="18125" actId="2696"/>
          <pc:sldLayoutMkLst>
            <pc:docMk/>
            <pc:sldMasterMk cId="0" sldId="2147483648"/>
            <pc:sldLayoutMk cId="0" sldId="214748365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>
          <a:extLst>
            <a:ext uri="{FF2B5EF4-FFF2-40B4-BE49-F238E27FC236}">
              <a16:creationId xmlns:a16="http://schemas.microsoft.com/office/drawing/2014/main" id="{4FEF8DAC-DC6A-B04D-B2EE-48A6550D3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28d115c70a_0_28:notes">
            <a:extLst>
              <a:ext uri="{FF2B5EF4-FFF2-40B4-BE49-F238E27FC236}">
                <a16:creationId xmlns:a16="http://schemas.microsoft.com/office/drawing/2014/main" id="{0AD2A2CB-2848-B8E6-F112-1F60C01714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E8366F-D63D-9AB9-D32F-11A502D5E1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3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29a08b223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851437-3460-9449-399A-9816AA9DFB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5EE0167-C696-27B1-0C2A-574368479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59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973EB83-3CE8-F7DA-C512-DF11769537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09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D8837B4-8C9C-2039-0EBE-A57CA80B7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73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8AA786E-D640-601D-B937-AA8D8936E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11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54635A3-2732-4F71-98FF-B7A9CA2BF8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05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28d115c70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9416F0-FED8-5EFB-4C38-3DAAC75A3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29a08b223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39F986-4915-1B16-80D6-DF6D98045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29a08b223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5F262C-D17F-D270-BBA2-1953D7375D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28d115c70a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85;g328d115c70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29a08b223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42FF08-18CE-BD7D-BDA7-8B4A19C6BD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29a08b223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EF99D3-9326-2C7F-ECD4-F94E8C3BC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29a08b2235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F9A6FB-B587-2288-C0D5-A51F998F89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63D84CED-6B40-A813-FA9F-7DE0B4A20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29a08b2235_0_48:notes">
            <a:extLst>
              <a:ext uri="{FF2B5EF4-FFF2-40B4-BE49-F238E27FC236}">
                <a16:creationId xmlns:a16="http://schemas.microsoft.com/office/drawing/2014/main" id="{C23E51E1-ED7A-A3DF-6E53-1F806C3741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A98DEE-94EF-A106-217F-36B836E122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099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D58CA0B6-5ABF-3B45-D0AF-9E6E4E0D4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9a08b2235_0_28:notes">
            <a:extLst>
              <a:ext uri="{FF2B5EF4-FFF2-40B4-BE49-F238E27FC236}">
                <a16:creationId xmlns:a16="http://schemas.microsoft.com/office/drawing/2014/main" id="{97C46C2C-738C-E824-D9A2-04DB7E060B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124" name="Google Shape;124;g329a08b2235_0_28:notes">
            <a:extLst>
              <a:ext uri="{FF2B5EF4-FFF2-40B4-BE49-F238E27FC236}">
                <a16:creationId xmlns:a16="http://schemas.microsoft.com/office/drawing/2014/main" id="{E0D382BA-464A-BBF8-9A6E-00A5F1815A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26671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797F29C4-8DC0-0AAA-2284-15269BE48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9a08b2235_0_28:notes">
            <a:extLst>
              <a:ext uri="{FF2B5EF4-FFF2-40B4-BE49-F238E27FC236}">
                <a16:creationId xmlns:a16="http://schemas.microsoft.com/office/drawing/2014/main" id="{27C68D9B-A5DE-CF30-B6F0-9675428FF5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124" name="Google Shape;124;g329a08b2235_0_28:notes">
            <a:extLst>
              <a:ext uri="{FF2B5EF4-FFF2-40B4-BE49-F238E27FC236}">
                <a16:creationId xmlns:a16="http://schemas.microsoft.com/office/drawing/2014/main" id="{D64F18A3-86EE-E692-D111-91273D6C27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97934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D89204B2-6861-6068-189C-E54FF82B1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9a08b2235_0_28:notes">
            <a:extLst>
              <a:ext uri="{FF2B5EF4-FFF2-40B4-BE49-F238E27FC236}">
                <a16:creationId xmlns:a16="http://schemas.microsoft.com/office/drawing/2014/main" id="{BFDFCB2C-2FA4-D6B6-2DAF-727835FC41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g329a08b2235_0_28:notes">
            <a:extLst>
              <a:ext uri="{FF2B5EF4-FFF2-40B4-BE49-F238E27FC236}">
                <a16:creationId xmlns:a16="http://schemas.microsoft.com/office/drawing/2014/main" id="{8C962AA3-FF44-1BF4-9E91-AA718F7BC1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527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A723F1EE-E70B-16CE-A8D2-B06CC5E8A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9a08b2235_0_28:notes">
            <a:extLst>
              <a:ext uri="{FF2B5EF4-FFF2-40B4-BE49-F238E27FC236}">
                <a16:creationId xmlns:a16="http://schemas.microsoft.com/office/drawing/2014/main" id="{A464963D-8697-068E-D0CA-54DA0113BB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124" name="Google Shape;124;g329a08b2235_0_28:notes">
            <a:extLst>
              <a:ext uri="{FF2B5EF4-FFF2-40B4-BE49-F238E27FC236}">
                <a16:creationId xmlns:a16="http://schemas.microsoft.com/office/drawing/2014/main" id="{BF9F92C8-8092-A966-31A1-DB50831538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2001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88DBD860-1016-BF20-1888-4511C811C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9a08b2235_0_28:notes">
            <a:extLst>
              <a:ext uri="{FF2B5EF4-FFF2-40B4-BE49-F238E27FC236}">
                <a16:creationId xmlns:a16="http://schemas.microsoft.com/office/drawing/2014/main" id="{06A49CD7-299E-869D-1A76-422F5CC7E4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124" name="Google Shape;124;g329a08b2235_0_28:notes">
            <a:extLst>
              <a:ext uri="{FF2B5EF4-FFF2-40B4-BE49-F238E27FC236}">
                <a16:creationId xmlns:a16="http://schemas.microsoft.com/office/drawing/2014/main" id="{5FD06539-0322-797F-6799-8AB832D6AD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20169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391AEB35-6857-E719-B3A5-F322E4957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9a08b2235_0_28:notes">
            <a:extLst>
              <a:ext uri="{FF2B5EF4-FFF2-40B4-BE49-F238E27FC236}">
                <a16:creationId xmlns:a16="http://schemas.microsoft.com/office/drawing/2014/main" id="{7434068E-F4E6-1B02-14BE-C68A0CE01F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124" name="Google Shape;124;g329a08b2235_0_28:notes">
            <a:extLst>
              <a:ext uri="{FF2B5EF4-FFF2-40B4-BE49-F238E27FC236}">
                <a16:creationId xmlns:a16="http://schemas.microsoft.com/office/drawing/2014/main" id="{5DDC923B-246F-0CFB-2996-2ED4D332AA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271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EC5E94-CE31-8C7D-96A6-F45419B249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AA17E24B-6BA2-E9B5-7A70-ABE749878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9a08b2235_0_28:notes">
            <a:extLst>
              <a:ext uri="{FF2B5EF4-FFF2-40B4-BE49-F238E27FC236}">
                <a16:creationId xmlns:a16="http://schemas.microsoft.com/office/drawing/2014/main" id="{2C4665A6-A338-B283-4485-F1242E8D04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124" name="Google Shape;124;g329a08b2235_0_28:notes">
            <a:extLst>
              <a:ext uri="{FF2B5EF4-FFF2-40B4-BE49-F238E27FC236}">
                <a16:creationId xmlns:a16="http://schemas.microsoft.com/office/drawing/2014/main" id="{41314446-D8E1-05A9-8B24-716C277C53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54814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84B58615-A1FC-FDDE-A29E-5B654C8C9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9a08b2235_0_28:notes">
            <a:extLst>
              <a:ext uri="{FF2B5EF4-FFF2-40B4-BE49-F238E27FC236}">
                <a16:creationId xmlns:a16="http://schemas.microsoft.com/office/drawing/2014/main" id="{8AC9AF69-EA26-6ACE-F00E-E7903C3B81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124" name="Google Shape;124;g329a08b2235_0_28:notes">
            <a:extLst>
              <a:ext uri="{FF2B5EF4-FFF2-40B4-BE49-F238E27FC236}">
                <a16:creationId xmlns:a16="http://schemas.microsoft.com/office/drawing/2014/main" id="{96C306B8-5C83-9F10-DBFE-18E0CFF5E5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97682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F312D2C9-11FD-97EA-0E0C-D482866A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9a08b2235_0_28:notes">
            <a:extLst>
              <a:ext uri="{FF2B5EF4-FFF2-40B4-BE49-F238E27FC236}">
                <a16:creationId xmlns:a16="http://schemas.microsoft.com/office/drawing/2014/main" id="{8B528C6E-1442-C480-5697-DADEE484D8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124" name="Google Shape;124;g329a08b2235_0_28:notes">
            <a:extLst>
              <a:ext uri="{FF2B5EF4-FFF2-40B4-BE49-F238E27FC236}">
                <a16:creationId xmlns:a16="http://schemas.microsoft.com/office/drawing/2014/main" id="{F547AEEC-5020-89B2-F5ED-9E86BE9DDC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06384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EEC865A0-CB15-8981-1389-4EAA516FB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9a08b2235_0_28:notes">
            <a:extLst>
              <a:ext uri="{FF2B5EF4-FFF2-40B4-BE49-F238E27FC236}">
                <a16:creationId xmlns:a16="http://schemas.microsoft.com/office/drawing/2014/main" id="{92EEB1BF-55E3-4289-4E46-CE068A596F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124" name="Google Shape;124;g329a08b2235_0_28:notes">
            <a:extLst>
              <a:ext uri="{FF2B5EF4-FFF2-40B4-BE49-F238E27FC236}">
                <a16:creationId xmlns:a16="http://schemas.microsoft.com/office/drawing/2014/main" id="{B7D6A204-669D-4AED-B4E2-569FCFF9AD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27866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276fcfb64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4F8771-2D19-2EB5-58CC-0A9886130C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28d115c70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8DDA1B-1640-C642-5BFC-A7B261928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230486D-D237-8BA8-4484-452935765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62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29a08b223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FD069E-C6D2-1F0C-7693-2CE5173EF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29a08b223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CBCD99-9BEC-82AE-B17E-2F3F5C2B5A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28d115c70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5CD659-429E-B4CA-A376-AADC6A8E8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- Title and body text">
  <p:cSld name="2 - Title and body 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body" idx="1"/>
          </p:nvPr>
        </p:nvSpPr>
        <p:spPr>
          <a:xfrm>
            <a:off x="612488" y="2421566"/>
            <a:ext cx="10978994" cy="3903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Font typeface="Arial"/>
              <a:buChar char="•"/>
              <a:defRPr sz="2400"/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1689"/>
              </a:buClr>
              <a:buSzPts val="2400"/>
              <a:buFont typeface="Arial"/>
              <a:buChar char="•"/>
              <a:defRPr sz="2400"/>
            </a:lvl3pPr>
            <a:lvl4pPr marL="1828800" lvl="3" indent="-3352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2003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99"/>
              </a:buClr>
              <a:buSzPts val="1440"/>
              <a:buFont typeface="Courier New"/>
              <a:buChar char="o"/>
              <a:defRPr sz="2400"/>
            </a:lvl5pPr>
            <a:lvl6pPr marL="2743200" lvl="5" indent="-3657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160"/>
              <a:buFont typeface="Arial"/>
              <a:buChar char="•"/>
              <a:defRPr sz="2400"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- Title, body text, space for graphics on the right side ">
  <p:cSld name="1_3 - Title, body text, space for graphics on the right side 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8"/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8"/>
          <p:cNvSpPr txBox="1">
            <a:spLocks noGrp="1"/>
          </p:cNvSpPr>
          <p:nvPr>
            <p:ph type="body" idx="1"/>
          </p:nvPr>
        </p:nvSpPr>
        <p:spPr>
          <a:xfrm>
            <a:off x="616974" y="2422422"/>
            <a:ext cx="5486400" cy="382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Font typeface="Arial"/>
              <a:buChar char="•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o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0861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60"/>
              <a:buChar char="▪"/>
              <a:defRPr/>
            </a:lvl4pPr>
            <a:lvl5pPr marL="2286000" lvl="4" indent="-29717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80"/>
              <a:buChar char="o"/>
              <a:defRPr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56" name="Google Shape;56;p28" descr="Place holder 1 for 1 small graphic placed on the right side of the content box, column 1."/>
          <p:cNvSpPr>
            <a:spLocks noGrp="1"/>
          </p:cNvSpPr>
          <p:nvPr>
            <p:ph type="pic" idx="2"/>
          </p:nvPr>
        </p:nvSpPr>
        <p:spPr>
          <a:xfrm>
            <a:off x="7028596" y="2535023"/>
            <a:ext cx="1724152" cy="115346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28" descr="Place holder for graphic placed on the right side of the content box, column 2"/>
          <p:cNvSpPr>
            <a:spLocks noGrp="1"/>
          </p:cNvSpPr>
          <p:nvPr>
            <p:ph type="pic" idx="3"/>
          </p:nvPr>
        </p:nvSpPr>
        <p:spPr>
          <a:xfrm>
            <a:off x="9405581" y="2548671"/>
            <a:ext cx="1724152" cy="115346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28" descr="Place holder 2 for 1 small graphic placed on the right side of the content box, column 1."/>
          <p:cNvSpPr>
            <a:spLocks noGrp="1"/>
          </p:cNvSpPr>
          <p:nvPr>
            <p:ph type="pic" idx="4"/>
          </p:nvPr>
        </p:nvSpPr>
        <p:spPr>
          <a:xfrm>
            <a:off x="7046792" y="3877976"/>
            <a:ext cx="1724152" cy="115346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28" descr="Place holder 4 for 1 small graphic placed on the right side of the content box, Place holder for graphic placed on the right side of the content box, column 2."/>
          <p:cNvSpPr>
            <a:spLocks noGrp="1"/>
          </p:cNvSpPr>
          <p:nvPr>
            <p:ph type="pic" idx="5"/>
          </p:nvPr>
        </p:nvSpPr>
        <p:spPr>
          <a:xfrm>
            <a:off x="9409545" y="3873389"/>
            <a:ext cx="1724152" cy="115346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6 - Title and blank space for a video">
  <p:cSld name="1_6 - Title and blank space for a video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0"/>
          <p:cNvSpPr txBox="1">
            <a:spLocks noGrp="1"/>
          </p:cNvSpPr>
          <p:nvPr>
            <p:ph type="title"/>
          </p:nvPr>
        </p:nvSpPr>
        <p:spPr>
          <a:xfrm>
            <a:off x="612489" y="1161007"/>
            <a:ext cx="10978994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 descr="Place holder for media, video (1) placed on the center."/>
          <p:cNvSpPr>
            <a:spLocks noGrp="1"/>
          </p:cNvSpPr>
          <p:nvPr>
            <p:ph type="media" idx="2"/>
          </p:nvPr>
        </p:nvSpPr>
        <p:spPr>
          <a:xfrm>
            <a:off x="2397209" y="2400300"/>
            <a:ext cx="7377113" cy="3848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88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99"/>
              </a:buClr>
              <a:buSzPts val="144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16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101820"/>
              </a:buClr>
              <a:buSzPts val="2800"/>
              <a:buFont typeface="Noto Sans Symbols"/>
              <a:buChar char="🢝"/>
              <a:defRPr sz="2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6 - Title and blank space for a table">
  <p:cSld name="2_6 - Title and blank space for a tab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 txBox="1">
            <a:spLocks noGrp="1"/>
          </p:cNvSpPr>
          <p:nvPr>
            <p:ph type="title"/>
          </p:nvPr>
        </p:nvSpPr>
        <p:spPr>
          <a:xfrm>
            <a:off x="612489" y="1161007"/>
            <a:ext cx="10978994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6 - Title and blank space for a chart">
  <p:cSld name="3_6 - Title and blank space for a char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612489" y="1161007"/>
            <a:ext cx="10978994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 descr="Place holder for a chart placed on the center."/>
          <p:cNvSpPr>
            <a:spLocks noGrp="1"/>
          </p:cNvSpPr>
          <p:nvPr>
            <p:ph type="chart" idx="2"/>
          </p:nvPr>
        </p:nvSpPr>
        <p:spPr>
          <a:xfrm>
            <a:off x="609600" y="2400300"/>
            <a:ext cx="10982325" cy="3848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88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99"/>
              </a:buClr>
              <a:buSzPts val="144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16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101820"/>
              </a:buClr>
              <a:buSzPts val="2800"/>
              <a:buFont typeface="Noto Sans Symbols"/>
              <a:buChar char="🢝"/>
              <a:defRPr sz="2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- Closing slide: space for logo at top, title and body text centered">
  <p:cSld name="7 - Closing slide: space for logo at top, title and body text centered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3"/>
          <p:cNvSpPr txBox="1">
            <a:spLocks noGrp="1"/>
          </p:cNvSpPr>
          <p:nvPr>
            <p:ph type="ctrTitle"/>
          </p:nvPr>
        </p:nvSpPr>
        <p:spPr>
          <a:xfrm>
            <a:off x="606868" y="2895455"/>
            <a:ext cx="1100023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01820"/>
              </a:buClr>
              <a:buSzPts val="3600"/>
              <a:buFont typeface="Calibri"/>
              <a:buNone/>
              <a:defRPr sz="3600">
                <a:solidFill>
                  <a:srgbClr val="10182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body" idx="1"/>
          </p:nvPr>
        </p:nvSpPr>
        <p:spPr>
          <a:xfrm>
            <a:off x="606425" y="3810000"/>
            <a:ext cx="11001375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None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o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0861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60"/>
              <a:buChar char="▪"/>
              <a:defRPr/>
            </a:lvl4pPr>
            <a:lvl5pPr marL="2286000" lvl="4" indent="-29717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80"/>
              <a:buChar char="o"/>
              <a:defRPr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b - Title, space for logo at the top and body text">
  <p:cSld name="2 b - Title, space for logo at the top and body tex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1"/>
          <p:cNvSpPr txBox="1">
            <a:spLocks noGrp="1"/>
          </p:cNvSpPr>
          <p:nvPr>
            <p:ph type="title"/>
          </p:nvPr>
        </p:nvSpPr>
        <p:spPr>
          <a:xfrm>
            <a:off x="612490" y="1170638"/>
            <a:ext cx="7889956" cy="115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body" idx="1"/>
          </p:nvPr>
        </p:nvSpPr>
        <p:spPr>
          <a:xfrm>
            <a:off x="612488" y="2421566"/>
            <a:ext cx="10978994" cy="3826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Font typeface="Arial"/>
              <a:buChar char="•"/>
              <a:defRPr sz="2400"/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1689"/>
              </a:buClr>
              <a:buSzPts val="2400"/>
              <a:buFont typeface="Arial"/>
              <a:buChar char="•"/>
              <a:defRPr sz="2400"/>
            </a:lvl3pPr>
            <a:lvl4pPr marL="1828800" lvl="3" indent="-3352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2003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99"/>
              </a:buClr>
              <a:buSzPts val="1440"/>
              <a:buFont typeface="Courier New"/>
              <a:buChar char="o"/>
              <a:defRPr sz="2400"/>
            </a:lvl5pPr>
            <a:lvl6pPr marL="2743200" lvl="5" indent="-3657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160"/>
              <a:buFont typeface="Arial"/>
              <a:buChar char="•"/>
              <a:defRPr sz="2400"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23" name="Google Shape;23;p21" descr="Place holder for small graphic placed at the top-right of the title."/>
          <p:cNvSpPr>
            <a:spLocks noGrp="1"/>
          </p:cNvSpPr>
          <p:nvPr>
            <p:ph type="pic" idx="2"/>
          </p:nvPr>
        </p:nvSpPr>
        <p:spPr>
          <a:xfrm>
            <a:off x="9495432" y="1168400"/>
            <a:ext cx="2095500" cy="115411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1 - Opening slide: Space for logo, title and body text">
  <p:cSld name="1_1 - Opening slide: Space for logo, title and body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/>
          <p:nvPr/>
        </p:nvSpPr>
        <p:spPr>
          <a:xfrm>
            <a:off x="92161" y="1676418"/>
            <a:ext cx="2938120" cy="4571982"/>
          </a:xfrm>
          <a:prstGeom prst="rect">
            <a:avLst/>
          </a:prstGeom>
          <a:gradFill>
            <a:gsLst>
              <a:gs pos="0">
                <a:srgbClr val="9FE1FF"/>
              </a:gs>
              <a:gs pos="10000">
                <a:srgbClr val="FFFFFF"/>
              </a:gs>
              <a:gs pos="71000">
                <a:srgbClr val="FFFFFF"/>
              </a:gs>
              <a:gs pos="83000">
                <a:srgbClr val="93DEFF"/>
              </a:gs>
              <a:gs pos="100000">
                <a:srgbClr val="FFFF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2"/>
          <p:cNvSpPr txBox="1">
            <a:spLocks noGrp="1"/>
          </p:cNvSpPr>
          <p:nvPr>
            <p:ph type="ctrTitle"/>
          </p:nvPr>
        </p:nvSpPr>
        <p:spPr>
          <a:xfrm>
            <a:off x="3414157" y="1156648"/>
            <a:ext cx="8192942" cy="190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2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01820"/>
              </a:buClr>
              <a:buSzPts val="3600"/>
              <a:buFont typeface="Calibri"/>
              <a:buNone/>
              <a:defRPr sz="3600">
                <a:solidFill>
                  <a:srgbClr val="10182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body" idx="1"/>
          </p:nvPr>
        </p:nvSpPr>
        <p:spPr>
          <a:xfrm>
            <a:off x="3414156" y="3180472"/>
            <a:ext cx="8193643" cy="2534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Font typeface="Arial"/>
              <a:buNone/>
              <a:defRPr sz="24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 sz="24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None/>
              <a:defRPr sz="2400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  <a:defRPr sz="2400"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body" idx="2"/>
          </p:nvPr>
        </p:nvSpPr>
        <p:spPr>
          <a:xfrm>
            <a:off x="92075" y="2891912"/>
            <a:ext cx="2938463" cy="2534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  <a:defRPr sz="24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 sz="24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None/>
              <a:defRPr sz="2400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  <a:defRPr sz="2400"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29" name="Google Shape;29;p22" descr="Picture 1"/>
          <p:cNvSpPr>
            <a:spLocks noGrp="1"/>
          </p:cNvSpPr>
          <p:nvPr>
            <p:ph type="pic" idx="3"/>
          </p:nvPr>
        </p:nvSpPr>
        <p:spPr>
          <a:xfrm>
            <a:off x="177782" y="1156648"/>
            <a:ext cx="2852755" cy="146626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984">
          <p15:clr>
            <a:srgbClr val="FBAE40"/>
          </p15:clr>
        </p15:guide>
        <p15:guide id="2" pos="39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Title and 2 body text">
  <p:cSld name="4 - Title and 2 body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1"/>
          </p:nvPr>
        </p:nvSpPr>
        <p:spPr>
          <a:xfrm>
            <a:off x="609600" y="2407674"/>
            <a:ext cx="5291328" cy="384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592"/>
              <a:buFont typeface="Arial"/>
              <a:buChar char="•"/>
              <a:defRPr sz="2400"/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o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352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2003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o"/>
              <a:defRPr sz="2400"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2"/>
          </p:nvPr>
        </p:nvSpPr>
        <p:spPr>
          <a:xfrm>
            <a:off x="6291263" y="2408488"/>
            <a:ext cx="5300662" cy="383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Char char="•"/>
              <a:defRPr sz="2400"/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o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352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2003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o"/>
              <a:defRPr sz="2400"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Title and 2 body text" preserve="1" userDrawn="1">
  <p:cSld name="1_4 - Title and 2 body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36;p24">
            <a:extLst>
              <a:ext uri="{FF2B5EF4-FFF2-40B4-BE49-F238E27FC236}">
                <a16:creationId xmlns:a16="http://schemas.microsoft.com/office/drawing/2014/main" id="{78BFAE58-0C91-0E4B-6C4B-D669F5151D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0331" y="2412683"/>
            <a:ext cx="10956725" cy="58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6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3" name="Google Shape;37;p24">
            <a:extLst>
              <a:ext uri="{FF2B5EF4-FFF2-40B4-BE49-F238E27FC236}">
                <a16:creationId xmlns:a16="http://schemas.microsoft.com/office/drawing/2014/main" id="{3DAA35AA-0E5A-31B1-F56A-FB4CE35D627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9599" y="3071958"/>
            <a:ext cx="10978993" cy="3176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592"/>
              <a:buFont typeface="Arial"/>
              <a:buChar char="•"/>
              <a:defRPr sz="2400"/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o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352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2003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o"/>
              <a:defRPr sz="2400"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200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Title and 2 body text" preserve="1" userDrawn="1">
  <p:cSld name="1_4 - Title, 2 subtiles and 2 body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36;p24">
            <a:extLst>
              <a:ext uri="{FF2B5EF4-FFF2-40B4-BE49-F238E27FC236}">
                <a16:creationId xmlns:a16="http://schemas.microsoft.com/office/drawing/2014/main" id="{78BFAE58-0C91-0E4B-6C4B-D669F5151D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0332" y="2412683"/>
            <a:ext cx="5280596" cy="58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6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3" name="Google Shape;37;p24">
            <a:extLst>
              <a:ext uri="{FF2B5EF4-FFF2-40B4-BE49-F238E27FC236}">
                <a16:creationId xmlns:a16="http://schemas.microsoft.com/office/drawing/2014/main" id="{3DAA35AA-0E5A-31B1-F56A-FB4CE35D627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9600" y="3071958"/>
            <a:ext cx="5291328" cy="3176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592"/>
              <a:buFont typeface="Arial"/>
              <a:buChar char="•"/>
              <a:defRPr sz="2400"/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o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352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2003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o"/>
              <a:defRPr sz="2400"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4" name="Google Shape;38;p24">
            <a:extLst>
              <a:ext uri="{FF2B5EF4-FFF2-40B4-BE49-F238E27FC236}">
                <a16:creationId xmlns:a16="http://schemas.microsoft.com/office/drawing/2014/main" id="{9BABC064-5DB7-9FD2-FB7B-C50EBB61E2B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291074" y="2412683"/>
            <a:ext cx="5283770" cy="58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6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" name="Google Shape;39;p24">
            <a:extLst>
              <a:ext uri="{FF2B5EF4-FFF2-40B4-BE49-F238E27FC236}">
                <a16:creationId xmlns:a16="http://schemas.microsoft.com/office/drawing/2014/main" id="{0A6CBDD6-A865-C187-67DC-407EA6D2D309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6291263" y="3072592"/>
            <a:ext cx="5300662" cy="317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Char char="•"/>
              <a:defRPr sz="2400"/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o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352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2003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o"/>
              <a:defRPr sz="2400"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028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Title and 2 body text" preserve="1" userDrawn="1">
  <p:cSld name="1_4 - Title, 1 subtitle, 2 body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37;p24">
            <a:extLst>
              <a:ext uri="{FF2B5EF4-FFF2-40B4-BE49-F238E27FC236}">
                <a16:creationId xmlns:a16="http://schemas.microsoft.com/office/drawing/2014/main" id="{3DAA35AA-0E5A-31B1-F56A-FB4CE35D627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9600" y="2400300"/>
            <a:ext cx="5291328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592"/>
              <a:buFont typeface="Arial"/>
              <a:buChar char="•"/>
              <a:defRPr sz="2400"/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o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352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2003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o"/>
              <a:defRPr sz="2400"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4" name="Google Shape;38;p24">
            <a:extLst>
              <a:ext uri="{FF2B5EF4-FFF2-40B4-BE49-F238E27FC236}">
                <a16:creationId xmlns:a16="http://schemas.microsoft.com/office/drawing/2014/main" id="{9BABC064-5DB7-9FD2-FB7B-C50EBB61E2B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291074" y="2412683"/>
            <a:ext cx="5283770" cy="58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6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" name="Google Shape;39;p24">
            <a:extLst>
              <a:ext uri="{FF2B5EF4-FFF2-40B4-BE49-F238E27FC236}">
                <a16:creationId xmlns:a16="http://schemas.microsoft.com/office/drawing/2014/main" id="{0A6CBDD6-A865-C187-67DC-407EA6D2D309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6291263" y="3072592"/>
            <a:ext cx="5300662" cy="317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Char char="•"/>
              <a:defRPr sz="2400"/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o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352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2003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o"/>
              <a:defRPr sz="2400"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5420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b - Title, body text (bigger), space for 2 graphics on the right side ">
  <p:cSld name="3 b - Title, body text (bigger), space for 2 graphics on the right side 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612489" y="1171640"/>
            <a:ext cx="10978994" cy="1159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616974" y="2422422"/>
            <a:ext cx="8561860" cy="382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Font typeface="Arial"/>
              <a:buChar char="•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o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0861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60"/>
              <a:buChar char="▪"/>
              <a:defRPr/>
            </a:lvl4pPr>
            <a:lvl5pPr marL="2286000" lvl="4" indent="-29717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80"/>
              <a:buChar char="o"/>
              <a:defRPr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47" name="Google Shape;47;p26" descr="Place holder 1 for 1 small graphic placed on the right side of the content box, Place holder for graphic placed on the right side of the content box, column 1, row 1."/>
          <p:cNvSpPr>
            <a:spLocks noGrp="1"/>
          </p:cNvSpPr>
          <p:nvPr>
            <p:ph type="pic" idx="2"/>
          </p:nvPr>
        </p:nvSpPr>
        <p:spPr>
          <a:xfrm>
            <a:off x="9832678" y="2535023"/>
            <a:ext cx="1724152" cy="115346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" name="Google Shape;48;p26" descr="Place holder 2 for 1 small graphic placed on the right side of the content box, column 1, row 2."/>
          <p:cNvSpPr>
            <a:spLocks noGrp="1"/>
          </p:cNvSpPr>
          <p:nvPr>
            <p:ph type="pic" idx="3"/>
          </p:nvPr>
        </p:nvSpPr>
        <p:spPr>
          <a:xfrm>
            <a:off x="9850874" y="3877976"/>
            <a:ext cx="1724152" cy="115346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- Title, body text, space for graphics on the right side ">
  <p:cSld name="3 - Title, body text, space for graphics on the right side 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body" idx="1"/>
          </p:nvPr>
        </p:nvSpPr>
        <p:spPr>
          <a:xfrm>
            <a:off x="616974" y="2422422"/>
            <a:ext cx="5486400" cy="382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Font typeface="Arial"/>
              <a:buChar char="•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o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0861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60"/>
              <a:buChar char="▪"/>
              <a:defRPr/>
            </a:lvl4pPr>
            <a:lvl5pPr marL="2286000" lvl="4" indent="-29717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80"/>
              <a:buChar char="o"/>
              <a:defRPr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52" name="Google Shape;52;p27" descr="Place holder for graphic placed on the right side of the content box."/>
          <p:cNvSpPr>
            <a:spLocks noGrp="1"/>
          </p:cNvSpPr>
          <p:nvPr>
            <p:ph type="pic" idx="2"/>
          </p:nvPr>
        </p:nvSpPr>
        <p:spPr>
          <a:xfrm>
            <a:off x="7235897" y="2567348"/>
            <a:ext cx="4355586" cy="274230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612949" y="1174805"/>
            <a:ext cx="10972800" cy="1143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612949" y="2423160"/>
            <a:ext cx="10972799" cy="3825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marR="0" lvl="0" indent="-4114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003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99"/>
              </a:buClr>
              <a:buSzPts val="144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16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101820"/>
              </a:buClr>
              <a:buSzPts val="2800"/>
              <a:buFont typeface="Noto Sans Symbols"/>
              <a:buChar char="🢝"/>
              <a:defRPr sz="2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2" name="Google Shape;12;p19" hidden="1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2286311" y="3724"/>
            <a:ext cx="766751" cy="11338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2CC"/>
          </a:solidFill>
          <a:ln w="158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9" hidden="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856873" y="-933"/>
            <a:ext cx="766751" cy="11338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2CC"/>
          </a:solidFill>
          <a:ln w="158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9"/>
          <p:cNvSpPr txBox="1"/>
          <p:nvPr/>
        </p:nvSpPr>
        <p:spPr>
          <a:xfrm>
            <a:off x="11548677" y="6528872"/>
            <a:ext cx="606252" cy="30777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9"/>
          <p:cNvSpPr/>
          <p:nvPr/>
        </p:nvSpPr>
        <p:spPr>
          <a:xfrm>
            <a:off x="-30326" y="1298015"/>
            <a:ext cx="125730" cy="1102285"/>
          </a:xfrm>
          <a:prstGeom prst="rect">
            <a:avLst/>
          </a:prstGeom>
          <a:solidFill>
            <a:srgbClr val="5DC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9"/>
          <p:cNvSpPr/>
          <p:nvPr/>
        </p:nvSpPr>
        <p:spPr>
          <a:xfrm>
            <a:off x="-30326" y="2392906"/>
            <a:ext cx="125730" cy="3855493"/>
          </a:xfrm>
          <a:prstGeom prst="rect">
            <a:avLst/>
          </a:prstGeom>
          <a:solidFill>
            <a:srgbClr val="0083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5" r:id="rId5"/>
    <p:sldLayoutId id="2147483663" r:id="rId6"/>
    <p:sldLayoutId id="2147483664" r:id="rId7"/>
    <p:sldLayoutId id="2147483655" r:id="rId8"/>
    <p:sldLayoutId id="2147483656" r:id="rId9"/>
    <p:sldLayoutId id="2147483657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>
          <p15:clr>
            <a:srgbClr val="F26B43"/>
          </p15:clr>
        </p15:guide>
        <p15:guide id="2" pos="552">
          <p15:clr>
            <a:srgbClr val="F26B43"/>
          </p15:clr>
        </p15:guide>
        <p15:guide id="3" orient="horz">
          <p15:clr>
            <a:srgbClr val="F26B43"/>
          </p15:clr>
        </p15:guide>
        <p15:guide id="4" orient="horz" pos="4320">
          <p15:clr>
            <a:srgbClr val="F26B43"/>
          </p15:clr>
        </p15:guide>
        <p15:guide id="5" orient="horz" pos="3936">
          <p15:clr>
            <a:srgbClr val="F26B43"/>
          </p15:clr>
        </p15:guide>
        <p15:guide id="6" orient="horz" pos="1464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384">
          <p15:clr>
            <a:srgbClr val="F26B43"/>
          </p15:clr>
        </p15:guide>
        <p15:guide id="9" pos="3840">
          <p15:clr>
            <a:srgbClr val="F26B43"/>
          </p15:clr>
        </p15:guide>
        <p15:guide id="10" pos="72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LqeAipcciVQ?feature=oembed" TargetMode="Externa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elopment.stepupat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epupat.org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roducts.brookespublishing.com/Essentials-of-Practice-Based-Coaching-P1288.aspx" TargetMode="External"/><Relationship Id="rId5" Type="http://schemas.openxmlformats.org/officeDocument/2006/relationships/hyperlink" Target="https://headstart.gov/professional-development/article/practice-based-coaching-pbc" TargetMode="External"/><Relationship Id="rId4" Type="http://schemas.openxmlformats.org/officeDocument/2006/relationships/hyperlink" Target="https://online.flippingbook.com/view/471571059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epupat.org/wp-content/uploads/C3-Teacher-Strengths-and-Needs-Assessment-FROM-COACHING-MANUAL-V3-1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assistiveware.com/learn-aac/build-communication-partner-skills" TargetMode="External"/><Relationship Id="rId4" Type="http://schemas.openxmlformats.org/officeDocument/2006/relationships/hyperlink" Target="https://www.communicationmatrix.org/Uploads/Posts/8371/Opportunities%20Self%20Assessment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dwa.org.au/wp-content/uploads/2024/04/DDWA-Communication-Partner-Observation-and-Reflection-Guide-updated-02042024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epupat.org/wp-content/uploads/Action-Plan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ussaac.org/wp-content/uploads/2018/10/JEPL-AAC-Implementation-Action-Plan.pdf" TargetMode="External"/><Relationship Id="rId4" Type="http://schemas.openxmlformats.org/officeDocument/2006/relationships/hyperlink" Target="https://headstart.gov/sites/default/files/pdf/no-search/coaching-corner-pbc-coach-training-action-plan-b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stepupatproject5640/videos" TargetMode="External"/><Relationship Id="rId7" Type="http://schemas.openxmlformats.org/officeDocument/2006/relationships/hyperlink" Target="https://youtu.be/JrzkV36P1Ys?si=KkNuKuseCjglmG1A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s8pMaoFNAH4?si=Cc_nSYWyVMAwZl7G" TargetMode="External"/><Relationship Id="rId5" Type="http://schemas.openxmlformats.org/officeDocument/2006/relationships/hyperlink" Target="https://aaclanguagelab.com/resources?category=teaching-and-therapy-material" TargetMode="External"/><Relationship Id="rId4" Type="http://schemas.openxmlformats.org/officeDocument/2006/relationships/hyperlink" Target="https://www.development.stepupat.org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JrzkV36P1Ys?si=KkNuKuseCjglmG1A" TargetMode="External"/><Relationship Id="rId3" Type="http://schemas.openxmlformats.org/officeDocument/2006/relationships/hyperlink" Target="https://www.pinterest.com/lasenders/aac-memes-signs-and-posters/" TargetMode="External"/><Relationship Id="rId7" Type="http://schemas.openxmlformats.org/officeDocument/2006/relationships/hyperlink" Target="https://youtu.be/flFNMky22-U?si=F6MePeckL48rsJxA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essonpix.com/articles/5/214/Core" TargetMode="External"/><Relationship Id="rId5" Type="http://schemas.openxmlformats.org/officeDocument/2006/relationships/hyperlink" Target="https://youtu.be/UZSwwbhyExE?si=BGkgrNGIBu2aM0ur" TargetMode="External"/><Relationship Id="rId4" Type="http://schemas.openxmlformats.org/officeDocument/2006/relationships/hyperlink" Target="https://youtu.be/LqeAipcciVQ?si=HSuGa7zBKMeayP6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enter-elp.org/wp-content/uploads/2018/09/curriculum-modifications-module-5-activity-matrix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altillo.com/images/putting-aided-language-into-practice-choosing-vocab-activity-first-.pdf" TargetMode="External"/><Relationship Id="rId5" Type="http://schemas.openxmlformats.org/officeDocument/2006/relationships/hyperlink" Target="https://lessonpix.com/images/EarlyChildhoodModelCoreLanguagePlans-Blank.pdf" TargetMode="External"/><Relationship Id="rId4" Type="http://schemas.openxmlformats.org/officeDocument/2006/relationships/hyperlink" Target="https://aaclanguagelab.com/resources/lets-grow-language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headstart.gov/sites/default/files/pdf/no-search/pbc-mod-handout-template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raacticalaac.org/wp-content/uploads/filebase/assessment/Classroom%20Observation%20for%20Communication%20Opportunities%20with%20AAC%20COCOA.pdf" TargetMode="External"/><Relationship Id="rId4" Type="http://schemas.openxmlformats.org/officeDocument/2006/relationships/hyperlink" Target="https://www.stepupat.org/wp-content/uploads/Action-Summary-Form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epupat.org/wp-content/uploads/Observation_Debrief_Guide.pd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fo.teachstone.com/blog/a-coaching-guide-to-asking-reflective-questions-part-1" TargetMode="External"/><Relationship Id="rId5" Type="http://schemas.openxmlformats.org/officeDocument/2006/relationships/hyperlink" Target="https://www.stepupat.org/wp-content/uploads/Teacher-Reflection-on-Practice.pdf" TargetMode="External"/><Relationship Id="rId4" Type="http://schemas.openxmlformats.org/officeDocument/2006/relationships/hyperlink" Target="https://headstart.gov/sites/default/files/video/attachments/coaching-corner-series-starter-phrases.pdf?redirect=eclkc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headstart.gov/sites/default/files/video/attachments/coaching-corner-series-constructive-feedback.pdf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headstart.gov/video/reflection-feedback-strategies-succes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jodi.altringer@sourcewell-mn.gov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hyperlink" Target="mailto:michelle.steele@sourcewell-mn.gov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>
            <a:spLocks noGrp="1"/>
          </p:cNvSpPr>
          <p:nvPr>
            <p:ph type="ctrTitle"/>
          </p:nvPr>
        </p:nvSpPr>
        <p:spPr>
          <a:xfrm>
            <a:off x="3414475" y="1508482"/>
            <a:ext cx="8193000" cy="274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200" rIns="91425" bIns="45700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01820"/>
              </a:buClr>
              <a:buSzPts val="3600"/>
              <a:buFont typeface="Calibri"/>
              <a:buNone/>
            </a:pPr>
            <a:r>
              <a:rPr lang="en-US" i="1" dirty="0"/>
              <a:t>Ready, Set, Action! </a:t>
            </a:r>
            <a:endParaRPr i="1" dirty="0"/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101820"/>
              </a:buClr>
              <a:buSzPts val="3600"/>
              <a:buFont typeface="Calibri"/>
              <a:buNone/>
            </a:pPr>
            <a:r>
              <a:rPr lang="en-US" dirty="0"/>
              <a:t>Coaching the Assistive Technology implementation plan into action in Early Childhood Settings</a:t>
            </a:r>
            <a:endParaRPr dirty="0"/>
          </a:p>
        </p:txBody>
      </p:sp>
      <p:pic>
        <p:nvPicPr>
          <p:cNvPr id="80" name="Google Shape;80;p3" descr="Charting the Cs logo with black and blue text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337" b="-62990"/>
          <a:stretch/>
        </p:blipFill>
        <p:spPr>
          <a:xfrm>
            <a:off x="177782" y="1227906"/>
            <a:ext cx="2852755" cy="105537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"/>
          <p:cNvSpPr txBox="1">
            <a:spLocks noGrp="1"/>
          </p:cNvSpPr>
          <p:nvPr>
            <p:ph type="body" idx="2"/>
          </p:nvPr>
        </p:nvSpPr>
        <p:spPr>
          <a:xfrm>
            <a:off x="92075" y="2891912"/>
            <a:ext cx="2938463" cy="335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en-US" dirty="0">
                <a:solidFill>
                  <a:srgbClr val="0C0C0C"/>
                </a:solidFill>
              </a:rPr>
              <a:t>Charting the Cs Conference 2025: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80"/>
              <a:buNone/>
            </a:pPr>
            <a:r>
              <a:rPr lang="en-US" i="1" dirty="0">
                <a:solidFill>
                  <a:srgbClr val="0C0C0C"/>
                </a:solidFill>
              </a:rPr>
              <a:t>To Literacy and Beyond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880"/>
              <a:buNone/>
            </a:pPr>
            <a:r>
              <a:rPr lang="en-US" dirty="0">
                <a:solidFill>
                  <a:srgbClr val="0C0C0C"/>
                </a:solidFill>
              </a:rPr>
              <a:t>Cooperation </a:t>
            </a:r>
            <a:br>
              <a:rPr lang="en-US" dirty="0">
                <a:solidFill>
                  <a:srgbClr val="0C0C0C"/>
                </a:solidFill>
              </a:rPr>
            </a:br>
            <a:r>
              <a:rPr lang="en-US" dirty="0">
                <a:solidFill>
                  <a:srgbClr val="0C0C0C"/>
                </a:solidFill>
              </a:rPr>
              <a:t>Communication </a:t>
            </a:r>
            <a:br>
              <a:rPr lang="en-US" dirty="0">
                <a:solidFill>
                  <a:srgbClr val="0C0C0C"/>
                </a:solidFill>
              </a:rPr>
            </a:br>
            <a:r>
              <a:rPr lang="en-US" dirty="0">
                <a:solidFill>
                  <a:srgbClr val="0C0C0C"/>
                </a:solidFill>
              </a:rPr>
              <a:t>Collaboration</a:t>
            </a:r>
            <a:endParaRPr dirty="0"/>
          </a:p>
        </p:txBody>
      </p:sp>
      <p:sp>
        <p:nvSpPr>
          <p:cNvPr id="82" name="Google Shape;82;p3"/>
          <p:cNvSpPr txBox="1">
            <a:spLocks noGrp="1"/>
          </p:cNvSpPr>
          <p:nvPr>
            <p:ph type="body" idx="1"/>
          </p:nvPr>
        </p:nvSpPr>
        <p:spPr>
          <a:xfrm>
            <a:off x="3414156" y="4435528"/>
            <a:ext cx="8193643" cy="1879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en-US" dirty="0"/>
              <a:t>April 2025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80"/>
              <a:buNone/>
            </a:pPr>
            <a:r>
              <a:rPr lang="en-US" dirty="0"/>
              <a:t>Jodi Altringer and Michelle Steele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>
          <a:extLst>
            <a:ext uri="{FF2B5EF4-FFF2-40B4-BE49-F238E27FC236}">
              <a16:creationId xmlns:a16="http://schemas.microsoft.com/office/drawing/2014/main" id="{21F69CAC-9A80-B869-8A6B-944EB4DE0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28d115c70a_0_28">
            <a:extLst>
              <a:ext uri="{FF2B5EF4-FFF2-40B4-BE49-F238E27FC236}">
                <a16:creationId xmlns:a16="http://schemas.microsoft.com/office/drawing/2014/main" id="{1ED7866D-2753-0520-803A-56F026D10C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Coaching Toolkit: Learn more about it</a:t>
            </a:r>
            <a:endParaRPr dirty="0"/>
          </a:p>
        </p:txBody>
      </p:sp>
      <p:sp>
        <p:nvSpPr>
          <p:cNvPr id="133" name="Google Shape;133;g328d115c70a_0_28">
            <a:extLst>
              <a:ext uri="{FF2B5EF4-FFF2-40B4-BE49-F238E27FC236}">
                <a16:creationId xmlns:a16="http://schemas.microsoft.com/office/drawing/2014/main" id="{061AF4A6-6E0A-8EAC-2D90-10D4C3A9F9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0" indent="0">
              <a:spcBef>
                <a:spcPts val="600"/>
              </a:spcBef>
            </a:pPr>
            <a:r>
              <a:rPr lang="en-US" dirty="0"/>
              <a:t>Knowledge, skills, theoretical foundations, why. 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0D8206-BD2B-B395-96ED-4665AA10CF2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lvl="0"/>
            <a:r>
              <a:rPr lang="en-US" dirty="0"/>
              <a:t>Define the important components of the practice</a:t>
            </a:r>
          </a:p>
          <a:p>
            <a:pPr lvl="0"/>
            <a:r>
              <a:rPr lang="en-US" dirty="0"/>
              <a:t>Provide illustrations of the practice</a:t>
            </a:r>
          </a:p>
          <a:p>
            <a:pPr lvl="0"/>
            <a:r>
              <a:rPr lang="en-US" dirty="0"/>
              <a:t>Provide examples and non-examples</a:t>
            </a:r>
          </a:p>
          <a:p>
            <a:pPr lvl="0"/>
            <a:r>
              <a:rPr lang="en-US" dirty="0"/>
              <a:t>Use short videos, articles and infographics</a:t>
            </a:r>
          </a:p>
        </p:txBody>
      </p:sp>
    </p:spTree>
    <p:extLst>
      <p:ext uri="{BB962C8B-B14F-4D97-AF65-F5344CB8AC3E}">
        <p14:creationId xmlns:p14="http://schemas.microsoft.com/office/powerpoint/2010/main" val="690977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29a08b2235_0_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/>
              <a:t>Coaching Toolkit: Develop implementation supports</a:t>
            </a:r>
            <a:endParaRPr/>
          </a:p>
        </p:txBody>
      </p:sp>
      <p:sp>
        <p:nvSpPr>
          <p:cNvPr id="139" name="Google Shape;139;g329a08b2235_0_33"/>
          <p:cNvSpPr txBox="1">
            <a:spLocks noGrp="1"/>
          </p:cNvSpPr>
          <p:nvPr>
            <p:ph type="body" idx="1"/>
          </p:nvPr>
        </p:nvSpPr>
        <p:spPr>
          <a:xfrm>
            <a:off x="620331" y="2412683"/>
            <a:ext cx="10956725" cy="1016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0" indent="0">
              <a:spcBef>
                <a:spcPts val="600"/>
              </a:spcBef>
            </a:pPr>
            <a:r>
              <a:rPr lang="en-US" dirty="0"/>
              <a:t>Help learners remember what they have learned, what they need to do and when to do it by using implementation supports such as: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3921AA-DC94-A878-2FF4-AE9D06A9D1A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9599" y="3429000"/>
            <a:ext cx="10978993" cy="2819400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en-US" dirty="0"/>
              <a:t>Matrices</a:t>
            </a:r>
          </a:p>
          <a:p>
            <a:pPr lvl="0"/>
            <a:r>
              <a:rPr lang="en-US" dirty="0"/>
              <a:t>Implementation checklists</a:t>
            </a:r>
          </a:p>
          <a:p>
            <a:pPr lvl="0"/>
            <a:r>
              <a:rPr lang="en-US" dirty="0"/>
              <a:t>Scripts</a:t>
            </a:r>
          </a:p>
          <a:p>
            <a:pPr lvl="0"/>
            <a:r>
              <a:rPr lang="en-US" dirty="0"/>
              <a:t>Tip sheets</a:t>
            </a:r>
          </a:p>
          <a:p>
            <a:pPr lvl="0"/>
            <a:r>
              <a:rPr lang="en-US" dirty="0"/>
              <a:t>Visual supports</a:t>
            </a:r>
          </a:p>
          <a:p>
            <a:pPr lvl="0"/>
            <a:r>
              <a:rPr lang="en-US" dirty="0"/>
              <a:t>Memes and infographics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71204-4D0D-7898-7165-B19E2679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Coaching Toolkit: Learn more about modeling AAC</a:t>
            </a:r>
          </a:p>
        </p:txBody>
      </p:sp>
      <p:pic>
        <p:nvPicPr>
          <p:cNvPr id="4" name="Online Media 3" title="Modeling with AAC">
            <a:hlinkClick r:id="" action="ppaction://media"/>
            <a:extLst>
              <a:ext uri="{FF2B5EF4-FFF2-40B4-BE49-F238E27FC236}">
                <a16:creationId xmlns:a16="http://schemas.microsoft.com/office/drawing/2014/main" id="{C1456EF7-F1D5-5B3A-37B2-F2AE92A6FE2F}"/>
              </a:ext>
            </a:extLst>
          </p:cNvPr>
          <p:cNvPicPr>
            <a:picLocks noGrp="1" noRot="1" noChangeAspect="1"/>
          </p:cNvPicPr>
          <p:nvPr>
            <p:ph type="media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79700" y="2400300"/>
            <a:ext cx="681037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0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6930F-CDBE-D32F-4533-1469782C6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503907"/>
            <a:ext cx="10978994" cy="477293"/>
          </a:xfrm>
        </p:spPr>
        <p:txBody>
          <a:bodyPr/>
          <a:lstStyle/>
          <a:p>
            <a:r>
              <a:rPr lang="en-US" dirty="0"/>
              <a:t>Coaching Toolkit: See modeling </a:t>
            </a:r>
            <a:r>
              <a:rPr lang="en-US"/>
              <a:t>in action, video</a:t>
            </a:r>
            <a:endParaRPr lang="en-US" dirty="0"/>
          </a:p>
        </p:txBody>
      </p:sp>
      <p:pic>
        <p:nvPicPr>
          <p:cNvPr id="6" name="Altringer Slide 13_AAC Core Vocabulary" descr="AAC Core Vocabulary: GO">
            <a:hlinkClick r:id="" action="ppaction://media"/>
            <a:extLst>
              <a:ext uri="{FF2B5EF4-FFF2-40B4-BE49-F238E27FC236}">
                <a16:creationId xmlns:a16="http://schemas.microsoft.com/office/drawing/2014/main" id="{52543CC4-C75A-391A-049A-0A7ADA3DA2B9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6813" y="2260600"/>
            <a:ext cx="7314634" cy="4114800"/>
          </a:xfrm>
        </p:spPr>
      </p:pic>
    </p:spTree>
    <p:extLst>
      <p:ext uri="{BB962C8B-B14F-4D97-AF65-F5344CB8AC3E}">
        <p14:creationId xmlns:p14="http://schemas.microsoft.com/office/powerpoint/2010/main" val="166499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1BBAA-374D-FC40-54B6-F9BB53947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Coaching Toolkit: Modeling Core Matrix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160E0-AB7D-B13D-36B1-0EA054F99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Helps adults identify when to use the practice</a:t>
            </a:r>
          </a:p>
          <a:p>
            <a:r>
              <a:rPr lang="en-US" dirty="0"/>
              <a:t>This one includes target words and scripts</a:t>
            </a:r>
          </a:p>
        </p:txBody>
      </p:sp>
      <p:pic>
        <p:nvPicPr>
          <p:cNvPr id="6" name="Picture Placeholder 5" descr="A visual matrix of ways to model core language with AAC throughout the day in early childhood settings.  ">
            <a:extLst>
              <a:ext uri="{FF2B5EF4-FFF2-40B4-BE49-F238E27FC236}">
                <a16:creationId xmlns:a16="http://schemas.microsoft.com/office/drawing/2014/main" id="{CFCFFBD4-D56F-FD67-CACE-D6E085A92AA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9118" b="9118"/>
          <a:stretch>
            <a:fillRect/>
          </a:stretch>
        </p:blipFill>
        <p:spPr>
          <a:xfrm>
            <a:off x="6635982" y="2442156"/>
            <a:ext cx="5306082" cy="3340742"/>
          </a:xfrm>
        </p:spPr>
      </p:pic>
    </p:spTree>
    <p:extLst>
      <p:ext uri="{BB962C8B-B14F-4D97-AF65-F5344CB8AC3E}">
        <p14:creationId xmlns:p14="http://schemas.microsoft.com/office/powerpoint/2010/main" val="4136524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B5C6E-4E50-0DA7-F42C-CA3737E6F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Coaching Toolkit: Modeling AAC plan and script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A0416-7F83-E458-116E-5803CF9D12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Provide prompts for words to model and scripts for creating communication opportunities. </a:t>
            </a:r>
          </a:p>
        </p:txBody>
      </p:sp>
      <p:pic>
        <p:nvPicPr>
          <p:cNvPr id="6" name="Picture Placeholder 5" descr="A reference sheet for planning and modeling core words during a specific activity or routine.  ">
            <a:extLst>
              <a:ext uri="{FF2B5EF4-FFF2-40B4-BE49-F238E27FC236}">
                <a16:creationId xmlns:a16="http://schemas.microsoft.com/office/drawing/2014/main" id="{82A426A4-D131-0121-F8E7-1E48FBAF33A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9300" b="9300"/>
          <a:stretch>
            <a:fillRect/>
          </a:stretch>
        </p:blipFill>
        <p:spPr>
          <a:xfrm>
            <a:off x="6373504" y="2567348"/>
            <a:ext cx="5217979" cy="3285272"/>
          </a:xfrm>
        </p:spPr>
      </p:pic>
    </p:spTree>
    <p:extLst>
      <p:ext uri="{BB962C8B-B14F-4D97-AF65-F5344CB8AC3E}">
        <p14:creationId xmlns:p14="http://schemas.microsoft.com/office/powerpoint/2010/main" val="2742066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EF390-948B-B904-3813-DB8D0C1D4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Up AT learn more about it resources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3F7C2B-2C0D-A47B-5566-D519FEC2D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Up AT Project video library on You Tube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9E4A8-1A36-1500-978A-764292D7431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@stepupatproject5640</a:t>
            </a:r>
          </a:p>
          <a:p>
            <a:r>
              <a:rPr lang="en-US" dirty="0"/>
              <a:t>Short videos of AT practices</a:t>
            </a:r>
          </a:p>
          <a:p>
            <a:r>
              <a:rPr lang="en-US" dirty="0"/>
              <a:t>Device demonstration</a:t>
            </a:r>
          </a:p>
          <a:p>
            <a:r>
              <a:rPr lang="en-US" dirty="0"/>
              <a:t>Videos available in English and Spanish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2F5E70-D716-E7E7-224C-49404001A71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096000" y="2412683"/>
            <a:ext cx="5478844" cy="583735"/>
          </a:xfrm>
        </p:spPr>
        <p:txBody>
          <a:bodyPr/>
          <a:lstStyle/>
          <a:p>
            <a:pPr marL="228600"/>
            <a:r>
              <a:rPr lang="en-US" dirty="0"/>
              <a:t>Step Up AT modules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FDFD6E-A67E-A880-CCED-A9F56D2FAF67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6096000" y="3072592"/>
            <a:ext cx="6095999" cy="3175808"/>
          </a:xfrm>
        </p:spPr>
        <p:txBody>
          <a:bodyPr lIns="0"/>
          <a:lstStyle/>
          <a:p>
            <a:pPr marL="0" indent="-392113"/>
            <a:r>
              <a:rPr lang="en-US" dirty="0"/>
              <a:t>Short modules</a:t>
            </a:r>
          </a:p>
          <a:p>
            <a:pPr marL="392113" indent="-392113"/>
            <a:r>
              <a:rPr lang="en-US" dirty="0"/>
              <a:t>Free</a:t>
            </a:r>
          </a:p>
          <a:p>
            <a:pPr marL="392113" indent="-392113"/>
            <a:r>
              <a:rPr lang="en-US" dirty="0">
                <a:hlinkClick r:id="rId3"/>
              </a:rPr>
              <a:t>https://www.development.stepupat.org/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696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28d115c70a_0_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Coaching Strategy: Rehearse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74A699-9C0E-15DE-0EF1-BBE234F3D3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Rehearse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B3798-00D5-0475-EB09-20003045612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lvl="0">
              <a:spcBef>
                <a:spcPts val="600"/>
              </a:spcBef>
            </a:pPr>
            <a:r>
              <a:rPr lang="en-US" dirty="0"/>
              <a:t>Practice</a:t>
            </a:r>
          </a:p>
          <a:p>
            <a:pPr lvl="0"/>
            <a:r>
              <a:rPr lang="en-US" dirty="0"/>
              <a:t>Role play</a:t>
            </a:r>
          </a:p>
          <a:p>
            <a:pPr lvl="0"/>
            <a:r>
              <a:rPr lang="en-US" dirty="0"/>
              <a:t>Reflect and problem Solve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29a08b2235_0_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Coaching Strategy: Model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6B6350-FD53-BE92-D5F5-351EE71C6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Effective modeling: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6AA94-35F7-1CA6-23C2-21BDC61786C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lvl="0"/>
            <a:r>
              <a:rPr lang="en-US" dirty="0"/>
              <a:t>Discuss the plan for modeling with the learner</a:t>
            </a:r>
          </a:p>
          <a:p>
            <a:pPr lvl="0"/>
            <a:r>
              <a:rPr lang="en-US" dirty="0"/>
              <a:t>Explain what you will be doing and why</a:t>
            </a:r>
          </a:p>
          <a:p>
            <a:pPr lvl="0"/>
            <a:r>
              <a:rPr lang="en-US" dirty="0"/>
              <a:t>Give the learner a job</a:t>
            </a:r>
          </a:p>
          <a:p>
            <a:pPr lvl="0"/>
            <a:r>
              <a:rPr lang="en-US" dirty="0"/>
              <a:t>Reflect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29a08b2235_0_13"/>
          <p:cNvSpPr txBox="1">
            <a:spLocks noGrp="1"/>
          </p:cNvSpPr>
          <p:nvPr>
            <p:ph type="title"/>
          </p:nvPr>
        </p:nvSpPr>
        <p:spPr>
          <a:xfrm>
            <a:off x="612489" y="1348061"/>
            <a:ext cx="10978994" cy="80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Coaching strategy: Observation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E9B560-1384-BFCB-EA4F-BEA588B3E8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1775" indent="0"/>
            <a:r>
              <a:rPr lang="en-US" dirty="0"/>
              <a:t>Coach observes the teacher implementing the practice at an agreed upon time.  Make a plan for the observation: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CC7E4-9A99-9652-45D2-7E29988812D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9599" y="3429000"/>
            <a:ext cx="10978993" cy="2819400"/>
          </a:xfrm>
        </p:spPr>
        <p:txBody>
          <a:bodyPr/>
          <a:lstStyle/>
          <a:p>
            <a:pPr lvl="0"/>
            <a:r>
              <a:rPr lang="en-US" dirty="0"/>
              <a:t>What data will the coach collect?</a:t>
            </a:r>
          </a:p>
          <a:p>
            <a:pPr lvl="0"/>
            <a:r>
              <a:rPr lang="en-US" dirty="0"/>
              <a:t>What will the coach watch for? </a:t>
            </a:r>
          </a:p>
          <a:p>
            <a:pPr lvl="0"/>
            <a:r>
              <a:rPr lang="en-US" dirty="0"/>
              <a:t>What real time support might be provided? (gestural cues, verbal cues)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28d115c70a_0_8"/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9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Objectives</a:t>
            </a:r>
            <a:endParaRPr dirty="0"/>
          </a:p>
        </p:txBody>
      </p:sp>
      <p:sp>
        <p:nvSpPr>
          <p:cNvPr id="88" name="Google Shape;88;g328d115c70a_0_8"/>
          <p:cNvSpPr txBox="1">
            <a:spLocks noGrp="1"/>
          </p:cNvSpPr>
          <p:nvPr>
            <p:ph type="body" idx="1"/>
          </p:nvPr>
        </p:nvSpPr>
        <p:spPr>
          <a:xfrm>
            <a:off x="612488" y="2421566"/>
            <a:ext cx="10979100" cy="3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457200" lvl="0" indent="-381000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dirty="0"/>
              <a:t>Describe the impact of coaching and its effectiveness in supporting effective AT implementation.</a:t>
            </a:r>
            <a:endParaRPr dirty="0"/>
          </a:p>
          <a:p>
            <a:pPr marL="457200" lvl="0" indent="-381000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dirty="0"/>
              <a:t>Identify coaching strategies to use in your practice.   </a:t>
            </a:r>
            <a:endParaRPr dirty="0"/>
          </a:p>
          <a:p>
            <a:pPr marL="457200" lvl="0" indent="-381000" algn="l" rtl="0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dirty="0"/>
              <a:t>Identify resources and tools to support coaching and the effective implementation of AT across daily activities and routines in early childhood settings. 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29a08b2235_0_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Coaching strategy: Reflection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A2BF9F-F5BC-4A15-FE15-8ADFADD3D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1775" indent="-3175"/>
            <a:r>
              <a:rPr lang="en-US" dirty="0"/>
              <a:t>Provide opportunities for the teacher to reflect on their implementation of the practice.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280FE-2890-C4EF-7413-58AA10548E8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9599" y="3429000"/>
            <a:ext cx="10978993" cy="2819400"/>
          </a:xfrm>
        </p:spPr>
        <p:txBody>
          <a:bodyPr/>
          <a:lstStyle/>
          <a:p>
            <a:pPr lvl="0"/>
            <a:r>
              <a:rPr lang="en-US" dirty="0"/>
              <a:t>What went well?</a:t>
            </a:r>
          </a:p>
          <a:p>
            <a:pPr lvl="0"/>
            <a:r>
              <a:rPr lang="en-US" dirty="0"/>
              <a:t>How did that feel?</a:t>
            </a:r>
          </a:p>
          <a:p>
            <a:pPr lvl="0"/>
            <a:r>
              <a:rPr lang="en-US" dirty="0"/>
              <a:t>What was challenging?</a:t>
            </a:r>
          </a:p>
          <a:p>
            <a:pPr lvl="0"/>
            <a:r>
              <a:rPr lang="en-US" dirty="0"/>
              <a:t>What did you notice when…?</a:t>
            </a:r>
          </a:p>
          <a:p>
            <a:pPr lvl="0"/>
            <a:r>
              <a:rPr lang="en-US" dirty="0"/>
              <a:t>What would you keep the same, change?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29a08b2235_0_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Coaching strategy: Feedback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949AB6-3EDD-92F4-C355-4FFF7234AA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Feedback is: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30444-12FE-58F9-2ECF-39567F07E4C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lvl="0"/>
            <a:r>
              <a:rPr lang="en-US" dirty="0"/>
              <a:t>Focused</a:t>
            </a:r>
          </a:p>
          <a:p>
            <a:pPr lvl="0"/>
            <a:r>
              <a:rPr lang="en-US" dirty="0"/>
              <a:t>Specific</a:t>
            </a:r>
          </a:p>
          <a:p>
            <a:pPr lvl="0"/>
            <a:r>
              <a:rPr lang="en-US" dirty="0"/>
              <a:t>Supportive and constructive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29a08b2235_0_48"/>
          <p:cNvSpPr txBox="1">
            <a:spLocks noGrp="1"/>
          </p:cNvSpPr>
          <p:nvPr>
            <p:ph type="title"/>
          </p:nvPr>
        </p:nvSpPr>
        <p:spPr>
          <a:xfrm>
            <a:off x="515464" y="1142988"/>
            <a:ext cx="10979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Feedback Tips and Strategies</a:t>
            </a:r>
            <a:endParaRPr dirty="0"/>
          </a:p>
        </p:txBody>
      </p:sp>
      <p:sp>
        <p:nvSpPr>
          <p:cNvPr id="181" name="Google Shape;181;g329a08b2235_0_48"/>
          <p:cNvSpPr txBox="1">
            <a:spLocks noGrp="1"/>
          </p:cNvSpPr>
          <p:nvPr>
            <p:ph type="body" idx="1"/>
          </p:nvPr>
        </p:nvSpPr>
        <p:spPr>
          <a:xfrm>
            <a:off x="612488" y="2421566"/>
            <a:ext cx="10979100" cy="3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457200" lvl="0" indent="-393192" algn="l" rtl="0">
              <a:spcBef>
                <a:spcPts val="600"/>
              </a:spcBef>
              <a:spcAft>
                <a:spcPts val="0"/>
              </a:spcAft>
              <a:buSzPts val="2592"/>
              <a:buChar char="•"/>
            </a:pPr>
            <a:r>
              <a:rPr lang="en-US" dirty="0"/>
              <a:t>I Notice Statements</a:t>
            </a:r>
          </a:p>
          <a:p>
            <a:pPr lvl="1"/>
            <a:r>
              <a:rPr lang="en-US" dirty="0"/>
              <a:t>Supportive: I noticed that you </a:t>
            </a:r>
            <a:r>
              <a:rPr lang="en-US" dirty="0" err="1"/>
              <a:t>xxxx</a:t>
            </a:r>
            <a:r>
              <a:rPr lang="en-US" dirty="0"/>
              <a:t> and this is a great example of </a:t>
            </a:r>
            <a:r>
              <a:rPr lang="en-US" dirty="0" err="1"/>
              <a:t>xxxx</a:t>
            </a:r>
            <a:r>
              <a:rPr lang="en-US" dirty="0"/>
              <a:t>.  </a:t>
            </a:r>
          </a:p>
          <a:p>
            <a:pPr lvl="1"/>
            <a:r>
              <a:rPr lang="en-US" dirty="0"/>
              <a:t>Supportive: I noticed that you xxx and this is important because xxx.</a:t>
            </a:r>
          </a:p>
          <a:p>
            <a:pPr lvl="1"/>
            <a:r>
              <a:rPr lang="en-US" dirty="0"/>
              <a:t>Constructive: I noticed xxx, some strategies you might consider are xxx. </a:t>
            </a:r>
          </a:p>
          <a:p>
            <a:pPr lvl="1"/>
            <a:r>
              <a:rPr lang="en-US" dirty="0"/>
              <a:t>Constructive:  I noticed xxx, something you might try is….</a:t>
            </a:r>
            <a:endParaRPr dirty="0"/>
          </a:p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SzPts val="2592"/>
              <a:buChar char="•"/>
            </a:pPr>
            <a:r>
              <a:rPr lang="en-US" dirty="0"/>
              <a:t>Use language of teaching and learning familiar to your team</a:t>
            </a:r>
            <a:endParaRPr dirty="0"/>
          </a:p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SzPts val="2592"/>
              <a:buChar char="•"/>
            </a:pPr>
            <a:r>
              <a:rPr lang="en-US" dirty="0"/>
              <a:t>Keep suggestions specific and simple</a:t>
            </a:r>
          </a:p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SzPts val="2592"/>
              <a:buChar char="•"/>
            </a:pPr>
            <a:r>
              <a:rPr lang="en-US" dirty="0"/>
              <a:t>Feedback can be provided in written form, emails, notes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>
          <a:extLst>
            <a:ext uri="{FF2B5EF4-FFF2-40B4-BE49-F238E27FC236}">
              <a16:creationId xmlns:a16="http://schemas.microsoft.com/office/drawing/2014/main" id="{2C9F910C-061A-6FC5-51B8-CEB28BD0D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29a08b2235_0_48">
            <a:extLst>
              <a:ext uri="{FF2B5EF4-FFF2-40B4-BE49-F238E27FC236}">
                <a16:creationId xmlns:a16="http://schemas.microsoft.com/office/drawing/2014/main" id="{59071BE7-4510-5983-28F7-45CF417700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489" y="1470892"/>
            <a:ext cx="10978994" cy="49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My coaching action plan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249C09-1B8A-67DC-3D49-07DD4682E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331" y="2235260"/>
            <a:ext cx="10956725" cy="357816"/>
          </a:xfrm>
        </p:spPr>
        <p:txBody>
          <a:bodyPr/>
          <a:lstStyle/>
          <a:p>
            <a:r>
              <a:rPr lang="en-US" dirty="0"/>
              <a:t>What are your next steps?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E7519-0863-CD3C-50C4-18B4FC82C65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9599" y="2688609"/>
            <a:ext cx="10978993" cy="3559791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Find practices, create lists of practices</a:t>
            </a:r>
          </a:p>
          <a:p>
            <a:pPr>
              <a:spcBef>
                <a:spcPts val="600"/>
              </a:spcBef>
            </a:pPr>
            <a:r>
              <a:rPr lang="en-US" dirty="0"/>
              <a:t>Create, find and display easily understood visuals</a:t>
            </a:r>
          </a:p>
          <a:p>
            <a:pPr>
              <a:spcBef>
                <a:spcPts val="600"/>
              </a:spcBef>
            </a:pPr>
            <a:r>
              <a:rPr lang="en-US" dirty="0"/>
              <a:t>Collect and share videos of amazing implementation in practice</a:t>
            </a:r>
          </a:p>
          <a:p>
            <a:pPr>
              <a:spcBef>
                <a:spcPts val="600"/>
              </a:spcBef>
            </a:pPr>
            <a:r>
              <a:rPr lang="en-US" dirty="0"/>
              <a:t>Collect and organize articles and videos of the practices</a:t>
            </a:r>
          </a:p>
          <a:p>
            <a:r>
              <a:rPr lang="en-US" dirty="0"/>
              <a:t>Record others using the practices</a:t>
            </a:r>
          </a:p>
          <a:p>
            <a:r>
              <a:rPr lang="en-US" dirty="0"/>
              <a:t>Learn more about reflection and feedback</a:t>
            </a:r>
          </a:p>
          <a:p>
            <a:r>
              <a:rPr lang="en-US" dirty="0"/>
              <a:t>Try out some feedback starters</a:t>
            </a:r>
          </a:p>
          <a:p>
            <a:r>
              <a:rPr lang="en-US" dirty="0"/>
              <a:t>Plan rehearsal or modeling</a:t>
            </a:r>
          </a:p>
          <a:p>
            <a:r>
              <a:rPr lang="en-US" dirty="0"/>
              <a:t>Explore the Step Up AT website</a:t>
            </a:r>
          </a:p>
        </p:txBody>
      </p:sp>
    </p:spTree>
    <p:extLst>
      <p:ext uri="{BB962C8B-B14F-4D97-AF65-F5344CB8AC3E}">
        <p14:creationId xmlns:p14="http://schemas.microsoft.com/office/powerpoint/2010/main" val="10477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C90847EF-7CA7-E83B-23E9-21E88978D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29a08b2235_0_28">
            <a:extLst>
              <a:ext uri="{FF2B5EF4-FFF2-40B4-BE49-F238E27FC236}">
                <a16:creationId xmlns:a16="http://schemas.microsoft.com/office/drawing/2014/main" id="{CDD33431-25B6-C9EE-1A23-E201EBB3A7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9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Resources: General</a:t>
            </a:r>
            <a:endParaRPr dirty="0"/>
          </a:p>
        </p:txBody>
      </p:sp>
      <p:sp>
        <p:nvSpPr>
          <p:cNvPr id="127" name="Google Shape;127;g329a08b2235_0_28">
            <a:extLst>
              <a:ext uri="{FF2B5EF4-FFF2-40B4-BE49-F238E27FC236}">
                <a16:creationId xmlns:a16="http://schemas.microsoft.com/office/drawing/2014/main" id="{690A3B37-E418-7ADC-A826-CB54CDC843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6438" y="2400291"/>
            <a:ext cx="10979100" cy="3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Step Up AT website:  </a:t>
            </a:r>
            <a:r>
              <a:rPr lang="en-US" dirty="0">
                <a:hlinkClick r:id="rId3"/>
              </a:rPr>
              <a:t>https://www.stepupat.org/</a:t>
            </a:r>
            <a:endParaRPr lang="en-US" dirty="0"/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Closing the Gap Article: A Coaching Mindset for Better AT Implementation: </a:t>
            </a:r>
            <a:r>
              <a:rPr lang="en-US" dirty="0">
                <a:hlinkClick r:id="rId4"/>
              </a:rPr>
              <a:t>https://online.flippingbook.com/view/471571059/</a:t>
            </a:r>
            <a:endParaRPr lang="en-US" dirty="0"/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Head Start Practice Based Coaching resource page: </a:t>
            </a:r>
            <a:r>
              <a:rPr lang="en-US" dirty="0">
                <a:hlinkClick r:id="rId5"/>
              </a:rPr>
              <a:t>https://headstart.gov/professional-development/article/practice-based-coaching-pbc</a:t>
            </a:r>
            <a:endParaRPr lang="en-US" dirty="0"/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The Essentials of Practice Based Coaching in Early Childhood Settings: </a:t>
            </a:r>
            <a:r>
              <a:rPr lang="en-US" dirty="0">
                <a:hlinkClick r:id="rId6"/>
              </a:rPr>
              <a:t>https://products.brookespublishing.com/Essentials-of-Practice-Based-Coaching-P1288.aspx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519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446F2D07-046F-02D2-5B7B-3E8FE1208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29a08b2235_0_28">
            <a:extLst>
              <a:ext uri="{FF2B5EF4-FFF2-40B4-BE49-F238E27FC236}">
                <a16:creationId xmlns:a16="http://schemas.microsoft.com/office/drawing/2014/main" id="{9674BD97-DE33-2A40-E4CB-11308D9BAD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9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Resources: Teaching Practices</a:t>
            </a:r>
            <a:endParaRPr dirty="0"/>
          </a:p>
        </p:txBody>
      </p:sp>
      <p:sp>
        <p:nvSpPr>
          <p:cNvPr id="127" name="Google Shape;127;g329a08b2235_0_28">
            <a:extLst>
              <a:ext uri="{FF2B5EF4-FFF2-40B4-BE49-F238E27FC236}">
                <a16:creationId xmlns:a16="http://schemas.microsoft.com/office/drawing/2014/main" id="{A5C38B5F-9F53-8F36-4F98-BE40B17BEA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6438" y="2400291"/>
            <a:ext cx="10979100" cy="3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Step Up AT Teacher Needs Assessment: </a:t>
            </a:r>
            <a:r>
              <a:rPr lang="en-US" dirty="0">
                <a:hlinkClick r:id="rId3"/>
              </a:rPr>
              <a:t>https://www.stepupat.org/wp-content/uploads/C3-Teacher-Strengths-and-Needs-Assessment-FROM-COACHING-MANUAL-V3-1.pdf</a:t>
            </a:r>
            <a:endParaRPr lang="en-US" dirty="0"/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Oakland Schools Providing Communication Opportunities with AAC Checklist: </a:t>
            </a:r>
            <a:r>
              <a:rPr lang="en-US" dirty="0">
                <a:hlinkClick r:id="rId4"/>
              </a:rPr>
              <a:t>https://www.communicationmatrix.org/Uploads/Posts/8371/Opportunities Self Assessment.pdf</a:t>
            </a:r>
            <a:endParaRPr lang="en-US" dirty="0"/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 err="1"/>
              <a:t>Assistiveware</a:t>
            </a:r>
            <a:r>
              <a:rPr lang="en-US" dirty="0"/>
              <a:t> article Communication Partner Skills for AAC learners: </a:t>
            </a:r>
            <a:r>
              <a:rPr lang="en-US" dirty="0">
                <a:hlinkClick r:id="rId5"/>
              </a:rPr>
              <a:t>https://www.assistiveware.com/learn-aac/build-communication-partner-skills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742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9E68CCE0-83AA-1B66-48ED-BD38AEB60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29a08b2235_0_28">
            <a:extLst>
              <a:ext uri="{FF2B5EF4-FFF2-40B4-BE49-F238E27FC236}">
                <a16:creationId xmlns:a16="http://schemas.microsoft.com/office/drawing/2014/main" id="{19E7B54F-729A-1D9D-E8F3-BF7F8A0C48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9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Resources: Teaching Practices, Continued</a:t>
            </a:r>
            <a:endParaRPr dirty="0"/>
          </a:p>
        </p:txBody>
      </p:sp>
      <p:sp>
        <p:nvSpPr>
          <p:cNvPr id="127" name="Google Shape;127;g329a08b2235_0_28">
            <a:extLst>
              <a:ext uri="{FF2B5EF4-FFF2-40B4-BE49-F238E27FC236}">
                <a16:creationId xmlns:a16="http://schemas.microsoft.com/office/drawing/2014/main" id="{0108ADC2-5D20-F2E6-C821-4538B948B9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6438" y="2400291"/>
            <a:ext cx="10979100" cy="3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Communication Partner Observation and Reflection Guide: </a:t>
            </a:r>
            <a:r>
              <a:rPr lang="en-US" dirty="0">
                <a:hlinkClick r:id="rId3"/>
              </a:rPr>
              <a:t>https://ddwa.org.au/wp-content/uploads/2024/04/DDWA-Communication-Partner-Observation-and-Reflection-Guide-updated-02042024.pdf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400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7FBEA8A4-EEDB-BF76-F96E-774CC77E1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29a08b2235_0_28">
            <a:extLst>
              <a:ext uri="{FF2B5EF4-FFF2-40B4-BE49-F238E27FC236}">
                <a16:creationId xmlns:a16="http://schemas.microsoft.com/office/drawing/2014/main" id="{2069DD71-2C3A-6C65-F68A-D73C521FC0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9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Resources: Make a plan</a:t>
            </a:r>
            <a:endParaRPr dirty="0"/>
          </a:p>
        </p:txBody>
      </p:sp>
      <p:sp>
        <p:nvSpPr>
          <p:cNvPr id="127" name="Google Shape;127;g329a08b2235_0_28">
            <a:extLst>
              <a:ext uri="{FF2B5EF4-FFF2-40B4-BE49-F238E27FC236}">
                <a16:creationId xmlns:a16="http://schemas.microsoft.com/office/drawing/2014/main" id="{A015DA62-8C51-8229-B8B8-0C9BFA5876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6438" y="2400291"/>
            <a:ext cx="10979100" cy="3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Step Up AT action plan form: </a:t>
            </a:r>
            <a:r>
              <a:rPr lang="en-US" dirty="0">
                <a:hlinkClick r:id="rId3"/>
              </a:rPr>
              <a:t>https://www.stepupat.org/wp-content/uploads/Action-Plan.pdf</a:t>
            </a:r>
            <a:endParaRPr lang="en-US" dirty="0"/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Head Start action plan form: </a:t>
            </a:r>
            <a:r>
              <a:rPr lang="en-US" dirty="0">
                <a:hlinkClick r:id="rId4"/>
              </a:rPr>
              <a:t>https://headstart.gov/sites/default/files/pdf/no-search/coaching-corner-pbc-coach-training-action-plan-b.pdf</a:t>
            </a:r>
            <a:endParaRPr dirty="0"/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Augmentative and Alternative communication action plan form: </a:t>
            </a:r>
            <a:r>
              <a:rPr lang="en-US" dirty="0">
                <a:hlinkClick r:id="rId5"/>
              </a:rPr>
              <a:t>https://ussaac.org/wp-content/uploads/2018/10/JEPL-AAC-Implementation-Action-Plan.pdf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5577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7891FB86-982A-5715-F8C9-DEEA4A756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29a08b2235_0_28">
            <a:extLst>
              <a:ext uri="{FF2B5EF4-FFF2-40B4-BE49-F238E27FC236}">
                <a16:creationId xmlns:a16="http://schemas.microsoft.com/office/drawing/2014/main" id="{7CE0D1E5-89A1-C7CF-3027-F13F4E3A45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9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Resources: Learn More about It</a:t>
            </a:r>
            <a:endParaRPr dirty="0"/>
          </a:p>
        </p:txBody>
      </p:sp>
      <p:sp>
        <p:nvSpPr>
          <p:cNvPr id="127" name="Google Shape;127;g329a08b2235_0_28">
            <a:extLst>
              <a:ext uri="{FF2B5EF4-FFF2-40B4-BE49-F238E27FC236}">
                <a16:creationId xmlns:a16="http://schemas.microsoft.com/office/drawing/2014/main" id="{DD46F711-EBBD-32AC-F4F8-493F042CE6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6438" y="2400291"/>
            <a:ext cx="10979100" cy="3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Step Up AT project video learning library: </a:t>
            </a:r>
            <a:r>
              <a:rPr lang="en-US" dirty="0">
                <a:hlinkClick r:id="rId3"/>
              </a:rPr>
              <a:t>https://www.youtube.com/@stepupatproject5640/videos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Step Up AT project learning modules: </a:t>
            </a:r>
            <a:r>
              <a:rPr lang="en-US" dirty="0">
                <a:hlinkClick r:id="rId4"/>
              </a:rPr>
              <a:t>https://www.development.stepupat.org/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AAC Learning Lab resources: </a:t>
            </a:r>
            <a:r>
              <a:rPr lang="en-US" dirty="0">
                <a:hlinkClick r:id="rId5"/>
              </a:rPr>
              <a:t>https://aaclanguagelab.com/resources?category=teaching-and-therapy-material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AAC Strategies Webinar: 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https://youtu.be/s8pMaoFNAH4?si=Cc_nSYWyVMAwZl7G</a:t>
            </a:r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/>
              <a:t>Kate Ahern Prompting hierarchy visual: </a:t>
            </a:r>
            <a:r>
              <a:rPr lang="en-US" dirty="0">
                <a:hlinkClick r:id="rId7"/>
              </a:rPr>
              <a:t>https://youtu.be/JrzkV36P1Ys?si=KkNuKuseCjglmG1A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468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C1E1C299-83F3-5906-4505-F463313F3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29a08b2235_0_28">
            <a:extLst>
              <a:ext uri="{FF2B5EF4-FFF2-40B4-BE49-F238E27FC236}">
                <a16:creationId xmlns:a16="http://schemas.microsoft.com/office/drawing/2014/main" id="{BAEF9EBC-EE52-FE85-47CE-27CE584207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489" y="1423304"/>
            <a:ext cx="10979100" cy="573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Resources: Learn More about It, Continued</a:t>
            </a:r>
            <a:endParaRPr dirty="0"/>
          </a:p>
        </p:txBody>
      </p:sp>
      <p:sp>
        <p:nvSpPr>
          <p:cNvPr id="127" name="Google Shape;127;g329a08b2235_0_28">
            <a:extLst>
              <a:ext uri="{FF2B5EF4-FFF2-40B4-BE49-F238E27FC236}">
                <a16:creationId xmlns:a16="http://schemas.microsoft.com/office/drawing/2014/main" id="{9A705022-ED16-8F90-0332-C93D964197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6438" y="2324100"/>
            <a:ext cx="10979100" cy="424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Lauren Enders Gonzales Pinterest Board AAC signs, posters and memes: </a:t>
            </a:r>
            <a:r>
              <a:rPr lang="en-US" dirty="0">
                <a:hlinkClick r:id="rId3"/>
              </a:rPr>
              <a:t>https://www.pinterest.com/lasenders/aac-memes-signs-and-posters/</a:t>
            </a:r>
            <a:endParaRPr lang="en-US" dirty="0"/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Modeling AAC video: </a:t>
            </a:r>
            <a:r>
              <a:rPr lang="en-US" dirty="0">
                <a:hlinkClick r:id="rId4"/>
              </a:rPr>
              <a:t>https://youtu.be/LqeAipcciVQ?si=HSuGa7zBKMeayP6E</a:t>
            </a:r>
            <a:endParaRPr lang="en-US" dirty="0"/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AAC Core vocabulary illustration video: </a:t>
            </a:r>
            <a:r>
              <a:rPr lang="en-US" dirty="0">
                <a:hlinkClick r:id="rId5"/>
              </a:rPr>
              <a:t>https://youtu.be/UZSwwbhyExE?si=BGkgrNGIBu2aM0ur</a:t>
            </a:r>
            <a:endParaRPr lang="en-US" dirty="0"/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Lesson Pix Core vocabulary resources: </a:t>
            </a:r>
            <a:r>
              <a:rPr lang="en-US" dirty="0">
                <a:hlinkClick r:id="rId6"/>
              </a:rPr>
              <a:t>https://lessonpix.com/articles/5/214/Core</a:t>
            </a:r>
            <a:endParaRPr lang="en-US" dirty="0"/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Video: Aided Language Stimulation explained: </a:t>
            </a:r>
            <a:r>
              <a:rPr lang="en-US" dirty="0">
                <a:hlinkClick r:id="rId7"/>
              </a:rPr>
              <a:t>https://youtu.be/flFNMky22-U?si=F6MePeckL48rsJxA</a:t>
            </a:r>
            <a:endParaRPr lang="en-US" dirty="0"/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The Art of Attributing Meaning video: </a:t>
            </a:r>
            <a:r>
              <a:rPr lang="en-US" dirty="0">
                <a:hlinkClick r:id="rId8"/>
              </a:rPr>
              <a:t>https://youtu.be/JrzkV36P1Ys?si=KkNuKuseCjglmG1A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651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Why Coaching?</a:t>
            </a:r>
            <a:endParaRPr dirty="0"/>
          </a:p>
        </p:txBody>
      </p: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None/>
            </a:pPr>
            <a:r>
              <a:rPr lang="en-US" b="1" dirty="0"/>
              <a:t>Positive outcomes of coaching: 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08BEC-19CB-BFB1-D1A5-472571C55FF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342900" lvl="0" indent="-342900">
              <a:spcBef>
                <a:spcPts val="600"/>
              </a:spcBef>
            </a:pPr>
            <a:r>
              <a:rPr lang="en-US" dirty="0"/>
              <a:t>Increased implementation of Evidence-Based-Practices</a:t>
            </a:r>
          </a:p>
          <a:p>
            <a:pPr marL="342900" lvl="0" indent="-342900">
              <a:spcBef>
                <a:spcPts val="600"/>
              </a:spcBef>
            </a:pPr>
            <a:r>
              <a:rPr lang="en-US" dirty="0"/>
              <a:t>Changes in teaching practices</a:t>
            </a:r>
          </a:p>
          <a:p>
            <a:pPr marL="342900" lvl="0" indent="-342900">
              <a:spcBef>
                <a:spcPts val="600"/>
              </a:spcBef>
            </a:pPr>
            <a:r>
              <a:rPr lang="en-US" dirty="0"/>
              <a:t>Teachers feel supported and open to trying new strategies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46AB7ACA-12CC-744E-AAD3-4BBB9E540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29a08b2235_0_28">
            <a:extLst>
              <a:ext uri="{FF2B5EF4-FFF2-40B4-BE49-F238E27FC236}">
                <a16:creationId xmlns:a16="http://schemas.microsoft.com/office/drawing/2014/main" id="{2B0D9606-17A9-51EB-48B0-5A8B7467A7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9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Resources: Matrices and planning tools</a:t>
            </a:r>
            <a:endParaRPr dirty="0"/>
          </a:p>
        </p:txBody>
      </p:sp>
      <p:sp>
        <p:nvSpPr>
          <p:cNvPr id="127" name="Google Shape;127;g329a08b2235_0_28">
            <a:extLst>
              <a:ext uri="{FF2B5EF4-FFF2-40B4-BE49-F238E27FC236}">
                <a16:creationId xmlns:a16="http://schemas.microsoft.com/office/drawing/2014/main" id="{4995267A-0C53-FFF6-B3DB-2C1F945603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6438" y="2400291"/>
            <a:ext cx="10979100" cy="3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NCQTL Activity matrix for modifications: </a:t>
            </a:r>
            <a:r>
              <a:rPr lang="en-US" dirty="0">
                <a:hlinkClick r:id="rId3"/>
              </a:rPr>
              <a:t>https://center-elp.org/wp-content/uploads/2018/09/curriculum-modifications-module-5-activity-matrix.pdf</a:t>
            </a:r>
            <a:endParaRPr lang="en-US" dirty="0"/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Let’s Grow Language planning form: </a:t>
            </a:r>
            <a:r>
              <a:rPr lang="en-US" dirty="0">
                <a:hlinkClick r:id="rId4"/>
              </a:rPr>
              <a:t>https://aaclanguagelab.com/resources/lets-grow-language</a:t>
            </a:r>
            <a:endParaRPr lang="en-US" dirty="0"/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Lesson Pix Core is All Around blank planning matrix: </a:t>
            </a:r>
            <a:r>
              <a:rPr lang="en-US" dirty="0">
                <a:hlinkClick r:id="rId5"/>
              </a:rPr>
              <a:t>https://lessonpix.com/images/EarlyChildhoodModelCoreLanguagePlans-Blank.pdf</a:t>
            </a:r>
            <a:endParaRPr lang="en-US" dirty="0"/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Saltillo Core vocabulary activity planner: </a:t>
            </a:r>
            <a:r>
              <a:rPr lang="en-US" dirty="0">
                <a:hlinkClick r:id="rId6"/>
              </a:rPr>
              <a:t>https://saltillo.com/images/putting-aided-language-into-practice-choosing-vocab-activity-first-.pdf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960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DCA4413B-91D8-D5C6-E5FB-77C941C09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29a08b2235_0_28">
            <a:extLst>
              <a:ext uri="{FF2B5EF4-FFF2-40B4-BE49-F238E27FC236}">
                <a16:creationId xmlns:a16="http://schemas.microsoft.com/office/drawing/2014/main" id="{E75990BA-8FE5-3F88-CED2-1282D158FF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9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Resources: Observation</a:t>
            </a:r>
            <a:endParaRPr dirty="0"/>
          </a:p>
        </p:txBody>
      </p:sp>
      <p:sp>
        <p:nvSpPr>
          <p:cNvPr id="127" name="Google Shape;127;g329a08b2235_0_28">
            <a:extLst>
              <a:ext uri="{FF2B5EF4-FFF2-40B4-BE49-F238E27FC236}">
                <a16:creationId xmlns:a16="http://schemas.microsoft.com/office/drawing/2014/main" id="{5354EB26-34C4-AB07-2783-61FA8E3E33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6438" y="2400291"/>
            <a:ext cx="10979100" cy="3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Head Start Observation form: </a:t>
            </a:r>
            <a:r>
              <a:rPr lang="en-US" dirty="0">
                <a:hlinkClick r:id="rId3"/>
              </a:rPr>
              <a:t>https://headstart.gov/sites/default/files/pdf/no-search/pbc-mod-handout-template.pdf</a:t>
            </a:r>
            <a:endParaRPr lang="en-US" dirty="0"/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Step Up AT Action Summary Form: </a:t>
            </a:r>
            <a:r>
              <a:rPr lang="en-US" dirty="0">
                <a:hlinkClick r:id="rId4"/>
              </a:rPr>
              <a:t>https://www.stepupat.org/wp-content/uploads/Action-Summary-Form.pdf</a:t>
            </a:r>
            <a:endParaRPr lang="en-US" dirty="0"/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Practical AAC Classroom Observation for Communication Opportunities with AAC: </a:t>
            </a:r>
            <a:r>
              <a:rPr lang="en-US" dirty="0">
                <a:hlinkClick r:id="rId5"/>
              </a:rPr>
              <a:t>https://praacticalaac.org/wp-content/uploads/filebase/assessment/Classroom%20Observation%20for%20Communication%20Opportunities%20with%20AAC%20COCOA.pdf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739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AAECB692-5420-B613-9E0F-F96602D79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29a08b2235_0_28">
            <a:extLst>
              <a:ext uri="{FF2B5EF4-FFF2-40B4-BE49-F238E27FC236}">
                <a16:creationId xmlns:a16="http://schemas.microsoft.com/office/drawing/2014/main" id="{5F4BC225-BC12-7214-F22C-186C6D7E75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489" y="1423304"/>
            <a:ext cx="10979100" cy="6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Resources: Reflection and Feedback</a:t>
            </a:r>
            <a:endParaRPr dirty="0"/>
          </a:p>
        </p:txBody>
      </p:sp>
      <p:sp>
        <p:nvSpPr>
          <p:cNvPr id="127" name="Google Shape;127;g329a08b2235_0_28">
            <a:extLst>
              <a:ext uri="{FF2B5EF4-FFF2-40B4-BE49-F238E27FC236}">
                <a16:creationId xmlns:a16="http://schemas.microsoft.com/office/drawing/2014/main" id="{82144EEC-C868-3C2B-9605-0F70A4FC3D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6438" y="2324100"/>
            <a:ext cx="10979100" cy="3979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Step Up AT Observation Debrief Guide: </a:t>
            </a:r>
            <a:r>
              <a:rPr lang="en-US" dirty="0">
                <a:hlinkClick r:id="rId3"/>
              </a:rPr>
              <a:t>https://www.stepupat.org/wp-content/uploads/Observation_Debrief_Guide.pdf</a:t>
            </a:r>
            <a:endParaRPr lang="en-US" dirty="0"/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PBC Coaching Reflection and Feedback Starter Phrases: </a:t>
            </a:r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>
                <a:hlinkClick r:id="rId4"/>
              </a:rPr>
              <a:t>https://headstart.gov/sites/default/files/video/attachments/coaching-corner-series-starter-phrases.pdf?redirect=eclkc</a:t>
            </a:r>
            <a:endParaRPr lang="en-US" dirty="0"/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Step Up AT Teacher Reflection Form: </a:t>
            </a:r>
            <a:r>
              <a:rPr lang="en-US" dirty="0">
                <a:hlinkClick r:id="rId5"/>
              </a:rPr>
              <a:t>https://www.stepupat.org/wp-content/uploads/Teacher-Reflection-on-Practice.pdf</a:t>
            </a:r>
            <a:endParaRPr lang="en-US" dirty="0"/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A Coaching Guide to asking reflective questions: </a:t>
            </a:r>
            <a:r>
              <a:rPr lang="en-US" dirty="0">
                <a:hlinkClick r:id="rId6"/>
              </a:rPr>
              <a:t>https://info.teachstone.com/blog/a-coaching-guide-to-asking-reflective-questions-part-1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895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8F25F3BF-0B7B-A6D2-3F7F-B6772B3B6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29a08b2235_0_28">
            <a:extLst>
              <a:ext uri="{FF2B5EF4-FFF2-40B4-BE49-F238E27FC236}">
                <a16:creationId xmlns:a16="http://schemas.microsoft.com/office/drawing/2014/main" id="{5F549D44-1D80-8192-EA83-F8FBE1D2FD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9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Resources: Reflection and Feedback, Continued</a:t>
            </a:r>
            <a:endParaRPr dirty="0"/>
          </a:p>
        </p:txBody>
      </p:sp>
      <p:sp>
        <p:nvSpPr>
          <p:cNvPr id="127" name="Google Shape;127;g329a08b2235_0_28">
            <a:extLst>
              <a:ext uri="{FF2B5EF4-FFF2-40B4-BE49-F238E27FC236}">
                <a16:creationId xmlns:a16="http://schemas.microsoft.com/office/drawing/2014/main" id="{B75CD256-C4D1-2399-B9AF-A27295A9D3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6438" y="2400291"/>
            <a:ext cx="10979100" cy="3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Head Start Constructive feedback examples: </a:t>
            </a:r>
            <a:r>
              <a:rPr lang="en-US" dirty="0">
                <a:hlinkClick r:id="rId3"/>
              </a:rPr>
              <a:t>https://headstart.gov/sites/default/files/video/attachments/coaching-corner-series-constructive-feedback.pdf</a:t>
            </a:r>
            <a:endParaRPr lang="en-US" dirty="0"/>
          </a:p>
          <a:p>
            <a:pPr marL="457200" lvl="0" indent="-393192" algn="l" rtl="0">
              <a:spcBef>
                <a:spcPts val="0"/>
              </a:spcBef>
              <a:spcAft>
                <a:spcPts val="600"/>
              </a:spcAft>
              <a:buSzPts val="2592"/>
              <a:buChar char="•"/>
            </a:pPr>
            <a:r>
              <a:rPr lang="en-US" dirty="0"/>
              <a:t>Head Start Webinar Reflection and Feedback Strategies for Success: </a:t>
            </a:r>
            <a:r>
              <a:rPr lang="en-US" dirty="0">
                <a:hlinkClick r:id="rId4"/>
              </a:rPr>
              <a:t>https://headstart.gov/video/reflection-feedback-strategies-success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7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 txBox="1">
            <a:spLocks noGrp="1"/>
          </p:cNvSpPr>
          <p:nvPr>
            <p:ph type="ctrTitle"/>
          </p:nvPr>
        </p:nvSpPr>
        <p:spPr>
          <a:xfrm>
            <a:off x="606868" y="2895455"/>
            <a:ext cx="1100023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01820"/>
              </a:buClr>
              <a:buSzPts val="3600"/>
              <a:buFont typeface="Calibri"/>
              <a:buNone/>
            </a:pPr>
            <a:r>
              <a:rPr lang="en-US" dirty="0"/>
              <a:t>Thank you!</a:t>
            </a:r>
            <a:endParaRPr dirty="0"/>
          </a:p>
        </p:txBody>
      </p:sp>
      <p:sp>
        <p:nvSpPr>
          <p:cNvPr id="193" name="Google Shape;193;p17"/>
          <p:cNvSpPr txBox="1">
            <a:spLocks noGrp="1"/>
          </p:cNvSpPr>
          <p:nvPr>
            <p:ph type="body" idx="1"/>
          </p:nvPr>
        </p:nvSpPr>
        <p:spPr>
          <a:xfrm>
            <a:off x="606425" y="3810000"/>
            <a:ext cx="11001375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None/>
            </a:pPr>
            <a:r>
              <a:rPr lang="en-US" dirty="0"/>
              <a:t>Jodi Altringer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None/>
            </a:pPr>
            <a:r>
              <a:rPr lang="en-US" dirty="0">
                <a:hlinkClick r:id="rId3"/>
              </a:rPr>
              <a:t>jodi.altringer@sourcewell-mn.gov</a:t>
            </a:r>
            <a:endParaRPr lang="en-US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None/>
            </a:pPr>
            <a:r>
              <a:rPr lang="en-US" dirty="0"/>
              <a:t>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592"/>
              <a:buNone/>
            </a:pPr>
            <a:r>
              <a:rPr lang="en-US" dirty="0"/>
              <a:t>Michelle Steele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592"/>
              <a:buNone/>
            </a:pPr>
            <a:r>
              <a:rPr lang="en-US" dirty="0">
                <a:hlinkClick r:id="rId4"/>
              </a:rPr>
              <a:t>michelle.steele@sourcewell-mn.gov</a:t>
            </a:r>
            <a:endParaRPr lang="en-US" dirty="0"/>
          </a:p>
        </p:txBody>
      </p:sp>
      <p:pic>
        <p:nvPicPr>
          <p:cNvPr id="194" name="Google Shape;194;p17" descr="Charting the Cs logo with black and blue tex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5318" y="1206364"/>
            <a:ext cx="2882435" cy="60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276fcfb64b_0_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Coaching and assistive technology? </a:t>
            </a:r>
            <a:endParaRPr dirty="0"/>
          </a:p>
        </p:txBody>
      </p:sp>
      <p:sp>
        <p:nvSpPr>
          <p:cNvPr id="109" name="Google Shape;109;g3276fcfb64b_0_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/>
              <a:t>Increased confidence and capacity in all adults leads to:</a:t>
            </a:r>
            <a:endParaRPr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90C86B-6463-8B10-98D6-7A2B8067804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lvl="0">
              <a:spcBef>
                <a:spcPts val="600"/>
              </a:spcBef>
            </a:pPr>
            <a:r>
              <a:rPr lang="en-US" dirty="0"/>
              <a:t>Increased effective and consistent use of assistive technology</a:t>
            </a:r>
          </a:p>
          <a:p>
            <a:pPr lvl="0"/>
            <a:r>
              <a:rPr lang="en-US" dirty="0"/>
              <a:t>Increased participation and engagement of children</a:t>
            </a:r>
          </a:p>
          <a:p>
            <a:pPr lvl="0"/>
            <a:r>
              <a:rPr lang="en-US" dirty="0"/>
              <a:t>Increased learning outcomes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28d115c70a_0_18"/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9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Getting started with coaching: Teaching practices</a:t>
            </a:r>
            <a:endParaRPr dirty="0"/>
          </a:p>
        </p:txBody>
      </p:sp>
      <p:sp>
        <p:nvSpPr>
          <p:cNvPr id="115" name="Google Shape;115;g328d115c70a_0_18"/>
          <p:cNvSpPr txBox="1">
            <a:spLocks noGrp="1"/>
          </p:cNvSpPr>
          <p:nvPr>
            <p:ph type="body" idx="1"/>
          </p:nvPr>
        </p:nvSpPr>
        <p:spPr>
          <a:xfrm>
            <a:off x="612488" y="2421566"/>
            <a:ext cx="10979100" cy="3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SzPts val="2592"/>
              <a:buChar char="•"/>
            </a:pPr>
            <a:r>
              <a:rPr lang="en-US" dirty="0"/>
              <a:t>Provide a defined set of practices. </a:t>
            </a:r>
            <a:endParaRPr dirty="0"/>
          </a:p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SzPts val="2592"/>
              <a:buChar char="•"/>
            </a:pPr>
            <a:r>
              <a:rPr lang="en-US" dirty="0"/>
              <a:t>Provide opportunities for learners to identify strengths and needs related to the practices. 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E31F7-5818-BE5F-3486-5EF4D3641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Teaching Practices: Step Up 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F29F7-B25D-FE92-035E-C94D8935A0E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Step Up AT Teacher Strengths and Needs Assessment.</a:t>
            </a:r>
          </a:p>
          <a:p>
            <a:r>
              <a:rPr lang="en-US" dirty="0"/>
              <a:t>You can find this at stepupat.org.  Go to the Resources tab and scroll down to Coaching Resources.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1793C5-2BFE-061B-AC5B-BE5A8395CC27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Example practices: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56E4E0-0CDD-AB9F-16EE-7DE2A29002AF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</a:pPr>
            <a:r>
              <a:rPr lang="en-US" dirty="0"/>
              <a:t>Make it easier for children to join in classroom activities by giving them switches and other tools.  </a:t>
            </a:r>
          </a:p>
          <a:p>
            <a:pPr marL="342900" indent="-342900">
              <a:spcBef>
                <a:spcPts val="600"/>
              </a:spcBef>
            </a:pPr>
            <a:r>
              <a:rPr lang="en-US" dirty="0"/>
              <a:t>Use pictures or talking tools to help children communicate.</a:t>
            </a:r>
          </a:p>
        </p:txBody>
      </p:sp>
    </p:spTree>
    <p:extLst>
      <p:ext uri="{BB962C8B-B14F-4D97-AF65-F5344CB8AC3E}">
        <p14:creationId xmlns:p14="http://schemas.microsoft.com/office/powerpoint/2010/main" val="2290848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29a08b2235_0_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Example Teaching practices: Augmentative and Alternative communication (AAC)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0B27FA-8ABC-2409-F2E4-60E1B0339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a list of practices from sources such as this article from </a:t>
            </a:r>
            <a:r>
              <a:rPr lang="en-US" dirty="0" err="1"/>
              <a:t>Assistiveware</a:t>
            </a:r>
            <a:r>
              <a:rPr lang="en-US" dirty="0"/>
              <a:t>: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ED186-7080-8C1F-293A-2139246FE37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</a:pPr>
            <a:r>
              <a:rPr lang="en-US" sz="2000" dirty="0"/>
              <a:t>I model a variety of communicative functions using their system during everyday activities and routines.</a:t>
            </a:r>
          </a:p>
          <a:p>
            <a:pPr marL="800100" lvl="1" indent="-342900"/>
            <a:r>
              <a:rPr lang="en-US" sz="2000" dirty="0"/>
              <a:t>I use parallel talk while using the child’s system</a:t>
            </a:r>
          </a:p>
          <a:p>
            <a:pPr marL="800100" lvl="1" indent="-342900"/>
            <a:r>
              <a:rPr lang="en-US" sz="2000" dirty="0"/>
              <a:t>I use self talk while using the child’s system</a:t>
            </a:r>
          </a:p>
          <a:p>
            <a:pPr marL="800100" lvl="1" indent="-342900"/>
            <a:r>
              <a:rPr lang="en-US" sz="2000" dirty="0"/>
              <a:t>I narrate navigation while modeling </a:t>
            </a:r>
          </a:p>
          <a:p>
            <a:pPr marL="342900" indent="-342900">
              <a:spcBef>
                <a:spcPts val="600"/>
              </a:spcBef>
            </a:pPr>
            <a:r>
              <a:rPr lang="en-US" sz="2000" dirty="0"/>
              <a:t>I use an expectant pause to create communication opportunities. </a:t>
            </a:r>
          </a:p>
          <a:p>
            <a:pPr marL="342900" indent="-342900">
              <a:spcBef>
                <a:spcPts val="600"/>
              </a:spcBef>
            </a:pPr>
            <a:r>
              <a:rPr lang="en-US" sz="2000" dirty="0"/>
              <a:t>I attribute meaning to any communication attempts. </a:t>
            </a:r>
          </a:p>
          <a:p>
            <a:pPr marL="342900" indent="-342900">
              <a:spcBef>
                <a:spcPts val="600"/>
              </a:spcBef>
            </a:pPr>
            <a:r>
              <a:rPr lang="en-US" sz="2000" dirty="0"/>
              <a:t>I add more words or ideas to children’s communication attempts. 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29a08b2235_0_28"/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9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/>
              <a:t>Getting Started: Make a plan</a:t>
            </a:r>
            <a:endParaRPr/>
          </a:p>
        </p:txBody>
      </p:sp>
      <p:sp>
        <p:nvSpPr>
          <p:cNvPr id="127" name="Google Shape;127;g329a08b2235_0_28"/>
          <p:cNvSpPr txBox="1">
            <a:spLocks noGrp="1"/>
          </p:cNvSpPr>
          <p:nvPr>
            <p:ph type="body" idx="1"/>
          </p:nvPr>
        </p:nvSpPr>
        <p:spPr>
          <a:xfrm>
            <a:off x="606438" y="2400291"/>
            <a:ext cx="10979100" cy="3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SzPts val="2592"/>
              <a:buChar char="•"/>
            </a:pPr>
            <a:r>
              <a:rPr lang="en-US" dirty="0"/>
              <a:t>Identify a practice as a focus </a:t>
            </a:r>
            <a:endParaRPr dirty="0"/>
          </a:p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SzPts val="2592"/>
              <a:buChar char="•"/>
            </a:pPr>
            <a:r>
              <a:rPr lang="en-US" dirty="0"/>
              <a:t>Collaborate to develop a plan</a:t>
            </a:r>
          </a:p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SzPts val="2592"/>
              <a:buChar char="•"/>
            </a:pPr>
            <a:r>
              <a:rPr lang="en-US" dirty="0"/>
              <a:t>Document the plan</a:t>
            </a:r>
          </a:p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SzPts val="2592"/>
              <a:buChar char="•"/>
            </a:pPr>
            <a:r>
              <a:rPr lang="en-US" dirty="0"/>
              <a:t>Provide enough details so roles are clear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28d115c70a_0_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Coaching Strategy: Create a coaching toolkit</a:t>
            </a:r>
            <a:endParaRPr dirty="0"/>
          </a:p>
        </p:txBody>
      </p:sp>
      <p:sp>
        <p:nvSpPr>
          <p:cNvPr id="133" name="Google Shape;133;g328d115c70a_0_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0" indent="0">
              <a:spcBef>
                <a:spcPts val="600"/>
              </a:spcBef>
            </a:pPr>
            <a:r>
              <a:rPr lang="en-US" dirty="0"/>
              <a:t>For each practice, collect and organize the following: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DD168C-DEAF-4874-36EF-A614FC7E0BE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lvl="0"/>
            <a:r>
              <a:rPr lang="en-US" dirty="0"/>
              <a:t>Learn more about it resources</a:t>
            </a:r>
          </a:p>
          <a:p>
            <a:pPr lvl="0"/>
            <a:r>
              <a:rPr lang="en-US" dirty="0"/>
              <a:t>Illustrations of the practice</a:t>
            </a:r>
          </a:p>
          <a:p>
            <a:pPr lvl="0"/>
            <a:r>
              <a:rPr lang="en-US" dirty="0"/>
              <a:t>Implementation supports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ntegral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CC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PAW xmlns="http://www.net-centric.com/PAWPP">
  <Shape xmlns="" ID="Q5GQK89ZPdwNNzzEWemFHTETDwk=" isBookmarkSet="yes" bookmark="yes" pdftag="H1" artifact="_x0030_" Order="_x0031_"/>
  <Shape xmlns="" ID="V3k4dxRyNAG+yfSQ3sGN3yLjsi0=" isBookmarkSet="no" formula="no" inline="no" bookmark="no" pdftag="Figure" artifact="_x0030_" Order="_x0033_" validate="no" Lang=""/>
  <Shape xmlns="" ID="Og6hKY0I1dADfcA1zfBNsRhVTXs=" pdftag="P" isBookmarkSet="no" bookmark="no" Order="_x0034_"/>
  <Shape xmlns="" ID="DrHfg3wnqO3UnXkrdlF0I2X88OA=" pdftag="P" isBookmarkSet="no" bookmark="no" Order="_x0032_"/>
  <Shape xmlns="" ID="PEejhf9fu/ixy2HGZRiTZ7gtDEM=" isBookmarkSet="yes" bookmark="yes" pdftag="H2" artifact="_x0030_" Order="_x0031_"/>
  <Shape xmlns="" ID="kzKj1OXPPDvTF0BDEiZSxSsey6Y=" pdftag="P" isBookmarkSet="no" bookmark="no" Order="_x0032_"/>
  <Shape xmlns="" ID="fFosAvwRLV8KuHqHJI3sPByRvp4=" isBookmarkSet="yes" bookmark="yes" pdftag="H2" artifact="_x0030_" Order="_x0031_"/>
  <Shape xmlns="" ID="lAqBsASkrdfbwlKfY/FpESjSZ2c=" isBookmarkSet="yes" bookmark="yes" pdftag="H3" artifact="_x0030_" Order="_x0032_"/>
  <Shape xmlns="" ID="LWo6CSWt9ahYH6tEuuJVHoCOlkU=" pdftag="P" isBookmarkSet="no" bookmark="no" Order="_x0033_"/>
  <Shape xmlns="" ID="jTOCg96N6+3GQq96YeqtbH9E0QM=" isBookmarkSet="yes" bookmark="yes" pdftag="H2" artifact="_x0030_" Order="_x0031_"/>
  <Shape xmlns="" ID="J+G3kzQvOh2iMYjNhlEY/2X9nZE=" isBookmarkSet="yes" bookmark="yes" pdftag="H3" artifact="_x0030_" Order="_x0032_"/>
  <Shape xmlns="" ID="WrP5Zji2oVa0GgDq9kpsIZNw3Dk=" pdftag="P" isBookmarkSet="no" bookmark="no" Order="_x0033_"/>
  <Shape xmlns="" ID="lgI3RSOCscKZEERXdxq9Vr5PAMg=" isBookmarkSet="yes" bookmark="yes" pdftag="H2" artifact="_x0030_" Order="_x0031_"/>
  <Shape xmlns="" ID="sp6qkmiPitFFUJCVSmavSnIcMIE=" pdftag="P" isBookmarkSet="no" bookmark="no" Order="_x0032_"/>
  <Shape xmlns="" ID="8NOqEydZ0CLK2hsCCPY+L9voyAA=" pdftag="H2" isBookmarkSet="no" bookmark="yes" Order="_x0031_"/>
  <Shape xmlns="" ID="lNdiynOKail+Ot5dZ8QXeKJXDvA=" pdftag="P" isBookmarkSet="no" bookmark="no" Order="_x0032_"/>
  <Shape xmlns="" ID="OhbBG+bUmTb8jvfLsh+h0ANPbOA=" isBookmarkSet="yes" bookmark="yes" pdftag="H3" artifact="_x0030_" Order="_x0033_"/>
  <Shape xmlns="" ID="bTVeBK3nqpFQG76ahoub+2Lt1Mg=" pdftag="P" isBookmarkSet="no" bookmark="no" Order="_x0034_"/>
  <Shape xmlns="" ID="VDH1Vm5vEXSsH59b9KLv2A0+Pic=" isBookmarkSet="yes" bookmark="yes" pdftag="H2" artifact="_x0030_" Order="_x0031_"/>
  <Shape xmlns="" ID="5PawMZX2RC7HBPVkAVjRHQ56eLg=" isBookmarkSet="yes" bookmark="yes" pdftag="H3" artifact="_x0030_" Order="_x0032_"/>
  <Shape xmlns="" ID="wayW+ieWs20QclnUoZeI4Ec7uvQ=" pdftag="P" isBookmarkSet="no" bookmark="no" Order="_x0033_"/>
  <Shape xmlns="" ID="joZDVbesi2sehX1eCt9uhiaPzUM=" isBookmarkSet="yes" bookmark="yes" pdftag="H2" artifact="_x0030_" Order="_x0031_"/>
  <Shape xmlns="" ID="sybmvbnH3JdFDTkDnCw4JJxBpCc=" pdftag="P" isBookmarkSet="no" bookmark="no" Order="_x0032_"/>
  <Shape xmlns="" ID="NLA3n+JuX0TqdTOCZ/Vb7LR0phw=" isBookmarkSet="yes" bookmark="yes" pdftag="H2" artifact="_x0030_" Order="_x0031_"/>
  <Shape xmlns="" ID="qfNO0ppq8MoNNZgqGjX9YR2EpYw=" isBookmarkSet="yes" bookmark="yes" pdftag="H3" artifact="_x0030_" Order="_x0032_"/>
  <Shape xmlns="" ID="iGubjjNqrG25k9F35b3k1RvJL5M=" pdftag="P" isBookmarkSet="no" bookmark="no" Order="_x0033_"/>
  <Shape xmlns="" ID="+67tfGspvyJAC8K20BgcHgL7obs=" isBookmarkSet="yes" bookmark="yes" pdftag="H2" artifact="_x0030_" Order="_x0031_"/>
  <Shape xmlns="" ID="qIIlSxi2pBbmXRUoKPS/xzy/0A4=" isBookmarkSet="yes" bookmark="yes" pdftag="H3" artifact="_x0030_" Order="_x0032_"/>
  <Shape xmlns="" ID="XDjfsEkP4WqxI3XuAWHdv/X406g=" pdftag="P" isBookmarkSet="no" bookmark="no" Order="_x0033_"/>
  <Shape xmlns="" ID="btenDSUWV/tW6vncIZcoya/I7Vs=" isBookmarkSet="yes" bookmark="yes" pdftag="H2" artifact="_x0030_" Order="_x0031_"/>
  <Shape xmlns="" ID="Hum89Pr38S4Q5VFyqOpc//b/Zvo=" isBookmarkSet="yes" bookmark="yes" pdftag="H3" artifact="_x0030_" Order="_x0032_"/>
  <Shape xmlns="" ID="zhvzT/6Tgm8xFZJF7exslSQLEFI=" pdftag="P" isBookmarkSet="no" bookmark="no" Order="_x0033_"/>
  <Shape xmlns="" ID="q4qBKoW2NU31C6ZKlCYC8hfUuI0=" pdftag="H2" isBookmarkSet="no" bookmark="yes" Order="_x0031_"/>
  <Shape xmlns="" ID="EhBReg89/Bzuyv1B2pDFTCj8TAQ=" Order="_x0032_" formula="no" inline="no" isBookmarkSet="no" bookmark="no" artifact="_x0031_" pdftag="_x005B_Artifact_x005D_" validate="no" Lang=""/>
  <Shape xmlns="" ID="NjNMAJ1VpZbhBZ3lvXQdhj8oIK0=" pdftag="H2" isBookmarkSet="no" bookmark="yes" Order="_x0031_"/>
  <Shape xmlns="" ID="+G5wK03vh+0yzNJ2qA7wy8J9WeU=" Order="_x0032_" artifact="_x0031_" formula="no" inline="no" isBookmarkSet="no" bookmark="no" pdftag="_x005B_Artifact_x005D_" validate="no" Lang=""/>
  <Shape xmlns="" ID="R/PR3DnW/rY/DLL91dIfewT2PYI=" pdftag="H2" isBookmarkSet="no" bookmark="yes" Order="_x0031_"/>
  <Shape xmlns="" ID="isN2OjkqbiGnPxR4AlZvqfzempc=" pdftag="P" isBookmarkSet="no" bookmark="no" Order="_x0032_"/>
  <Shape xmlns="" ID="7BpbEuVjsb/3dSvucihILMSGo6Y=" formula="no" artifact="_x0030_" pdftag="Figure" inline="no" isBookmarkSet="no" bookmark="no" Order="_x0032_" validate="yes"/>
  <Shape xmlns="" ID="xOKXMoXeXrDgFWgUDuKVjXE2tLM=" pdftag="H2" isBookmarkSet="no" bookmark="yes" Order="_x0031_"/>
  <Shape xmlns="" ID="O/Dq8l7eaP8M4IpkFLa6icK1fdo=" pdftag="P" isBookmarkSet="no" bookmark="no" Order="_x0032_"/>
  <Shape xmlns="" ID="L/RFCaKxWaTvJY1EK8yUHAY5yr4=" formula="no" pdftag="Figure" artifact="_x0030_" inline="no" isBookmarkSet="no" bookmark="no" Order="_x0033_" validate="no" Lang=""/>
  <Shape xmlns="" ID="zUBHPc9skfH24nakqLBKnC0Op/Y=" pdftag="H2" isBookmarkSet="no" bookmark="yes" Order="_x0031_"/>
  <Shape xmlns="" ID="odkjmmlzI6g8iHRzKzlrU/YStmI=" isBookmarkSet="yes" bookmark="yes" pdftag="H3" artifact="_x0030_" Order="_x0032_"/>
  <Shape xmlns="" ID="LDlphAvbWj5jrCjB6UGR6rfIYwM=" pdftag="P" isBookmarkSet="no" bookmark="no" Order="_x0033_"/>
  <Shape xmlns="" ID="YgBK3Vvy9NffSkiRhsloh6vWMNI=" isBookmarkSet="yes" bookmark="yes" pdftag="H3" artifact="_x0030_" Order="_x0034_"/>
  <Shape xmlns="" ID="avfzqKCcEHbwCij6tNrtM4k25kE=" pdftag="P" isBookmarkSet="no" bookmark="no" Order="_x0035_"/>
  <Shape xmlns="" ID="E/N1iGBHMxY5eY6AyVP0i3VvvVs=" isBookmarkSet="yes" bookmark="yes" pdftag="H2" artifact="_x0030_" Order="_x0031_"/>
  <Shape xmlns="" ID="X1vFMlcuJXO2/BqjGhp+Aci1Ny4=" isBookmarkSet="yes" bookmark="yes" pdftag="H3" artifact="_x0030_" Order="_x0032_"/>
  <Shape xmlns="" ID="kr3DjOUfGPQuDEdneqmfooUAaL4=" pdftag="P" isBookmarkSet="no" bookmark="no" Order="_x0033_"/>
  <Shape xmlns="" ID="Cibo8JFmTESCh/rFbHSSpbvLB9k=" isBookmarkSet="yes" bookmark="yes" pdftag="H2" artifact="_x0030_" Order="_x0031_"/>
  <Shape xmlns="" ID="TQ/TykJ9urGwajSOs8uhbw2eGeA=" isBookmarkSet="yes" bookmark="yes" pdftag="H3" artifact="_x0030_" Order="_x0032_"/>
  <Shape xmlns="" ID="63HZKymzEDlWMc3ShX0iEcToIgA=" pdftag="P" isBookmarkSet="no" bookmark="no" Order="_x0033_"/>
  <Shape xmlns="" ID="zTWmfjf+8CJMg0KOdYVOUEVqCO4=" Order="_x0031_" pdftag="H2" artifact="_x0030_" isBookmarkSet="yes" bookmark="yes"/>
  <Shape xmlns="" ID="dsomnzDJ5cS4mNeYGHa0vsNcB64=" isBookmarkSet="yes" bookmark="yes" pdftag="H3" artifact="_x0030_" Order="_x0032_"/>
  <Shape xmlns="" ID="NT+9p68kGdew1XXHwUHQb2WaJb4=" pdftag="P" isBookmarkSet="no" bookmark="no" Order="_x0033_"/>
  <Shape xmlns="" ID="Mev5DosMWuYk3N7GUpkvnDLh2CU=" isBookmarkSet="yes" bookmark="yes" pdftag="H2" artifact="_x0030_" Order="_x0031_"/>
  <Shape xmlns="" ID="2TVK9nlE5/iGf4q+ddEmsexMzTI=" isBookmarkSet="yes" bookmark="yes" pdftag="H3" artifact="_x0030_" Order="_x0032_"/>
  <Shape xmlns="" ID="AyMEz8Fsy2LcfvYwH8REmo29NxY=" pdftag="P" isBookmarkSet="no" bookmark="no" Order="_x0033_"/>
  <Shape xmlns="" ID="rJiweYEJ4oERGbUEuBzSyApD/rA=" pdftag="H2" artifact="_x0030_" isBookmarkSet="yes" bookmark="yes" Order="_x0031_"/>
  <Shape xmlns="" ID="LW6R1dhxulKmIfr4e3c3vWm8Zko=" isBookmarkSet="yes" bookmark="yes" pdftag="H3" artifact="_x0030_" Order="_x0032_"/>
  <Shape xmlns="" ID="7zoR127Bo394WituVuAhdrIb8O4=" pdftag="P" isBookmarkSet="no" bookmark="no" Order="_x0033_"/>
  <Shape xmlns="" ID="IWsX3IyTxHG2Y+YACWSZJwfc7BI=" isBookmarkSet="yes" bookmark="yes" pdftag="H2" artifact="_x0030_" Order="_x0031_"/>
  <Shape xmlns="" ID="XRMgb7pqaKPJglhJ6vppeHApJ0U=" pdftag="P" isBookmarkSet="no" bookmark="no" Order="_x0032_"/>
  <Shape xmlns="" ID="xC+0p/vNjAKzZ7G3cW3Zy+p6Gz0=" isBookmarkSet="yes" bookmark="yes" pdftag="H2" artifact="_x0030_" Order="_x0031_"/>
  <Shape xmlns="" ID="wZA3U0Jh23ajpPIHWeC+wVzen9c=" isBookmarkSet="yes" bookmark="yes" pdftag="H3" artifact="_x0030_" Order="_x0032_"/>
  <Shape xmlns="" ID="PVCA2cAa7fiE/gf5dDSSK9fh+rU=" pdftag="P" isBookmarkSet="no" bookmark="no" Order="_x0033_"/>
  <Shape xmlns="" ID="5jtlrL3WeA+IVuPlzdvV+wmFnT4=" isBookmarkSet="yes" bookmark="yes" pdftag="H2" artifact="_x0030_" Order="_x0031_"/>
  <Shape xmlns="" ID="d/qO5QfFJWVtxAHVyK7+oQTAYrg=" pdftag="P" isBookmarkSet="no" bookmark="no" Order="_x0032_"/>
  <Shape xmlns="" ID="+ZfJ0TcskkPAOjLyvEoVjbWhZMQ=" isBookmarkSet="yes" bookmark="yes" pdftag="H2" artifact="_x0030_" Order="_x0031_"/>
  <Shape xmlns="" ID="dJDWn8wqfAqBclAZLOvMP1vOXZ8=" pdftag="P" isBookmarkSet="no" bookmark="no" Order="_x0032_"/>
  <Shape xmlns="" ID="4a/+c2n7nLU1tEQr/V//8h9VbnQ=" isBookmarkSet="no" bookmark="no" Order="_x0031_" pdftag="_x005B_Artifact_x005D_" artifact="_x0031_"/>
  <Shape xmlns="" ID="T0E0P6rOKhgJ2uJq1RA/6MG4WbY=" pdftag="P" isBookmarkSet="no" bookmark="no" Order="_x0031_"/>
  <Shape xmlns="" ID="SpYAhEPN14ZfxBgvzZssNdV2ZtY=" isBookmarkSet="yes" bookmark="yes" pdftag="H2" artifact="_x0030_" Order="_x0031_"/>
  <Shape xmlns="" ID="9r3uihsk23mDYGJnoAqwdX3j1zk=" pdftag="P" isBookmarkSet="no" bookmark="no" Order="_x0032_"/>
  <Shape xmlns="" ID="TGGtXktSdSjDnTWvcf8ZlubOE5A=" isBookmarkSet="yes" bookmark="yes" pdftag="H2" artifact="_x0030_" Order="_x0031_"/>
  <Shape xmlns="" ID="jXVh4H6pV8CL0ssR9DV3Qyr/Gcw=" pdftag="P" isBookmarkSet="no" bookmark="no" Order="_x0032_"/>
  <Shape xmlns="" ID="v6ajtKWU1RPSJG9AX4v67QfucIM=" isBookmarkSet="no" Order="_x0031_" bookmark="no" pdftag="_x005B_Artifact_x005D_" artifact="_x0031_"/>
  <Shape xmlns="" ID="DIrbwX50aAF/QLJ/LsC7Zw0ibSs=" pdftag="P" isBookmarkSet="no" bookmark="no" Order="_x0031_"/>
  <Shape xmlns="" ID="Tuq2ke34WhT4znBJXvbF5oRlyXc=" isBookmarkSet="yes" bookmark="yes" pdftag="H2" artifact="_x0030_" Order="_x0031_"/>
  <Shape xmlns="" ID="dBcVYfTvYYQwyBXAHEt2iCxDTxw=" pdftag="P" isBookmarkSet="no" bookmark="no" Order="_x0032_"/>
  <Shape xmlns="" ID="wLtv96yj/C8cjSy364uz6eA84TM=" isBookmarkSet="yes" bookmark="yes" pdftag="H2" artifact="_x0030_" Order="_x0031_"/>
  <Shape xmlns="" ID="2QMfO5FRaJVbS/n7p0mmorT4P3k=" pdftag="P" isBookmarkSet="no" bookmark="no" Order="_x0032_"/>
  <Shape xmlns="" ID="gk7Y7F4earYwFQVxfK3CX61SQns=" isBookmarkSet="yes" bookmark="yes" pdftag="H2" artifact="_x0030_" Order="_x0031_"/>
  <Shape xmlns="" ID="q74mPzcWKtdO+whWFZv9bkXZK6M=" pdftag="P" isBookmarkSet="no" bookmark="no" Order="_x0032_"/>
  <Shape xmlns="" ID="MLXWI+k5cDWsOdO10QsF1G/HwQo=" isBookmarkSet="no" Order="_x0031_" bookmark="no" pdftag="_x005B_Artifact_x005D_" artifact="_x0031_"/>
  <Shape xmlns="" ID="Q44Rk5KgEhzB2pRKV/gpd5LsslE=" pdftag="P" isBookmarkSet="no" bookmark="no" Order="_x0031_"/>
  <Shape xmlns="" ID="jW5tzpAGyWBzNOqNCUdYYiKfMX4=" pdftag="P" isBookmarkSet="no" bookmark="no" Order="_x0032_"/>
  <Shape xmlns="" ID="9zqkVou9NpJ337GM4x7D4dfeC7o=" pdftag="P" isBookmarkSet="no" bookmark="no" Order="_x0033_"/>
  <Shape xmlns="" ID="w0UtlNbgAQOSqPbmcfu9HA8yZlY=" formula="no" inline="no" pdftag="Figure" isBookmarkSet="no" artifact="_x0030_" bookmark="no" Order="_x0031_" validate="no" Lang=""/>
  <HyperLink xmlns="" ID="avfzqKCcEHbwCij6tNrtM4k25kE=-1950727346510.9_303.1348" plainAltText="https:_x002F__x002F_www.development.stepupat.org_x002F_" language="" Lang=""/>
  <HyperLink xmlns="" ID="d/qO5QfFJWVtxAHVyK7+oQTAYrg=1762106317312.4745_192.5977" plainAltText="https:_x002F__x002F_www.stepupat.org_x002F_" Lang=""/>
  <HyperLink xmlns="" ID="d/qO5QfFJWVtxAHVyK7+oQTAYrg=1999131408105.3494_256.1977" plainAltText="https:_x002F__x002F_online.flippingbook.com_x002F_view_x002F_471571059_x002F_" Lang=""/>
  <HyperLink xmlns="" ID="d/qO5QfFJWVtxAHVyK7+oQTAYrg=-285628516105.3494_319.7977" plainAltText="https:_x002F__x002F_headstart.gov_x002F_professional-development_x002F_article_x002F_practice-based-coaching-" Lang=""/>
  <HyperLink xmlns="" ID="d/qO5QfFJWVtxAHVyK7+oQTAYrg=1099314329105.3494_348.5977" plainAltText="pbc"/>
  <HyperLink xmlns="" ID="d/qO5QfFJWVtxAHVyK7+oQTAYrg=1830571764105.3494_412.1977" plainAltText="https:_x002F__x002F_products.brookespublishing.com_x002F_Essentials-of-Practice-Based-Coaching-" Lang=""/>
  <HyperLink xmlns="" ID="d/qO5QfFJWVtxAHVyK7+oQTAYrg=400344699105.3494_440.9977" plainAltText="P1288.aspx"/>
  <HyperLink xmlns="" ID="dJDWn8wqfAqBclAZLOvMP1vOXZ8=-418684417496.2245_192.5977" plainAltText="https:_x002F__x002F_www.stepupat.org_x002F_wp-" Lang=""/>
  <HyperLink xmlns="" ID="dJDWn8wqfAqBclAZLOvMP1vOXZ8=2146145784105.3494_221.3977" plainAltText="content_x002F_uploads_x002F_C3-Teacher-Strengths-and-Needs-Assessment-FROM-" Lang=""/>
  <HyperLink xmlns="" ID="dJDWn8wqfAqBclAZLOvMP1vOXZ8=1703873329105.3494_250.1977" plainAltText="COACHING-MANUAL-V3-1.pdf"/>
  <HyperLink xmlns="" ID="dJDWn8wqfAqBclAZLOvMP1vOXZ8=-339760550105.3494_313.7977" plainAltText="https:_x002F__x002F_www.communicationmatrix.org_x002F_Uploads_x002F_Posts_x002F_8371_x002F_Opportunities_x0020_Self_x0020_" Lang=""/>
  <HyperLink xmlns="" ID="dJDWn8wqfAqBclAZLOvMP1vOXZ8=190498992105.3494_342.5977" plainAltText="Assessment.pdf"/>
  <HyperLink xmlns="" ID="dJDWn8wqfAqBclAZLOvMP1vOXZ8=-981048394105.3494_406.1977" plainAltText="https:_x002F__x002F_www.assistiveware.com_x002F_learn-aac_x002F_build-communication-partner-skills" Lang=""/>
  <HyperLink xmlns="" ID="T0E0P6rOKhgJ2uJq1RA/6MG4WbY=-354090354648.7245_192.5977" plainAltText="https:_x002F__x002F_ddwa.org.au_x002F_wp-" Lang=""/>
  <HyperLink xmlns="" ID="T0E0P6rOKhgJ2uJq1RA/6MG4WbY=-2402164769.34945_221.3977" plainAltText="content_x002F_uploads_x002F_2024_x002F_04_x002F_DDWA-Communication-Partner-Observation-and-" Lang=""/>
  <HyperLink xmlns="" ID="T0E0P6rOKhgJ2uJq1RA/6MG4WbY=-68136531769.34945_250.1977" plainAltText="Reflection-Guide-updated-02042024.pdf"/>
  <HyperLink xmlns="" ID="9r3uihsk23mDYGJnoAqwdX3j1zk=-418684417391.3495_192.5977" plainAltText="https:_x002F__x002F_www.stepupat.org_x002F_wp-" Lang=""/>
  <HyperLink xmlns="" ID="9r3uihsk23mDYGJnoAqwdX3j1zk=-904041611105.3494_221.3977" plainAltText="content_x002F_uploads_x002F_Action-Plan.pdf" Lang=""/>
  <HyperLink xmlns="" ID="9r3uihsk23mDYGJnoAqwdX3j1zk=1132381302386.7245_256.1977" plainAltText="https:_x002F__x002F_headstart.gov_x002F_sites_x002F_default_x002F_files_x002F_pdf_x002F_no-" Lang=""/>
  <HyperLink xmlns="" ID="9r3uihsk23mDYGJnoAqwdX3j1zk=1613689105.3494_284.9977" plainAltText="search_x002F_coaching-corner-pbc-coach-training-action-plan-b.pdf" Lang=""/>
  <HyperLink xmlns="" ID="9r3uihsk23mDYGJnoAqwdX3j1zk=-617621808105.3494_348.5977" plainAltText="https:_x002F__x002F_ussaac.org_x002F_wp-content_x002F_uploads_x002F_2018_x002F_10_x002F_JEPL-AAC-Implementation-" Lang=""/>
  <HyperLink xmlns="" ID="9r3uihsk23mDYGJnoAqwdX3j1zk=-613126936105.3494_377.3977" plainAltText="Action-Plan.pdf"/>
  <HyperLink xmlns="" ID="jXVh4H6pV8CL0ssR9DV3Qyr/Gcw=-692918786105.3494_221.3977" plainAltText="https:_x002F__x002F_www.youtube.com_x002F__x0040_stepupatproject5640_x002F_videos" Lang=""/>
  <HyperLink xmlns="" ID="jXVh4H6pV8CL0ssR9DV3Qyr/Gcw=-1950727346473.9745_256.1977" plainAltText="https:_x002F__x002F_www.development.stepupat.org_x002F_" Lang=""/>
  <HyperLink xmlns="" ID="jXVh4H6pV8CL0ssR9DV3Qyr/Gcw=1299212913105.3494_319.7977" plainAltText="https:_x002F__x002F_aaclanguagelab.com_x002F_resources_x003F_category_x003D_teaching-and-therapy-material" Lang=""/>
  <HyperLink xmlns="" ID="jXVh4H6pV8CL0ssR9DV3Qyr/Gcw=1660442236105.3494_383.3977" plainAltText="https:_x002F__x002F_youtu.be_x002F_s8pMaoFNAH4_x003F_si_x003D_Cc_nSYWyVMAwZl7G" Lang=""/>
  <HyperLink xmlns="" ID="jXVh4H6pV8CL0ssR9DV3Qyr/Gcw=88499247105.3494_446.9977" plainAltText="https:_x002F__x002F_youtu.be_x002F_JrzkV36P1Ys_x003F_si_x003D_KkNuKuseCjglmG1A" Lang=""/>
  <HyperLink xmlns="" ID="DIrbwX50aAF/QLJ/LsC7Zw0ibSs=-2125987140105.3494_215.3984" plainAltText="https:_x002F__x002F_www.pinterest.com_x002F_lasenders_x002F_aac-memes-signs-and-posters_x002F_" Lang=""/>
  <HyperLink xmlns="" ID="DIrbwX50aAF/QLJ/LsC7Zw0ibSs=-293217342314.5995_250.1984" plainAltText="https:_x002F__x002F_youtu.be_x002F_LqeAipcciVQ_x003F_si_x003D_HSuGa7zBKMeayP6E" Lang=""/>
  <HyperLink xmlns="" ID="DIrbwX50aAF/QLJ/LsC7Zw0ibSs=-1613984249105.3494_313.7984" plainAltText="https:_x002F__x002F_youtu.be_x002F_UZSwwbhyExE_x003F_si_x003D_BGkgrNGIBu2aM0ur" Lang=""/>
  <HyperLink xmlns="" ID="DIrbwX50aAF/QLJ/LsC7Zw0ibSs=1559973429480.2245_348.5984" plainAltText="https:_x002F__x002F_lessonpix.com_x002F_articles_x002F_5_x002F_214_x002F_Core" Lang=""/>
  <HyperLink xmlns="" ID="DIrbwX50aAF/QLJ/LsC7Zw0ibSs=1334884113557.5994_383.3984" plainAltText="https:_x002F__x002F_youtu.be_x002F_flFNMky22-" Lang=""/>
  <HyperLink xmlns="" ID="DIrbwX50aAF/QLJ/LsC7Zw0ibSs=-1602702958105.3494_412.1984" plainAltText="U_x003F_si_x003D_F6MePeckL48rsJxA" Lang=""/>
  <HyperLink xmlns="" ID="DIrbwX50aAF/QLJ/LsC7Zw0ibSs=88499247105.3494_475.7984" plainAltText="https:_x002F__x002F_youtu.be_x002F_JrzkV36P1Ys_x003F_si_x003D_KkNuKuseCjglmG1A" Lang=""/>
  <HyperLink xmlns="" ID="dBcVYfTvYYQwyBXAHEt2iCxDTxw=-702249537501.3495_192.5977" plainAltText="https:_x002F__x002F_center-elp.org_x002F_wp-" Lang=""/>
  <HyperLink xmlns="" ID="dBcVYfTvYYQwyBXAHEt2iCxDTxw=-1429213965105.3494_221.3977" plainAltText="content_x002F_uploads_x002F_2018_x002F_09_x002F_curriculum-modifications-module-5-activity-matrix.pdf" Lang=""/>
  <HyperLink xmlns="" ID="dBcVYfTvYYQwyBXAHEt2iCxDTxw=1317822674461.9745_256.1977" plainAltText="https:_x002F__x002F_aaclanguagelab.com_x002F_resources_x002F_lets-" Lang=""/>
  <HyperLink xmlns="" ID="dBcVYfTvYYQwyBXAHEt2iCxDTxw=-1352143790105.3494_284.9977" plainAltText="grow-language" Lang=""/>
  <HyperLink xmlns="" ID="dBcVYfTvYYQwyBXAHEt2iCxDTxw=114699127105.3494_348.5977" plainAltText="https:_x002F__x002F_lessonpix.com_x002F_images_x002F_EarlyChildhoodModelCoreLanguagePlans-Blank.pdf" Lang=""/>
  <HyperLink xmlns="" ID="dBcVYfTvYYQwyBXAHEt2iCxDTxw=-895333218501.7245_383.3977" plainAltText="https:_x002F__x002F_saltillo.com_x002F_images_x002F_putting-" Lang=""/>
  <HyperLink xmlns="" ID="dBcVYfTvYYQwyBXAHEt2iCxDTxw=-373118454105.3494_412.1977" plainAltText="aided-language-into-practice-choosing-vocab-activity-first-.pdf" Lang=""/>
  <HyperLink xmlns="" ID="2QMfO5FRaJVbS/n7p0mmorT4P3k=1132381302398.0995_192.5977" plainAltText="https:_x002F__x002F_headstart.gov_x002F_sites_x002F_default_x002F_files_x002F_pdf_x002F_no-" Lang=""/>
  <HyperLink xmlns="" ID="2QMfO5FRaJVbS/n7p0mmorT4P3k=729718938105.3494_221.3977" plainAltText="search_x002F_pbc-mod-handout-template.pdf" Lang=""/>
  <HyperLink xmlns="" ID="2QMfO5FRaJVbS/n7p0mmorT4P3k=-418684417447.7245_256.1977" plainAltText="https:_x002F__x002F_www.stepupat.org_x002F_wp-" Lang=""/>
  <HyperLink xmlns="" ID="2QMfO5FRaJVbS/n7p0mmorT4P3k=1232567369105.3494_284.9977" plainAltText="content_x002F_uploads_x002F_Action-Summary-Form.pdf" Lang=""/>
  <HyperLink xmlns="" ID="2QMfO5FRaJVbS/n7p0mmorT4P3k=1280689669105.3494_348.5977" plainAltText="https:_x002F__x002F_praacticalaac.org_x002F_wp-" Lang=""/>
  <HyperLink xmlns="" ID="2QMfO5FRaJVbS/n7p0mmorT4P3k=1338226912105.3494_377.3977" plainAltText="content_x002F_uploads_x002F_filebase_x002F_assessment_x002F_Classroom_x0025_20Observation_x0025_20for_x0025_20Com"/>
  <HyperLink xmlns="" ID="2QMfO5FRaJVbS/n7p0mmorT4P3k=1388415338105.3494_406.1977" plainAltText="munication_x0025_20Opportunities_x0025_20with_x0025_20AAC_x0025_20COCOA.pdf"/>
  <HyperLink xmlns="" ID="q74mPzcWKtdO+whWFZv9bkXZK6M=-418684417491.0995_186.5984" plainAltText="https:_x002F__x002F_www.stepupat.org_x002F_wp-" Lang=""/>
  <HyperLink xmlns="" ID="q74mPzcWKtdO+whWFZv9bkXZK6M=-925771338105.3494_215.3984" plainAltText="content_x002F_uploads_x002F_Observation_Debrief_Guide.pdf" Lang=""/>
  <HyperLink xmlns="" ID="q74mPzcWKtdO+whWFZv9bkXZK6M=1424231065105.3494_284.9984" plainAltText="https:_x002F__x002F_headstart.gov_x002F_sites_x002F_default_x002F_files_x002F_video_x002F_attachments_x002F_coaching-corner-" Lang=""/>
  <HyperLink xmlns="" ID="q74mPzcWKtdO+whWFZv9bkXZK6M=-2044632172105.3494_313.7984" plainAltText="series-starter-phrases.pdf_x003F_redirect_x003D_eclkc"/>
  <HyperLink xmlns="" ID="q74mPzcWKtdO+whWFZv9bkXZK6M=-418684417469.4745_348.5984" plainAltText="https:_x002F__x002F_www.stepupat.org_x002F_wp-" Lang=""/>
  <HyperLink xmlns="" ID="q74mPzcWKtdO+whWFZv9bkXZK6M=2521533105.3494_377.3984" plainAltText="content_x002F_uploads_x002F_Teacher-Reflection-on-Practice.pdf" Lang=""/>
  <HyperLink xmlns="" ID="q74mPzcWKtdO+whWFZv9bkXZK6M=-1839359624105.3494_440.9984" plainAltText="https:_x002F__x002F_info.teachstone.com_x002F_blog_x002F_a-coaching-guide-to-asking-reflective-" Lang=""/>
  <HyperLink xmlns="" ID="q74mPzcWKtdO+whWFZv9bkXZK6M=-445646953105.3494_469.7984" plainAltText="questions-part-1"/>
  <HyperLink xmlns="" ID="Q44Rk5KgEhzB2pRKV/gpd5LsslE=1424231065105.3494_221.3977" plainAltText="https:_x002F__x002F_headstart.gov_x002F_sites_x002F_default_x002F_files_x002F_video_x002F_attachments_x002F_coaching-corner-" Lang=""/>
  <HyperLink xmlns="" ID="Q44Rk5KgEhzB2pRKV/gpd5LsslE=-1415039239105.3494_250.1977" plainAltText="series-constructive-feedback.pdf"/>
  <HyperLink xmlns="" ID="Q44Rk5KgEhzB2pRKV/gpd5LsslE=1675433125105.3494_313.7977" plainAltText="https:_x002F__x002F_headstart.gov_x002F_video_x002F_reflection-feedback-strategies-success" Lang=""/>
  <HyperLink xmlns="" ID="9zqkVou9NpJ337GM4x7D4dfeC7o=2076729675323.7525_332.3984" plainAltText="jodi.altringer_x0040_sourcewell-mn.gov" Lang=""/>
  <HyperLink xmlns="" ID="9zqkVou9NpJ337GM4x7D4dfeC7o=-252195418312.9375_424.7984" plainAltText="michelle.steele_x0040_sourcewell-mn.gov" language="" Lang=""/>
  <SubText xmlns="" ID="V3k4dxRyNAG+yfSQ3sGN3yLjsi0=" ActualText=""/>
  <SubText xmlns="" ID="w0UtlNbgAQOSqPbmcfu9HA8yZlY=" ActualText=""/>
  <SubText xmlns="" ID="EhBReg89/Bzuyv1B2pDFTCj8TAQ=" ActualText=""/>
  <SubText xmlns="" ID="7BpbEuVjsb/3dSvucihILMSGo6Y=" ActualText=""/>
  <SubText xmlns="" ID="L/RFCaKxWaTvJY1EK8yUHAY5yr4=" ActualText=""/>
  <Shape xmlns="" ID="sZK1KWnuXXaYiHCf2mUmcRLnHlw=" isBookmarkSet="yes" bookmark="yes" pdftag="H2" artifact="_x0030_" Order="_x0031_"/>
  <Shape xmlns="" ID="C9dicDT2wOTR9gCbf+xoi801Gy8=" pdftag="" Order="_x0033_" validate="no" artifact="_x0030_" Lang="" formula="no" bookmark="no"/>
  <SubText xmlns="" ID="C9dicDT2wOTR9gCbf+xoi801Gy8=" ActualText=""/>
  <Shape xmlns="" ID="gnQbkhYJYWJUH2HsWPAQbn2yTx8=" pdftag="" bookmark="no" Order="_x002D_1"/>
  <Shape xmlns="" ID="uFb6z/BGu/e4/jFkgNQNmA819jA=" pdftag="" bookmark="no" Order="_x002D_1"/>
</PAW>
</file>

<file path=customXml/itemProps1.xml><?xml version="1.0" encoding="utf-8"?>
<ds:datastoreItem xmlns:ds="http://schemas.openxmlformats.org/officeDocument/2006/customXml" ds:itemID="{F3075516-CECC-4128-9B5C-B9A901ACF7B6}">
  <ds:schemaRefs>
    <ds:schemaRef ds:uri="http://www.net-centric.com/PAWPP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10040</TotalTime>
  <Words>1719</Words>
  <Application>Microsoft Office PowerPoint</Application>
  <PresentationFormat>Widescreen</PresentationFormat>
  <Paragraphs>199</Paragraphs>
  <Slides>34</Slides>
  <Notes>34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Courier New</vt:lpstr>
      <vt:lpstr>Noto Sans Symbols</vt:lpstr>
      <vt:lpstr>Twentieth Century</vt:lpstr>
      <vt:lpstr>Integral</vt:lpstr>
      <vt:lpstr>Ready, Set, Action!  Coaching the Assistive Technology implementation plan into action in Early Childhood Settings</vt:lpstr>
      <vt:lpstr>Objectives</vt:lpstr>
      <vt:lpstr>Why Coaching?</vt:lpstr>
      <vt:lpstr>Coaching and assistive technology? </vt:lpstr>
      <vt:lpstr>Getting started with coaching: Teaching practices</vt:lpstr>
      <vt:lpstr>Example Teaching Practices: Step Up AT</vt:lpstr>
      <vt:lpstr>Example Teaching practices: Augmentative and Alternative communication (AAC)</vt:lpstr>
      <vt:lpstr>Getting Started: Make a plan</vt:lpstr>
      <vt:lpstr>Coaching Strategy: Create a coaching toolkit</vt:lpstr>
      <vt:lpstr>Coaching Toolkit: Learn more about it</vt:lpstr>
      <vt:lpstr>Coaching Toolkit: Develop implementation supports</vt:lpstr>
      <vt:lpstr>Coaching Toolkit: Learn more about modeling AAC</vt:lpstr>
      <vt:lpstr>Coaching Toolkit: See modeling in action, video</vt:lpstr>
      <vt:lpstr>Coaching Toolkit: Modeling Core Matrix</vt:lpstr>
      <vt:lpstr>Coaching Toolkit: Modeling AAC plan and script</vt:lpstr>
      <vt:lpstr>Step Up AT learn more about it resources</vt:lpstr>
      <vt:lpstr>Coaching Strategy: Rehearse</vt:lpstr>
      <vt:lpstr>Coaching Strategy: Model</vt:lpstr>
      <vt:lpstr>Coaching strategy: Observation</vt:lpstr>
      <vt:lpstr>Coaching strategy: Reflection</vt:lpstr>
      <vt:lpstr>Coaching strategy: Feedback</vt:lpstr>
      <vt:lpstr>Feedback Tips and Strategies</vt:lpstr>
      <vt:lpstr>My coaching action plan</vt:lpstr>
      <vt:lpstr>Resources: General</vt:lpstr>
      <vt:lpstr>Resources: Teaching Practices</vt:lpstr>
      <vt:lpstr>Resources: Teaching Practices, Continued</vt:lpstr>
      <vt:lpstr>Resources: Make a plan</vt:lpstr>
      <vt:lpstr>Resources: Learn More about It</vt:lpstr>
      <vt:lpstr>Resources: Learn More about It, Continued</vt:lpstr>
      <vt:lpstr>Resources: Matrices and planning tools</vt:lpstr>
      <vt:lpstr>Resources: Observation</vt:lpstr>
      <vt:lpstr>Resources: Reflection and Feedback</vt:lpstr>
      <vt:lpstr>Resources: Reflection and Feedback, Continued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Ready, Set, Action! Coaching the Assistive Technology implementation plan into action in Early Childhood Settings</dc:title>
  <dc:creator>Charting the Cs Conference 2025.Statewide Professional Development to Support the Workforce and Low Incidence Disability Areas in the State of Minnesota</dc:creator>
  <cp:lastModifiedBy>Shuyin Maciel</cp:lastModifiedBy>
  <cp:revision>44</cp:revision>
  <dcterms:created xsi:type="dcterms:W3CDTF">2020-04-18T15:28:58Z</dcterms:created>
  <dcterms:modified xsi:type="dcterms:W3CDTF">2025-04-23T13:14:52Z</dcterms:modified>
</cp:coreProperties>
</file>