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2"/>
  </p:sldMasterIdLst>
  <p:notesMasterIdLst>
    <p:notesMasterId r:id="rId37"/>
  </p:notesMasterIdLst>
  <p:handoutMasterIdLst>
    <p:handoutMasterId r:id="rId38"/>
  </p:handoutMasterIdLst>
  <p:sldIdLst>
    <p:sldId id="256" r:id="rId3"/>
    <p:sldId id="257" r:id="rId4"/>
    <p:sldId id="333" r:id="rId5"/>
    <p:sldId id="349" r:id="rId6"/>
    <p:sldId id="350" r:id="rId7"/>
    <p:sldId id="351" r:id="rId8"/>
    <p:sldId id="352" r:id="rId9"/>
    <p:sldId id="1710" r:id="rId10"/>
    <p:sldId id="354" r:id="rId11"/>
    <p:sldId id="342" r:id="rId12"/>
    <p:sldId id="347" r:id="rId13"/>
    <p:sldId id="348" r:id="rId14"/>
    <p:sldId id="345" r:id="rId15"/>
    <p:sldId id="1711" r:id="rId16"/>
    <p:sldId id="346" r:id="rId17"/>
    <p:sldId id="359" r:id="rId18"/>
    <p:sldId id="1291" r:id="rId19"/>
    <p:sldId id="1705" r:id="rId20"/>
    <p:sldId id="282" r:id="rId21"/>
    <p:sldId id="1707" r:id="rId22"/>
    <p:sldId id="343" r:id="rId23"/>
    <p:sldId id="1746" r:id="rId24"/>
    <p:sldId id="1747" r:id="rId25"/>
    <p:sldId id="1748" r:id="rId26"/>
    <p:sldId id="1749" r:id="rId27"/>
    <p:sldId id="1750" r:id="rId28"/>
    <p:sldId id="1751" r:id="rId29"/>
    <p:sldId id="1745" r:id="rId30"/>
    <p:sldId id="335" r:id="rId31"/>
    <p:sldId id="1752" r:id="rId32"/>
    <p:sldId id="280" r:id="rId33"/>
    <p:sldId id="325" r:id="rId34"/>
    <p:sldId id="314" r:id="rId35"/>
    <p:sldId id="33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E1FF"/>
    <a:srgbClr val="FFFFFF"/>
    <a:srgbClr val="5DCDFF"/>
    <a:srgbClr val="0055A5"/>
    <a:srgbClr val="E73E30"/>
    <a:srgbClr val="0156A6"/>
    <a:srgbClr val="000000"/>
    <a:srgbClr val="FF6666"/>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5398E7-C793-40C7-909B-219CA817F4F3}" v="34" dt="2025-02-14T22:05:39.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21" autoAdjust="0"/>
    <p:restoredTop sz="86404" autoAdjust="0"/>
  </p:normalViewPr>
  <p:slideViewPr>
    <p:cSldViewPr snapToGrid="0" snapToObjects="1">
      <p:cViewPr varScale="1">
        <p:scale>
          <a:sx n="118" d="100"/>
          <a:sy n="118" d="100"/>
        </p:scale>
        <p:origin x="606" y="90"/>
      </p:cViewPr>
      <p:guideLst>
        <p:guide pos="3840"/>
        <p:guide orient="horz" pos="2160"/>
      </p:guideLst>
    </p:cSldViewPr>
  </p:slideViewPr>
  <p:outlineViewPr>
    <p:cViewPr>
      <p:scale>
        <a:sx n="33" d="100"/>
        <a:sy n="33" d="100"/>
      </p:scale>
      <p:origin x="0" y="-118524"/>
    </p:cViewPr>
  </p:outlin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104" d="100"/>
          <a:sy n="104" d="100"/>
        </p:scale>
        <p:origin x="441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Raymond" userId="7dd1aadd-3a65-4bcb-b42e-5bd40bef128e" providerId="ADAL" clId="{315398E7-C793-40C7-909B-219CA817F4F3}"/>
    <pc:docChg chg="undo custSel addSld delSld modSld sldOrd">
      <pc:chgData name="Anita Raymond" userId="7dd1aadd-3a65-4bcb-b42e-5bd40bef128e" providerId="ADAL" clId="{315398E7-C793-40C7-909B-219CA817F4F3}" dt="2025-02-14T22:04:33.365" v="16090"/>
      <pc:docMkLst>
        <pc:docMk/>
      </pc:docMkLst>
      <pc:sldChg chg="modSp mod modNotesTx">
        <pc:chgData name="Anita Raymond" userId="7dd1aadd-3a65-4bcb-b42e-5bd40bef128e" providerId="ADAL" clId="{315398E7-C793-40C7-909B-219CA817F4F3}" dt="2025-02-14T00:29:01.873" v="10642" actId="255"/>
        <pc:sldMkLst>
          <pc:docMk/>
          <pc:sldMk cId="1167532139" sldId="256"/>
        </pc:sldMkLst>
        <pc:spChg chg="mod">
          <ac:chgData name="Anita Raymond" userId="7dd1aadd-3a65-4bcb-b42e-5bd40bef128e" providerId="ADAL" clId="{315398E7-C793-40C7-909B-219CA817F4F3}" dt="2025-01-31T15:00:15.514" v="157" actId="20577"/>
          <ac:spMkLst>
            <pc:docMk/>
            <pc:sldMk cId="1167532139" sldId="256"/>
            <ac:spMk id="5" creationId="{D90F6270-88F6-AA12-22F1-857B250B2A4C}"/>
          </ac:spMkLst>
        </pc:spChg>
        <pc:spChg chg="mod">
          <ac:chgData name="Anita Raymond" userId="7dd1aadd-3a65-4bcb-b42e-5bd40bef128e" providerId="ADAL" clId="{315398E7-C793-40C7-909B-219CA817F4F3}" dt="2025-02-14T00:29:01.873" v="10642" actId="255"/>
          <ac:spMkLst>
            <pc:docMk/>
            <pc:sldMk cId="1167532139" sldId="256"/>
            <ac:spMk id="7" creationId="{FDB43DFB-DDC8-1D03-0FD7-3B53D918D673}"/>
          </ac:spMkLst>
        </pc:spChg>
      </pc:sldChg>
      <pc:sldChg chg="modSp mod ord modNotesTx">
        <pc:chgData name="Anita Raymond" userId="7dd1aadd-3a65-4bcb-b42e-5bd40bef128e" providerId="ADAL" clId="{315398E7-C793-40C7-909B-219CA817F4F3}" dt="2025-02-14T00:30:44.496" v="10656" actId="404"/>
        <pc:sldMkLst>
          <pc:docMk/>
          <pc:sldMk cId="2733567723" sldId="257"/>
        </pc:sldMkLst>
        <pc:spChg chg="mod">
          <ac:chgData name="Anita Raymond" userId="7dd1aadd-3a65-4bcb-b42e-5bd40bef128e" providerId="ADAL" clId="{315398E7-C793-40C7-909B-219CA817F4F3}" dt="2025-02-14T00:29:49.609" v="10648" actId="20577"/>
          <ac:spMkLst>
            <pc:docMk/>
            <pc:sldMk cId="2733567723" sldId="257"/>
            <ac:spMk id="2" creationId="{8F672F64-A950-144A-BD3D-2ECDA1DC32BC}"/>
          </ac:spMkLst>
        </pc:spChg>
        <pc:spChg chg="mod">
          <ac:chgData name="Anita Raymond" userId="7dd1aadd-3a65-4bcb-b42e-5bd40bef128e" providerId="ADAL" clId="{315398E7-C793-40C7-909B-219CA817F4F3}" dt="2025-02-14T00:30:44.496" v="10656" actId="404"/>
          <ac:spMkLst>
            <pc:docMk/>
            <pc:sldMk cId="2733567723" sldId="257"/>
            <ac:spMk id="4" creationId="{BC6ADF0F-B9D9-7C2F-2B3F-304EAC8BE959}"/>
          </ac:spMkLst>
        </pc:spChg>
      </pc:sldChg>
      <pc:sldChg chg="modSp del mod">
        <pc:chgData name="Anita Raymond" userId="7dd1aadd-3a65-4bcb-b42e-5bd40bef128e" providerId="ADAL" clId="{315398E7-C793-40C7-909B-219CA817F4F3}" dt="2025-02-07T14:46:29.550" v="4959" actId="47"/>
        <pc:sldMkLst>
          <pc:docMk/>
          <pc:sldMk cId="2240009701" sldId="273"/>
        </pc:sldMkLst>
      </pc:sldChg>
      <pc:sldChg chg="addSp modSp add del mod modClrScheme chgLayout">
        <pc:chgData name="Anita Raymond" userId="7dd1aadd-3a65-4bcb-b42e-5bd40bef128e" providerId="ADAL" clId="{315398E7-C793-40C7-909B-219CA817F4F3}" dt="2025-02-14T00:42:30.638" v="10878" actId="47"/>
        <pc:sldMkLst>
          <pc:docMk/>
          <pc:sldMk cId="3281447240" sldId="278"/>
        </pc:sldMkLst>
      </pc:sldChg>
      <pc:sldChg chg="modSp add mod ord modClrScheme chgLayout">
        <pc:chgData name="Anita Raymond" userId="7dd1aadd-3a65-4bcb-b42e-5bd40bef128e" providerId="ADAL" clId="{315398E7-C793-40C7-909B-219CA817F4F3}" dt="2025-02-14T21:59:15.160" v="15664"/>
        <pc:sldMkLst>
          <pc:docMk/>
          <pc:sldMk cId="1577185184" sldId="280"/>
        </pc:sldMkLst>
        <pc:spChg chg="mod ord">
          <ac:chgData name="Anita Raymond" userId="7dd1aadd-3a65-4bcb-b42e-5bd40bef128e" providerId="ADAL" clId="{315398E7-C793-40C7-909B-219CA817F4F3}" dt="2025-02-07T21:10:09.133" v="8016" actId="700"/>
          <ac:spMkLst>
            <pc:docMk/>
            <pc:sldMk cId="1577185184" sldId="280"/>
            <ac:spMk id="2" creationId="{62D4D0B3-D36C-7154-F9DF-AB638270F645}"/>
          </ac:spMkLst>
        </pc:spChg>
        <pc:spChg chg="mod ord">
          <ac:chgData name="Anita Raymond" userId="7dd1aadd-3a65-4bcb-b42e-5bd40bef128e" providerId="ADAL" clId="{315398E7-C793-40C7-909B-219CA817F4F3}" dt="2025-02-07T21:10:09.133" v="8016" actId="700"/>
          <ac:spMkLst>
            <pc:docMk/>
            <pc:sldMk cId="1577185184" sldId="280"/>
            <ac:spMk id="3" creationId="{02B09863-8CD4-EF7C-A69D-D94BF0D497F6}"/>
          </ac:spMkLst>
        </pc:spChg>
      </pc:sldChg>
      <pc:sldChg chg="modSp add del mod ord setBg modClrScheme chgLayout">
        <pc:chgData name="Anita Raymond" userId="7dd1aadd-3a65-4bcb-b42e-5bd40bef128e" providerId="ADAL" clId="{315398E7-C793-40C7-909B-219CA817F4F3}" dt="2025-02-13T23:36:11.927" v="10359" actId="47"/>
        <pc:sldMkLst>
          <pc:docMk/>
          <pc:sldMk cId="1224505577" sldId="281"/>
        </pc:sldMkLst>
        <pc:spChg chg="mod ord">
          <ac:chgData name="Anita Raymond" userId="7dd1aadd-3a65-4bcb-b42e-5bd40bef128e" providerId="ADAL" clId="{315398E7-C793-40C7-909B-219CA817F4F3}" dt="2025-02-13T23:35:03.868" v="10322"/>
          <ac:spMkLst>
            <pc:docMk/>
            <pc:sldMk cId="1224505577" sldId="281"/>
            <ac:spMk id="2" creationId="{62D4D0B3-D36C-7154-F9DF-AB638270F645}"/>
          </ac:spMkLst>
        </pc:spChg>
        <pc:spChg chg="mod ord">
          <ac:chgData name="Anita Raymond" userId="7dd1aadd-3a65-4bcb-b42e-5bd40bef128e" providerId="ADAL" clId="{315398E7-C793-40C7-909B-219CA817F4F3}" dt="2025-02-13T23:35:54.567" v="10358" actId="33524"/>
          <ac:spMkLst>
            <pc:docMk/>
            <pc:sldMk cId="1224505577" sldId="281"/>
            <ac:spMk id="3" creationId="{02B09863-8CD4-EF7C-A69D-D94BF0D497F6}"/>
          </ac:spMkLst>
        </pc:spChg>
      </pc:sldChg>
      <pc:sldChg chg="addSp delSp modSp add mod ord modClrScheme chgLayout">
        <pc:chgData name="Anita Raymond" userId="7dd1aadd-3a65-4bcb-b42e-5bd40bef128e" providerId="ADAL" clId="{315398E7-C793-40C7-909B-219CA817F4F3}" dt="2025-02-14T19:34:25.686" v="14046" actId="20577"/>
        <pc:sldMkLst>
          <pc:docMk/>
          <pc:sldMk cId="3773376930" sldId="282"/>
        </pc:sldMkLst>
        <pc:spChg chg="mod ord">
          <ac:chgData name="Anita Raymond" userId="7dd1aadd-3a65-4bcb-b42e-5bd40bef128e" providerId="ADAL" clId="{315398E7-C793-40C7-909B-219CA817F4F3}" dt="2025-02-14T19:09:21.822" v="13959" actId="700"/>
          <ac:spMkLst>
            <pc:docMk/>
            <pc:sldMk cId="3773376930" sldId="282"/>
            <ac:spMk id="2" creationId="{62D4D0B3-D36C-7154-F9DF-AB638270F645}"/>
          </ac:spMkLst>
        </pc:spChg>
        <pc:spChg chg="mod ord">
          <ac:chgData name="Anita Raymond" userId="7dd1aadd-3a65-4bcb-b42e-5bd40bef128e" providerId="ADAL" clId="{315398E7-C793-40C7-909B-219CA817F4F3}" dt="2025-02-14T19:34:25.686" v="14046" actId="20577"/>
          <ac:spMkLst>
            <pc:docMk/>
            <pc:sldMk cId="3773376930" sldId="282"/>
            <ac:spMk id="3" creationId="{02B09863-8CD4-EF7C-A69D-D94BF0D497F6}"/>
          </ac:spMkLst>
        </pc:spChg>
        <pc:spChg chg="add del mod ord">
          <ac:chgData name="Anita Raymond" userId="7dd1aadd-3a65-4bcb-b42e-5bd40bef128e" providerId="ADAL" clId="{315398E7-C793-40C7-909B-219CA817F4F3}" dt="2025-02-14T19:09:21.822" v="13959" actId="700"/>
          <ac:spMkLst>
            <pc:docMk/>
            <pc:sldMk cId="3773376930" sldId="282"/>
            <ac:spMk id="4" creationId="{06140C09-0E9D-1CCD-D351-6A49D2130663}"/>
          </ac:spMkLst>
        </pc:spChg>
      </pc:sldChg>
      <pc:sldChg chg="modSp mod ord">
        <pc:chgData name="Anita Raymond" userId="7dd1aadd-3a65-4bcb-b42e-5bd40bef128e" providerId="ADAL" clId="{315398E7-C793-40C7-909B-219CA817F4F3}" dt="2025-02-07T13:54:38.438" v="2343"/>
        <pc:sldMkLst>
          <pc:docMk/>
          <pc:sldMk cId="3316001309" sldId="314"/>
        </pc:sldMkLst>
        <pc:spChg chg="mod">
          <ac:chgData name="Anita Raymond" userId="7dd1aadd-3a65-4bcb-b42e-5bd40bef128e" providerId="ADAL" clId="{315398E7-C793-40C7-909B-219CA817F4F3}" dt="2025-02-07T13:54:11.526" v="2339" actId="6549"/>
          <ac:spMkLst>
            <pc:docMk/>
            <pc:sldMk cId="3316001309" sldId="314"/>
            <ac:spMk id="8" creationId="{BC297382-60F9-01C0-4FF6-227B5A4E384C}"/>
          </ac:spMkLst>
        </pc:spChg>
      </pc:sldChg>
      <pc:sldChg chg="addSp delSp modSp del mod">
        <pc:chgData name="Anita Raymond" userId="7dd1aadd-3a65-4bcb-b42e-5bd40bef128e" providerId="ADAL" clId="{315398E7-C793-40C7-909B-219CA817F4F3}" dt="2025-02-14T21:58:41.928" v="15659" actId="47"/>
        <pc:sldMkLst>
          <pc:docMk/>
          <pc:sldMk cId="73458644" sldId="318"/>
        </pc:sldMkLst>
        <pc:spChg chg="add del">
          <ac:chgData name="Anita Raymond" userId="7dd1aadd-3a65-4bcb-b42e-5bd40bef128e" providerId="ADAL" clId="{315398E7-C793-40C7-909B-219CA817F4F3}" dt="2025-02-14T00:43:25.315" v="10892" actId="931"/>
          <ac:spMkLst>
            <pc:docMk/>
            <pc:sldMk cId="73458644" sldId="318"/>
            <ac:spMk id="3" creationId="{6ADCFCE3-6DD5-05C2-BA1A-A1898552AC60}"/>
          </ac:spMkLst>
        </pc:spChg>
        <pc:picChg chg="add mod">
          <ac:chgData name="Anita Raymond" userId="7dd1aadd-3a65-4bcb-b42e-5bd40bef128e" providerId="ADAL" clId="{315398E7-C793-40C7-909B-219CA817F4F3}" dt="2025-02-14T00:43:09.808" v="10887"/>
          <ac:picMkLst>
            <pc:docMk/>
            <pc:sldMk cId="73458644" sldId="318"/>
            <ac:picMk id="5" creationId="{07F9D212-6C29-81A4-8718-4CD3C7A06A8A}"/>
          </ac:picMkLst>
        </pc:picChg>
        <pc:picChg chg="add mod">
          <ac:chgData name="Anita Raymond" userId="7dd1aadd-3a65-4bcb-b42e-5bd40bef128e" providerId="ADAL" clId="{315398E7-C793-40C7-909B-219CA817F4F3}" dt="2025-02-14T00:43:25.315" v="10892" actId="931"/>
          <ac:picMkLst>
            <pc:docMk/>
            <pc:sldMk cId="73458644" sldId="318"/>
            <ac:picMk id="7" creationId="{895ED62A-498A-DF6A-9DEA-AB346C2491AA}"/>
          </ac:picMkLst>
        </pc:picChg>
      </pc:sldChg>
      <pc:sldChg chg="del">
        <pc:chgData name="Anita Raymond" userId="7dd1aadd-3a65-4bcb-b42e-5bd40bef128e" providerId="ADAL" clId="{315398E7-C793-40C7-909B-219CA817F4F3}" dt="2025-02-14T00:42:46.818" v="10883" actId="47"/>
        <pc:sldMkLst>
          <pc:docMk/>
          <pc:sldMk cId="1643777972" sldId="319"/>
        </pc:sldMkLst>
      </pc:sldChg>
      <pc:sldChg chg="del">
        <pc:chgData name="Anita Raymond" userId="7dd1aadd-3a65-4bcb-b42e-5bd40bef128e" providerId="ADAL" clId="{315398E7-C793-40C7-909B-219CA817F4F3}" dt="2025-02-14T00:42:47.697" v="10884" actId="47"/>
        <pc:sldMkLst>
          <pc:docMk/>
          <pc:sldMk cId="3047485640" sldId="320"/>
        </pc:sldMkLst>
      </pc:sldChg>
      <pc:sldChg chg="del">
        <pc:chgData name="Anita Raymond" userId="7dd1aadd-3a65-4bcb-b42e-5bd40bef128e" providerId="ADAL" clId="{315398E7-C793-40C7-909B-219CA817F4F3}" dt="2025-02-14T00:42:48.747" v="10885" actId="47"/>
        <pc:sldMkLst>
          <pc:docMk/>
          <pc:sldMk cId="1171917385" sldId="322"/>
        </pc:sldMkLst>
      </pc:sldChg>
      <pc:sldChg chg="modSp mod ord">
        <pc:chgData name="Anita Raymond" userId="7dd1aadd-3a65-4bcb-b42e-5bd40bef128e" providerId="ADAL" clId="{315398E7-C793-40C7-909B-219CA817F4F3}" dt="2025-02-14T22:04:33.365" v="16090"/>
        <pc:sldMkLst>
          <pc:docMk/>
          <pc:sldMk cId="805678314" sldId="325"/>
        </pc:sldMkLst>
        <pc:spChg chg="mod">
          <ac:chgData name="Anita Raymond" userId="7dd1aadd-3a65-4bcb-b42e-5bd40bef128e" providerId="ADAL" clId="{315398E7-C793-40C7-909B-219CA817F4F3}" dt="2025-02-06T14:16:18.058" v="824" actId="20577"/>
          <ac:spMkLst>
            <pc:docMk/>
            <pc:sldMk cId="805678314" sldId="325"/>
            <ac:spMk id="2" creationId="{0F851C09-C0D4-4FB4-945B-7B94427E4024}"/>
          </ac:spMkLst>
        </pc:spChg>
        <pc:spChg chg="mod">
          <ac:chgData name="Anita Raymond" userId="7dd1aadd-3a65-4bcb-b42e-5bd40bef128e" providerId="ADAL" clId="{315398E7-C793-40C7-909B-219CA817F4F3}" dt="2025-02-06T16:21:22.249" v="1019" actId="20577"/>
          <ac:spMkLst>
            <pc:docMk/>
            <pc:sldMk cId="805678314" sldId="325"/>
            <ac:spMk id="3" creationId="{A759A4A4-4B14-92C3-29F5-CD25BA926506}"/>
          </ac:spMkLst>
        </pc:spChg>
      </pc:sldChg>
      <pc:sldChg chg="del">
        <pc:chgData name="Anita Raymond" userId="7dd1aadd-3a65-4bcb-b42e-5bd40bef128e" providerId="ADAL" clId="{315398E7-C793-40C7-909B-219CA817F4F3}" dt="2025-02-06T14:15:14.149" v="798" actId="2696"/>
        <pc:sldMkLst>
          <pc:docMk/>
          <pc:sldMk cId="1639439590" sldId="329"/>
        </pc:sldMkLst>
      </pc:sldChg>
      <pc:sldChg chg="del">
        <pc:chgData name="Anita Raymond" userId="7dd1aadd-3a65-4bcb-b42e-5bd40bef128e" providerId="ADAL" clId="{315398E7-C793-40C7-909B-219CA817F4F3}" dt="2025-02-14T22:02:34.692" v="16084" actId="47"/>
        <pc:sldMkLst>
          <pc:docMk/>
          <pc:sldMk cId="2826635261" sldId="331"/>
        </pc:sldMkLst>
      </pc:sldChg>
      <pc:sldChg chg="del">
        <pc:chgData name="Anita Raymond" userId="7dd1aadd-3a65-4bcb-b42e-5bd40bef128e" providerId="ADAL" clId="{315398E7-C793-40C7-909B-219CA817F4F3}" dt="2025-02-14T21:58:42.957" v="15660" actId="47"/>
        <pc:sldMkLst>
          <pc:docMk/>
          <pc:sldMk cId="3846948001" sldId="332"/>
        </pc:sldMkLst>
      </pc:sldChg>
      <pc:sldChg chg="modSp mod ord modNotesTx">
        <pc:chgData name="Anita Raymond" userId="7dd1aadd-3a65-4bcb-b42e-5bd40bef128e" providerId="ADAL" clId="{315398E7-C793-40C7-909B-219CA817F4F3}" dt="2025-02-14T00:31:44.576" v="10701" actId="20577"/>
        <pc:sldMkLst>
          <pc:docMk/>
          <pc:sldMk cId="1039964350" sldId="333"/>
        </pc:sldMkLst>
        <pc:spChg chg="mod">
          <ac:chgData name="Anita Raymond" userId="7dd1aadd-3a65-4bcb-b42e-5bd40bef128e" providerId="ADAL" clId="{315398E7-C793-40C7-909B-219CA817F4F3}" dt="2025-02-07T14:21:13.656" v="3605" actId="5793"/>
          <ac:spMkLst>
            <pc:docMk/>
            <pc:sldMk cId="1039964350" sldId="333"/>
            <ac:spMk id="33" creationId="{683AA8F5-463A-9919-F5AD-FEF8EDCF4AE9}"/>
          </ac:spMkLst>
        </pc:spChg>
        <pc:spChg chg="mod">
          <ac:chgData name="Anita Raymond" userId="7dd1aadd-3a65-4bcb-b42e-5bd40bef128e" providerId="ADAL" clId="{315398E7-C793-40C7-909B-219CA817F4F3}" dt="2025-02-14T00:31:44.576" v="10701" actId="20577"/>
          <ac:spMkLst>
            <pc:docMk/>
            <pc:sldMk cId="1039964350" sldId="333"/>
            <ac:spMk id="34" creationId="{077C1ECE-3B89-25F4-A189-BEC08AB161D8}"/>
          </ac:spMkLst>
        </pc:spChg>
        <pc:spChg chg="mod">
          <ac:chgData name="Anita Raymond" userId="7dd1aadd-3a65-4bcb-b42e-5bd40bef128e" providerId="ADAL" clId="{315398E7-C793-40C7-909B-219CA817F4F3}" dt="2025-02-14T00:31:00.562" v="10658" actId="404"/>
          <ac:spMkLst>
            <pc:docMk/>
            <pc:sldMk cId="1039964350" sldId="333"/>
            <ac:spMk id="36" creationId="{B5B35607-338D-D390-E5AC-425C2E9F6D08}"/>
          </ac:spMkLst>
        </pc:spChg>
      </pc:sldChg>
      <pc:sldChg chg="mod modShow">
        <pc:chgData name="Anita Raymond" userId="7dd1aadd-3a65-4bcb-b42e-5bd40bef128e" providerId="ADAL" clId="{315398E7-C793-40C7-909B-219CA817F4F3}" dt="2025-02-14T18:36:15.647" v="11360" actId="729"/>
        <pc:sldMkLst>
          <pc:docMk/>
          <pc:sldMk cId="1998485773" sldId="334"/>
        </pc:sldMkLst>
      </pc:sldChg>
      <pc:sldChg chg="addSp delSp modSp mod ord modClrScheme chgLayout">
        <pc:chgData name="Anita Raymond" userId="7dd1aadd-3a65-4bcb-b42e-5bd40bef128e" providerId="ADAL" clId="{315398E7-C793-40C7-909B-219CA817F4F3}" dt="2025-02-14T22:04:13.509" v="16086" actId="27107"/>
        <pc:sldMkLst>
          <pc:docMk/>
          <pc:sldMk cId="136996380" sldId="335"/>
        </pc:sldMkLst>
        <pc:spChg chg="mod ord">
          <ac:chgData name="Anita Raymond" userId="7dd1aadd-3a65-4bcb-b42e-5bd40bef128e" providerId="ADAL" clId="{315398E7-C793-40C7-909B-219CA817F4F3}" dt="2025-02-14T22:04:03.220" v="16085" actId="113"/>
          <ac:spMkLst>
            <pc:docMk/>
            <pc:sldMk cId="136996380" sldId="335"/>
            <ac:spMk id="2" creationId="{935298D2-2B8D-B15D-99FC-543D60D90336}"/>
          </ac:spMkLst>
        </pc:spChg>
        <pc:spChg chg="add mod ord">
          <ac:chgData name="Anita Raymond" userId="7dd1aadd-3a65-4bcb-b42e-5bd40bef128e" providerId="ADAL" clId="{315398E7-C793-40C7-909B-219CA817F4F3}" dt="2025-02-14T22:04:13.509" v="16086" actId="27107"/>
          <ac:spMkLst>
            <pc:docMk/>
            <pc:sldMk cId="136996380" sldId="335"/>
            <ac:spMk id="3" creationId="{C73E337A-62CA-891F-566D-61E1376536A9}"/>
          </ac:spMkLst>
        </pc:spChg>
        <pc:spChg chg="del">
          <ac:chgData name="Anita Raymond" userId="7dd1aadd-3a65-4bcb-b42e-5bd40bef128e" providerId="ADAL" clId="{315398E7-C793-40C7-909B-219CA817F4F3}" dt="2025-02-14T00:45:48.016" v="11081" actId="478"/>
          <ac:spMkLst>
            <pc:docMk/>
            <pc:sldMk cId="136996380" sldId="335"/>
            <ac:spMk id="3" creationId="{EE4BB91A-D37A-8467-F210-88CF72D38D55}"/>
          </ac:spMkLst>
        </pc:spChg>
        <pc:spChg chg="add del mod ord">
          <ac:chgData name="Anita Raymond" userId="7dd1aadd-3a65-4bcb-b42e-5bd40bef128e" providerId="ADAL" clId="{315398E7-C793-40C7-909B-219CA817F4F3}" dt="2025-02-14T21:44:41.021" v="15320" actId="478"/>
          <ac:spMkLst>
            <pc:docMk/>
            <pc:sldMk cId="136996380" sldId="335"/>
            <ac:spMk id="4" creationId="{5F5E9846-EDCB-5C2B-4A75-BF0E8712BA62}"/>
          </ac:spMkLst>
        </pc:spChg>
        <pc:picChg chg="add mod">
          <ac:chgData name="Anita Raymond" userId="7dd1aadd-3a65-4bcb-b42e-5bd40bef128e" providerId="ADAL" clId="{315398E7-C793-40C7-909B-219CA817F4F3}" dt="2025-02-14T21:44:38.821" v="15319" actId="1076"/>
          <ac:picMkLst>
            <pc:docMk/>
            <pc:sldMk cId="136996380" sldId="335"/>
            <ac:picMk id="5" creationId="{157F21A8-8993-BDDC-1902-1A543E53325C}"/>
          </ac:picMkLst>
        </pc:picChg>
      </pc:sldChg>
      <pc:sldChg chg="del">
        <pc:chgData name="Anita Raymond" userId="7dd1aadd-3a65-4bcb-b42e-5bd40bef128e" providerId="ADAL" clId="{315398E7-C793-40C7-909B-219CA817F4F3}" dt="2025-02-14T21:58:40.989" v="15658" actId="47"/>
        <pc:sldMkLst>
          <pc:docMk/>
          <pc:sldMk cId="672042539" sldId="336"/>
        </pc:sldMkLst>
      </pc:sldChg>
      <pc:sldChg chg="del">
        <pc:chgData name="Anita Raymond" userId="7dd1aadd-3a65-4bcb-b42e-5bd40bef128e" providerId="ADAL" clId="{315398E7-C793-40C7-909B-219CA817F4F3}" dt="2025-02-14T21:58:40.177" v="15657" actId="47"/>
        <pc:sldMkLst>
          <pc:docMk/>
          <pc:sldMk cId="454114262" sldId="337"/>
        </pc:sldMkLst>
      </pc:sldChg>
      <pc:sldChg chg="del">
        <pc:chgData name="Anita Raymond" userId="7dd1aadd-3a65-4bcb-b42e-5bd40bef128e" providerId="ADAL" clId="{315398E7-C793-40C7-909B-219CA817F4F3}" dt="2025-02-14T21:58:39.320" v="15656" actId="47"/>
        <pc:sldMkLst>
          <pc:docMk/>
          <pc:sldMk cId="3203914944" sldId="338"/>
        </pc:sldMkLst>
      </pc:sldChg>
      <pc:sldChg chg="del">
        <pc:chgData name="Anita Raymond" userId="7dd1aadd-3a65-4bcb-b42e-5bd40bef128e" providerId="ADAL" clId="{315398E7-C793-40C7-909B-219CA817F4F3}" dt="2025-02-14T21:58:38.476" v="15655" actId="47"/>
        <pc:sldMkLst>
          <pc:docMk/>
          <pc:sldMk cId="1711067661" sldId="339"/>
        </pc:sldMkLst>
      </pc:sldChg>
      <pc:sldChg chg="modSp add del mod modNotesTx">
        <pc:chgData name="Anita Raymond" userId="7dd1aadd-3a65-4bcb-b42e-5bd40bef128e" providerId="ADAL" clId="{315398E7-C793-40C7-909B-219CA817F4F3}" dt="2025-02-14T00:38:32.517" v="10792" actId="47"/>
        <pc:sldMkLst>
          <pc:docMk/>
          <pc:sldMk cId="1537372618" sldId="340"/>
        </pc:sldMkLst>
      </pc:sldChg>
      <pc:sldChg chg="modSp add del mod modNotesTx">
        <pc:chgData name="Anita Raymond" userId="7dd1aadd-3a65-4bcb-b42e-5bd40bef128e" providerId="ADAL" clId="{315398E7-C793-40C7-909B-219CA817F4F3}" dt="2025-02-07T15:24:05.902" v="6895" actId="47"/>
        <pc:sldMkLst>
          <pc:docMk/>
          <pc:sldMk cId="876945072" sldId="341"/>
        </pc:sldMkLst>
      </pc:sldChg>
      <pc:sldChg chg="modSp add del mod ord modNotesTx">
        <pc:chgData name="Anita Raymond" userId="7dd1aadd-3a65-4bcb-b42e-5bd40bef128e" providerId="ADAL" clId="{315398E7-C793-40C7-909B-219CA817F4F3}" dt="2025-02-13T22:48:21.697" v="8600" actId="20577"/>
        <pc:sldMkLst>
          <pc:docMk/>
          <pc:sldMk cId="3284573799" sldId="342"/>
        </pc:sldMkLst>
        <pc:spChg chg="mod">
          <ac:chgData name="Anita Raymond" userId="7dd1aadd-3a65-4bcb-b42e-5bd40bef128e" providerId="ADAL" clId="{315398E7-C793-40C7-909B-219CA817F4F3}" dt="2025-02-07T13:45:06.623" v="1712" actId="20577"/>
          <ac:spMkLst>
            <pc:docMk/>
            <pc:sldMk cId="3284573799" sldId="342"/>
            <ac:spMk id="2" creationId="{DA132925-5447-0F9E-E0C2-288A5DDBB29E}"/>
          </ac:spMkLst>
        </pc:spChg>
        <pc:spChg chg="mod">
          <ac:chgData name="Anita Raymond" userId="7dd1aadd-3a65-4bcb-b42e-5bd40bef128e" providerId="ADAL" clId="{315398E7-C793-40C7-909B-219CA817F4F3}" dt="2025-02-13T22:48:21.697" v="8600" actId="20577"/>
          <ac:spMkLst>
            <pc:docMk/>
            <pc:sldMk cId="3284573799" sldId="342"/>
            <ac:spMk id="4" creationId="{FA438421-7C68-EC78-3372-5BE8FABE59EC}"/>
          </ac:spMkLst>
        </pc:spChg>
      </pc:sldChg>
      <pc:sldChg chg="modSp add mod ord modNotesTx">
        <pc:chgData name="Anita Raymond" userId="7dd1aadd-3a65-4bcb-b42e-5bd40bef128e" providerId="ADAL" clId="{315398E7-C793-40C7-909B-219CA817F4F3}" dt="2025-02-14T18:38:27.387" v="11374" actId="20577"/>
        <pc:sldMkLst>
          <pc:docMk/>
          <pc:sldMk cId="247434487" sldId="343"/>
        </pc:sldMkLst>
        <pc:spChg chg="mod">
          <ac:chgData name="Anita Raymond" userId="7dd1aadd-3a65-4bcb-b42e-5bd40bef128e" providerId="ADAL" clId="{315398E7-C793-40C7-909B-219CA817F4F3}" dt="2025-02-14T18:38:27.387" v="11374" actId="20577"/>
          <ac:spMkLst>
            <pc:docMk/>
            <pc:sldMk cId="247434487" sldId="343"/>
            <ac:spMk id="2" creationId="{6C3DE547-A28A-11BC-07B3-869C51A272F5}"/>
          </ac:spMkLst>
        </pc:spChg>
        <pc:spChg chg="mod">
          <ac:chgData name="Anita Raymond" userId="7dd1aadd-3a65-4bcb-b42e-5bd40bef128e" providerId="ADAL" clId="{315398E7-C793-40C7-909B-219CA817F4F3}" dt="2025-02-14T18:29:41.965" v="11171" actId="20577"/>
          <ac:spMkLst>
            <pc:docMk/>
            <pc:sldMk cId="247434487" sldId="343"/>
            <ac:spMk id="4" creationId="{940CCB00-0188-A276-BAD3-51E611DC79C6}"/>
          </ac:spMkLst>
        </pc:spChg>
      </pc:sldChg>
      <pc:sldChg chg="modSp add del mod ord">
        <pc:chgData name="Anita Raymond" userId="7dd1aadd-3a65-4bcb-b42e-5bd40bef128e" providerId="ADAL" clId="{315398E7-C793-40C7-909B-219CA817F4F3}" dt="2025-02-14T00:10:20.076" v="10408" actId="47"/>
        <pc:sldMkLst>
          <pc:docMk/>
          <pc:sldMk cId="3236697917" sldId="344"/>
        </pc:sldMkLst>
        <pc:spChg chg="mod">
          <ac:chgData name="Anita Raymond" userId="7dd1aadd-3a65-4bcb-b42e-5bd40bef128e" providerId="ADAL" clId="{315398E7-C793-40C7-909B-219CA817F4F3}" dt="2025-02-13T23:00:33.468" v="8995" actId="6549"/>
          <ac:spMkLst>
            <pc:docMk/>
            <pc:sldMk cId="3236697917" sldId="344"/>
            <ac:spMk id="4" creationId="{927E8B5C-BDF5-91DF-14E4-0CA04C513CAA}"/>
          </ac:spMkLst>
        </pc:spChg>
      </pc:sldChg>
      <pc:sldChg chg="addSp delSp modSp mod ord modNotesTx">
        <pc:chgData name="Anita Raymond" userId="7dd1aadd-3a65-4bcb-b42e-5bd40bef128e" providerId="ADAL" clId="{315398E7-C793-40C7-909B-219CA817F4F3}" dt="2025-02-13T23:04:30.194" v="9476" actId="20577"/>
        <pc:sldMkLst>
          <pc:docMk/>
          <pc:sldMk cId="2526364752" sldId="345"/>
        </pc:sldMkLst>
        <pc:spChg chg="mod">
          <ac:chgData name="Anita Raymond" userId="7dd1aadd-3a65-4bcb-b42e-5bd40bef128e" providerId="ADAL" clId="{315398E7-C793-40C7-909B-219CA817F4F3}" dt="2025-02-03T23:03:50.353" v="689" actId="20577"/>
          <ac:spMkLst>
            <pc:docMk/>
            <pc:sldMk cId="2526364752" sldId="345"/>
            <ac:spMk id="2" creationId="{CBBA7BD9-C9CD-87B1-06A5-AF6F7D458F30}"/>
          </ac:spMkLst>
        </pc:spChg>
        <pc:spChg chg="mod">
          <ac:chgData name="Anita Raymond" userId="7dd1aadd-3a65-4bcb-b42e-5bd40bef128e" providerId="ADAL" clId="{315398E7-C793-40C7-909B-219CA817F4F3}" dt="2025-02-13T23:04:20.265" v="9439" actId="20577"/>
          <ac:spMkLst>
            <pc:docMk/>
            <pc:sldMk cId="2526364752" sldId="345"/>
            <ac:spMk id="4" creationId="{F7DC5F8B-F00A-EFCF-63C5-07597B8235C0}"/>
          </ac:spMkLst>
        </pc:spChg>
        <pc:picChg chg="add mod">
          <ac:chgData name="Anita Raymond" userId="7dd1aadd-3a65-4bcb-b42e-5bd40bef128e" providerId="ADAL" clId="{315398E7-C793-40C7-909B-219CA817F4F3}" dt="2025-02-03T23:03:26.064" v="654" actId="931"/>
          <ac:picMkLst>
            <pc:docMk/>
            <pc:sldMk cId="2526364752" sldId="345"/>
            <ac:picMk id="5" creationId="{3231C3C4-1329-4DF7-0C1E-234BA82A9D5A}"/>
          </ac:picMkLst>
        </pc:picChg>
      </pc:sldChg>
      <pc:sldChg chg="addSp delSp modSp add mod ord modClrScheme chgLayout modNotesTx">
        <pc:chgData name="Anita Raymond" userId="7dd1aadd-3a65-4bcb-b42e-5bd40bef128e" providerId="ADAL" clId="{315398E7-C793-40C7-909B-219CA817F4F3}" dt="2025-02-13T23:11:48.182" v="9969" actId="1076"/>
        <pc:sldMkLst>
          <pc:docMk/>
          <pc:sldMk cId="1523557021" sldId="346"/>
        </pc:sldMkLst>
        <pc:spChg chg="mod ord">
          <ac:chgData name="Anita Raymond" userId="7dd1aadd-3a65-4bcb-b42e-5bd40bef128e" providerId="ADAL" clId="{315398E7-C793-40C7-909B-219CA817F4F3}" dt="2025-02-13T23:10:16.307" v="9952" actId="700"/>
          <ac:spMkLst>
            <pc:docMk/>
            <pc:sldMk cId="1523557021" sldId="346"/>
            <ac:spMk id="2" creationId="{026D6AB9-F615-128C-2423-6E157BF34800}"/>
          </ac:spMkLst>
        </pc:spChg>
        <pc:spChg chg="add del mod ord">
          <ac:chgData name="Anita Raymond" userId="7dd1aadd-3a65-4bcb-b42e-5bd40bef128e" providerId="ADAL" clId="{315398E7-C793-40C7-909B-219CA817F4F3}" dt="2025-02-13T23:10:30.127" v="9953"/>
          <ac:spMkLst>
            <pc:docMk/>
            <pc:sldMk cId="1523557021" sldId="346"/>
            <ac:spMk id="3" creationId="{A336B06A-017E-61C3-B72F-FD20B42CC347}"/>
          </ac:spMkLst>
        </pc:spChg>
        <pc:spChg chg="mod ord">
          <ac:chgData name="Anita Raymond" userId="7dd1aadd-3a65-4bcb-b42e-5bd40bef128e" providerId="ADAL" clId="{315398E7-C793-40C7-909B-219CA817F4F3}" dt="2025-02-13T23:11:48.182" v="9969" actId="1076"/>
          <ac:spMkLst>
            <pc:docMk/>
            <pc:sldMk cId="1523557021" sldId="346"/>
            <ac:spMk id="4" creationId="{E28C1113-2D0C-ADBE-514B-98E201587DCD}"/>
          </ac:spMkLst>
        </pc:spChg>
        <pc:spChg chg="add del mod">
          <ac:chgData name="Anita Raymond" userId="7dd1aadd-3a65-4bcb-b42e-5bd40bef128e" providerId="ADAL" clId="{315398E7-C793-40C7-909B-219CA817F4F3}" dt="2025-02-13T23:11:38.033" v="9966" actId="478"/>
          <ac:spMkLst>
            <pc:docMk/>
            <pc:sldMk cId="1523557021" sldId="346"/>
            <ac:spMk id="7" creationId="{EE9740F2-9DDE-AD6A-F5B6-AABB0C1F60E6}"/>
          </ac:spMkLst>
        </pc:spChg>
        <pc:picChg chg="add del mod">
          <ac:chgData name="Anita Raymond" userId="7dd1aadd-3a65-4bcb-b42e-5bd40bef128e" providerId="ADAL" clId="{315398E7-C793-40C7-909B-219CA817F4F3}" dt="2025-02-13T23:10:42.205" v="9955" actId="21"/>
          <ac:picMkLst>
            <pc:docMk/>
            <pc:sldMk cId="1523557021" sldId="346"/>
            <ac:picMk id="5" creationId="{182FBD1A-195A-60FB-B991-2057A1F3DC8F}"/>
          </ac:picMkLst>
        </pc:picChg>
        <pc:picChg chg="add mod">
          <ac:chgData name="Anita Raymond" userId="7dd1aadd-3a65-4bcb-b42e-5bd40bef128e" providerId="ADAL" clId="{315398E7-C793-40C7-909B-219CA817F4F3}" dt="2025-02-13T23:11:06.036" v="9959"/>
          <ac:picMkLst>
            <pc:docMk/>
            <pc:sldMk cId="1523557021" sldId="346"/>
            <ac:picMk id="8" creationId="{533F66E9-6E0B-26B8-D5D6-0F16864AE08E}"/>
          </ac:picMkLst>
        </pc:picChg>
        <pc:picChg chg="add mod">
          <ac:chgData name="Anita Raymond" userId="7dd1aadd-3a65-4bcb-b42e-5bd40bef128e" providerId="ADAL" clId="{315398E7-C793-40C7-909B-219CA817F4F3}" dt="2025-02-13T23:11:40.330" v="9967" actId="1076"/>
          <ac:picMkLst>
            <pc:docMk/>
            <pc:sldMk cId="1523557021" sldId="346"/>
            <ac:picMk id="9" creationId="{87B0A29E-D0D3-BE70-D3BE-2974B45021D2}"/>
          </ac:picMkLst>
        </pc:picChg>
      </pc:sldChg>
      <pc:sldChg chg="modSp add mod ord">
        <pc:chgData name="Anita Raymond" userId="7dd1aadd-3a65-4bcb-b42e-5bd40bef128e" providerId="ADAL" clId="{315398E7-C793-40C7-909B-219CA817F4F3}" dt="2025-02-14T00:33:27.005" v="10712" actId="179"/>
        <pc:sldMkLst>
          <pc:docMk/>
          <pc:sldMk cId="864671133" sldId="347"/>
        </pc:sldMkLst>
        <pc:spChg chg="mod">
          <ac:chgData name="Anita Raymond" userId="7dd1aadd-3a65-4bcb-b42e-5bd40bef128e" providerId="ADAL" clId="{315398E7-C793-40C7-909B-219CA817F4F3}" dt="2025-02-07T20:37:40.888" v="7903" actId="20577"/>
          <ac:spMkLst>
            <pc:docMk/>
            <pc:sldMk cId="864671133" sldId="347"/>
            <ac:spMk id="2" creationId="{B64E6673-7D48-B4F2-0328-7FB4EE693971}"/>
          </ac:spMkLst>
        </pc:spChg>
        <pc:spChg chg="mod">
          <ac:chgData name="Anita Raymond" userId="7dd1aadd-3a65-4bcb-b42e-5bd40bef128e" providerId="ADAL" clId="{315398E7-C793-40C7-909B-219CA817F4F3}" dt="2025-02-14T00:33:27.005" v="10712" actId="179"/>
          <ac:spMkLst>
            <pc:docMk/>
            <pc:sldMk cId="864671133" sldId="347"/>
            <ac:spMk id="4" creationId="{36E6BC5D-C5BA-C360-9877-4C39A9E82A01}"/>
          </ac:spMkLst>
        </pc:spChg>
      </pc:sldChg>
      <pc:sldChg chg="modSp add mod modNotesTx">
        <pc:chgData name="Anita Raymond" userId="7dd1aadd-3a65-4bcb-b42e-5bd40bef128e" providerId="ADAL" clId="{315398E7-C793-40C7-909B-219CA817F4F3}" dt="2025-02-13T23:01:47.425" v="9051" actId="20577"/>
        <pc:sldMkLst>
          <pc:docMk/>
          <pc:sldMk cId="4120837662" sldId="348"/>
        </pc:sldMkLst>
        <pc:spChg chg="mod">
          <ac:chgData name="Anita Raymond" userId="7dd1aadd-3a65-4bcb-b42e-5bd40bef128e" providerId="ADAL" clId="{315398E7-C793-40C7-909B-219CA817F4F3}" dt="2025-02-07T14:05:08.782" v="3291" actId="20577"/>
          <ac:spMkLst>
            <pc:docMk/>
            <pc:sldMk cId="4120837662" sldId="348"/>
            <ac:spMk id="2" creationId="{5038CFD9-33B7-A9BA-51D9-CA20A9CBDF97}"/>
          </ac:spMkLst>
        </pc:spChg>
        <pc:spChg chg="mod">
          <ac:chgData name="Anita Raymond" userId="7dd1aadd-3a65-4bcb-b42e-5bd40bef128e" providerId="ADAL" clId="{315398E7-C793-40C7-909B-219CA817F4F3}" dt="2025-02-13T23:01:47.425" v="9051" actId="20577"/>
          <ac:spMkLst>
            <pc:docMk/>
            <pc:sldMk cId="4120837662" sldId="348"/>
            <ac:spMk id="4" creationId="{A6920E1A-654D-ED63-4EEB-A0559C838F66}"/>
          </ac:spMkLst>
        </pc:spChg>
      </pc:sldChg>
      <pc:sldChg chg="addSp delSp modSp new mod modClrScheme chgLayout">
        <pc:chgData name="Anita Raymond" userId="7dd1aadd-3a65-4bcb-b42e-5bd40bef128e" providerId="ADAL" clId="{315398E7-C793-40C7-909B-219CA817F4F3}" dt="2025-02-14T00:30:34.133" v="10655" actId="255"/>
        <pc:sldMkLst>
          <pc:docMk/>
          <pc:sldMk cId="2549977342" sldId="349"/>
        </pc:sldMkLst>
        <pc:spChg chg="add mod ord">
          <ac:chgData name="Anita Raymond" userId="7dd1aadd-3a65-4bcb-b42e-5bd40bef128e" providerId="ADAL" clId="{315398E7-C793-40C7-909B-219CA817F4F3}" dt="2025-02-07T14:44:23.703" v="4488" actId="20577"/>
          <ac:spMkLst>
            <pc:docMk/>
            <pc:sldMk cId="2549977342" sldId="349"/>
            <ac:spMk id="5" creationId="{09060E68-1364-D056-1BC4-95DC8229FB63}"/>
          </ac:spMkLst>
        </pc:spChg>
        <pc:spChg chg="add mod ord">
          <ac:chgData name="Anita Raymond" userId="7dd1aadd-3a65-4bcb-b42e-5bd40bef128e" providerId="ADAL" clId="{315398E7-C793-40C7-909B-219CA817F4F3}" dt="2025-02-14T00:30:34.133" v="10655" actId="255"/>
          <ac:spMkLst>
            <pc:docMk/>
            <pc:sldMk cId="2549977342" sldId="349"/>
            <ac:spMk id="6" creationId="{5639CDB6-31E8-3EDD-2360-12BFE1EC61A4}"/>
          </ac:spMkLst>
        </pc:spChg>
      </pc:sldChg>
      <pc:sldChg chg="modSp new mod">
        <pc:chgData name="Anita Raymond" userId="7dd1aadd-3a65-4bcb-b42e-5bd40bef128e" providerId="ADAL" clId="{315398E7-C793-40C7-909B-219CA817F4F3}" dt="2025-02-14T00:32:01.126" v="10702" actId="403"/>
        <pc:sldMkLst>
          <pc:docMk/>
          <pc:sldMk cId="2771799681" sldId="350"/>
        </pc:sldMkLst>
        <pc:spChg chg="mod">
          <ac:chgData name="Anita Raymond" userId="7dd1aadd-3a65-4bcb-b42e-5bd40bef128e" providerId="ADAL" clId="{315398E7-C793-40C7-909B-219CA817F4F3}" dt="2025-02-13T22:40:11.100" v="8269" actId="20577"/>
          <ac:spMkLst>
            <pc:docMk/>
            <pc:sldMk cId="2771799681" sldId="350"/>
            <ac:spMk id="2" creationId="{4009E5AF-B72F-AAA9-726C-F31FE69A4CB5}"/>
          </ac:spMkLst>
        </pc:spChg>
        <pc:spChg chg="mod">
          <ac:chgData name="Anita Raymond" userId="7dd1aadd-3a65-4bcb-b42e-5bd40bef128e" providerId="ADAL" clId="{315398E7-C793-40C7-909B-219CA817F4F3}" dt="2025-02-14T00:32:01.126" v="10702" actId="403"/>
          <ac:spMkLst>
            <pc:docMk/>
            <pc:sldMk cId="2771799681" sldId="350"/>
            <ac:spMk id="3" creationId="{1F34C031-DFAA-7508-FE9C-3441601A6667}"/>
          </ac:spMkLst>
        </pc:spChg>
      </pc:sldChg>
      <pc:sldChg chg="modSp new mod">
        <pc:chgData name="Anita Raymond" userId="7dd1aadd-3a65-4bcb-b42e-5bd40bef128e" providerId="ADAL" clId="{315398E7-C793-40C7-909B-219CA817F4F3}" dt="2025-02-14T00:32:10.012" v="10703" actId="403"/>
        <pc:sldMkLst>
          <pc:docMk/>
          <pc:sldMk cId="245727381" sldId="351"/>
        </pc:sldMkLst>
        <pc:spChg chg="mod">
          <ac:chgData name="Anita Raymond" userId="7dd1aadd-3a65-4bcb-b42e-5bd40bef128e" providerId="ADAL" clId="{315398E7-C793-40C7-909B-219CA817F4F3}" dt="2025-02-07T14:49:34.092" v="5541" actId="20577"/>
          <ac:spMkLst>
            <pc:docMk/>
            <pc:sldMk cId="245727381" sldId="351"/>
            <ac:spMk id="2" creationId="{1E640DB6-8DF0-AACC-214D-F60C9E035728}"/>
          </ac:spMkLst>
        </pc:spChg>
        <pc:spChg chg="mod">
          <ac:chgData name="Anita Raymond" userId="7dd1aadd-3a65-4bcb-b42e-5bd40bef128e" providerId="ADAL" clId="{315398E7-C793-40C7-909B-219CA817F4F3}" dt="2025-02-14T00:32:10.012" v="10703" actId="403"/>
          <ac:spMkLst>
            <pc:docMk/>
            <pc:sldMk cId="245727381" sldId="351"/>
            <ac:spMk id="3" creationId="{3C9973E7-5515-2DA8-EABC-EC7252862982}"/>
          </ac:spMkLst>
        </pc:spChg>
      </pc:sldChg>
      <pc:sldChg chg="modSp new mod">
        <pc:chgData name="Anita Raymond" userId="7dd1aadd-3a65-4bcb-b42e-5bd40bef128e" providerId="ADAL" clId="{315398E7-C793-40C7-909B-219CA817F4F3}" dt="2025-02-14T00:32:17.995" v="10704" actId="403"/>
        <pc:sldMkLst>
          <pc:docMk/>
          <pc:sldMk cId="3354918574" sldId="352"/>
        </pc:sldMkLst>
        <pc:spChg chg="mod">
          <ac:chgData name="Anita Raymond" userId="7dd1aadd-3a65-4bcb-b42e-5bd40bef128e" providerId="ADAL" clId="{315398E7-C793-40C7-909B-219CA817F4F3}" dt="2025-02-07T15:21:02.687" v="6549" actId="313"/>
          <ac:spMkLst>
            <pc:docMk/>
            <pc:sldMk cId="3354918574" sldId="352"/>
            <ac:spMk id="2" creationId="{EB8E8EC2-1079-D27D-F3D2-6472BAA9477A}"/>
          </ac:spMkLst>
        </pc:spChg>
        <pc:spChg chg="mod">
          <ac:chgData name="Anita Raymond" userId="7dd1aadd-3a65-4bcb-b42e-5bd40bef128e" providerId="ADAL" clId="{315398E7-C793-40C7-909B-219CA817F4F3}" dt="2025-02-14T00:32:17.995" v="10704" actId="403"/>
          <ac:spMkLst>
            <pc:docMk/>
            <pc:sldMk cId="3354918574" sldId="352"/>
            <ac:spMk id="3" creationId="{441CB14D-65D9-A163-2029-06B5B2EA8420}"/>
          </ac:spMkLst>
        </pc:spChg>
      </pc:sldChg>
      <pc:sldChg chg="modSp new del mod ord modShow">
        <pc:chgData name="Anita Raymond" userId="7dd1aadd-3a65-4bcb-b42e-5bd40bef128e" providerId="ADAL" clId="{315398E7-C793-40C7-909B-219CA817F4F3}" dt="2025-02-14T18:35:48.401" v="11359" actId="2696"/>
        <pc:sldMkLst>
          <pc:docMk/>
          <pc:sldMk cId="2156240546" sldId="353"/>
        </pc:sldMkLst>
      </pc:sldChg>
      <pc:sldChg chg="modSp new mod">
        <pc:chgData name="Anita Raymond" userId="7dd1aadd-3a65-4bcb-b42e-5bd40bef128e" providerId="ADAL" clId="{315398E7-C793-40C7-909B-219CA817F4F3}" dt="2025-02-14T00:32:51.218" v="10707" actId="255"/>
        <pc:sldMkLst>
          <pc:docMk/>
          <pc:sldMk cId="765536608" sldId="354"/>
        </pc:sldMkLst>
        <pc:spChg chg="mod">
          <ac:chgData name="Anita Raymond" userId="7dd1aadd-3a65-4bcb-b42e-5bd40bef128e" providerId="ADAL" clId="{315398E7-C793-40C7-909B-219CA817F4F3}" dt="2025-02-07T20:23:14.064" v="6987" actId="20577"/>
          <ac:spMkLst>
            <pc:docMk/>
            <pc:sldMk cId="765536608" sldId="354"/>
            <ac:spMk id="2" creationId="{DAB53E73-4E1B-7C09-813D-27FD5B9B3320}"/>
          </ac:spMkLst>
        </pc:spChg>
        <pc:spChg chg="mod">
          <ac:chgData name="Anita Raymond" userId="7dd1aadd-3a65-4bcb-b42e-5bd40bef128e" providerId="ADAL" clId="{315398E7-C793-40C7-909B-219CA817F4F3}" dt="2025-02-14T00:32:51.218" v="10707" actId="255"/>
          <ac:spMkLst>
            <pc:docMk/>
            <pc:sldMk cId="765536608" sldId="354"/>
            <ac:spMk id="3" creationId="{CC58E305-B135-66BC-84F5-A0906B89E96D}"/>
          </ac:spMkLst>
        </pc:spChg>
      </pc:sldChg>
      <pc:sldChg chg="modSp add del mod ord">
        <pc:chgData name="Anita Raymond" userId="7dd1aadd-3a65-4bcb-b42e-5bd40bef128e" providerId="ADAL" clId="{315398E7-C793-40C7-909B-219CA817F4F3}" dt="2025-02-14T00:42:36.607" v="10879" actId="47"/>
        <pc:sldMkLst>
          <pc:docMk/>
          <pc:sldMk cId="1286235925" sldId="355"/>
        </pc:sldMkLst>
      </pc:sldChg>
      <pc:sldChg chg="add del">
        <pc:chgData name="Anita Raymond" userId="7dd1aadd-3a65-4bcb-b42e-5bd40bef128e" providerId="ADAL" clId="{315398E7-C793-40C7-909B-219CA817F4F3}" dt="2025-02-14T00:42:39.350" v="10882" actId="47"/>
        <pc:sldMkLst>
          <pc:docMk/>
          <pc:sldMk cId="798434193" sldId="356"/>
        </pc:sldMkLst>
      </pc:sldChg>
      <pc:sldChg chg="add del">
        <pc:chgData name="Anita Raymond" userId="7dd1aadd-3a65-4bcb-b42e-5bd40bef128e" providerId="ADAL" clId="{315398E7-C793-40C7-909B-219CA817F4F3}" dt="2025-02-14T00:42:38.433" v="10881" actId="47"/>
        <pc:sldMkLst>
          <pc:docMk/>
          <pc:sldMk cId="4125092852" sldId="357"/>
        </pc:sldMkLst>
      </pc:sldChg>
      <pc:sldChg chg="add del">
        <pc:chgData name="Anita Raymond" userId="7dd1aadd-3a65-4bcb-b42e-5bd40bef128e" providerId="ADAL" clId="{315398E7-C793-40C7-909B-219CA817F4F3}" dt="2025-02-14T00:42:37.597" v="10880" actId="47"/>
        <pc:sldMkLst>
          <pc:docMk/>
          <pc:sldMk cId="2677100157" sldId="358"/>
        </pc:sldMkLst>
      </pc:sldChg>
      <pc:sldChg chg="addSp delSp modSp new mod ord modClrScheme chgLayout">
        <pc:chgData name="Anita Raymond" userId="7dd1aadd-3a65-4bcb-b42e-5bd40bef128e" providerId="ADAL" clId="{315398E7-C793-40C7-909B-219CA817F4F3}" dt="2025-02-14T00:33:49.805" v="10713" actId="403"/>
        <pc:sldMkLst>
          <pc:docMk/>
          <pc:sldMk cId="63088903" sldId="359"/>
        </pc:sldMkLst>
        <pc:spChg chg="del mod ord">
          <ac:chgData name="Anita Raymond" userId="7dd1aadd-3a65-4bcb-b42e-5bd40bef128e" providerId="ADAL" clId="{315398E7-C793-40C7-909B-219CA817F4F3}" dt="2025-02-13T23:31:28.147" v="9999" actId="700"/>
          <ac:spMkLst>
            <pc:docMk/>
            <pc:sldMk cId="63088903" sldId="359"/>
            <ac:spMk id="2" creationId="{0DA02C15-0145-E58F-59B0-82BA84878235}"/>
          </ac:spMkLst>
        </pc:spChg>
        <pc:spChg chg="del mod ord">
          <ac:chgData name="Anita Raymond" userId="7dd1aadd-3a65-4bcb-b42e-5bd40bef128e" providerId="ADAL" clId="{315398E7-C793-40C7-909B-219CA817F4F3}" dt="2025-02-13T23:31:28.147" v="9999" actId="700"/>
          <ac:spMkLst>
            <pc:docMk/>
            <pc:sldMk cId="63088903" sldId="359"/>
            <ac:spMk id="3" creationId="{2AD4A8BA-E7BD-AC0D-0D3C-0F0F894F7AE1}"/>
          </ac:spMkLst>
        </pc:spChg>
        <pc:spChg chg="add mod ord">
          <ac:chgData name="Anita Raymond" userId="7dd1aadd-3a65-4bcb-b42e-5bd40bef128e" providerId="ADAL" clId="{315398E7-C793-40C7-909B-219CA817F4F3}" dt="2025-02-13T23:31:40.221" v="10047" actId="20577"/>
          <ac:spMkLst>
            <pc:docMk/>
            <pc:sldMk cId="63088903" sldId="359"/>
            <ac:spMk id="4" creationId="{58DB77AB-83D4-2D1D-C56E-B83AC0038D0A}"/>
          </ac:spMkLst>
        </pc:spChg>
        <pc:spChg chg="add mod ord">
          <ac:chgData name="Anita Raymond" userId="7dd1aadd-3a65-4bcb-b42e-5bd40bef128e" providerId="ADAL" clId="{315398E7-C793-40C7-909B-219CA817F4F3}" dt="2025-02-14T00:33:49.805" v="10713" actId="403"/>
          <ac:spMkLst>
            <pc:docMk/>
            <pc:sldMk cId="63088903" sldId="359"/>
            <ac:spMk id="5" creationId="{5164F80D-49E4-A050-864F-09F5B53E6079}"/>
          </ac:spMkLst>
        </pc:spChg>
      </pc:sldChg>
      <pc:sldChg chg="addSp modSp add del mod modClrScheme chgLayout">
        <pc:chgData name="Anita Raymond" userId="7dd1aadd-3a65-4bcb-b42e-5bd40bef128e" providerId="ADAL" clId="{315398E7-C793-40C7-909B-219CA817F4F3}" dt="2025-02-14T21:59:22.992" v="15666" actId="47"/>
        <pc:sldMkLst>
          <pc:docMk/>
          <pc:sldMk cId="3244860546" sldId="1290"/>
        </pc:sldMkLst>
      </pc:sldChg>
      <pc:sldChg chg="modSp add mod ord modClrScheme chgLayout">
        <pc:chgData name="Anita Raymond" userId="7dd1aadd-3a65-4bcb-b42e-5bd40bef128e" providerId="ADAL" clId="{315398E7-C793-40C7-909B-219CA817F4F3}" dt="2025-02-14T18:34:04.067" v="11349" actId="20577"/>
        <pc:sldMkLst>
          <pc:docMk/>
          <pc:sldMk cId="4136347572" sldId="1291"/>
        </pc:sldMkLst>
        <pc:spChg chg="mod ord">
          <ac:chgData name="Anita Raymond" userId="7dd1aadd-3a65-4bcb-b42e-5bd40bef128e" providerId="ADAL" clId="{315398E7-C793-40C7-909B-219CA817F4F3}" dt="2025-02-14T18:33:33.486" v="11296" actId="403"/>
          <ac:spMkLst>
            <pc:docMk/>
            <pc:sldMk cId="4136347572" sldId="1291"/>
            <ac:spMk id="2" creationId="{FDCDAFA2-694B-7148-9910-D723C816D16A}"/>
          </ac:spMkLst>
        </pc:spChg>
        <pc:spChg chg="mod ord">
          <ac:chgData name="Anita Raymond" userId="7dd1aadd-3a65-4bcb-b42e-5bd40bef128e" providerId="ADAL" clId="{315398E7-C793-40C7-909B-219CA817F4F3}" dt="2025-02-14T18:34:04.067" v="11349" actId="20577"/>
          <ac:spMkLst>
            <pc:docMk/>
            <pc:sldMk cId="4136347572" sldId="1291"/>
            <ac:spMk id="3" creationId="{1EBB3AA7-196A-D183-076D-9478DA125C9E}"/>
          </ac:spMkLst>
        </pc:spChg>
      </pc:sldChg>
      <pc:sldChg chg="addSp modSp add del mod modClrScheme chgLayout">
        <pc:chgData name="Anita Raymond" userId="7dd1aadd-3a65-4bcb-b42e-5bd40bef128e" providerId="ADAL" clId="{315398E7-C793-40C7-909B-219CA817F4F3}" dt="2025-02-14T21:59:18.297" v="15665" actId="47"/>
        <pc:sldMkLst>
          <pc:docMk/>
          <pc:sldMk cId="2956926824" sldId="1298"/>
        </pc:sldMkLst>
      </pc:sldChg>
      <pc:sldChg chg="modSp add del mod ord modClrScheme chgLayout">
        <pc:chgData name="Anita Raymond" userId="7dd1aadd-3a65-4bcb-b42e-5bd40bef128e" providerId="ADAL" clId="{315398E7-C793-40C7-909B-219CA817F4F3}" dt="2025-02-13T23:18:14.955" v="9989" actId="47"/>
        <pc:sldMkLst>
          <pc:docMk/>
          <pc:sldMk cId="3466511738" sldId="1500"/>
        </pc:sldMkLst>
        <pc:spChg chg="mod ord">
          <ac:chgData name="Anita Raymond" userId="7dd1aadd-3a65-4bcb-b42e-5bd40bef128e" providerId="ADAL" clId="{315398E7-C793-40C7-909B-219CA817F4F3}" dt="2025-02-13T23:17:51.321" v="9988" actId="6549"/>
          <ac:spMkLst>
            <pc:docMk/>
            <pc:sldMk cId="3466511738" sldId="1500"/>
            <ac:spMk id="4" creationId="{9593F144-9B7D-0F0E-F142-00C10FA199F3}"/>
          </ac:spMkLst>
        </pc:spChg>
        <pc:spChg chg="mod ord">
          <ac:chgData name="Anita Raymond" userId="7dd1aadd-3a65-4bcb-b42e-5bd40bef128e" providerId="ADAL" clId="{315398E7-C793-40C7-909B-219CA817F4F3}" dt="2025-02-13T23:16:57.205" v="9982" actId="700"/>
          <ac:spMkLst>
            <pc:docMk/>
            <pc:sldMk cId="3466511738" sldId="1500"/>
            <ac:spMk id="7" creationId="{00000000-0000-0000-0000-000000000000}"/>
          </ac:spMkLst>
        </pc:spChg>
      </pc:sldChg>
      <pc:sldChg chg="modSp add del mod modClrScheme chgLayout">
        <pc:chgData name="Anita Raymond" userId="7dd1aadd-3a65-4bcb-b42e-5bd40bef128e" providerId="ADAL" clId="{315398E7-C793-40C7-909B-219CA817F4F3}" dt="2025-02-14T21:58:45.585" v="15661" actId="47"/>
        <pc:sldMkLst>
          <pc:docMk/>
          <pc:sldMk cId="3667238259" sldId="1683"/>
        </pc:sldMkLst>
      </pc:sldChg>
      <pc:sldChg chg="delSp modSp add del mod ord modClrScheme chgLayout">
        <pc:chgData name="Anita Raymond" userId="7dd1aadd-3a65-4bcb-b42e-5bd40bef128e" providerId="ADAL" clId="{315398E7-C793-40C7-909B-219CA817F4F3}" dt="2025-02-13T23:32:48.751" v="10313" actId="47"/>
        <pc:sldMkLst>
          <pc:docMk/>
          <pc:sldMk cId="3781900684" sldId="1689"/>
        </pc:sldMkLst>
      </pc:sldChg>
      <pc:sldChg chg="addSp delSp modSp add del mod modClrScheme chgLayout">
        <pc:chgData name="Anita Raymond" userId="7dd1aadd-3a65-4bcb-b42e-5bd40bef128e" providerId="ADAL" clId="{315398E7-C793-40C7-909B-219CA817F4F3}" dt="2025-02-14T18:30:27.819" v="11172" actId="47"/>
        <pc:sldMkLst>
          <pc:docMk/>
          <pc:sldMk cId="1261463220" sldId="1690"/>
        </pc:sldMkLst>
      </pc:sldChg>
      <pc:sldChg chg="modSp add del mod ord modClrScheme chgLayout">
        <pc:chgData name="Anita Raymond" userId="7dd1aadd-3a65-4bcb-b42e-5bd40bef128e" providerId="ADAL" clId="{315398E7-C793-40C7-909B-219CA817F4F3}" dt="2025-02-14T00:26:36.571" v="10622" actId="47"/>
        <pc:sldMkLst>
          <pc:docMk/>
          <pc:sldMk cId="4291723627" sldId="1691"/>
        </pc:sldMkLst>
      </pc:sldChg>
      <pc:sldChg chg="modSp add mod ord modClrScheme chgLayout">
        <pc:chgData name="Anita Raymond" userId="7dd1aadd-3a65-4bcb-b42e-5bd40bef128e" providerId="ADAL" clId="{315398E7-C793-40C7-909B-219CA817F4F3}" dt="2025-02-14T19:08:21.315" v="13931" actId="20577"/>
        <pc:sldMkLst>
          <pc:docMk/>
          <pc:sldMk cId="4253291153" sldId="1705"/>
        </pc:sldMkLst>
        <pc:spChg chg="mod ord">
          <ac:chgData name="Anita Raymond" userId="7dd1aadd-3a65-4bcb-b42e-5bd40bef128e" providerId="ADAL" clId="{315398E7-C793-40C7-909B-219CA817F4F3}" dt="2025-02-14T00:08:44.973" v="10396" actId="6549"/>
          <ac:spMkLst>
            <pc:docMk/>
            <pc:sldMk cId="4253291153" sldId="1705"/>
            <ac:spMk id="2" creationId="{FDCDAFA2-694B-7148-9910-D723C816D16A}"/>
          </ac:spMkLst>
        </pc:spChg>
        <pc:spChg chg="mod ord">
          <ac:chgData name="Anita Raymond" userId="7dd1aadd-3a65-4bcb-b42e-5bd40bef128e" providerId="ADAL" clId="{315398E7-C793-40C7-909B-219CA817F4F3}" dt="2025-02-14T19:08:21.315" v="13931" actId="20577"/>
          <ac:spMkLst>
            <pc:docMk/>
            <pc:sldMk cId="4253291153" sldId="1705"/>
            <ac:spMk id="3" creationId="{1EBB3AA7-196A-D183-076D-9478DA125C9E}"/>
          </ac:spMkLst>
        </pc:spChg>
      </pc:sldChg>
      <pc:sldChg chg="addSp modSp add del mod ord modClrScheme chgLayout">
        <pc:chgData name="Anita Raymond" userId="7dd1aadd-3a65-4bcb-b42e-5bd40bef128e" providerId="ADAL" clId="{315398E7-C793-40C7-909B-219CA817F4F3}" dt="2025-02-14T21:58:46.956" v="15662" actId="47"/>
        <pc:sldMkLst>
          <pc:docMk/>
          <pc:sldMk cId="1521931299" sldId="1706"/>
        </pc:sldMkLst>
      </pc:sldChg>
      <pc:sldChg chg="modSp add mod ord modClrScheme chgLayout">
        <pc:chgData name="Anita Raymond" userId="7dd1aadd-3a65-4bcb-b42e-5bd40bef128e" providerId="ADAL" clId="{315398E7-C793-40C7-909B-219CA817F4F3}" dt="2025-02-14T00:22:19.259" v="10420" actId="20577"/>
        <pc:sldMkLst>
          <pc:docMk/>
          <pc:sldMk cId="3887151970" sldId="1707"/>
        </pc:sldMkLst>
        <pc:spChg chg="mod ord">
          <ac:chgData name="Anita Raymond" userId="7dd1aadd-3a65-4bcb-b42e-5bd40bef128e" providerId="ADAL" clId="{315398E7-C793-40C7-909B-219CA817F4F3}" dt="2025-02-14T00:22:19.259" v="10420" actId="20577"/>
          <ac:spMkLst>
            <pc:docMk/>
            <pc:sldMk cId="3887151970" sldId="1707"/>
            <ac:spMk id="2" creationId="{FDCDAFA2-694B-7148-9910-D723C816D16A}"/>
          </ac:spMkLst>
        </pc:spChg>
        <pc:spChg chg="mod ord">
          <ac:chgData name="Anita Raymond" userId="7dd1aadd-3a65-4bcb-b42e-5bd40bef128e" providerId="ADAL" clId="{315398E7-C793-40C7-909B-219CA817F4F3}" dt="2025-02-07T21:10:31.121" v="8018" actId="27636"/>
          <ac:spMkLst>
            <pc:docMk/>
            <pc:sldMk cId="3887151970" sldId="1707"/>
            <ac:spMk id="3" creationId="{1EBB3AA7-196A-D183-076D-9478DA125C9E}"/>
          </ac:spMkLst>
        </pc:spChg>
      </pc:sldChg>
      <pc:sldChg chg="modSp add del mod ord modClrScheme chgLayout">
        <pc:chgData name="Anita Raymond" userId="7dd1aadd-3a65-4bcb-b42e-5bd40bef128e" providerId="ADAL" clId="{315398E7-C793-40C7-909B-219CA817F4F3}" dt="2025-02-14T22:02:13.053" v="16082" actId="47"/>
        <pc:sldMkLst>
          <pc:docMk/>
          <pc:sldMk cId="2828425862" sldId="1708"/>
        </pc:sldMkLst>
        <pc:spChg chg="mod ord">
          <ac:chgData name="Anita Raymond" userId="7dd1aadd-3a65-4bcb-b42e-5bd40bef128e" providerId="ADAL" clId="{315398E7-C793-40C7-909B-219CA817F4F3}" dt="2025-02-14T21:59:33.892" v="15667" actId="700"/>
          <ac:spMkLst>
            <pc:docMk/>
            <pc:sldMk cId="2828425862" sldId="1708"/>
            <ac:spMk id="2" creationId="{175E3260-A694-75C6-A38D-5B3181E18B88}"/>
          </ac:spMkLst>
        </pc:spChg>
        <pc:spChg chg="mod ord">
          <ac:chgData name="Anita Raymond" userId="7dd1aadd-3a65-4bcb-b42e-5bd40bef128e" providerId="ADAL" clId="{315398E7-C793-40C7-909B-219CA817F4F3}" dt="2025-02-14T21:59:33.892" v="15667" actId="700"/>
          <ac:spMkLst>
            <pc:docMk/>
            <pc:sldMk cId="2828425862" sldId="1708"/>
            <ac:spMk id="3" creationId="{00000000-0000-0000-0000-000000000000}"/>
          </ac:spMkLst>
        </pc:spChg>
        <pc:spChg chg="mod">
          <ac:chgData name="Anita Raymond" userId="7dd1aadd-3a65-4bcb-b42e-5bd40bef128e" providerId="ADAL" clId="{315398E7-C793-40C7-909B-219CA817F4F3}" dt="2025-02-14T21:59:41.386" v="15668" actId="1076"/>
          <ac:spMkLst>
            <pc:docMk/>
            <pc:sldMk cId="2828425862" sldId="1708"/>
            <ac:spMk id="7" creationId="{E908B2F0-D5A3-4C7D-A278-CD8733885B0C}"/>
          </ac:spMkLst>
        </pc:spChg>
      </pc:sldChg>
      <pc:sldChg chg="new del ord">
        <pc:chgData name="Anita Raymond" userId="7dd1aadd-3a65-4bcb-b42e-5bd40bef128e" providerId="ADAL" clId="{315398E7-C793-40C7-909B-219CA817F4F3}" dt="2025-02-14T22:02:22.059" v="16083" actId="47"/>
        <pc:sldMkLst>
          <pc:docMk/>
          <pc:sldMk cId="3030987421" sldId="1709"/>
        </pc:sldMkLst>
      </pc:sldChg>
      <pc:sldChg chg="modSp new mod">
        <pc:chgData name="Anita Raymond" userId="7dd1aadd-3a65-4bcb-b42e-5bd40bef128e" providerId="ADAL" clId="{315398E7-C793-40C7-909B-219CA817F4F3}" dt="2025-02-14T00:32:33.759" v="10705" actId="403"/>
        <pc:sldMkLst>
          <pc:docMk/>
          <pc:sldMk cId="3712634815" sldId="1710"/>
        </pc:sldMkLst>
        <pc:spChg chg="mod">
          <ac:chgData name="Anita Raymond" userId="7dd1aadd-3a65-4bcb-b42e-5bd40bef128e" providerId="ADAL" clId="{315398E7-C793-40C7-909B-219CA817F4F3}" dt="2025-02-13T22:42:23.885" v="8301" actId="20577"/>
          <ac:spMkLst>
            <pc:docMk/>
            <pc:sldMk cId="3712634815" sldId="1710"/>
            <ac:spMk id="2" creationId="{40AE5CEF-CF4F-BFE8-481A-40144543EA53}"/>
          </ac:spMkLst>
        </pc:spChg>
        <pc:spChg chg="mod">
          <ac:chgData name="Anita Raymond" userId="7dd1aadd-3a65-4bcb-b42e-5bd40bef128e" providerId="ADAL" clId="{315398E7-C793-40C7-909B-219CA817F4F3}" dt="2025-02-14T00:32:33.759" v="10705" actId="403"/>
          <ac:spMkLst>
            <pc:docMk/>
            <pc:sldMk cId="3712634815" sldId="1710"/>
            <ac:spMk id="3" creationId="{D9C94E45-AB59-E296-769B-22FAC9F0B724}"/>
          </ac:spMkLst>
        </pc:spChg>
      </pc:sldChg>
      <pc:sldChg chg="addSp delSp modSp new mod ord modClrScheme chgLayout">
        <pc:chgData name="Anita Raymond" userId="7dd1aadd-3a65-4bcb-b42e-5bd40bef128e" providerId="ADAL" clId="{315398E7-C793-40C7-909B-219CA817F4F3}" dt="2025-02-13T23:38:03.440" v="10369" actId="2711"/>
        <pc:sldMkLst>
          <pc:docMk/>
          <pc:sldMk cId="2473422587" sldId="1711"/>
        </pc:sldMkLst>
        <pc:spChg chg="del mod ord">
          <ac:chgData name="Anita Raymond" userId="7dd1aadd-3a65-4bcb-b42e-5bd40bef128e" providerId="ADAL" clId="{315398E7-C793-40C7-909B-219CA817F4F3}" dt="2025-02-13T23:13:45.572" v="9971" actId="700"/>
          <ac:spMkLst>
            <pc:docMk/>
            <pc:sldMk cId="2473422587" sldId="1711"/>
            <ac:spMk id="2" creationId="{6D43CB2D-FE69-1702-4404-18A21DFA109B}"/>
          </ac:spMkLst>
        </pc:spChg>
        <pc:spChg chg="del mod ord">
          <ac:chgData name="Anita Raymond" userId="7dd1aadd-3a65-4bcb-b42e-5bd40bef128e" providerId="ADAL" clId="{315398E7-C793-40C7-909B-219CA817F4F3}" dt="2025-02-13T23:13:45.572" v="9971" actId="700"/>
          <ac:spMkLst>
            <pc:docMk/>
            <pc:sldMk cId="2473422587" sldId="1711"/>
            <ac:spMk id="3" creationId="{FCA5884D-0744-F896-F8C7-658EC76B4FBC}"/>
          </ac:spMkLst>
        </pc:spChg>
        <pc:spChg chg="del">
          <ac:chgData name="Anita Raymond" userId="7dd1aadd-3a65-4bcb-b42e-5bd40bef128e" providerId="ADAL" clId="{315398E7-C793-40C7-909B-219CA817F4F3}" dt="2025-02-13T23:13:45.572" v="9971" actId="700"/>
          <ac:spMkLst>
            <pc:docMk/>
            <pc:sldMk cId="2473422587" sldId="1711"/>
            <ac:spMk id="4" creationId="{A3DE46E3-9FA0-861E-D861-E0E0AA82EDB1}"/>
          </ac:spMkLst>
        </pc:spChg>
        <pc:spChg chg="add mod ord">
          <ac:chgData name="Anita Raymond" userId="7dd1aadd-3a65-4bcb-b42e-5bd40bef128e" providerId="ADAL" clId="{315398E7-C793-40C7-909B-219CA817F4F3}" dt="2025-02-13T23:37:45.546" v="10368" actId="113"/>
          <ac:spMkLst>
            <pc:docMk/>
            <pc:sldMk cId="2473422587" sldId="1711"/>
            <ac:spMk id="5" creationId="{E0D92C81-83DE-628B-5C3C-9198FC5AF05F}"/>
          </ac:spMkLst>
        </pc:spChg>
        <pc:spChg chg="add mod ord">
          <ac:chgData name="Anita Raymond" userId="7dd1aadd-3a65-4bcb-b42e-5bd40bef128e" providerId="ADAL" clId="{315398E7-C793-40C7-909B-219CA817F4F3}" dt="2025-02-13T23:38:03.440" v="10369" actId="2711"/>
          <ac:spMkLst>
            <pc:docMk/>
            <pc:sldMk cId="2473422587" sldId="1711"/>
            <ac:spMk id="6" creationId="{08450FEE-ABE6-A177-FAD8-3DD1D3E57C4C}"/>
          </ac:spMkLst>
        </pc:spChg>
      </pc:sldChg>
      <pc:sldChg chg="del">
        <pc:chgData name="Anita Raymond" userId="7dd1aadd-3a65-4bcb-b42e-5bd40bef128e" providerId="ADAL" clId="{315398E7-C793-40C7-909B-219CA817F4F3}" dt="2025-02-13T23:14:54.437" v="9975" actId="47"/>
        <pc:sldMkLst>
          <pc:docMk/>
          <pc:sldMk cId="799923006" sldId="1712"/>
        </pc:sldMkLst>
      </pc:sldChg>
      <pc:sldChg chg="addSp delSp modSp new del mod modClrScheme chgLayout">
        <pc:chgData name="Anita Raymond" userId="7dd1aadd-3a65-4bcb-b42e-5bd40bef128e" providerId="ADAL" clId="{315398E7-C793-40C7-909B-219CA817F4F3}" dt="2025-02-14T00:37:45.356" v="10789" actId="47"/>
        <pc:sldMkLst>
          <pc:docMk/>
          <pc:sldMk cId="3660664507" sldId="1712"/>
        </pc:sldMkLst>
        <pc:spChg chg="del mod ord">
          <ac:chgData name="Anita Raymond" userId="7dd1aadd-3a65-4bcb-b42e-5bd40bef128e" providerId="ADAL" clId="{315398E7-C793-40C7-909B-219CA817F4F3}" dt="2025-02-14T00:35:08.634" v="10718" actId="700"/>
          <ac:spMkLst>
            <pc:docMk/>
            <pc:sldMk cId="3660664507" sldId="1712"/>
            <ac:spMk id="2" creationId="{8643E2E4-EAFF-0CB8-98CD-4B039890D5C1}"/>
          </ac:spMkLst>
        </pc:spChg>
        <pc:spChg chg="del mod ord">
          <ac:chgData name="Anita Raymond" userId="7dd1aadd-3a65-4bcb-b42e-5bd40bef128e" providerId="ADAL" clId="{315398E7-C793-40C7-909B-219CA817F4F3}" dt="2025-02-14T00:35:08.634" v="10718" actId="700"/>
          <ac:spMkLst>
            <pc:docMk/>
            <pc:sldMk cId="3660664507" sldId="1712"/>
            <ac:spMk id="3" creationId="{0F288408-8DE3-497A-775B-92C364DCB63F}"/>
          </ac:spMkLst>
        </pc:spChg>
        <pc:spChg chg="add mod ord">
          <ac:chgData name="Anita Raymond" userId="7dd1aadd-3a65-4bcb-b42e-5bd40bef128e" providerId="ADAL" clId="{315398E7-C793-40C7-909B-219CA817F4F3}" dt="2025-02-14T00:36:13.908" v="10746" actId="20577"/>
          <ac:spMkLst>
            <pc:docMk/>
            <pc:sldMk cId="3660664507" sldId="1712"/>
            <ac:spMk id="4" creationId="{45FE0758-CB20-7FE9-A060-A79878210E22}"/>
          </ac:spMkLst>
        </pc:spChg>
        <pc:spChg chg="add mod ord">
          <ac:chgData name="Anita Raymond" userId="7dd1aadd-3a65-4bcb-b42e-5bd40bef128e" providerId="ADAL" clId="{315398E7-C793-40C7-909B-219CA817F4F3}" dt="2025-02-14T00:36:24.012" v="10783" actId="20577"/>
          <ac:spMkLst>
            <pc:docMk/>
            <pc:sldMk cId="3660664507" sldId="1712"/>
            <ac:spMk id="5" creationId="{31857293-512D-36F8-244C-B398752BF6B0}"/>
          </ac:spMkLst>
        </pc:spChg>
        <pc:spChg chg="add del mod ord">
          <ac:chgData name="Anita Raymond" userId="7dd1aadd-3a65-4bcb-b42e-5bd40bef128e" providerId="ADAL" clId="{315398E7-C793-40C7-909B-219CA817F4F3}" dt="2025-02-14T00:35:28.683" v="10719"/>
          <ac:spMkLst>
            <pc:docMk/>
            <pc:sldMk cId="3660664507" sldId="1712"/>
            <ac:spMk id="6" creationId="{38CF8F9F-568C-E39A-4BCD-DBAF2D124AF8}"/>
          </ac:spMkLst>
        </pc:spChg>
        <pc:spChg chg="add del mod">
          <ac:chgData name="Anita Raymond" userId="7dd1aadd-3a65-4bcb-b42e-5bd40bef128e" providerId="ADAL" clId="{315398E7-C793-40C7-909B-219CA817F4F3}" dt="2025-02-14T00:37:07.085" v="10784" actId="931"/>
          <ac:spMkLst>
            <pc:docMk/>
            <pc:sldMk cId="3660664507" sldId="1712"/>
            <ac:spMk id="9" creationId="{ECEB6C33-16A5-BC77-A7DB-823E1E56902D}"/>
          </ac:spMkLst>
        </pc:spChg>
        <pc:spChg chg="add mod">
          <ac:chgData name="Anita Raymond" userId="7dd1aadd-3a65-4bcb-b42e-5bd40bef128e" providerId="ADAL" clId="{315398E7-C793-40C7-909B-219CA817F4F3}" dt="2025-02-14T00:37:27.336" v="10788" actId="478"/>
          <ac:spMkLst>
            <pc:docMk/>
            <pc:sldMk cId="3660664507" sldId="1712"/>
            <ac:spMk id="13" creationId="{7C94B8E7-6F67-B725-500E-0C780B110EC8}"/>
          </ac:spMkLst>
        </pc:spChg>
        <pc:picChg chg="add del mod">
          <ac:chgData name="Anita Raymond" userId="7dd1aadd-3a65-4bcb-b42e-5bd40bef128e" providerId="ADAL" clId="{315398E7-C793-40C7-909B-219CA817F4F3}" dt="2025-02-14T00:35:43.420" v="10722" actId="478"/>
          <ac:picMkLst>
            <pc:docMk/>
            <pc:sldMk cId="3660664507" sldId="1712"/>
            <ac:picMk id="7" creationId="{6D69C5EF-9A59-C767-FCAB-8A46291B401B}"/>
          </ac:picMkLst>
        </pc:picChg>
        <pc:picChg chg="add del mod">
          <ac:chgData name="Anita Raymond" userId="7dd1aadd-3a65-4bcb-b42e-5bd40bef128e" providerId="ADAL" clId="{315398E7-C793-40C7-909B-219CA817F4F3}" dt="2025-02-14T00:37:27.336" v="10788" actId="478"/>
          <ac:picMkLst>
            <pc:docMk/>
            <pc:sldMk cId="3660664507" sldId="1712"/>
            <ac:picMk id="11" creationId="{934E9148-BD53-D091-85F1-74A6FEE36DBE}"/>
          </ac:picMkLst>
        </pc:picChg>
      </pc:sldChg>
      <pc:sldChg chg="modSp add mod ord modClrScheme chgLayout">
        <pc:chgData name="Anita Raymond" userId="7dd1aadd-3a65-4bcb-b42e-5bd40bef128e" providerId="ADAL" clId="{315398E7-C793-40C7-909B-219CA817F4F3}" dt="2025-02-14T21:43:10.071" v="15313" actId="20577"/>
        <pc:sldMkLst>
          <pc:docMk/>
          <pc:sldMk cId="8902174" sldId="1745"/>
        </pc:sldMkLst>
        <pc:spChg chg="mod ord">
          <ac:chgData name="Anita Raymond" userId="7dd1aadd-3a65-4bcb-b42e-5bd40bef128e" providerId="ADAL" clId="{315398E7-C793-40C7-909B-219CA817F4F3}" dt="2025-02-14T21:43:10.071" v="15313" actId="20577"/>
          <ac:spMkLst>
            <pc:docMk/>
            <pc:sldMk cId="8902174" sldId="1745"/>
            <ac:spMk id="2" creationId="{FEE29029-460A-B5BC-5B5B-18DB8AF3614C}"/>
          </ac:spMkLst>
        </pc:spChg>
        <pc:spChg chg="mod ord">
          <ac:chgData name="Anita Raymond" userId="7dd1aadd-3a65-4bcb-b42e-5bd40bef128e" providerId="ADAL" clId="{315398E7-C793-40C7-909B-219CA817F4F3}" dt="2025-02-14T18:32:24.355" v="11295" actId="6549"/>
          <ac:spMkLst>
            <pc:docMk/>
            <pc:sldMk cId="8902174" sldId="1745"/>
            <ac:spMk id="3" creationId="{AB54EC7C-6E62-B05B-308E-3A3DFC429AEF}"/>
          </ac:spMkLst>
        </pc:spChg>
      </pc:sldChg>
      <pc:sldChg chg="modSp new mod">
        <pc:chgData name="Anita Raymond" userId="7dd1aadd-3a65-4bcb-b42e-5bd40bef128e" providerId="ADAL" clId="{315398E7-C793-40C7-909B-219CA817F4F3}" dt="2025-02-14T18:40:22.769" v="11654" actId="20577"/>
        <pc:sldMkLst>
          <pc:docMk/>
          <pc:sldMk cId="788508914" sldId="1746"/>
        </pc:sldMkLst>
        <pc:spChg chg="mod">
          <ac:chgData name="Anita Raymond" userId="7dd1aadd-3a65-4bcb-b42e-5bd40bef128e" providerId="ADAL" clId="{315398E7-C793-40C7-909B-219CA817F4F3}" dt="2025-02-14T18:39:25.049" v="11442" actId="20577"/>
          <ac:spMkLst>
            <pc:docMk/>
            <pc:sldMk cId="788508914" sldId="1746"/>
            <ac:spMk id="2" creationId="{3601DE90-7834-206E-FBB6-C35145BB5B5E}"/>
          </ac:spMkLst>
        </pc:spChg>
        <pc:spChg chg="mod">
          <ac:chgData name="Anita Raymond" userId="7dd1aadd-3a65-4bcb-b42e-5bd40bef128e" providerId="ADAL" clId="{315398E7-C793-40C7-909B-219CA817F4F3}" dt="2025-02-14T18:40:22.769" v="11654" actId="20577"/>
          <ac:spMkLst>
            <pc:docMk/>
            <pc:sldMk cId="788508914" sldId="1746"/>
            <ac:spMk id="3" creationId="{80C699A3-4939-9A41-5F57-420FB0A3E10E}"/>
          </ac:spMkLst>
        </pc:spChg>
      </pc:sldChg>
      <pc:sldChg chg="addSp modSp new mod modClrScheme chgLayout">
        <pc:chgData name="Anita Raymond" userId="7dd1aadd-3a65-4bcb-b42e-5bd40bef128e" providerId="ADAL" clId="{315398E7-C793-40C7-909B-219CA817F4F3}" dt="2025-02-14T18:51:33.803" v="12335" actId="14"/>
        <pc:sldMkLst>
          <pc:docMk/>
          <pc:sldMk cId="2993099396" sldId="1747"/>
        </pc:sldMkLst>
        <pc:spChg chg="mod ord">
          <ac:chgData name="Anita Raymond" userId="7dd1aadd-3a65-4bcb-b42e-5bd40bef128e" providerId="ADAL" clId="{315398E7-C793-40C7-909B-219CA817F4F3}" dt="2025-02-14T18:44:32.337" v="11734" actId="700"/>
          <ac:spMkLst>
            <pc:docMk/>
            <pc:sldMk cId="2993099396" sldId="1747"/>
            <ac:spMk id="2" creationId="{A303C46A-78E9-8EF8-DDD5-21D52CA5104C}"/>
          </ac:spMkLst>
        </pc:spChg>
        <pc:spChg chg="mod ord">
          <ac:chgData name="Anita Raymond" userId="7dd1aadd-3a65-4bcb-b42e-5bd40bef128e" providerId="ADAL" clId="{315398E7-C793-40C7-909B-219CA817F4F3}" dt="2025-02-14T18:51:08.664" v="12275" actId="20577"/>
          <ac:spMkLst>
            <pc:docMk/>
            <pc:sldMk cId="2993099396" sldId="1747"/>
            <ac:spMk id="3" creationId="{E282AEFB-FAE4-ACA4-D086-42E19460980E}"/>
          </ac:spMkLst>
        </pc:spChg>
        <pc:spChg chg="add mod ord">
          <ac:chgData name="Anita Raymond" userId="7dd1aadd-3a65-4bcb-b42e-5bd40bef128e" providerId="ADAL" clId="{315398E7-C793-40C7-909B-219CA817F4F3}" dt="2025-02-14T18:51:33.803" v="12335" actId="14"/>
          <ac:spMkLst>
            <pc:docMk/>
            <pc:sldMk cId="2993099396" sldId="1747"/>
            <ac:spMk id="4" creationId="{91AF9C78-B4B2-1226-BC3A-717F8F353694}"/>
          </ac:spMkLst>
        </pc:spChg>
      </pc:sldChg>
      <pc:sldChg chg="addSp delSp modSp new mod modClrScheme chgLayout">
        <pc:chgData name="Anita Raymond" userId="7dd1aadd-3a65-4bcb-b42e-5bd40bef128e" providerId="ADAL" clId="{315398E7-C793-40C7-909B-219CA817F4F3}" dt="2025-02-14T18:57:56.036" v="13120" actId="20577"/>
        <pc:sldMkLst>
          <pc:docMk/>
          <pc:sldMk cId="4278490502" sldId="1748"/>
        </pc:sldMkLst>
        <pc:spChg chg="mod ord">
          <ac:chgData name="Anita Raymond" userId="7dd1aadd-3a65-4bcb-b42e-5bd40bef128e" providerId="ADAL" clId="{315398E7-C793-40C7-909B-219CA817F4F3}" dt="2025-02-14T18:57:56.036" v="13120" actId="20577"/>
          <ac:spMkLst>
            <pc:docMk/>
            <pc:sldMk cId="4278490502" sldId="1748"/>
            <ac:spMk id="2" creationId="{0D9EAA85-EF38-1156-EC8C-11E457DB73B6}"/>
          </ac:spMkLst>
        </pc:spChg>
        <pc:spChg chg="del mod ord">
          <ac:chgData name="Anita Raymond" userId="7dd1aadd-3a65-4bcb-b42e-5bd40bef128e" providerId="ADAL" clId="{315398E7-C793-40C7-909B-219CA817F4F3}" dt="2025-02-14T18:52:08.812" v="12369" actId="700"/>
          <ac:spMkLst>
            <pc:docMk/>
            <pc:sldMk cId="4278490502" sldId="1748"/>
            <ac:spMk id="3" creationId="{4923E3CB-5F04-139F-C83E-0903957247E1}"/>
          </ac:spMkLst>
        </pc:spChg>
        <pc:spChg chg="del">
          <ac:chgData name="Anita Raymond" userId="7dd1aadd-3a65-4bcb-b42e-5bd40bef128e" providerId="ADAL" clId="{315398E7-C793-40C7-909B-219CA817F4F3}" dt="2025-02-14T18:52:08.812" v="12369" actId="700"/>
          <ac:spMkLst>
            <pc:docMk/>
            <pc:sldMk cId="4278490502" sldId="1748"/>
            <ac:spMk id="4" creationId="{2CA9B767-F3BD-2544-A396-CB1635E42C1D}"/>
          </ac:spMkLst>
        </pc:spChg>
        <pc:spChg chg="add mod ord">
          <ac:chgData name="Anita Raymond" userId="7dd1aadd-3a65-4bcb-b42e-5bd40bef128e" providerId="ADAL" clId="{315398E7-C793-40C7-909B-219CA817F4F3}" dt="2025-02-14T18:56:54.264" v="13070" actId="20577"/>
          <ac:spMkLst>
            <pc:docMk/>
            <pc:sldMk cId="4278490502" sldId="1748"/>
            <ac:spMk id="5" creationId="{1500FB4C-8179-3D77-EA0E-9DAD5AA20383}"/>
          </ac:spMkLst>
        </pc:spChg>
      </pc:sldChg>
      <pc:sldChg chg="modSp new mod">
        <pc:chgData name="Anita Raymond" userId="7dd1aadd-3a65-4bcb-b42e-5bd40bef128e" providerId="ADAL" clId="{315398E7-C793-40C7-909B-219CA817F4F3}" dt="2025-02-14T19:03:12.028" v="13848" actId="6549"/>
        <pc:sldMkLst>
          <pc:docMk/>
          <pc:sldMk cId="291198738" sldId="1749"/>
        </pc:sldMkLst>
        <pc:spChg chg="mod">
          <ac:chgData name="Anita Raymond" userId="7dd1aadd-3a65-4bcb-b42e-5bd40bef128e" providerId="ADAL" clId="{315398E7-C793-40C7-909B-219CA817F4F3}" dt="2025-02-14T18:57:52.380" v="13119" actId="404"/>
          <ac:spMkLst>
            <pc:docMk/>
            <pc:sldMk cId="291198738" sldId="1749"/>
            <ac:spMk id="2" creationId="{EB67A2FD-550E-DD29-224C-F649ACB35519}"/>
          </ac:spMkLst>
        </pc:spChg>
        <pc:spChg chg="mod">
          <ac:chgData name="Anita Raymond" userId="7dd1aadd-3a65-4bcb-b42e-5bd40bef128e" providerId="ADAL" clId="{315398E7-C793-40C7-909B-219CA817F4F3}" dt="2025-02-14T19:03:12.028" v="13848" actId="6549"/>
          <ac:spMkLst>
            <pc:docMk/>
            <pc:sldMk cId="291198738" sldId="1749"/>
            <ac:spMk id="3" creationId="{64005755-0691-759A-14F6-0A67D3DFFCE8}"/>
          </ac:spMkLst>
        </pc:spChg>
      </pc:sldChg>
      <pc:sldChg chg="addSp delSp modSp new mod modClrScheme chgLayout">
        <pc:chgData name="Anita Raymond" userId="7dd1aadd-3a65-4bcb-b42e-5bd40bef128e" providerId="ADAL" clId="{315398E7-C793-40C7-909B-219CA817F4F3}" dt="2025-02-14T21:41:21.151" v="14936" actId="20577"/>
        <pc:sldMkLst>
          <pc:docMk/>
          <pc:sldMk cId="3064849672" sldId="1750"/>
        </pc:sldMkLst>
        <pc:spChg chg="del mod ord">
          <ac:chgData name="Anita Raymond" userId="7dd1aadd-3a65-4bcb-b42e-5bd40bef128e" providerId="ADAL" clId="{315398E7-C793-40C7-909B-219CA817F4F3}" dt="2025-02-14T19:40:08.401" v="14048" actId="700"/>
          <ac:spMkLst>
            <pc:docMk/>
            <pc:sldMk cId="3064849672" sldId="1750"/>
            <ac:spMk id="2" creationId="{27CFB97E-921E-82A2-D189-8BBE86A9DDB2}"/>
          </ac:spMkLst>
        </pc:spChg>
        <pc:spChg chg="del">
          <ac:chgData name="Anita Raymond" userId="7dd1aadd-3a65-4bcb-b42e-5bd40bef128e" providerId="ADAL" clId="{315398E7-C793-40C7-909B-219CA817F4F3}" dt="2025-02-14T19:40:08.401" v="14048" actId="700"/>
          <ac:spMkLst>
            <pc:docMk/>
            <pc:sldMk cId="3064849672" sldId="1750"/>
            <ac:spMk id="3" creationId="{C2090E4B-1CF2-8554-C5EB-D1FF87FB156B}"/>
          </ac:spMkLst>
        </pc:spChg>
        <pc:spChg chg="add mod ord">
          <ac:chgData name="Anita Raymond" userId="7dd1aadd-3a65-4bcb-b42e-5bd40bef128e" providerId="ADAL" clId="{315398E7-C793-40C7-909B-219CA817F4F3}" dt="2025-02-14T21:41:01.566" v="14897" actId="20577"/>
          <ac:spMkLst>
            <pc:docMk/>
            <pc:sldMk cId="3064849672" sldId="1750"/>
            <ac:spMk id="4" creationId="{6D6A8C13-D958-CDCE-ED13-573E064885CE}"/>
          </ac:spMkLst>
        </pc:spChg>
        <pc:spChg chg="add mod ord">
          <ac:chgData name="Anita Raymond" userId="7dd1aadd-3a65-4bcb-b42e-5bd40bef128e" providerId="ADAL" clId="{315398E7-C793-40C7-909B-219CA817F4F3}" dt="2025-02-14T21:41:21.151" v="14936" actId="20577"/>
          <ac:spMkLst>
            <pc:docMk/>
            <pc:sldMk cId="3064849672" sldId="1750"/>
            <ac:spMk id="5" creationId="{6913614A-2E95-60ED-81C9-2959C601B93F}"/>
          </ac:spMkLst>
        </pc:spChg>
      </pc:sldChg>
      <pc:sldChg chg="modSp add mod">
        <pc:chgData name="Anita Raymond" userId="7dd1aadd-3a65-4bcb-b42e-5bd40bef128e" providerId="ADAL" clId="{315398E7-C793-40C7-909B-219CA817F4F3}" dt="2025-02-14T21:42:59.181" v="15304" actId="20577"/>
        <pc:sldMkLst>
          <pc:docMk/>
          <pc:sldMk cId="3633566873" sldId="1751"/>
        </pc:sldMkLst>
        <pc:spChg chg="mod">
          <ac:chgData name="Anita Raymond" userId="7dd1aadd-3a65-4bcb-b42e-5bd40bef128e" providerId="ADAL" clId="{315398E7-C793-40C7-909B-219CA817F4F3}" dt="2025-02-14T21:41:38.824" v="14946" actId="20577"/>
          <ac:spMkLst>
            <pc:docMk/>
            <pc:sldMk cId="3633566873" sldId="1751"/>
            <ac:spMk id="4" creationId="{CC02DB76-05B3-CBF3-6E80-9CA43B1CF8BC}"/>
          </ac:spMkLst>
        </pc:spChg>
        <pc:spChg chg="mod">
          <ac:chgData name="Anita Raymond" userId="7dd1aadd-3a65-4bcb-b42e-5bd40bef128e" providerId="ADAL" clId="{315398E7-C793-40C7-909B-219CA817F4F3}" dt="2025-02-14T21:42:59.181" v="15304" actId="20577"/>
          <ac:spMkLst>
            <pc:docMk/>
            <pc:sldMk cId="3633566873" sldId="1751"/>
            <ac:spMk id="5" creationId="{56A3B91E-BBEE-AF6A-419C-3039901888EC}"/>
          </ac:spMkLst>
        </pc:spChg>
      </pc:sldChg>
      <pc:sldChg chg="addSp delSp modSp new mod modClrScheme chgLayout">
        <pc:chgData name="Anita Raymond" userId="7dd1aadd-3a65-4bcb-b42e-5bd40bef128e" providerId="ADAL" clId="{315398E7-C793-40C7-909B-219CA817F4F3}" dt="2025-02-14T22:02:08.336" v="16081" actId="20577"/>
        <pc:sldMkLst>
          <pc:docMk/>
          <pc:sldMk cId="845588417" sldId="1752"/>
        </pc:sldMkLst>
        <pc:spChg chg="del mod ord">
          <ac:chgData name="Anita Raymond" userId="7dd1aadd-3a65-4bcb-b42e-5bd40bef128e" providerId="ADAL" clId="{315398E7-C793-40C7-909B-219CA817F4F3}" dt="2025-02-14T21:59:58.110" v="15670" actId="700"/>
          <ac:spMkLst>
            <pc:docMk/>
            <pc:sldMk cId="845588417" sldId="1752"/>
            <ac:spMk id="2" creationId="{5C3CBACE-CAC4-6AA9-2464-FC8F7F808EFC}"/>
          </ac:spMkLst>
        </pc:spChg>
        <pc:spChg chg="del mod ord">
          <ac:chgData name="Anita Raymond" userId="7dd1aadd-3a65-4bcb-b42e-5bd40bef128e" providerId="ADAL" clId="{315398E7-C793-40C7-909B-219CA817F4F3}" dt="2025-02-14T21:59:58.110" v="15670" actId="700"/>
          <ac:spMkLst>
            <pc:docMk/>
            <pc:sldMk cId="845588417" sldId="1752"/>
            <ac:spMk id="3" creationId="{D45FE48B-446A-3072-83BD-DCDF61556B53}"/>
          </ac:spMkLst>
        </pc:spChg>
        <pc:spChg chg="add mod ord">
          <ac:chgData name="Anita Raymond" userId="7dd1aadd-3a65-4bcb-b42e-5bd40bef128e" providerId="ADAL" clId="{315398E7-C793-40C7-909B-219CA817F4F3}" dt="2025-02-14T22:00:26.953" v="15733" actId="20577"/>
          <ac:spMkLst>
            <pc:docMk/>
            <pc:sldMk cId="845588417" sldId="1752"/>
            <ac:spMk id="4" creationId="{6156D5E8-77CD-5A94-B3E5-D4845CAA81F1}"/>
          </ac:spMkLst>
        </pc:spChg>
        <pc:spChg chg="add mod ord">
          <ac:chgData name="Anita Raymond" userId="7dd1aadd-3a65-4bcb-b42e-5bd40bef128e" providerId="ADAL" clId="{315398E7-C793-40C7-909B-219CA817F4F3}" dt="2025-02-14T22:02:08.336" v="16081" actId="20577"/>
          <ac:spMkLst>
            <pc:docMk/>
            <pc:sldMk cId="845588417" sldId="1752"/>
            <ac:spMk id="5" creationId="{B5C72E4E-452D-4AC2-A060-C9888CB6D490}"/>
          </ac:spMkLst>
        </pc:spChg>
        <pc:spChg chg="add del mod ord">
          <ac:chgData name="Anita Raymond" userId="7dd1aadd-3a65-4bcb-b42e-5bd40bef128e" providerId="ADAL" clId="{315398E7-C793-40C7-909B-219CA817F4F3}" dt="2025-02-14T22:00:06.638" v="15671"/>
          <ac:spMkLst>
            <pc:docMk/>
            <pc:sldMk cId="845588417" sldId="1752"/>
            <ac:spMk id="6" creationId="{93B0D8EC-B99B-B3CB-C261-44C9D585A25C}"/>
          </ac:spMkLst>
        </pc:spChg>
        <pc:picChg chg="add mod">
          <ac:chgData name="Anita Raymond" userId="7dd1aadd-3a65-4bcb-b42e-5bd40bef128e" providerId="ADAL" clId="{315398E7-C793-40C7-909B-219CA817F4F3}" dt="2025-02-14T22:00:06.638" v="15671"/>
          <ac:picMkLst>
            <pc:docMk/>
            <pc:sldMk cId="845588417" sldId="1752"/>
            <ac:picMk id="7" creationId="{F8EA3037-D365-CAD7-BFDB-CBB262D0607C}"/>
          </ac:picMkLst>
        </pc:picChg>
      </pc:sldChg>
      <pc:sldMasterChg chg="delSldLayout">
        <pc:chgData name="Anita Raymond" userId="7dd1aadd-3a65-4bcb-b42e-5bd40bef128e" providerId="ADAL" clId="{315398E7-C793-40C7-909B-219CA817F4F3}" dt="2025-02-13T23:14:54.437" v="9975" actId="47"/>
        <pc:sldMasterMkLst>
          <pc:docMk/>
          <pc:sldMasterMk cId="0" sldId="2147483648"/>
        </pc:sldMasterMkLst>
        <pc:sldLayoutChg chg="del">
          <pc:chgData name="Anita Raymond" userId="7dd1aadd-3a65-4bcb-b42e-5bd40bef128e" providerId="ADAL" clId="{315398E7-C793-40C7-909B-219CA817F4F3}" dt="2025-02-07T14:46:29.550" v="4959" actId="47"/>
          <pc:sldLayoutMkLst>
            <pc:docMk/>
            <pc:sldMasterMk cId="0" sldId="2147483648"/>
            <pc:sldLayoutMk cId="3782919704" sldId="2147483711"/>
          </pc:sldLayoutMkLst>
        </pc:sldLayoutChg>
        <pc:sldLayoutChg chg="del">
          <pc:chgData name="Anita Raymond" userId="7dd1aadd-3a65-4bcb-b42e-5bd40bef128e" providerId="ADAL" clId="{315398E7-C793-40C7-909B-219CA817F4F3}" dt="2025-02-13T23:14:54.437" v="9975" actId="47"/>
          <pc:sldLayoutMkLst>
            <pc:docMk/>
            <pc:sldMasterMk cId="0" sldId="2147483648"/>
            <pc:sldLayoutMk cId="1771427621" sldId="214748371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C4C17C-7E7C-4FEC-B62C-2EC79CF227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7C075B-BE3D-49D9-B36A-CFDC1E1A6A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FF0176-442A-4234-91CF-68DD85B022D0}" type="datetimeFigureOut">
              <a:rPr lang="en-US" smtClean="0"/>
              <a:t>4/23/2025</a:t>
            </a:fld>
            <a:endParaRPr lang="en-US"/>
          </a:p>
        </p:txBody>
      </p:sp>
      <p:sp>
        <p:nvSpPr>
          <p:cNvPr id="4" name="Footer Placeholder 3">
            <a:extLst>
              <a:ext uri="{FF2B5EF4-FFF2-40B4-BE49-F238E27FC236}">
                <a16:creationId xmlns:a16="http://schemas.microsoft.com/office/drawing/2014/main" id="{41C51D5B-9ACC-4F7A-8FFF-434578E311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VOA MN 2025 All Rights Reserved </a:t>
            </a:r>
          </a:p>
        </p:txBody>
      </p:sp>
      <p:sp>
        <p:nvSpPr>
          <p:cNvPr id="5" name="Slide Number Placeholder 4">
            <a:extLst>
              <a:ext uri="{FF2B5EF4-FFF2-40B4-BE49-F238E27FC236}">
                <a16:creationId xmlns:a16="http://schemas.microsoft.com/office/drawing/2014/main" id="{4CB73B81-98C8-47F4-8EE3-2D536C2469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B64E2B-7E83-4383-8FC0-C0783385D97D}" type="slidenum">
              <a:rPr lang="en-US" smtClean="0"/>
              <a:t>‹#›</a:t>
            </a:fld>
            <a:endParaRPr lang="en-US"/>
          </a:p>
        </p:txBody>
      </p:sp>
    </p:spTree>
    <p:extLst>
      <p:ext uri="{BB962C8B-B14F-4D97-AF65-F5344CB8AC3E}">
        <p14:creationId xmlns:p14="http://schemas.microsoft.com/office/powerpoint/2010/main" val="1462464382"/>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7FB6F2-8A5C-9647-8FAA-4ADC82379097}"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VOA MN 2025 All Rights Reserved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6E53C-B540-F24C-A49E-7383CF25FB5C}" type="slidenum">
              <a:rPr lang="en-US" smtClean="0"/>
              <a:t>‹#›</a:t>
            </a:fld>
            <a:endParaRPr lang="en-US"/>
          </a:p>
        </p:txBody>
      </p:sp>
    </p:spTree>
    <p:extLst>
      <p:ext uri="{BB962C8B-B14F-4D97-AF65-F5344CB8AC3E}">
        <p14:creationId xmlns:p14="http://schemas.microsoft.com/office/powerpoint/2010/main" val="163160905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1</a:t>
            </a:fld>
            <a:endParaRPr lang="en-US"/>
          </a:p>
        </p:txBody>
      </p:sp>
      <p:sp>
        <p:nvSpPr>
          <p:cNvPr id="5" name="Footer Placeholder 4">
            <a:extLst>
              <a:ext uri="{FF2B5EF4-FFF2-40B4-BE49-F238E27FC236}">
                <a16:creationId xmlns:a16="http://schemas.microsoft.com/office/drawing/2014/main" id="{411DF628-F39B-B295-5797-7729EAD23692}"/>
              </a:ext>
            </a:extLst>
          </p:cNvPr>
          <p:cNvSpPr>
            <a:spLocks noGrp="1"/>
          </p:cNvSpPr>
          <p:nvPr>
            <p:ph type="ftr" sz="quarter" idx="4"/>
          </p:nvPr>
        </p:nvSpPr>
        <p:spPr/>
        <p:txBody>
          <a:bodyPr/>
          <a:lstStyle/>
          <a:p>
            <a:r>
              <a:rPr lang="en-US"/>
              <a:t>VOA MN 2025 All Rights Reserved </a:t>
            </a:r>
          </a:p>
        </p:txBody>
      </p:sp>
      <p:sp>
        <p:nvSpPr>
          <p:cNvPr id="7" name="Notes Placeholder 6">
            <a:extLst>
              <a:ext uri="{FF2B5EF4-FFF2-40B4-BE49-F238E27FC236}">
                <a16:creationId xmlns:a16="http://schemas.microsoft.com/office/drawing/2014/main" id="{AA58B1E4-6942-CF4E-D00D-354151D593A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645402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10</a:t>
            </a:fld>
            <a:endParaRPr lang="en-US"/>
          </a:p>
        </p:txBody>
      </p:sp>
      <p:sp>
        <p:nvSpPr>
          <p:cNvPr id="5" name="Footer Placeholder 4">
            <a:extLst>
              <a:ext uri="{FF2B5EF4-FFF2-40B4-BE49-F238E27FC236}">
                <a16:creationId xmlns:a16="http://schemas.microsoft.com/office/drawing/2014/main" id="{DFACA9D1-37F0-F13F-2C5C-ABAB6C2D10BF}"/>
              </a:ext>
            </a:extLst>
          </p:cNvPr>
          <p:cNvSpPr>
            <a:spLocks noGrp="1"/>
          </p:cNvSpPr>
          <p:nvPr>
            <p:ph type="ftr" sz="quarter" idx="4"/>
          </p:nvPr>
        </p:nvSpPr>
        <p:spPr/>
        <p:txBody>
          <a:bodyPr/>
          <a:lstStyle/>
          <a:p>
            <a:r>
              <a:rPr lang="en-US"/>
              <a:t>VOA MN 2025 All Rights Reserved </a:t>
            </a:r>
          </a:p>
        </p:txBody>
      </p:sp>
      <p:sp>
        <p:nvSpPr>
          <p:cNvPr id="7" name="Notes Placeholder 6">
            <a:extLst>
              <a:ext uri="{FF2B5EF4-FFF2-40B4-BE49-F238E27FC236}">
                <a16:creationId xmlns:a16="http://schemas.microsoft.com/office/drawing/2014/main" id="{F30DF30F-2458-DCF2-B495-9D3B0162469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460542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2BEE0-D1E9-3715-2A72-ABFE6988D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2C4E55-FCFF-239A-DB4A-E73FE62FF104}"/>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3E31E95-E666-1D5A-7F8D-5139CCCE65E3}"/>
              </a:ext>
            </a:extLst>
          </p:cNvPr>
          <p:cNvSpPr>
            <a:spLocks noGrp="1"/>
          </p:cNvSpPr>
          <p:nvPr>
            <p:ph type="sldNum" sz="quarter" idx="5"/>
          </p:nvPr>
        </p:nvSpPr>
        <p:spPr/>
        <p:txBody>
          <a:bodyPr/>
          <a:lstStyle/>
          <a:p>
            <a:fld id="{4B46E53C-B540-F24C-A49E-7383CF25FB5C}" type="slidenum">
              <a:rPr lang="en-US" smtClean="0"/>
              <a:t>11</a:t>
            </a:fld>
            <a:endParaRPr lang="en-US"/>
          </a:p>
        </p:txBody>
      </p:sp>
      <p:sp>
        <p:nvSpPr>
          <p:cNvPr id="5" name="Footer Placeholder 4">
            <a:extLst>
              <a:ext uri="{FF2B5EF4-FFF2-40B4-BE49-F238E27FC236}">
                <a16:creationId xmlns:a16="http://schemas.microsoft.com/office/drawing/2014/main" id="{5CA19DB9-362D-F4A4-8944-59FBB9FD0396}"/>
              </a:ext>
            </a:extLst>
          </p:cNvPr>
          <p:cNvSpPr>
            <a:spLocks noGrp="1"/>
          </p:cNvSpPr>
          <p:nvPr>
            <p:ph type="ftr" sz="quarter" idx="4"/>
          </p:nvPr>
        </p:nvSpPr>
        <p:spPr/>
        <p:txBody>
          <a:bodyPr/>
          <a:lstStyle/>
          <a:p>
            <a:r>
              <a:rPr lang="en-US"/>
              <a:t>VOA MN 2025 All Rights Reserved </a:t>
            </a:r>
          </a:p>
        </p:txBody>
      </p:sp>
      <p:sp>
        <p:nvSpPr>
          <p:cNvPr id="7" name="Notes Placeholder 6">
            <a:extLst>
              <a:ext uri="{FF2B5EF4-FFF2-40B4-BE49-F238E27FC236}">
                <a16:creationId xmlns:a16="http://schemas.microsoft.com/office/drawing/2014/main" id="{9B60C6B4-EEB9-65C5-C2F2-D156ECF45B4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57487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7ADDF-48C9-1596-E2E7-24DF39AA43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15EE5-72B2-8D52-D46D-4A6A70CD2D3A}"/>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B6551CD9-7FE9-6F43-E47E-F8BF60330E20}"/>
              </a:ext>
            </a:extLst>
          </p:cNvPr>
          <p:cNvSpPr>
            <a:spLocks noGrp="1"/>
          </p:cNvSpPr>
          <p:nvPr>
            <p:ph type="sldNum" sz="quarter" idx="5"/>
          </p:nvPr>
        </p:nvSpPr>
        <p:spPr/>
        <p:txBody>
          <a:bodyPr/>
          <a:lstStyle/>
          <a:p>
            <a:fld id="{4B46E53C-B540-F24C-A49E-7383CF25FB5C}" type="slidenum">
              <a:rPr lang="en-US" smtClean="0"/>
              <a:t>12</a:t>
            </a:fld>
            <a:endParaRPr lang="en-US"/>
          </a:p>
        </p:txBody>
      </p:sp>
      <p:sp>
        <p:nvSpPr>
          <p:cNvPr id="5" name="Footer Placeholder 4">
            <a:extLst>
              <a:ext uri="{FF2B5EF4-FFF2-40B4-BE49-F238E27FC236}">
                <a16:creationId xmlns:a16="http://schemas.microsoft.com/office/drawing/2014/main" id="{81FB7457-6C47-F53D-3080-FEC1997BA8F7}"/>
              </a:ext>
            </a:extLst>
          </p:cNvPr>
          <p:cNvSpPr>
            <a:spLocks noGrp="1"/>
          </p:cNvSpPr>
          <p:nvPr>
            <p:ph type="ftr" sz="quarter" idx="4"/>
          </p:nvPr>
        </p:nvSpPr>
        <p:spPr/>
        <p:txBody>
          <a:bodyPr/>
          <a:lstStyle/>
          <a:p>
            <a:r>
              <a:rPr lang="en-US"/>
              <a:t>VOA MN 2025 All Rights Reserved </a:t>
            </a:r>
          </a:p>
        </p:txBody>
      </p:sp>
      <p:sp>
        <p:nvSpPr>
          <p:cNvPr id="7" name="Notes Placeholder 6">
            <a:extLst>
              <a:ext uri="{FF2B5EF4-FFF2-40B4-BE49-F238E27FC236}">
                <a16:creationId xmlns:a16="http://schemas.microsoft.com/office/drawing/2014/main" id="{EE053C39-FDCF-8196-EB64-66FEA9AB51E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47000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13</a:t>
            </a:fld>
            <a:endParaRPr lang="en-US"/>
          </a:p>
        </p:txBody>
      </p:sp>
      <p:sp>
        <p:nvSpPr>
          <p:cNvPr id="5" name="Footer Placeholder 4">
            <a:extLst>
              <a:ext uri="{FF2B5EF4-FFF2-40B4-BE49-F238E27FC236}">
                <a16:creationId xmlns:a16="http://schemas.microsoft.com/office/drawing/2014/main" id="{E59411AA-EF38-98CC-B1B1-40E5AE87316E}"/>
              </a:ext>
            </a:extLst>
          </p:cNvPr>
          <p:cNvSpPr>
            <a:spLocks noGrp="1"/>
          </p:cNvSpPr>
          <p:nvPr>
            <p:ph type="ftr" sz="quarter" idx="4"/>
          </p:nvPr>
        </p:nvSpPr>
        <p:spPr/>
        <p:txBody>
          <a:bodyPr/>
          <a:lstStyle/>
          <a:p>
            <a:r>
              <a:rPr lang="en-US"/>
              <a:t>VOA MN 2025 All Rights Reserved </a:t>
            </a:r>
          </a:p>
        </p:txBody>
      </p:sp>
      <p:sp>
        <p:nvSpPr>
          <p:cNvPr id="7" name="Notes Placeholder 6">
            <a:extLst>
              <a:ext uri="{FF2B5EF4-FFF2-40B4-BE49-F238E27FC236}">
                <a16:creationId xmlns:a16="http://schemas.microsoft.com/office/drawing/2014/main" id="{00D7BA59-13A5-FD10-BFF8-295E04BC3D75}"/>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2934907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14</a:t>
            </a:fld>
            <a:endParaRPr lang="en-US"/>
          </a:p>
        </p:txBody>
      </p:sp>
    </p:spTree>
    <p:extLst>
      <p:ext uri="{BB962C8B-B14F-4D97-AF65-F5344CB8AC3E}">
        <p14:creationId xmlns:p14="http://schemas.microsoft.com/office/powerpoint/2010/main" val="3971482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A6980-44F8-11F2-4A70-A24BFEBDC0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10DDD7-0745-599E-2E00-790DAA9DA370}"/>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6BF97CE3-03D2-025F-6603-997AEEBEA599}"/>
              </a:ext>
            </a:extLst>
          </p:cNvPr>
          <p:cNvSpPr>
            <a:spLocks noGrp="1"/>
          </p:cNvSpPr>
          <p:nvPr>
            <p:ph type="sldNum" sz="quarter" idx="5"/>
          </p:nvPr>
        </p:nvSpPr>
        <p:spPr/>
        <p:txBody>
          <a:bodyPr/>
          <a:lstStyle/>
          <a:p>
            <a:fld id="{4B46E53C-B540-F24C-A49E-7383CF25FB5C}" type="slidenum">
              <a:rPr lang="en-US" smtClean="0"/>
              <a:t>15</a:t>
            </a:fld>
            <a:endParaRPr lang="en-US"/>
          </a:p>
        </p:txBody>
      </p:sp>
      <p:sp>
        <p:nvSpPr>
          <p:cNvPr id="5" name="Footer Placeholder 4">
            <a:extLst>
              <a:ext uri="{FF2B5EF4-FFF2-40B4-BE49-F238E27FC236}">
                <a16:creationId xmlns:a16="http://schemas.microsoft.com/office/drawing/2014/main" id="{D9321915-D635-DC34-25E4-25D91684A9F7}"/>
              </a:ext>
            </a:extLst>
          </p:cNvPr>
          <p:cNvSpPr>
            <a:spLocks noGrp="1"/>
          </p:cNvSpPr>
          <p:nvPr>
            <p:ph type="ftr" sz="quarter" idx="4"/>
          </p:nvPr>
        </p:nvSpPr>
        <p:spPr/>
        <p:txBody>
          <a:bodyPr/>
          <a:lstStyle/>
          <a:p>
            <a:r>
              <a:rPr lang="en-US"/>
              <a:t>VOA MN 2025 All Rights Reserved </a:t>
            </a:r>
          </a:p>
        </p:txBody>
      </p:sp>
      <p:sp>
        <p:nvSpPr>
          <p:cNvPr id="7" name="Notes Placeholder 6">
            <a:extLst>
              <a:ext uri="{FF2B5EF4-FFF2-40B4-BE49-F238E27FC236}">
                <a16:creationId xmlns:a16="http://schemas.microsoft.com/office/drawing/2014/main" id="{B0C5F120-4BDE-D287-A375-316BEC63E7F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90700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16</a:t>
            </a:fld>
            <a:endParaRPr lang="en-US"/>
          </a:p>
        </p:txBody>
      </p:sp>
    </p:spTree>
    <p:extLst>
      <p:ext uri="{BB962C8B-B14F-4D97-AF65-F5344CB8AC3E}">
        <p14:creationId xmlns:p14="http://schemas.microsoft.com/office/powerpoint/2010/main" val="2346341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a:extLst>
              <a:ext uri="{FF2B5EF4-FFF2-40B4-BE49-F238E27FC236}">
                <a16:creationId xmlns:a16="http://schemas.microsoft.com/office/drawing/2014/main" id="{64F727FD-78B6-7C1A-198B-840E5085FD71}"/>
              </a:ext>
            </a:extLst>
          </p:cNvPr>
          <p:cNvSpPr>
            <a:spLocks noGrp="1"/>
          </p:cNvSpPr>
          <p:nvPr>
            <p:ph type="ftr" sz="quarter" idx="4"/>
          </p:nvPr>
        </p:nvSpPr>
        <p:spPr/>
        <p:txBody>
          <a:bodyPr/>
          <a:lstStyle/>
          <a:p>
            <a:r>
              <a:rPr lang="en-US"/>
              <a:t>VOA MN 2025 All Rights Reserved </a:t>
            </a:r>
          </a:p>
        </p:txBody>
      </p:sp>
      <p:sp>
        <p:nvSpPr>
          <p:cNvPr id="6" name="Notes Placeholder 5">
            <a:extLst>
              <a:ext uri="{FF2B5EF4-FFF2-40B4-BE49-F238E27FC236}">
                <a16:creationId xmlns:a16="http://schemas.microsoft.com/office/drawing/2014/main" id="{6F37F5D4-C246-52DD-81FB-625C6AAFA030}"/>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05680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213ADBC6-48D9-49A0-FF74-7FC9D6136DBE}"/>
              </a:ext>
            </a:extLst>
          </p:cNvPr>
          <p:cNvSpPr>
            <a:spLocks noGrp="1"/>
          </p:cNvSpPr>
          <p:nvPr>
            <p:ph type="ftr" sz="quarter" idx="4"/>
          </p:nvPr>
        </p:nvSpPr>
        <p:spPr/>
        <p:txBody>
          <a:bodyPr/>
          <a:lstStyle/>
          <a:p>
            <a:r>
              <a:rPr lang="en-US"/>
              <a:t>VOA MN 2025 All Rights Reserved </a:t>
            </a:r>
          </a:p>
        </p:txBody>
      </p:sp>
    </p:spTree>
    <p:extLst>
      <p:ext uri="{BB962C8B-B14F-4D97-AF65-F5344CB8AC3E}">
        <p14:creationId xmlns:p14="http://schemas.microsoft.com/office/powerpoint/2010/main" val="394393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AF473-2665-42A7-89E3-C7BA7EB58D12}" type="slidenum">
              <a:rPr lang="en-US" smtClean="0"/>
              <a:t>19</a:t>
            </a:fld>
            <a:endParaRPr lang="en-US" dirty="0"/>
          </a:p>
        </p:txBody>
      </p:sp>
      <p:sp>
        <p:nvSpPr>
          <p:cNvPr id="5" name="Footer Placeholder 4">
            <a:extLst>
              <a:ext uri="{FF2B5EF4-FFF2-40B4-BE49-F238E27FC236}">
                <a16:creationId xmlns:a16="http://schemas.microsoft.com/office/drawing/2014/main" id="{63B5E9F6-40BF-78D2-E33C-EA8354A06203}"/>
              </a:ext>
            </a:extLst>
          </p:cNvPr>
          <p:cNvSpPr>
            <a:spLocks noGrp="1"/>
          </p:cNvSpPr>
          <p:nvPr>
            <p:ph type="ftr" sz="quarter" idx="4"/>
          </p:nvPr>
        </p:nvSpPr>
        <p:spPr/>
        <p:txBody>
          <a:bodyPr/>
          <a:lstStyle/>
          <a:p>
            <a:r>
              <a:rPr lang="en-US"/>
              <a:t>VOA MN 2025 All Rights Reserved </a:t>
            </a:r>
          </a:p>
        </p:txBody>
      </p:sp>
    </p:spTree>
    <p:extLst>
      <p:ext uri="{BB962C8B-B14F-4D97-AF65-F5344CB8AC3E}">
        <p14:creationId xmlns:p14="http://schemas.microsoft.com/office/powerpoint/2010/main" val="175000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6E53C-B540-F24C-A49E-7383CF25FB5C}" type="slidenum">
              <a:rPr lang="en-US" smtClean="0"/>
              <a:t>2</a:t>
            </a:fld>
            <a:endParaRPr lang="en-US"/>
          </a:p>
        </p:txBody>
      </p:sp>
      <p:sp>
        <p:nvSpPr>
          <p:cNvPr id="5" name="Footer Placeholder 4">
            <a:extLst>
              <a:ext uri="{FF2B5EF4-FFF2-40B4-BE49-F238E27FC236}">
                <a16:creationId xmlns:a16="http://schemas.microsoft.com/office/drawing/2014/main" id="{AA8895B8-27C5-971B-35B9-9F157AF38E6B}"/>
              </a:ext>
            </a:extLst>
          </p:cNvPr>
          <p:cNvSpPr>
            <a:spLocks noGrp="1"/>
          </p:cNvSpPr>
          <p:nvPr>
            <p:ph type="ftr" sz="quarter" idx="4"/>
          </p:nvPr>
        </p:nvSpPr>
        <p:spPr/>
        <p:txBody>
          <a:bodyPr/>
          <a:lstStyle/>
          <a:p>
            <a:r>
              <a:rPr lang="en-US"/>
              <a:t>VOA MN 2025 All Rights Reserved </a:t>
            </a:r>
          </a:p>
        </p:txBody>
      </p:sp>
    </p:spTree>
    <p:extLst>
      <p:ext uri="{BB962C8B-B14F-4D97-AF65-F5344CB8AC3E}">
        <p14:creationId xmlns:p14="http://schemas.microsoft.com/office/powerpoint/2010/main" val="1820305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a:extLst>
              <a:ext uri="{FF2B5EF4-FFF2-40B4-BE49-F238E27FC236}">
                <a16:creationId xmlns:a16="http://schemas.microsoft.com/office/drawing/2014/main" id="{A8BD37D5-84DF-4826-DE94-E1B9D9639061}"/>
              </a:ext>
            </a:extLst>
          </p:cNvPr>
          <p:cNvSpPr>
            <a:spLocks noGrp="1"/>
          </p:cNvSpPr>
          <p:nvPr>
            <p:ph type="ftr" sz="quarter" idx="4"/>
          </p:nvPr>
        </p:nvSpPr>
        <p:spPr/>
        <p:txBody>
          <a:bodyPr/>
          <a:lstStyle/>
          <a:p>
            <a:r>
              <a:rPr lang="en-US"/>
              <a:t>VOA MN 2025 All Rights Reserved </a:t>
            </a:r>
          </a:p>
        </p:txBody>
      </p:sp>
      <p:sp>
        <p:nvSpPr>
          <p:cNvPr id="6" name="Notes Placeholder 5">
            <a:extLst>
              <a:ext uri="{FF2B5EF4-FFF2-40B4-BE49-F238E27FC236}">
                <a16:creationId xmlns:a16="http://schemas.microsoft.com/office/drawing/2014/main" id="{0B635079-3FDF-86CD-6A8F-4810E0B09341}"/>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865291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F0B77-DCAE-9066-0A1A-B5A0C6832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6214EB-0707-4856-3D5A-74E2CD6CA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30657E-9FE7-2CE7-85BA-9B52F124F2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B396A0-0427-02BD-97B9-A448B7FF22B1}"/>
              </a:ext>
            </a:extLst>
          </p:cNvPr>
          <p:cNvSpPr>
            <a:spLocks noGrp="1"/>
          </p:cNvSpPr>
          <p:nvPr>
            <p:ph type="sldNum" sz="quarter" idx="5"/>
          </p:nvPr>
        </p:nvSpPr>
        <p:spPr/>
        <p:txBody>
          <a:bodyPr/>
          <a:lstStyle/>
          <a:p>
            <a:fld id="{4B46E53C-B540-F24C-A49E-7383CF25FB5C}" type="slidenum">
              <a:rPr lang="en-US" smtClean="0"/>
              <a:t>21</a:t>
            </a:fld>
            <a:endParaRPr lang="en-US"/>
          </a:p>
        </p:txBody>
      </p:sp>
      <p:sp>
        <p:nvSpPr>
          <p:cNvPr id="5" name="Footer Placeholder 4">
            <a:extLst>
              <a:ext uri="{FF2B5EF4-FFF2-40B4-BE49-F238E27FC236}">
                <a16:creationId xmlns:a16="http://schemas.microsoft.com/office/drawing/2014/main" id="{E98B5D3E-F828-EBE2-72C5-220E594B3170}"/>
              </a:ext>
            </a:extLst>
          </p:cNvPr>
          <p:cNvSpPr>
            <a:spLocks noGrp="1"/>
          </p:cNvSpPr>
          <p:nvPr>
            <p:ph type="ftr" sz="quarter" idx="4"/>
          </p:nvPr>
        </p:nvSpPr>
        <p:spPr/>
        <p:txBody>
          <a:bodyPr/>
          <a:lstStyle/>
          <a:p>
            <a:r>
              <a:rPr lang="en-US"/>
              <a:t>VOA MN 2025 All Rights Reserved </a:t>
            </a:r>
          </a:p>
        </p:txBody>
      </p:sp>
    </p:spTree>
    <p:extLst>
      <p:ext uri="{BB962C8B-B14F-4D97-AF65-F5344CB8AC3E}">
        <p14:creationId xmlns:p14="http://schemas.microsoft.com/office/powerpoint/2010/main" val="191972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22</a:t>
            </a:fld>
            <a:endParaRPr lang="en-US"/>
          </a:p>
        </p:txBody>
      </p:sp>
    </p:spTree>
    <p:extLst>
      <p:ext uri="{BB962C8B-B14F-4D97-AF65-F5344CB8AC3E}">
        <p14:creationId xmlns:p14="http://schemas.microsoft.com/office/powerpoint/2010/main" val="541655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23</a:t>
            </a:fld>
            <a:endParaRPr lang="en-US"/>
          </a:p>
        </p:txBody>
      </p:sp>
    </p:spTree>
    <p:extLst>
      <p:ext uri="{BB962C8B-B14F-4D97-AF65-F5344CB8AC3E}">
        <p14:creationId xmlns:p14="http://schemas.microsoft.com/office/powerpoint/2010/main" val="4062103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24</a:t>
            </a:fld>
            <a:endParaRPr lang="en-US"/>
          </a:p>
        </p:txBody>
      </p:sp>
    </p:spTree>
    <p:extLst>
      <p:ext uri="{BB962C8B-B14F-4D97-AF65-F5344CB8AC3E}">
        <p14:creationId xmlns:p14="http://schemas.microsoft.com/office/powerpoint/2010/main" val="473351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25</a:t>
            </a:fld>
            <a:endParaRPr lang="en-US"/>
          </a:p>
        </p:txBody>
      </p:sp>
    </p:spTree>
    <p:extLst>
      <p:ext uri="{BB962C8B-B14F-4D97-AF65-F5344CB8AC3E}">
        <p14:creationId xmlns:p14="http://schemas.microsoft.com/office/powerpoint/2010/main" val="3515349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26</a:t>
            </a:fld>
            <a:endParaRPr lang="en-US"/>
          </a:p>
        </p:txBody>
      </p:sp>
    </p:spTree>
    <p:extLst>
      <p:ext uri="{BB962C8B-B14F-4D97-AF65-F5344CB8AC3E}">
        <p14:creationId xmlns:p14="http://schemas.microsoft.com/office/powerpoint/2010/main" val="3073272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27</a:t>
            </a:fld>
            <a:endParaRPr lang="en-US"/>
          </a:p>
        </p:txBody>
      </p:sp>
    </p:spTree>
    <p:extLst>
      <p:ext uri="{BB962C8B-B14F-4D97-AF65-F5344CB8AC3E}">
        <p14:creationId xmlns:p14="http://schemas.microsoft.com/office/powerpoint/2010/main" val="1664119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28</a:t>
            </a:fld>
            <a:endParaRPr lang="en-US"/>
          </a:p>
        </p:txBody>
      </p:sp>
    </p:spTree>
    <p:extLst>
      <p:ext uri="{BB962C8B-B14F-4D97-AF65-F5344CB8AC3E}">
        <p14:creationId xmlns:p14="http://schemas.microsoft.com/office/powerpoint/2010/main" val="2363435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29</a:t>
            </a:fld>
            <a:endParaRPr lang="en-US"/>
          </a:p>
        </p:txBody>
      </p:sp>
    </p:spTree>
    <p:extLst>
      <p:ext uri="{BB962C8B-B14F-4D97-AF65-F5344CB8AC3E}">
        <p14:creationId xmlns:p14="http://schemas.microsoft.com/office/powerpoint/2010/main" val="922750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4B46E53C-B540-F24C-A49E-7383CF25FB5C}" type="slidenum">
              <a:rPr lang="en-US" smtClean="0"/>
              <a:t>3</a:t>
            </a:fld>
            <a:endParaRPr lang="en-US"/>
          </a:p>
        </p:txBody>
      </p:sp>
      <p:sp>
        <p:nvSpPr>
          <p:cNvPr id="5" name="Footer Placeholder 4">
            <a:extLst>
              <a:ext uri="{FF2B5EF4-FFF2-40B4-BE49-F238E27FC236}">
                <a16:creationId xmlns:a16="http://schemas.microsoft.com/office/drawing/2014/main" id="{ED48172F-BF4B-B2B2-01DA-7747BA359A27}"/>
              </a:ext>
            </a:extLst>
          </p:cNvPr>
          <p:cNvSpPr>
            <a:spLocks noGrp="1"/>
          </p:cNvSpPr>
          <p:nvPr>
            <p:ph type="ftr" sz="quarter" idx="4"/>
          </p:nvPr>
        </p:nvSpPr>
        <p:spPr/>
        <p:txBody>
          <a:bodyPr/>
          <a:lstStyle/>
          <a:p>
            <a:r>
              <a:rPr lang="en-US"/>
              <a:t>VOA MN 2025 All Rights Reserved </a:t>
            </a:r>
          </a:p>
        </p:txBody>
      </p:sp>
      <p:sp>
        <p:nvSpPr>
          <p:cNvPr id="7" name="Notes Placeholder 6">
            <a:extLst>
              <a:ext uri="{FF2B5EF4-FFF2-40B4-BE49-F238E27FC236}">
                <a16:creationId xmlns:a16="http://schemas.microsoft.com/office/drawing/2014/main" id="{CD376E8D-5C83-6CCA-7400-372DB8176E6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513927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30</a:t>
            </a:fld>
            <a:endParaRPr lang="en-US"/>
          </a:p>
        </p:txBody>
      </p:sp>
    </p:spTree>
    <p:extLst>
      <p:ext uri="{BB962C8B-B14F-4D97-AF65-F5344CB8AC3E}">
        <p14:creationId xmlns:p14="http://schemas.microsoft.com/office/powerpoint/2010/main" val="3445913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BAF473-2665-42A7-89E3-C7BA7EB58D12}" type="slidenum">
              <a:rPr lang="en-US" smtClean="0"/>
              <a:t>31</a:t>
            </a:fld>
            <a:endParaRPr lang="en-US" dirty="0"/>
          </a:p>
        </p:txBody>
      </p:sp>
      <p:sp>
        <p:nvSpPr>
          <p:cNvPr id="5" name="Footer Placeholder 4">
            <a:extLst>
              <a:ext uri="{FF2B5EF4-FFF2-40B4-BE49-F238E27FC236}">
                <a16:creationId xmlns:a16="http://schemas.microsoft.com/office/drawing/2014/main" id="{F081B23C-B544-872D-2297-C10BC65CD680}"/>
              </a:ext>
            </a:extLst>
          </p:cNvPr>
          <p:cNvSpPr>
            <a:spLocks noGrp="1"/>
          </p:cNvSpPr>
          <p:nvPr>
            <p:ph type="ftr" sz="quarter" idx="4"/>
          </p:nvPr>
        </p:nvSpPr>
        <p:spPr/>
        <p:txBody>
          <a:bodyPr/>
          <a:lstStyle/>
          <a:p>
            <a:r>
              <a:rPr lang="en-US"/>
              <a:t>VOA MN 2025 All Rights Reserved </a:t>
            </a:r>
          </a:p>
        </p:txBody>
      </p:sp>
    </p:spTree>
    <p:extLst>
      <p:ext uri="{BB962C8B-B14F-4D97-AF65-F5344CB8AC3E}">
        <p14:creationId xmlns:p14="http://schemas.microsoft.com/office/powerpoint/2010/main" val="35875306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32</a:t>
            </a:fld>
            <a:endParaRPr lang="en-US"/>
          </a:p>
        </p:txBody>
      </p:sp>
    </p:spTree>
    <p:extLst>
      <p:ext uri="{BB962C8B-B14F-4D97-AF65-F5344CB8AC3E}">
        <p14:creationId xmlns:p14="http://schemas.microsoft.com/office/powerpoint/2010/main" val="2496521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33</a:t>
            </a:fld>
            <a:endParaRPr lang="en-US"/>
          </a:p>
        </p:txBody>
      </p:sp>
    </p:spTree>
    <p:extLst>
      <p:ext uri="{BB962C8B-B14F-4D97-AF65-F5344CB8AC3E}">
        <p14:creationId xmlns:p14="http://schemas.microsoft.com/office/powerpoint/2010/main" val="1856970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34</a:t>
            </a:fld>
            <a:endParaRPr lang="en-US"/>
          </a:p>
        </p:txBody>
      </p:sp>
    </p:spTree>
    <p:extLst>
      <p:ext uri="{BB962C8B-B14F-4D97-AF65-F5344CB8AC3E}">
        <p14:creationId xmlns:p14="http://schemas.microsoft.com/office/powerpoint/2010/main" val="372898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4</a:t>
            </a:fld>
            <a:endParaRPr lang="en-US"/>
          </a:p>
        </p:txBody>
      </p:sp>
    </p:spTree>
    <p:extLst>
      <p:ext uri="{BB962C8B-B14F-4D97-AF65-F5344CB8AC3E}">
        <p14:creationId xmlns:p14="http://schemas.microsoft.com/office/powerpoint/2010/main" val="2731546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5</a:t>
            </a:fld>
            <a:endParaRPr lang="en-US"/>
          </a:p>
        </p:txBody>
      </p:sp>
    </p:spTree>
    <p:extLst>
      <p:ext uri="{BB962C8B-B14F-4D97-AF65-F5344CB8AC3E}">
        <p14:creationId xmlns:p14="http://schemas.microsoft.com/office/powerpoint/2010/main" val="62161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6</a:t>
            </a:fld>
            <a:endParaRPr lang="en-US"/>
          </a:p>
        </p:txBody>
      </p:sp>
    </p:spTree>
    <p:extLst>
      <p:ext uri="{BB962C8B-B14F-4D97-AF65-F5344CB8AC3E}">
        <p14:creationId xmlns:p14="http://schemas.microsoft.com/office/powerpoint/2010/main" val="191092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7</a:t>
            </a:fld>
            <a:endParaRPr lang="en-US"/>
          </a:p>
        </p:txBody>
      </p:sp>
    </p:spTree>
    <p:extLst>
      <p:ext uri="{BB962C8B-B14F-4D97-AF65-F5344CB8AC3E}">
        <p14:creationId xmlns:p14="http://schemas.microsoft.com/office/powerpoint/2010/main" val="378826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8</a:t>
            </a:fld>
            <a:endParaRPr lang="en-US"/>
          </a:p>
        </p:txBody>
      </p:sp>
    </p:spTree>
    <p:extLst>
      <p:ext uri="{BB962C8B-B14F-4D97-AF65-F5344CB8AC3E}">
        <p14:creationId xmlns:p14="http://schemas.microsoft.com/office/powerpoint/2010/main" val="1646182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VOA MN 2025 All Rights Reserved </a:t>
            </a:r>
          </a:p>
        </p:txBody>
      </p:sp>
      <p:sp>
        <p:nvSpPr>
          <p:cNvPr id="5" name="Slide Number Placeholder 4"/>
          <p:cNvSpPr>
            <a:spLocks noGrp="1"/>
          </p:cNvSpPr>
          <p:nvPr>
            <p:ph type="sldNum" sz="quarter" idx="5"/>
          </p:nvPr>
        </p:nvSpPr>
        <p:spPr/>
        <p:txBody>
          <a:bodyPr/>
          <a:lstStyle/>
          <a:p>
            <a:fld id="{4B46E53C-B540-F24C-A49E-7383CF25FB5C}" type="slidenum">
              <a:rPr lang="en-US" smtClean="0"/>
              <a:t>9</a:t>
            </a:fld>
            <a:endParaRPr lang="en-US"/>
          </a:p>
        </p:txBody>
      </p:sp>
    </p:spTree>
    <p:extLst>
      <p:ext uri="{BB962C8B-B14F-4D97-AF65-F5344CB8AC3E}">
        <p14:creationId xmlns:p14="http://schemas.microsoft.com/office/powerpoint/2010/main" val="115885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1 - Opening slide: Space for logo, title and body text">
    <p:spTree>
      <p:nvGrpSpPr>
        <p:cNvPr id="1" name=""/>
        <p:cNvGrpSpPr/>
        <p:nvPr/>
      </p:nvGrpSpPr>
      <p:grpSpPr>
        <a:xfrm>
          <a:off x="0" y="0"/>
          <a:ext cx="0" cy="0"/>
          <a:chOff x="0" y="0"/>
          <a:chExt cx="0" cy="0"/>
        </a:xfrm>
      </p:grpSpPr>
      <p:sp>
        <p:nvSpPr>
          <p:cNvPr id="9" name="shape 1">
            <a:extLst>
              <a:ext uri="{FF2B5EF4-FFF2-40B4-BE49-F238E27FC236}">
                <a16:creationId xmlns:a16="http://schemas.microsoft.com/office/drawing/2014/main" id="{268ABC62-F64E-D086-ED93-155009BB100F}"/>
              </a:ext>
              <a:ext uri="{C183D7F6-B498-43B3-948B-1728B52AA6E4}">
                <adec:decorative xmlns:adec="http://schemas.microsoft.com/office/drawing/2017/decorative" val="1"/>
              </a:ext>
            </a:extLst>
          </p:cNvPr>
          <p:cNvSpPr>
            <a:spLocks/>
          </p:cNvSpPr>
          <p:nvPr userDrawn="1"/>
        </p:nvSpPr>
        <p:spPr>
          <a:xfrm>
            <a:off x="92161" y="1676418"/>
            <a:ext cx="2938120" cy="4571982"/>
          </a:xfrm>
          <a:prstGeom prst="rect">
            <a:avLst/>
          </a:prstGeom>
          <a:gradFill flip="none" rotWithShape="1">
            <a:gsLst>
              <a:gs pos="0">
                <a:srgbClr val="9FE1FF"/>
              </a:gs>
              <a:gs pos="10000">
                <a:srgbClr val="FFFFFF"/>
              </a:gs>
              <a:gs pos="71000">
                <a:srgbClr val="FFFFFF"/>
              </a:gs>
              <a:gs pos="83000">
                <a:srgbClr val="93DEFF"/>
              </a:gs>
              <a:gs pos="100000">
                <a:srgbClr val="FFFFFF"/>
              </a:gs>
            </a:gsLst>
            <a:lin ang="16200000" scaled="1"/>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3414157" y="1156648"/>
            <a:ext cx="8192942" cy="1907022"/>
          </a:xfrm>
        </p:spPr>
        <p:txBody>
          <a:bodyPr lIns="0" tIns="457200" anchor="ctr">
            <a:noAutofit/>
          </a:bodyPr>
          <a:lstStyle>
            <a:lvl1pPr algn="l">
              <a:defRPr sz="3600" spc="200" baseline="0">
                <a:solidFill>
                  <a:srgbClr val="101820"/>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4090423-9E1A-DCF3-4D90-27023E53B38D}"/>
              </a:ext>
            </a:extLst>
          </p:cNvPr>
          <p:cNvSpPr>
            <a:spLocks noGrp="1"/>
          </p:cNvSpPr>
          <p:nvPr>
            <p:ph type="body" sz="quarter" idx="10"/>
          </p:nvPr>
        </p:nvSpPr>
        <p:spPr>
          <a:xfrm>
            <a:off x="3414156" y="3180472"/>
            <a:ext cx="8193643" cy="2534528"/>
          </a:xfrm>
          <a:prstGeom prst="rect">
            <a:avLst/>
          </a:prstGeom>
        </p:spPr>
        <p:txBody>
          <a:bodyPr/>
          <a:lstStyle>
            <a:lvl1pPr marL="0" indent="0" algn="l">
              <a:buFont typeface="Arial" panose="020B0604020202020204" pitchFamily="34" charset="0"/>
              <a:buNone/>
              <a:defRPr sz="2400"/>
            </a:lvl1pPr>
            <a:lvl2pPr marL="228600" indent="0">
              <a:buNone/>
              <a:defRPr sz="2400"/>
            </a:lvl2pPr>
            <a:lvl3pPr marL="457200" indent="0">
              <a:buNone/>
              <a:defRPr sz="2400"/>
            </a:lvl3pPr>
            <a:lvl4pPr marL="457200" indent="0">
              <a:buNone/>
              <a:defRPr sz="2400"/>
            </a:lvl4pPr>
            <a:lvl5pPr marL="628650" indent="0">
              <a:buNone/>
              <a:defRPr sz="2400"/>
            </a:lvl5pPr>
          </a:lstStyle>
          <a:p>
            <a:pPr lvl="0"/>
            <a:r>
              <a:rPr lang="en-US" dirty="0"/>
              <a:t>Click to edit Master text styles</a:t>
            </a:r>
          </a:p>
        </p:txBody>
      </p:sp>
      <p:sp>
        <p:nvSpPr>
          <p:cNvPr id="7" name="Text Placeholder 3">
            <a:extLst>
              <a:ext uri="{FF2B5EF4-FFF2-40B4-BE49-F238E27FC236}">
                <a16:creationId xmlns:a16="http://schemas.microsoft.com/office/drawing/2014/main" id="{BD0D09D0-A39B-4E1A-D5AF-76A6E2568209}"/>
              </a:ext>
            </a:extLst>
          </p:cNvPr>
          <p:cNvSpPr>
            <a:spLocks noGrp="1"/>
          </p:cNvSpPr>
          <p:nvPr>
            <p:ph type="body" sz="quarter" idx="11"/>
          </p:nvPr>
        </p:nvSpPr>
        <p:spPr>
          <a:xfrm>
            <a:off x="92075" y="2891912"/>
            <a:ext cx="2938463" cy="2534528"/>
          </a:xfrm>
        </p:spPr>
        <p:txBody>
          <a:bodyPr/>
          <a:lstStyle>
            <a:lvl1pPr marL="0" indent="0">
              <a:buNone/>
              <a:defRPr sz="2400"/>
            </a:lvl1pPr>
            <a:lvl2pPr marL="228600" indent="0">
              <a:buNone/>
              <a:defRPr sz="2400"/>
            </a:lvl2pPr>
            <a:lvl3pPr marL="457200" indent="0">
              <a:buNone/>
              <a:defRPr sz="2400"/>
            </a:lvl3pPr>
            <a:lvl4pPr marL="457200" indent="0">
              <a:buNone/>
              <a:defRPr sz="2400"/>
            </a:lvl4pPr>
            <a:lvl5pPr marL="628650" indent="0">
              <a:buNone/>
              <a:defRPr sz="2400"/>
            </a:lvl5pPr>
          </a:lstStyle>
          <a:p>
            <a:pPr lvl="0"/>
            <a:r>
              <a:rPr lang="en-US" dirty="0"/>
              <a:t>Click to edit Master text styles</a:t>
            </a:r>
          </a:p>
        </p:txBody>
      </p:sp>
      <p:sp>
        <p:nvSpPr>
          <p:cNvPr id="5" name="Picture Placeholder 1" descr="Picture 1">
            <a:extLst>
              <a:ext uri="{FF2B5EF4-FFF2-40B4-BE49-F238E27FC236}">
                <a16:creationId xmlns:a16="http://schemas.microsoft.com/office/drawing/2014/main" id="{234AE102-9263-0CD6-27C1-191F0255C16C}"/>
              </a:ext>
            </a:extLst>
          </p:cNvPr>
          <p:cNvSpPr>
            <a:spLocks noGrp="1"/>
          </p:cNvSpPr>
          <p:nvPr>
            <p:ph type="pic" sz="quarter" idx="12"/>
          </p:nvPr>
        </p:nvSpPr>
        <p:spPr>
          <a:xfrm>
            <a:off x="177782" y="1156648"/>
            <a:ext cx="2852755" cy="1466267"/>
          </a:xfrm>
        </p:spPr>
        <p:txBody>
          <a:bodyPr/>
          <a:lstStyle>
            <a:lvl1pPr marL="0" indent="0">
              <a:buNone/>
              <a:defRPr/>
            </a:lvl1pPr>
          </a:lstStyle>
          <a:p>
            <a:endParaRPr lang="en-US" dirty="0"/>
          </a:p>
        </p:txBody>
      </p:sp>
    </p:spTree>
    <p:extLst>
      <p:ext uri="{BB962C8B-B14F-4D97-AF65-F5344CB8AC3E}">
        <p14:creationId xmlns:p14="http://schemas.microsoft.com/office/powerpoint/2010/main" val="1533841159"/>
      </p:ext>
    </p:extLst>
  </p:cSld>
  <p:clrMapOvr>
    <a:masterClrMapping/>
  </p:clrMapOvr>
  <p:extLst>
    <p:ext uri="{DCECCB84-F9BA-43D5-87BE-67443E8EF086}">
      <p15:sldGuideLst xmlns:p15="http://schemas.microsoft.com/office/powerpoint/2012/main">
        <p15:guide id="1" pos="984"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 - Title and blank space">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3" name="Picture Placeholder 3" descr="Place holder for 1 big graphic placed on the center.">
            <a:extLst>
              <a:ext uri="{FF2B5EF4-FFF2-40B4-BE49-F238E27FC236}">
                <a16:creationId xmlns:a16="http://schemas.microsoft.com/office/drawing/2014/main" id="{F1284B52-48E4-B7CE-253A-20E8A8B831D3}"/>
              </a:ext>
            </a:extLst>
          </p:cNvPr>
          <p:cNvSpPr>
            <a:spLocks noGrp="1"/>
          </p:cNvSpPr>
          <p:nvPr>
            <p:ph type="pic" sz="quarter" idx="12"/>
          </p:nvPr>
        </p:nvSpPr>
        <p:spPr>
          <a:xfrm>
            <a:off x="609601" y="2535022"/>
            <a:ext cx="10981882" cy="3713377"/>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144913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6 - Title and blank space for a video">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3" name="Media Placeholder 3" descr="Place holder for media, video (1) placed on the center.">
            <a:extLst>
              <a:ext uri="{FF2B5EF4-FFF2-40B4-BE49-F238E27FC236}">
                <a16:creationId xmlns:a16="http://schemas.microsoft.com/office/drawing/2014/main" id="{05CBB458-4522-04DE-D2A9-BC0C25E7A78C}"/>
              </a:ext>
            </a:extLst>
          </p:cNvPr>
          <p:cNvSpPr>
            <a:spLocks noGrp="1"/>
          </p:cNvSpPr>
          <p:nvPr>
            <p:ph type="media" sz="quarter" idx="10"/>
          </p:nvPr>
        </p:nvSpPr>
        <p:spPr>
          <a:xfrm>
            <a:off x="2397209" y="2400300"/>
            <a:ext cx="7377113" cy="3848100"/>
          </a:xfrm>
          <a:ln>
            <a:solidFill>
              <a:schemeClr val="bg1">
                <a:lumMod val="50000"/>
              </a:schemeClr>
            </a:solidFill>
          </a:ln>
        </p:spPr>
        <p:txBody>
          <a:bodyPr/>
          <a:lstStyle>
            <a:lvl1pPr marL="0" indent="0">
              <a:buNone/>
              <a:defRPr/>
            </a:lvl1pPr>
          </a:lstStyle>
          <a:p>
            <a:endParaRPr lang="en-US" dirty="0"/>
          </a:p>
        </p:txBody>
      </p:sp>
    </p:spTree>
    <p:extLst>
      <p:ext uri="{BB962C8B-B14F-4D97-AF65-F5344CB8AC3E}">
        <p14:creationId xmlns:p14="http://schemas.microsoft.com/office/powerpoint/2010/main" val="139665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6 - Title and blank space for a table">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7" name="Table Placeholder 6" descr="Place holder for a table placed on the center.">
            <a:extLst>
              <a:ext uri="{FF2B5EF4-FFF2-40B4-BE49-F238E27FC236}">
                <a16:creationId xmlns:a16="http://schemas.microsoft.com/office/drawing/2014/main" id="{539594D5-2EA1-8308-878B-20FF6928A325}"/>
              </a:ext>
            </a:extLst>
          </p:cNvPr>
          <p:cNvSpPr>
            <a:spLocks noGrp="1"/>
          </p:cNvSpPr>
          <p:nvPr>
            <p:ph type="tbl" sz="quarter" idx="10"/>
          </p:nvPr>
        </p:nvSpPr>
        <p:spPr>
          <a:xfrm>
            <a:off x="612775" y="2400300"/>
            <a:ext cx="10979150" cy="3848100"/>
          </a:xfrm>
          <a:ln w="1905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4246408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6 - Title and blank space for a chart">
    <p:spTree>
      <p:nvGrpSpPr>
        <p:cNvPr id="1" name=""/>
        <p:cNvGrpSpPr/>
        <p:nvPr/>
      </p:nvGrpSpPr>
      <p:grpSpPr>
        <a:xfrm>
          <a:off x="0" y="0"/>
          <a:ext cx="0" cy="0"/>
          <a:chOff x="0" y="0"/>
          <a:chExt cx="0" cy="0"/>
        </a:xfrm>
      </p:grpSpPr>
      <p:sp>
        <p:nvSpPr>
          <p:cNvPr id="2" name="Title 1"/>
          <p:cNvSpPr>
            <a:spLocks noGrp="1"/>
          </p:cNvSpPr>
          <p:nvPr>
            <p:ph type="title"/>
          </p:nvPr>
        </p:nvSpPr>
        <p:spPr>
          <a:xfrm>
            <a:off x="612489" y="1161007"/>
            <a:ext cx="10978994" cy="1181100"/>
          </a:xfrm>
        </p:spPr>
        <p:txBody>
          <a:bodyPr lIns="0"/>
          <a:lstStyle/>
          <a:p>
            <a:r>
              <a:rPr lang="en-US" dirty="0"/>
              <a:t>Click to edit Master title style</a:t>
            </a:r>
          </a:p>
        </p:txBody>
      </p:sp>
      <p:sp>
        <p:nvSpPr>
          <p:cNvPr id="4" name="Chart Placeholder 3" descr="Place holder for a chart placed on the center.">
            <a:extLst>
              <a:ext uri="{FF2B5EF4-FFF2-40B4-BE49-F238E27FC236}">
                <a16:creationId xmlns:a16="http://schemas.microsoft.com/office/drawing/2014/main" id="{FC5B6137-9B9E-E32D-B202-DB998E6988FE}"/>
              </a:ext>
            </a:extLst>
          </p:cNvPr>
          <p:cNvSpPr>
            <a:spLocks noGrp="1"/>
          </p:cNvSpPr>
          <p:nvPr>
            <p:ph type="chart" sz="quarter" idx="10"/>
          </p:nvPr>
        </p:nvSpPr>
        <p:spPr>
          <a:xfrm>
            <a:off x="609600" y="2400300"/>
            <a:ext cx="10982325" cy="3848100"/>
          </a:xfrm>
          <a:ln w="1905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3162181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 - Closing slide: space for logo at top, title and body text centere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D87F21-D903-5709-3966-995AF1EA1B66}"/>
              </a:ext>
            </a:extLst>
          </p:cNvPr>
          <p:cNvSpPr>
            <a:spLocks noGrp="1"/>
          </p:cNvSpPr>
          <p:nvPr>
            <p:ph type="ctrTitle"/>
          </p:nvPr>
        </p:nvSpPr>
        <p:spPr>
          <a:xfrm>
            <a:off x="606868" y="2895455"/>
            <a:ext cx="11000232" cy="914400"/>
          </a:xfrm>
        </p:spPr>
        <p:txBody>
          <a:bodyPr anchor="ctr">
            <a:noAutofit/>
          </a:bodyPr>
          <a:lstStyle>
            <a:lvl1pPr algn="ctr">
              <a:defRPr sz="3600" spc="200" baseline="0">
                <a:solidFill>
                  <a:srgbClr val="101820"/>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E0EE3E1A-3892-12C4-CD2F-B776ED7BD2AA}"/>
              </a:ext>
            </a:extLst>
          </p:cNvPr>
          <p:cNvSpPr>
            <a:spLocks noGrp="1"/>
          </p:cNvSpPr>
          <p:nvPr>
            <p:ph type="body" sz="quarter" idx="10"/>
          </p:nvPr>
        </p:nvSpPr>
        <p:spPr>
          <a:xfrm>
            <a:off x="606425" y="3810000"/>
            <a:ext cx="11001375" cy="2438400"/>
          </a:xfrm>
          <a:prstGeom prst="rect">
            <a:avLst/>
          </a:prstGeom>
        </p:spPr>
        <p:txBody>
          <a:bodyPr/>
          <a:lstStyle>
            <a:lvl1pPr marL="0" indent="0" algn="ctr">
              <a:buSzPct val="108000"/>
              <a:buNone/>
              <a:defRPr/>
            </a:lvl1pPr>
          </a:lstStyle>
          <a:p>
            <a:pPr lvl="0"/>
            <a:r>
              <a:rPr lang="en-US" dirty="0"/>
              <a:t>Click to edit Master text styles</a:t>
            </a:r>
          </a:p>
        </p:txBody>
      </p:sp>
    </p:spTree>
    <p:extLst>
      <p:ext uri="{BB962C8B-B14F-4D97-AF65-F5344CB8AC3E}">
        <p14:creationId xmlns:p14="http://schemas.microsoft.com/office/powerpoint/2010/main" val="368362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560944" y="822325"/>
            <a:ext cx="9792856" cy="1325563"/>
          </a:xfrm>
        </p:spPr>
        <p:txBody>
          <a:bodyPr anchor="b"/>
          <a:lstStyle>
            <a:lvl1pP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560944" y="2595562"/>
            <a:ext cx="9792855" cy="3181034"/>
          </a:xfrm>
        </p:spPr>
        <p:txBody>
          <a:bodyPr>
            <a:normAutofit/>
          </a:bodyPr>
          <a:lstStyle>
            <a:lvl1pPr marL="0" indent="0">
              <a:lnSpc>
                <a:spcPct val="100000"/>
              </a:lnSpc>
              <a:buNone/>
              <a:defRPr sz="16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Rectangle 8">
            <a:extLst>
              <a:ext uri="{FF2B5EF4-FFF2-40B4-BE49-F238E27FC236}">
                <a16:creationId xmlns:a16="http://schemas.microsoft.com/office/drawing/2014/main" id="{29197FF6-6321-41EE-A0C4-DEC0761A3C01}"/>
              </a:ext>
            </a:extLst>
          </p:cNvPr>
          <p:cNvSpPr/>
          <p:nvPr userDrawn="1"/>
        </p:nvSpPr>
        <p:spPr>
          <a:xfrm>
            <a:off x="0" y="0"/>
            <a:ext cx="1062182" cy="384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45EFDD-D97D-44D9-8A6D-0FACEE0964B3}"/>
              </a:ext>
            </a:extLst>
          </p:cNvPr>
          <p:cNvSpPr/>
          <p:nvPr userDrawn="1"/>
        </p:nvSpPr>
        <p:spPr>
          <a:xfrm flipV="1">
            <a:off x="0" y="3840480"/>
            <a:ext cx="1062182" cy="2087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4E59D1-0F68-4FA3-944D-63FCD442DA66}"/>
              </a:ext>
            </a:extLst>
          </p:cNvPr>
          <p:cNvSpPr/>
          <p:nvPr userDrawn="1"/>
        </p:nvSpPr>
        <p:spPr>
          <a:xfrm flipV="1">
            <a:off x="0" y="5928360"/>
            <a:ext cx="1062182" cy="929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0467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 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421566"/>
            <a:ext cx="10978994" cy="3903034"/>
          </a:xfrm>
          <a:prstGeom prst="rect">
            <a:avLst/>
          </a:prstGeom>
        </p:spPr>
        <p:txBody>
          <a:bodyPr lIns="274320"/>
          <a:lstStyle>
            <a:lvl1pPr marL="342900" indent="-342900" algn="l">
              <a:buSzPct val="108000"/>
              <a:buFont typeface="Arial" panose="020B0604020202020204" pitchFamily="34" charset="0"/>
              <a:buChar char="•"/>
              <a:defRPr sz="2400"/>
            </a:lvl1pPr>
            <a:lvl2pPr marL="571500" indent="-342900" algn="l">
              <a:buClr>
                <a:srgbClr val="003399"/>
              </a:buClr>
              <a:buSzPct val="80000"/>
              <a:buFont typeface="Courier New" panose="02070309020205020404" pitchFamily="49" charset="0"/>
              <a:buChar char="o"/>
              <a:defRPr sz="2400"/>
            </a:lvl2pPr>
            <a:lvl3pPr marL="800100" indent="-342900" algn="l">
              <a:buClr>
                <a:srgbClr val="001689"/>
              </a:buClr>
              <a:buSzPct val="100000"/>
              <a:buFont typeface="Arial" panose="020B0604020202020204" pitchFamily="34" charset="0"/>
              <a:buChar char="•"/>
              <a:defRPr sz="2400"/>
            </a:lvl3pPr>
            <a:lvl4pPr>
              <a:defRPr sz="2400"/>
            </a:lvl4pPr>
            <a:lvl5pPr marL="914400" indent="-285750" algn="l">
              <a:buClr>
                <a:srgbClr val="003399"/>
              </a:buClr>
              <a:buSzPct val="60000"/>
              <a:buFont typeface="Courier New" panose="02070309020205020404" pitchFamily="49" charset="0"/>
              <a:buChar char="o"/>
              <a:defRPr sz="2400"/>
            </a:lvl5pPr>
            <a:lvl6pPr marL="1143000" indent="-342900" algn="l">
              <a:buClr>
                <a:srgbClr val="003399"/>
              </a:buClr>
              <a:buSzPct val="90000"/>
              <a:buFont typeface="Arial" panose="020B0604020202020204" pitchFamily="34" charset="0"/>
              <a:buChar char="•"/>
              <a:defRPr sz="24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b - Title, space for logo at the top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90" y="1170638"/>
            <a:ext cx="7889956" cy="1153461"/>
          </a:xfrm>
        </p:spPr>
        <p:txBody>
          <a:bodyPr lIns="0"/>
          <a:lstStyle/>
          <a:p>
            <a:r>
              <a:rPr lang="en-US" dirty="0"/>
              <a:t>Click to edit Master title style</a:t>
            </a:r>
          </a:p>
        </p:txBody>
      </p:sp>
      <p:sp>
        <p:nvSpPr>
          <p:cNvPr id="10" name="Text Placeholder 9">
            <a:extLst>
              <a:ext uri="{FF2B5EF4-FFF2-40B4-BE49-F238E27FC236}">
                <a16:creationId xmlns:a16="http://schemas.microsoft.com/office/drawing/2014/main" id="{72CE71DD-D39E-430D-92BA-5FB446CDB353}"/>
              </a:ext>
            </a:extLst>
          </p:cNvPr>
          <p:cNvSpPr>
            <a:spLocks noGrp="1"/>
          </p:cNvSpPr>
          <p:nvPr>
            <p:ph type="body" sz="quarter" idx="10"/>
          </p:nvPr>
        </p:nvSpPr>
        <p:spPr>
          <a:xfrm>
            <a:off x="612488" y="2421566"/>
            <a:ext cx="10978994" cy="3826834"/>
          </a:xfrm>
          <a:prstGeom prst="rect">
            <a:avLst/>
          </a:prstGeom>
        </p:spPr>
        <p:txBody>
          <a:bodyPr lIns="274320"/>
          <a:lstStyle>
            <a:lvl1pPr marL="342900" indent="-342900" algn="l">
              <a:buSzPct val="108000"/>
              <a:buFont typeface="Arial" panose="020B0604020202020204" pitchFamily="34" charset="0"/>
              <a:buChar char="•"/>
              <a:defRPr sz="2400"/>
            </a:lvl1pPr>
            <a:lvl2pPr marL="571500" indent="-342900" algn="l">
              <a:buClr>
                <a:srgbClr val="003399"/>
              </a:buClr>
              <a:buSzPct val="80000"/>
              <a:buFont typeface="Courier New" panose="02070309020205020404" pitchFamily="49" charset="0"/>
              <a:buChar char="o"/>
              <a:defRPr sz="2400"/>
            </a:lvl2pPr>
            <a:lvl3pPr marL="800100" indent="-342900" algn="l">
              <a:buClr>
                <a:srgbClr val="001689"/>
              </a:buClr>
              <a:buSzPct val="100000"/>
              <a:buFont typeface="Arial" panose="020B0604020202020204" pitchFamily="34" charset="0"/>
              <a:buChar char="•"/>
              <a:defRPr sz="2400"/>
            </a:lvl3pPr>
            <a:lvl4pPr>
              <a:defRPr sz="2400"/>
            </a:lvl4pPr>
            <a:lvl5pPr marL="914400" indent="-285750" algn="l">
              <a:buClr>
                <a:srgbClr val="003399"/>
              </a:buClr>
              <a:buSzPct val="60000"/>
              <a:buFont typeface="Courier New" panose="02070309020205020404" pitchFamily="49" charset="0"/>
              <a:buChar char="o"/>
              <a:defRPr sz="2400"/>
            </a:lvl5pPr>
            <a:lvl6pPr marL="1143000" indent="-342900" algn="l">
              <a:buClr>
                <a:srgbClr val="003399"/>
              </a:buClr>
              <a:buSzPct val="90000"/>
              <a:buFont typeface="Arial" panose="020B0604020202020204" pitchFamily="34" charset="0"/>
              <a:buChar char="•"/>
              <a:defRPr sz="2400"/>
            </a:lvl6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4" name="Picture Placeholder 3" descr="Place holder for small graphic placed at the top-right of the title.">
            <a:extLst>
              <a:ext uri="{FF2B5EF4-FFF2-40B4-BE49-F238E27FC236}">
                <a16:creationId xmlns:a16="http://schemas.microsoft.com/office/drawing/2014/main" id="{66E67016-BAD6-636F-268F-C2AAE6736018}"/>
              </a:ext>
            </a:extLst>
          </p:cNvPr>
          <p:cNvSpPr>
            <a:spLocks noGrp="1"/>
          </p:cNvSpPr>
          <p:nvPr>
            <p:ph type="pic" sz="quarter" idx="11"/>
          </p:nvPr>
        </p:nvSpPr>
        <p:spPr>
          <a:xfrm>
            <a:off x="9495432" y="1168400"/>
            <a:ext cx="2095500" cy="1154113"/>
          </a:xfrm>
          <a:ln w="1905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186284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 Title, body text, space for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16974" y="2422422"/>
            <a:ext cx="548640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descr="Place holder for graphic placed on the right side of the content box.">
            <a:extLst>
              <a:ext uri="{FF2B5EF4-FFF2-40B4-BE49-F238E27FC236}">
                <a16:creationId xmlns:a16="http://schemas.microsoft.com/office/drawing/2014/main" id="{61709074-C458-EBDC-E8E7-ED3647E2FFAF}"/>
              </a:ext>
            </a:extLst>
          </p:cNvPr>
          <p:cNvSpPr>
            <a:spLocks noGrp="1"/>
          </p:cNvSpPr>
          <p:nvPr>
            <p:ph type="pic" sz="quarter" idx="12"/>
          </p:nvPr>
        </p:nvSpPr>
        <p:spPr>
          <a:xfrm>
            <a:off x="7235897" y="2567348"/>
            <a:ext cx="4355586" cy="2742304"/>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95391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b - Title, body text (bigger), space for 2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1640"/>
            <a:ext cx="10978994" cy="1159834"/>
          </a:xfrm>
        </p:spPr>
        <p:txBody>
          <a:bodyPr lIns="0"/>
          <a:lstStyle/>
          <a:p>
            <a:r>
              <a:rPr lang="en-US" dirty="0"/>
              <a:t>Click to edit Master title style</a:t>
            </a:r>
          </a:p>
        </p:txBody>
      </p:sp>
      <p:sp>
        <p:nvSpPr>
          <p:cNvPr id="4" name="Text Placeholder 3">
            <a:extLst>
              <a:ext uri="{FF2B5EF4-FFF2-40B4-BE49-F238E27FC236}">
                <a16:creationId xmlns:a16="http://schemas.microsoft.com/office/drawing/2014/main" id="{92732466-BF6C-643A-FCF7-1F74CBFDF87D}"/>
              </a:ext>
            </a:extLst>
          </p:cNvPr>
          <p:cNvSpPr>
            <a:spLocks noGrp="1"/>
          </p:cNvSpPr>
          <p:nvPr>
            <p:ph type="body" sz="quarter" idx="10"/>
          </p:nvPr>
        </p:nvSpPr>
        <p:spPr>
          <a:xfrm>
            <a:off x="616974" y="2422422"/>
            <a:ext cx="856186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3" name="Picture Placeholder 3" descr="Place holder 1 for 1 small graphic placed on the right side of the content box, Place holder for graphic placed on the right side of the content box, column 1, row 1.">
            <a:extLst>
              <a:ext uri="{FF2B5EF4-FFF2-40B4-BE49-F238E27FC236}">
                <a16:creationId xmlns:a16="http://schemas.microsoft.com/office/drawing/2014/main" id="{7B3BAD8A-461A-92C5-A48B-030E89E94FCC}"/>
              </a:ext>
            </a:extLst>
          </p:cNvPr>
          <p:cNvSpPr>
            <a:spLocks noGrp="1"/>
          </p:cNvSpPr>
          <p:nvPr>
            <p:ph type="pic" sz="quarter" idx="12"/>
          </p:nvPr>
        </p:nvSpPr>
        <p:spPr>
          <a:xfrm>
            <a:off x="9832678" y="2535023"/>
            <a:ext cx="1724152" cy="1153461"/>
          </a:xfrm>
          <a:ln w="12700">
            <a:solidFill>
              <a:schemeClr val="tx1"/>
            </a:solidFill>
          </a:ln>
        </p:spPr>
        <p:txBody>
          <a:bodyPr/>
          <a:lstStyle>
            <a:lvl1pPr marL="0" indent="0">
              <a:buNone/>
              <a:defRPr/>
            </a:lvl1pPr>
          </a:lstStyle>
          <a:p>
            <a:endParaRPr lang="en-US"/>
          </a:p>
        </p:txBody>
      </p:sp>
      <p:sp>
        <p:nvSpPr>
          <p:cNvPr id="5" name="Picture Placeholder 3" descr="Place holder 2 for 1 small graphic placed on the right side of the content box, column 1, row 2.">
            <a:extLst>
              <a:ext uri="{FF2B5EF4-FFF2-40B4-BE49-F238E27FC236}">
                <a16:creationId xmlns:a16="http://schemas.microsoft.com/office/drawing/2014/main" id="{4ADD3FB1-531D-992B-BB31-9A4D677D5E12}"/>
              </a:ext>
            </a:extLst>
          </p:cNvPr>
          <p:cNvSpPr>
            <a:spLocks noGrp="1"/>
          </p:cNvSpPr>
          <p:nvPr>
            <p:ph type="pic" sz="quarter" idx="14"/>
          </p:nvPr>
        </p:nvSpPr>
        <p:spPr>
          <a:xfrm>
            <a:off x="9850874" y="3877976"/>
            <a:ext cx="1724152" cy="1153461"/>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4316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 Title, body text, space for graphics on the right side ">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73331945-340A-0FFE-E00E-E953F83F0E43}"/>
              </a:ext>
            </a:extLst>
          </p:cNvPr>
          <p:cNvSpPr>
            <a:spLocks noGrp="1"/>
          </p:cNvSpPr>
          <p:nvPr>
            <p:ph type="body" sz="quarter" idx="10"/>
          </p:nvPr>
        </p:nvSpPr>
        <p:spPr>
          <a:xfrm>
            <a:off x="616974" y="2422422"/>
            <a:ext cx="5486400" cy="3825978"/>
          </a:xfrm>
        </p:spPr>
        <p:txBody>
          <a:bodyPr/>
          <a:lstStyle>
            <a:lvl1pPr marL="342900" indent="-342900">
              <a:buSzPct val="108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a:p>
            <a:pPr lvl="0"/>
            <a:endParaRPr lang="en-US" dirty="0"/>
          </a:p>
        </p:txBody>
      </p:sp>
      <p:sp>
        <p:nvSpPr>
          <p:cNvPr id="3" name="Picture Placeholder 3" descr="Place holder 1 for 1 small graphic placed on the right side of the content box, column 1.">
            <a:extLst>
              <a:ext uri="{FF2B5EF4-FFF2-40B4-BE49-F238E27FC236}">
                <a16:creationId xmlns:a16="http://schemas.microsoft.com/office/drawing/2014/main" id="{61709074-C458-EBDC-E8E7-ED3647E2FFAF}"/>
              </a:ext>
            </a:extLst>
          </p:cNvPr>
          <p:cNvSpPr>
            <a:spLocks noGrp="1"/>
          </p:cNvSpPr>
          <p:nvPr>
            <p:ph type="pic" sz="quarter" idx="12"/>
          </p:nvPr>
        </p:nvSpPr>
        <p:spPr>
          <a:xfrm>
            <a:off x="7028596" y="2535023"/>
            <a:ext cx="1724152" cy="1153461"/>
          </a:xfrm>
          <a:ln w="12700">
            <a:solidFill>
              <a:schemeClr val="tx1"/>
            </a:solidFill>
          </a:ln>
        </p:spPr>
        <p:txBody>
          <a:bodyPr/>
          <a:lstStyle>
            <a:lvl1pPr marL="0" indent="0">
              <a:buNone/>
              <a:defRPr/>
            </a:lvl1pPr>
          </a:lstStyle>
          <a:p>
            <a:endParaRPr lang="en-US"/>
          </a:p>
        </p:txBody>
      </p:sp>
      <p:sp>
        <p:nvSpPr>
          <p:cNvPr id="4" name="Picture Placeholder 3" descr="Place holder for graphic placed on the right side of the content box, column 2">
            <a:extLst>
              <a:ext uri="{FF2B5EF4-FFF2-40B4-BE49-F238E27FC236}">
                <a16:creationId xmlns:a16="http://schemas.microsoft.com/office/drawing/2014/main" id="{F3511A5F-68FD-FF76-C581-E992D19DFA8D}"/>
              </a:ext>
            </a:extLst>
          </p:cNvPr>
          <p:cNvSpPr>
            <a:spLocks noGrp="1"/>
          </p:cNvSpPr>
          <p:nvPr>
            <p:ph type="pic" sz="quarter" idx="13"/>
          </p:nvPr>
        </p:nvSpPr>
        <p:spPr>
          <a:xfrm>
            <a:off x="9405581" y="2548671"/>
            <a:ext cx="1724152" cy="1153461"/>
          </a:xfrm>
          <a:ln w="12700">
            <a:solidFill>
              <a:schemeClr val="tx1"/>
            </a:solidFill>
          </a:ln>
        </p:spPr>
        <p:txBody>
          <a:bodyPr/>
          <a:lstStyle>
            <a:lvl1pPr marL="0" indent="0">
              <a:buNone/>
              <a:defRPr/>
            </a:lvl1pPr>
          </a:lstStyle>
          <a:p>
            <a:endParaRPr lang="en-US"/>
          </a:p>
        </p:txBody>
      </p:sp>
      <p:sp>
        <p:nvSpPr>
          <p:cNvPr id="5" name="Picture Placeholder 3" descr="Place holder 2 for 1 small graphic placed on the right side of the content box, column 1.">
            <a:extLst>
              <a:ext uri="{FF2B5EF4-FFF2-40B4-BE49-F238E27FC236}">
                <a16:creationId xmlns:a16="http://schemas.microsoft.com/office/drawing/2014/main" id="{ACDA6B86-7D4E-9235-738A-1D7C3F89F063}"/>
              </a:ext>
            </a:extLst>
          </p:cNvPr>
          <p:cNvSpPr>
            <a:spLocks noGrp="1"/>
          </p:cNvSpPr>
          <p:nvPr>
            <p:ph type="pic" sz="quarter" idx="14"/>
          </p:nvPr>
        </p:nvSpPr>
        <p:spPr>
          <a:xfrm>
            <a:off x="7046792" y="3877976"/>
            <a:ext cx="1724152" cy="1153461"/>
          </a:xfrm>
          <a:ln w="12700">
            <a:solidFill>
              <a:schemeClr val="tx1"/>
            </a:solidFill>
          </a:ln>
        </p:spPr>
        <p:txBody>
          <a:bodyPr/>
          <a:lstStyle>
            <a:lvl1pPr marL="0" indent="0">
              <a:buNone/>
              <a:defRPr/>
            </a:lvl1pPr>
          </a:lstStyle>
          <a:p>
            <a:endParaRPr lang="en-US"/>
          </a:p>
        </p:txBody>
      </p:sp>
      <p:sp>
        <p:nvSpPr>
          <p:cNvPr id="6" name="Picture Placeholder 3" descr="Place holder 4 for 1 small graphic placed on the right side of the content box, Place holder for graphic placed on the right side of the content box, column 2.">
            <a:extLst>
              <a:ext uri="{FF2B5EF4-FFF2-40B4-BE49-F238E27FC236}">
                <a16:creationId xmlns:a16="http://schemas.microsoft.com/office/drawing/2014/main" id="{6582B32A-D1EF-11E4-ED7C-62E283CCD96A}"/>
              </a:ext>
            </a:extLst>
          </p:cNvPr>
          <p:cNvSpPr>
            <a:spLocks noGrp="1"/>
          </p:cNvSpPr>
          <p:nvPr>
            <p:ph type="pic" sz="quarter" idx="15"/>
          </p:nvPr>
        </p:nvSpPr>
        <p:spPr>
          <a:xfrm>
            <a:off x="9409545" y="3873389"/>
            <a:ext cx="1724152" cy="1153461"/>
          </a:xfrm>
          <a:ln w="12700">
            <a:solidFill>
              <a:schemeClr val="tx1"/>
            </a:solidFill>
          </a:ln>
        </p:spPr>
        <p:txBody>
          <a:bodyPr/>
          <a:lstStyle>
            <a:lvl1pPr marL="0" indent="0">
              <a:buNone/>
              <a:defRPr/>
            </a:lvl1pPr>
          </a:lstStyle>
          <a:p>
            <a:endParaRPr lang="en-US"/>
          </a:p>
        </p:txBody>
      </p:sp>
    </p:spTree>
    <p:extLst>
      <p:ext uri="{BB962C8B-B14F-4D97-AF65-F5344CB8AC3E}">
        <p14:creationId xmlns:p14="http://schemas.microsoft.com/office/powerpoint/2010/main" val="914623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 Title and 2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600" y="2407674"/>
            <a:ext cx="5291328" cy="3840726"/>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9" name="Text Placeholder 8">
            <a:extLst>
              <a:ext uri="{FF2B5EF4-FFF2-40B4-BE49-F238E27FC236}">
                <a16:creationId xmlns:a16="http://schemas.microsoft.com/office/drawing/2014/main" id="{703EA198-7A13-1A9A-E33F-C44F336092A8}"/>
              </a:ext>
            </a:extLst>
          </p:cNvPr>
          <p:cNvSpPr>
            <a:spLocks noGrp="1"/>
          </p:cNvSpPr>
          <p:nvPr>
            <p:ph type="body" sz="quarter" idx="11"/>
          </p:nvPr>
        </p:nvSpPr>
        <p:spPr>
          <a:xfrm>
            <a:off x="6291263" y="2408488"/>
            <a:ext cx="5300662" cy="3839912"/>
          </a:xfrm>
          <a:prstGeom prst="rect">
            <a:avLst/>
          </a:prstGeom>
        </p:spPr>
        <p:txBody>
          <a:bodyPr/>
          <a:lstStyle>
            <a:lvl1pPr>
              <a:buSzPct val="108000"/>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95011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 - Title, 2 subtitles, 2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4" name="Text Placeholder 2">
            <a:extLst>
              <a:ext uri="{FF2B5EF4-FFF2-40B4-BE49-F238E27FC236}">
                <a16:creationId xmlns:a16="http://schemas.microsoft.com/office/drawing/2014/main" id="{90B9B7C0-9CB2-5247-86BD-7ADF7C37B106}"/>
              </a:ext>
            </a:extLst>
          </p:cNvPr>
          <p:cNvSpPr>
            <a:spLocks noGrp="1"/>
          </p:cNvSpPr>
          <p:nvPr>
            <p:ph type="body" idx="1"/>
          </p:nvPr>
        </p:nvSpPr>
        <p:spPr>
          <a:xfrm>
            <a:off x="620332" y="2412683"/>
            <a:ext cx="5280596" cy="583735"/>
          </a:xfrm>
          <a:prstGeom prst="rect">
            <a:avLst/>
          </a:prstGeom>
        </p:spPr>
        <p:txBody>
          <a:bodyPr anchor="ctr"/>
          <a:lstStyle>
            <a:lvl1pPr marL="0" indent="0">
              <a:lnSpc>
                <a:spcPct val="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600" y="3071958"/>
            <a:ext cx="5291328" cy="3176442"/>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5" name="Text Placeholder 4">
            <a:extLst>
              <a:ext uri="{FF2B5EF4-FFF2-40B4-BE49-F238E27FC236}">
                <a16:creationId xmlns:a16="http://schemas.microsoft.com/office/drawing/2014/main" id="{94A0D039-2EB3-08DF-EC1F-C26716E1E24E}"/>
              </a:ext>
            </a:extLst>
          </p:cNvPr>
          <p:cNvSpPr>
            <a:spLocks noGrp="1"/>
          </p:cNvSpPr>
          <p:nvPr>
            <p:ph type="body" sz="quarter" idx="3"/>
          </p:nvPr>
        </p:nvSpPr>
        <p:spPr>
          <a:xfrm>
            <a:off x="6291074" y="2412683"/>
            <a:ext cx="5283770" cy="583735"/>
          </a:xfrm>
          <a:prstGeom prst="rect">
            <a:avLst/>
          </a:prstGeom>
        </p:spPr>
        <p:txBody>
          <a:bodyPr anchor="ctr"/>
          <a:lstStyle>
            <a:lvl1pPr marL="0" indent="0">
              <a:lnSpc>
                <a:spcPct val="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8">
            <a:extLst>
              <a:ext uri="{FF2B5EF4-FFF2-40B4-BE49-F238E27FC236}">
                <a16:creationId xmlns:a16="http://schemas.microsoft.com/office/drawing/2014/main" id="{703EA198-7A13-1A9A-E33F-C44F336092A8}"/>
              </a:ext>
            </a:extLst>
          </p:cNvPr>
          <p:cNvSpPr>
            <a:spLocks noGrp="1"/>
          </p:cNvSpPr>
          <p:nvPr>
            <p:ph type="body" sz="quarter" idx="11"/>
          </p:nvPr>
        </p:nvSpPr>
        <p:spPr>
          <a:xfrm>
            <a:off x="6291263" y="3072592"/>
            <a:ext cx="5300662" cy="3175808"/>
          </a:xfrm>
          <a:prstGeom prst="rect">
            <a:avLst/>
          </a:prstGeom>
        </p:spPr>
        <p:txBody>
          <a:bodyPr/>
          <a:lstStyle>
            <a:lvl1pPr>
              <a:buSzPct val="108000"/>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82737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 b - Title, subtitle and body text">
    <p:spTree>
      <p:nvGrpSpPr>
        <p:cNvPr id="1" name=""/>
        <p:cNvGrpSpPr/>
        <p:nvPr/>
      </p:nvGrpSpPr>
      <p:grpSpPr>
        <a:xfrm>
          <a:off x="0" y="0"/>
          <a:ext cx="0" cy="0"/>
          <a:chOff x="0" y="0"/>
          <a:chExt cx="0" cy="0"/>
        </a:xfrm>
      </p:grpSpPr>
      <p:sp>
        <p:nvSpPr>
          <p:cNvPr id="2" name="Title 1"/>
          <p:cNvSpPr>
            <a:spLocks noGrp="1"/>
          </p:cNvSpPr>
          <p:nvPr>
            <p:ph type="title"/>
          </p:nvPr>
        </p:nvSpPr>
        <p:spPr>
          <a:xfrm>
            <a:off x="612489" y="1170638"/>
            <a:ext cx="10978994" cy="1153461"/>
          </a:xfrm>
        </p:spPr>
        <p:txBody>
          <a:bodyPr lIns="0"/>
          <a:lstStyle/>
          <a:p>
            <a:r>
              <a:rPr lang="en-US" dirty="0"/>
              <a:t>Click to edit Master title style</a:t>
            </a:r>
          </a:p>
        </p:txBody>
      </p:sp>
      <p:sp>
        <p:nvSpPr>
          <p:cNvPr id="4" name="Text Placeholder 2">
            <a:extLst>
              <a:ext uri="{FF2B5EF4-FFF2-40B4-BE49-F238E27FC236}">
                <a16:creationId xmlns:a16="http://schemas.microsoft.com/office/drawing/2014/main" id="{90B9B7C0-9CB2-5247-86BD-7ADF7C37B106}"/>
              </a:ext>
            </a:extLst>
          </p:cNvPr>
          <p:cNvSpPr>
            <a:spLocks noGrp="1"/>
          </p:cNvSpPr>
          <p:nvPr>
            <p:ph type="body" idx="1"/>
          </p:nvPr>
        </p:nvSpPr>
        <p:spPr>
          <a:xfrm>
            <a:off x="620332" y="2412683"/>
            <a:ext cx="10968260" cy="583735"/>
          </a:xfrm>
          <a:prstGeom prst="rect">
            <a:avLst/>
          </a:prstGeom>
        </p:spPr>
        <p:txBody>
          <a:bodyPr anchor="ctr"/>
          <a:lstStyle>
            <a:lvl1pPr marL="0" indent="0">
              <a:lnSpc>
                <a:spcPct val="5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ext Placeholder 6">
            <a:extLst>
              <a:ext uri="{FF2B5EF4-FFF2-40B4-BE49-F238E27FC236}">
                <a16:creationId xmlns:a16="http://schemas.microsoft.com/office/drawing/2014/main" id="{5A6CF40A-55C8-B613-31A8-8994A27899C0}"/>
              </a:ext>
            </a:extLst>
          </p:cNvPr>
          <p:cNvSpPr>
            <a:spLocks noGrp="1"/>
          </p:cNvSpPr>
          <p:nvPr>
            <p:ph type="body" sz="quarter" idx="10"/>
          </p:nvPr>
        </p:nvSpPr>
        <p:spPr>
          <a:xfrm>
            <a:off x="609599" y="3071958"/>
            <a:ext cx="10978993" cy="3176442"/>
          </a:xfrm>
          <a:prstGeom prst="rect">
            <a:avLst/>
          </a:prstGeom>
        </p:spPr>
        <p:txBody>
          <a:bodyPr/>
          <a:lstStyle>
            <a:lvl1pPr marL="342900" indent="-342900">
              <a:buClr>
                <a:srgbClr val="003399"/>
              </a:buClr>
              <a:buSzPct val="108000"/>
              <a:buFont typeface="Arial" panose="020B0604020202020204" pitchFamily="34" charset="0"/>
              <a:buChar char="•"/>
              <a:defRPr sz="2400"/>
            </a:lvl1pPr>
            <a:lvl2pPr>
              <a:defRPr sz="2400"/>
            </a:lvl2pPr>
            <a:lvl3pPr>
              <a:defRPr sz="2400"/>
            </a:lvl3pPr>
            <a:lvl4pPr marL="914400" indent="-285750">
              <a:defRPr sz="2400"/>
            </a:lvl4pPr>
            <a:lvl5pPr>
              <a:defRPr sz="2400"/>
            </a:lvl5p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Tree>
    <p:extLst>
      <p:ext uri="{BB962C8B-B14F-4D97-AF65-F5344CB8AC3E}">
        <p14:creationId xmlns:p14="http://schemas.microsoft.com/office/powerpoint/2010/main" val="1842716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949" y="1174805"/>
            <a:ext cx="10972800" cy="1143093"/>
          </a:xfrm>
          <a:prstGeom prst="rect">
            <a:avLst/>
          </a:prstGeom>
        </p:spPr>
        <p:txBody>
          <a:bodyPr vert="horz" lIns="0" tIns="18288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12949" y="2423160"/>
            <a:ext cx="10972799" cy="3825240"/>
          </a:xfrm>
          <a:prstGeom prst="rect">
            <a:avLst/>
          </a:prstGeom>
        </p:spPr>
        <p:txBody>
          <a:bodyPr vert="horz" lIns="274320" tIns="45720" rIns="45720" bIns="45720" rtlCol="0">
            <a:no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7" name="Arrow: Right 6" hidden="1">
            <a:extLst>
              <a:ext uri="{FF2B5EF4-FFF2-40B4-BE49-F238E27FC236}">
                <a16:creationId xmlns:a16="http://schemas.microsoft.com/office/drawing/2014/main" id="{C8196219-F9FA-43AF-8C08-4862AF6214A9}"/>
              </a:ext>
              <a:ext uri="{C183D7F6-B498-43B3-948B-1728B52AA6E4}">
                <adec:decorative xmlns:adec="http://schemas.microsoft.com/office/drawing/2017/decorative" val="1"/>
              </a:ext>
            </a:extLst>
          </p:cNvPr>
          <p:cNvSpPr/>
          <p:nvPr userDrawn="1"/>
        </p:nvSpPr>
        <p:spPr>
          <a:xfrm flipH="1">
            <a:off x="12286311" y="3724"/>
            <a:ext cx="766751" cy="1133856"/>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 name="Arrow: Right 3" hidden="1">
            <a:extLst>
              <a:ext uri="{FF2B5EF4-FFF2-40B4-BE49-F238E27FC236}">
                <a16:creationId xmlns:a16="http://schemas.microsoft.com/office/drawing/2014/main" id="{19C48AA6-DA71-507A-44EF-8C9EDDF86BB7}"/>
              </a:ext>
              <a:ext uri="{C183D7F6-B498-43B3-948B-1728B52AA6E4}">
                <adec:decorative xmlns:adec="http://schemas.microsoft.com/office/drawing/2017/decorative" val="1"/>
              </a:ext>
            </a:extLst>
          </p:cNvPr>
          <p:cNvSpPr/>
          <p:nvPr userDrawn="1"/>
        </p:nvSpPr>
        <p:spPr>
          <a:xfrm>
            <a:off x="-856873" y="-933"/>
            <a:ext cx="766751" cy="1133856"/>
          </a:xfrm>
          <a:prstGeom prst="rightArrow">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TextBox 7">
            <a:extLst>
              <a:ext uri="{FF2B5EF4-FFF2-40B4-BE49-F238E27FC236}">
                <a16:creationId xmlns:a16="http://schemas.microsoft.com/office/drawing/2014/main" id="{B10461DD-C021-61DE-80E7-67AA7CE4F903}"/>
              </a:ext>
              <a:ext uri="{C183D7F6-B498-43B3-948B-1728B52AA6E4}">
                <adec:decorative xmlns:adec="http://schemas.microsoft.com/office/drawing/2017/decorative" val="1"/>
              </a:ext>
            </a:extLst>
          </p:cNvPr>
          <p:cNvSpPr txBox="1"/>
          <p:nvPr userDrawn="1"/>
        </p:nvSpPr>
        <p:spPr>
          <a:xfrm>
            <a:off x="11548677" y="6528872"/>
            <a:ext cx="606252" cy="307777"/>
          </a:xfrm>
          <a:prstGeom prst="rect">
            <a:avLst/>
          </a:prstGeom>
          <a:noFill/>
          <a:ln>
            <a:solidFill>
              <a:schemeClr val="bg1"/>
            </a:solidFill>
          </a:ln>
        </p:spPr>
        <p:txBody>
          <a:bodyPr wrap="square" rtlCol="0">
            <a:spAutoFit/>
          </a:bodyPr>
          <a:lstStyle/>
          <a:p>
            <a:pPr algn="ctr"/>
            <a:fld id="{E87E798C-1626-44D4-9BFF-3156840017C8}" type="slidenum">
              <a:rPr lang="en-US" sz="1400" b="0" smtClean="0">
                <a:latin typeface="Calibri" panose="020F0502020204030204" pitchFamily="34" charset="0"/>
                <a:cs typeface="Calibri" panose="020F0502020204030204" pitchFamily="34" charset="0"/>
              </a:rPr>
              <a:pPr algn="ctr"/>
              <a:t>‹#›</a:t>
            </a:fld>
            <a:endParaRPr lang="en-US" sz="1400" b="0" dirty="0">
              <a:latin typeface="Calibri" panose="020F0502020204030204" pitchFamily="34" charset="0"/>
              <a:cs typeface="Calibri" panose="020F0502020204030204" pitchFamily="34" charset="0"/>
            </a:endParaRPr>
          </a:p>
        </p:txBody>
      </p:sp>
      <p:sp>
        <p:nvSpPr>
          <p:cNvPr id="11" name="Arrow: Right 10" hidden="1">
            <a:extLst>
              <a:ext uri="{FF2B5EF4-FFF2-40B4-BE49-F238E27FC236}">
                <a16:creationId xmlns:a16="http://schemas.microsoft.com/office/drawing/2014/main" id="{B21C9A58-0EF2-7E6E-80E3-9AFB19B3B3DA}"/>
              </a:ext>
              <a:ext uri="{C183D7F6-B498-43B3-948B-1728B52AA6E4}">
                <adec:decorative xmlns:adec="http://schemas.microsoft.com/office/drawing/2017/decorative" val="1"/>
              </a:ext>
            </a:extLst>
          </p:cNvPr>
          <p:cNvSpPr/>
          <p:nvPr userDrawn="1"/>
        </p:nvSpPr>
        <p:spPr>
          <a:xfrm flipH="1">
            <a:off x="12278692" y="5718810"/>
            <a:ext cx="769258" cy="1133856"/>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Arrow: Right 11" hidden="1">
            <a:extLst>
              <a:ext uri="{FF2B5EF4-FFF2-40B4-BE49-F238E27FC236}">
                <a16:creationId xmlns:a16="http://schemas.microsoft.com/office/drawing/2014/main" id="{E47578A1-7AC3-35AD-EC72-8F7395DE48FA}"/>
              </a:ext>
              <a:ext uri="{C183D7F6-B498-43B3-948B-1728B52AA6E4}">
                <adec:decorative xmlns:adec="http://schemas.microsoft.com/office/drawing/2017/decorative" val="1"/>
              </a:ext>
            </a:extLst>
          </p:cNvPr>
          <p:cNvSpPr/>
          <p:nvPr userDrawn="1"/>
        </p:nvSpPr>
        <p:spPr>
          <a:xfrm>
            <a:off x="-864492" y="5714153"/>
            <a:ext cx="769258" cy="1133856"/>
          </a:xfrm>
          <a:prstGeom prst="rightArrow">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 name="shape 1">
            <a:extLst>
              <a:ext uri="{FF2B5EF4-FFF2-40B4-BE49-F238E27FC236}">
                <a16:creationId xmlns:a16="http://schemas.microsoft.com/office/drawing/2014/main" id="{9042E985-0DFD-849A-C983-CEB89457DF01}"/>
              </a:ext>
              <a:ext uri="{C183D7F6-B498-43B3-948B-1728B52AA6E4}">
                <adec:decorative xmlns:adec="http://schemas.microsoft.com/office/drawing/2017/decorative" val="1"/>
              </a:ext>
            </a:extLst>
          </p:cNvPr>
          <p:cNvSpPr>
            <a:spLocks/>
          </p:cNvSpPr>
          <p:nvPr userDrawn="1"/>
        </p:nvSpPr>
        <p:spPr>
          <a:xfrm>
            <a:off x="-30326" y="1298015"/>
            <a:ext cx="125730" cy="1102285"/>
          </a:xfrm>
          <a:prstGeom prst="rect">
            <a:avLst/>
          </a:prstGeom>
          <a:solidFill>
            <a:srgbClr val="5DCD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
        <p:nvSpPr>
          <p:cNvPr id="9" name="shape 1">
            <a:extLst>
              <a:ext uri="{FF2B5EF4-FFF2-40B4-BE49-F238E27FC236}">
                <a16:creationId xmlns:a16="http://schemas.microsoft.com/office/drawing/2014/main" id="{AB674C9E-771B-9339-B1C8-FA25D47296F9}"/>
              </a:ext>
              <a:ext uri="{C183D7F6-B498-43B3-948B-1728B52AA6E4}">
                <adec:decorative xmlns:adec="http://schemas.microsoft.com/office/drawing/2017/decorative" val="1"/>
              </a:ext>
            </a:extLst>
          </p:cNvPr>
          <p:cNvSpPr>
            <a:spLocks/>
          </p:cNvSpPr>
          <p:nvPr userDrawn="1"/>
        </p:nvSpPr>
        <p:spPr>
          <a:xfrm>
            <a:off x="-30326" y="2392906"/>
            <a:ext cx="125730" cy="3855493"/>
          </a:xfrm>
          <a:prstGeom prst="rect">
            <a:avLst/>
          </a:prstGeom>
          <a:solidFill>
            <a:srgbClr val="0083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panose="020F0502020204030204" pitchFamily="34" charset="0"/>
              <a:ea typeface="Arial"/>
              <a:cs typeface="Calibri" panose="020F0502020204030204" pitchFamily="34" charset="0"/>
              <a:sym typeface="Arial"/>
            </a:endParaRPr>
          </a:p>
        </p:txBody>
      </p:sp>
    </p:spTree>
  </p:cSld>
  <p:clrMap bg1="lt1" tx1="dk1" bg2="lt2" tx2="dk2" accent1="accent1" accent2="accent2" accent3="accent3" accent4="accent4" accent5="accent5" accent6="accent6" hlink="hlink" folHlink="folHlink"/>
  <p:sldLayoutIdLst>
    <p:sldLayoutId id="2147483705" r:id="rId1"/>
    <p:sldLayoutId id="2147483650" r:id="rId2"/>
    <p:sldLayoutId id="2147483703" r:id="rId3"/>
    <p:sldLayoutId id="2147483699" r:id="rId4"/>
    <p:sldLayoutId id="2147483687" r:id="rId5"/>
    <p:sldLayoutId id="2147483708" r:id="rId6"/>
    <p:sldLayoutId id="2147483702" r:id="rId7"/>
    <p:sldLayoutId id="2147483700" r:id="rId8"/>
    <p:sldLayoutId id="2147483704" r:id="rId9"/>
    <p:sldLayoutId id="2147483686" r:id="rId10"/>
    <p:sldLayoutId id="2147483707" r:id="rId11"/>
    <p:sldLayoutId id="2147483709" r:id="rId12"/>
    <p:sldLayoutId id="2147483710" r:id="rId13"/>
    <p:sldLayoutId id="2147483697" r:id="rId14"/>
    <p:sldLayoutId id="2147483711" r:id="rId15"/>
  </p:sldLayoutIdLst>
  <p:hf hdr="0" ftr="0" dt="0"/>
  <p:txStyles>
    <p:titleStyle>
      <a:lvl1pPr algn="l" defTabSz="914400" rtl="0" eaLnBrk="1" latinLnBrk="0" hangingPunct="1">
        <a:lnSpc>
          <a:spcPct val="80000"/>
        </a:lnSpc>
        <a:spcBef>
          <a:spcPct val="0"/>
        </a:spcBef>
        <a:buNone/>
        <a:defRPr sz="3600" b="1" kern="1200" cap="none" spc="100" baseline="0">
          <a:solidFill>
            <a:schemeClr val="tx1">
              <a:lumMod val="95000"/>
              <a:lumOff val="5000"/>
            </a:schemeClr>
          </a:solidFill>
          <a:latin typeface="Calibri" panose="020F0502020204030204" pitchFamily="34" charset="0"/>
          <a:ea typeface="+mj-ea"/>
          <a:cs typeface="Calibri" panose="020F0502020204030204" pitchFamily="34" charset="0"/>
        </a:defRPr>
      </a:lvl1pPr>
    </p:titleStyle>
    <p:bodyStyle>
      <a:lvl1pPr marL="342900" indent="-342900" algn="l" defTabSz="914400" rtl="0" eaLnBrk="1" latinLnBrk="0" hangingPunct="1">
        <a:lnSpc>
          <a:spcPct val="100000"/>
        </a:lnSpc>
        <a:spcBef>
          <a:spcPts val="0"/>
        </a:spcBef>
        <a:spcAft>
          <a:spcPts val="600"/>
        </a:spcAft>
        <a:buClr>
          <a:srgbClr val="003399"/>
        </a:buClr>
        <a:buSzPct val="12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571500" indent="-342900" algn="l" defTabSz="914400" rtl="0" eaLnBrk="1" latinLnBrk="0" hangingPunct="1">
        <a:lnSpc>
          <a:spcPct val="100000"/>
        </a:lnSpc>
        <a:spcBef>
          <a:spcPts val="0"/>
        </a:spcBef>
        <a:spcAft>
          <a:spcPts val="600"/>
        </a:spcAft>
        <a:buClr>
          <a:srgbClr val="003399"/>
        </a:buClr>
        <a:buSzPct val="80000"/>
        <a:buFont typeface="Courier New" panose="02070309020205020404" pitchFamily="49" charset="0"/>
        <a:buChar char="o"/>
        <a:tabLst/>
        <a:defRPr sz="2400" kern="1200">
          <a:solidFill>
            <a:schemeClr val="tx1"/>
          </a:solidFill>
          <a:latin typeface="Calibri" panose="020F0502020204030204" pitchFamily="34" charset="0"/>
          <a:ea typeface="+mn-ea"/>
          <a:cs typeface="Calibri" panose="020F0502020204030204" pitchFamily="34" charset="0"/>
        </a:defRPr>
      </a:lvl2pPr>
      <a:lvl3pPr marL="800100" indent="-342900" algn="l" defTabSz="914400" rtl="0" eaLnBrk="1" latinLnBrk="0" hangingPunct="1">
        <a:lnSpc>
          <a:spcPct val="100000"/>
        </a:lnSpc>
        <a:spcBef>
          <a:spcPts val="0"/>
        </a:spcBef>
        <a:spcAft>
          <a:spcPts val="600"/>
        </a:spcAft>
        <a:buClr>
          <a:srgbClr val="003399"/>
        </a:buClr>
        <a:buSzPct val="100000"/>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3pPr>
      <a:lvl4pPr marL="742950" indent="-285750" algn="l" defTabSz="914400" rtl="0" eaLnBrk="1" latinLnBrk="0" hangingPunct="1">
        <a:lnSpc>
          <a:spcPct val="90000"/>
        </a:lnSpc>
        <a:spcBef>
          <a:spcPts val="200"/>
        </a:spcBef>
        <a:spcAft>
          <a:spcPts val="400"/>
        </a:spcAft>
        <a:buClr>
          <a:schemeClr val="accent1"/>
        </a:buClr>
        <a:buSzPct val="70000"/>
        <a:buFont typeface="Wingdings" panose="05000000000000000000" pitchFamily="2" charset="2"/>
        <a:buChar char="§"/>
        <a:defRPr sz="2800" kern="1200">
          <a:solidFill>
            <a:schemeClr val="tx1"/>
          </a:solidFill>
          <a:latin typeface="Calibri" panose="020F0502020204030204" pitchFamily="34" charset="0"/>
          <a:ea typeface="+mn-ea"/>
          <a:cs typeface="Calibri" panose="020F0502020204030204" pitchFamily="34" charset="0"/>
        </a:defRPr>
      </a:lvl4pPr>
      <a:lvl5pPr marL="914400" indent="-285750" algn="l" defTabSz="914400" rtl="0" eaLnBrk="1" latinLnBrk="0" hangingPunct="1">
        <a:lnSpc>
          <a:spcPct val="100000"/>
        </a:lnSpc>
        <a:spcBef>
          <a:spcPts val="0"/>
        </a:spcBef>
        <a:spcAft>
          <a:spcPts val="600"/>
        </a:spcAft>
        <a:buClr>
          <a:srgbClr val="003399"/>
        </a:buClr>
        <a:buSzPct val="60000"/>
        <a:buFont typeface="Courier New" panose="02070309020205020404" pitchFamily="49" charset="0"/>
        <a:buChar char="o"/>
        <a:defRPr sz="2400" kern="1200">
          <a:solidFill>
            <a:schemeClr val="tx1"/>
          </a:solidFill>
          <a:latin typeface="Calibri" panose="020F0502020204030204" pitchFamily="34" charset="0"/>
          <a:ea typeface="+mn-ea"/>
          <a:cs typeface="Calibri" panose="020F0502020204030204" pitchFamily="34" charset="0"/>
        </a:defRPr>
      </a:lvl5pPr>
      <a:lvl6pPr marL="1147763" indent="-347663" algn="l" defTabSz="914400" rtl="0" eaLnBrk="1" latinLnBrk="0" hangingPunct="1">
        <a:lnSpc>
          <a:spcPct val="100000"/>
        </a:lnSpc>
        <a:spcBef>
          <a:spcPts val="0"/>
        </a:spcBef>
        <a:spcAft>
          <a:spcPts val="600"/>
        </a:spcAft>
        <a:buClr>
          <a:srgbClr val="003399"/>
        </a:buClr>
        <a:buSzPct val="90000"/>
        <a:buFont typeface="Arial" panose="020B0604020202020204" pitchFamily="34" charset="0"/>
        <a:buChar char="•"/>
        <a:tabLst/>
        <a:defRPr sz="2400" kern="1200">
          <a:solidFill>
            <a:schemeClr val="tx1"/>
          </a:solidFill>
          <a:latin typeface="Calibri" panose="020F0502020204030204" pitchFamily="34" charset="0"/>
          <a:ea typeface="+mn-ea"/>
          <a:cs typeface="Calibri" panose="020F0502020204030204" pitchFamily="34" charset="0"/>
        </a:defRPr>
      </a:lvl6pPr>
      <a:lvl7pPr marL="1031875" indent="-234950" algn="l" defTabSz="914400" rtl="0" eaLnBrk="1" latinLnBrk="0" hangingPunct="1">
        <a:lnSpc>
          <a:spcPct val="90000"/>
        </a:lnSpc>
        <a:spcBef>
          <a:spcPts val="200"/>
        </a:spcBef>
        <a:spcAft>
          <a:spcPts val="1200"/>
        </a:spcAft>
        <a:buClr>
          <a:srgbClr val="101820"/>
        </a:buClr>
        <a:buFont typeface="Wingdings 3" pitchFamily="18" charset="2"/>
        <a:buChar char=""/>
        <a:defRPr sz="28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0" userDrawn="1">
          <p15:clr>
            <a:srgbClr val="F26B43"/>
          </p15:clr>
        </p15:guide>
        <p15:guide id="2" pos="552" userDrawn="1">
          <p15:clr>
            <a:srgbClr val="F26B43"/>
          </p15:clr>
        </p15:guide>
        <p15:guide id="3" orient="horz" userDrawn="1">
          <p15:clr>
            <a:srgbClr val="F26B43"/>
          </p15:clr>
        </p15:guide>
        <p15:guide id="4" orient="horz" pos="4320" userDrawn="1">
          <p15:clr>
            <a:srgbClr val="F26B43"/>
          </p15:clr>
        </p15:guide>
        <p15:guide id="5" orient="horz" pos="3936" userDrawn="1">
          <p15:clr>
            <a:srgbClr val="F26B43"/>
          </p15:clr>
        </p15:guide>
        <p15:guide id="6" orient="horz" pos="1464" userDrawn="1">
          <p15:clr>
            <a:srgbClr val="F26B43"/>
          </p15:clr>
        </p15:guide>
        <p15:guide id="7" orient="horz" pos="1512" userDrawn="1">
          <p15:clr>
            <a:srgbClr val="F26B43"/>
          </p15:clr>
        </p15:guide>
        <p15:guide id="8" pos="384" userDrawn="1">
          <p15:clr>
            <a:srgbClr val="F26B43"/>
          </p15:clr>
        </p15:guide>
        <p15:guide id="9" pos="3840" userDrawn="1">
          <p15:clr>
            <a:srgbClr val="F26B43"/>
          </p15:clr>
        </p15:guide>
        <p15:guide id="10" pos="72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lifecoursetools.com/lifecourse-library/exploring-the-life-domains/supported-decision-mak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supporteddecisionmaking.org/" TargetMode="External"/><Relationship Id="rId5" Type="http://schemas.openxmlformats.org/officeDocument/2006/relationships/hyperlink" Target="https://health.ucdavis.edu/mindinstitute/centers/cedd/pdf/How%20to%20make%20a%20SDM%20agreement%20for%20people%20with%20disabilities%20and%20their%20families_ACLU.pdf" TargetMode="External"/><Relationship Id="rId4" Type="http://schemas.openxmlformats.org/officeDocument/2006/relationships/hyperlink" Target="https://supporteddecisionmaking.org/wp-content/uploads/2023/01/sdm-brainstorming-guide.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mailto:cesdm@voamn.or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hyperlink" Target="http://www.voamnwi.org/center-excellence-supported-decision-mak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youtube.com/playlist?list=PLKJYnxTHNgqVUVjdT6NL29vvLqSQu0l-F"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hyperlink" Target="mailto:araymond@voamn.org" TargetMode="External"/><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D90F6270-88F6-AA12-22F1-857B250B2A4C}"/>
              </a:ext>
            </a:extLst>
          </p:cNvPr>
          <p:cNvSpPr>
            <a:spLocks noGrp="1"/>
          </p:cNvSpPr>
          <p:nvPr>
            <p:ph type="ctrTitle"/>
          </p:nvPr>
        </p:nvSpPr>
        <p:spPr>
          <a:xfrm>
            <a:off x="3329748" y="1156648"/>
            <a:ext cx="8473043" cy="1907022"/>
          </a:xfrm>
        </p:spPr>
        <p:txBody>
          <a:bodyPr/>
          <a:lstStyle/>
          <a:p>
            <a:pPr>
              <a:lnSpc>
                <a:spcPct val="100000"/>
              </a:lnSpc>
              <a:spcAft>
                <a:spcPts val="1200"/>
              </a:spcAft>
            </a:pPr>
            <a:r>
              <a:rPr lang="en-US" dirty="0"/>
              <a:t>Rethinking Guardianship for Transition Age Young Adults with Disabilities: The Promise of Supported Decision Making </a:t>
            </a:r>
          </a:p>
        </p:txBody>
      </p:sp>
      <p:pic>
        <p:nvPicPr>
          <p:cNvPr id="12" name="Picture Placeholder 11" descr="Charting the Cs logo with black and blue text">
            <a:extLst>
              <a:ext uri="{FF2B5EF4-FFF2-40B4-BE49-F238E27FC236}">
                <a16:creationId xmlns:a16="http://schemas.microsoft.com/office/drawing/2014/main" id="{92A34719-8731-EF29-90CB-7117B21E5CCE}"/>
              </a:ext>
            </a:extLst>
          </p:cNvPr>
          <p:cNvPicPr>
            <a:picLocks noGrp="1" noChangeAspect="1"/>
          </p:cNvPicPr>
          <p:nvPr>
            <p:ph type="pic" sz="quarter" idx="12"/>
          </p:nvPr>
        </p:nvPicPr>
        <p:blipFill rotWithShape="1">
          <a:blip r:embed="rId3"/>
          <a:srcRect t="337" b="-62991"/>
          <a:stretch/>
        </p:blipFill>
        <p:spPr>
          <a:xfrm>
            <a:off x="177782" y="1227906"/>
            <a:ext cx="2852755" cy="1055372"/>
          </a:xfrm>
        </p:spPr>
      </p:pic>
      <p:sp>
        <p:nvSpPr>
          <p:cNvPr id="6" name="Text Placeholder 5">
            <a:extLst>
              <a:ext uri="{FF2B5EF4-FFF2-40B4-BE49-F238E27FC236}">
                <a16:creationId xmlns:a16="http://schemas.microsoft.com/office/drawing/2014/main" id="{3DAB676B-4FF9-88B4-C9B9-9280BAF232C1}"/>
              </a:ext>
            </a:extLst>
          </p:cNvPr>
          <p:cNvSpPr>
            <a:spLocks noGrp="1"/>
          </p:cNvSpPr>
          <p:nvPr>
            <p:ph type="body" sz="quarter" idx="11"/>
          </p:nvPr>
        </p:nvSpPr>
        <p:spPr>
          <a:xfrm>
            <a:off x="92075" y="2891912"/>
            <a:ext cx="2938463" cy="3143128"/>
          </a:xfrm>
        </p:spPr>
        <p:txBody>
          <a:bodyPr/>
          <a:lstStyle/>
          <a:p>
            <a:pPr>
              <a:spcBef>
                <a:spcPts val="0"/>
              </a:spcBef>
              <a:spcAft>
                <a:spcPts val="800"/>
              </a:spcAft>
            </a:pPr>
            <a:r>
              <a:rPr lang="en-US" dirty="0">
                <a:solidFill>
                  <a:schemeClr val="tx1">
                    <a:lumMod val="95000"/>
                    <a:lumOff val="5000"/>
                  </a:schemeClr>
                </a:solidFill>
              </a:rPr>
              <a:t>Charting the Cs Conference 2025:</a:t>
            </a:r>
          </a:p>
          <a:p>
            <a:pPr>
              <a:spcBef>
                <a:spcPts val="0"/>
              </a:spcBef>
              <a:spcAft>
                <a:spcPts val="800"/>
              </a:spcAft>
            </a:pPr>
            <a:r>
              <a:rPr lang="en-US" i="1" dirty="0">
                <a:solidFill>
                  <a:schemeClr val="tx1">
                    <a:lumMod val="95000"/>
                    <a:lumOff val="5000"/>
                  </a:schemeClr>
                </a:solidFill>
              </a:rPr>
              <a:t>To Literacy and Beyond</a:t>
            </a:r>
          </a:p>
          <a:p>
            <a:pPr>
              <a:spcBef>
                <a:spcPts val="1200"/>
              </a:spcBef>
              <a:spcAft>
                <a:spcPts val="0"/>
              </a:spcAft>
            </a:pPr>
            <a:r>
              <a:rPr lang="en-US" dirty="0">
                <a:solidFill>
                  <a:schemeClr val="tx1">
                    <a:lumMod val="95000"/>
                    <a:lumOff val="5000"/>
                  </a:schemeClr>
                </a:solidFill>
              </a:rPr>
              <a:t>Cooperation </a:t>
            </a:r>
            <a:br>
              <a:rPr lang="en-US" dirty="0">
                <a:solidFill>
                  <a:schemeClr val="tx1">
                    <a:lumMod val="95000"/>
                    <a:lumOff val="5000"/>
                  </a:schemeClr>
                </a:solidFill>
              </a:rPr>
            </a:br>
            <a:r>
              <a:rPr lang="en-US" dirty="0">
                <a:solidFill>
                  <a:schemeClr val="tx1">
                    <a:lumMod val="95000"/>
                    <a:lumOff val="5000"/>
                  </a:schemeClr>
                </a:solidFill>
              </a:rPr>
              <a:t>Communication </a:t>
            </a:r>
            <a:br>
              <a:rPr lang="en-US" dirty="0">
                <a:solidFill>
                  <a:schemeClr val="tx1">
                    <a:lumMod val="95000"/>
                    <a:lumOff val="5000"/>
                  </a:schemeClr>
                </a:solidFill>
              </a:rPr>
            </a:br>
            <a:r>
              <a:rPr lang="en-US" dirty="0">
                <a:solidFill>
                  <a:schemeClr val="tx1">
                    <a:lumMod val="95000"/>
                    <a:lumOff val="5000"/>
                  </a:schemeClr>
                </a:solidFill>
              </a:rPr>
              <a:t>Collaboration</a:t>
            </a:r>
          </a:p>
        </p:txBody>
      </p:sp>
      <p:sp>
        <p:nvSpPr>
          <p:cNvPr id="7" name="Text Placeholder 1">
            <a:extLst>
              <a:ext uri="{FF2B5EF4-FFF2-40B4-BE49-F238E27FC236}">
                <a16:creationId xmlns:a16="http://schemas.microsoft.com/office/drawing/2014/main" id="{FDB43DFB-DDC8-1D03-0FD7-3B53D918D673}"/>
              </a:ext>
            </a:extLst>
          </p:cNvPr>
          <p:cNvSpPr>
            <a:spLocks noGrp="1"/>
          </p:cNvSpPr>
          <p:nvPr>
            <p:ph type="body" sz="quarter" idx="10"/>
          </p:nvPr>
        </p:nvSpPr>
        <p:spPr>
          <a:xfrm>
            <a:off x="3414156" y="3429000"/>
            <a:ext cx="8193643" cy="2286000"/>
          </a:xfrm>
        </p:spPr>
        <p:txBody>
          <a:bodyPr/>
          <a:lstStyle/>
          <a:p>
            <a:pPr algn="l"/>
            <a:r>
              <a:rPr lang="en-US" sz="3200" dirty="0"/>
              <a:t>April 30, 2025</a:t>
            </a:r>
          </a:p>
          <a:p>
            <a:pPr algn="l"/>
            <a:r>
              <a:rPr lang="en-US" sz="3200" dirty="0"/>
              <a:t>Anita L. Raymond, LISW, CMC </a:t>
            </a:r>
          </a:p>
        </p:txBody>
      </p:sp>
    </p:spTree>
    <p:extLst>
      <p:ext uri="{BB962C8B-B14F-4D97-AF65-F5344CB8AC3E}">
        <p14:creationId xmlns:p14="http://schemas.microsoft.com/office/powerpoint/2010/main" val="116753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14E86-EC72-5736-8249-246DF457F9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32925-5447-0F9E-E0C2-288A5DDBB29E}"/>
              </a:ext>
            </a:extLst>
          </p:cNvPr>
          <p:cNvSpPr>
            <a:spLocks noGrp="1"/>
          </p:cNvSpPr>
          <p:nvPr>
            <p:ph type="title"/>
          </p:nvPr>
        </p:nvSpPr>
        <p:spPr/>
        <p:txBody>
          <a:bodyPr/>
          <a:lstStyle/>
          <a:p>
            <a:r>
              <a:rPr lang="en-US" dirty="0"/>
              <a:t>Contemplating Parental Authority </a:t>
            </a:r>
          </a:p>
        </p:txBody>
      </p:sp>
      <p:sp>
        <p:nvSpPr>
          <p:cNvPr id="4" name="Text Placeholder 3">
            <a:extLst>
              <a:ext uri="{FF2B5EF4-FFF2-40B4-BE49-F238E27FC236}">
                <a16:creationId xmlns:a16="http://schemas.microsoft.com/office/drawing/2014/main" id="{FA438421-7C68-EC78-3372-5BE8FABE59EC}"/>
              </a:ext>
            </a:extLst>
          </p:cNvPr>
          <p:cNvSpPr>
            <a:spLocks noGrp="1"/>
          </p:cNvSpPr>
          <p:nvPr>
            <p:ph type="body" sz="quarter" idx="10"/>
          </p:nvPr>
        </p:nvSpPr>
        <p:spPr>
          <a:xfrm>
            <a:off x="612489" y="2163658"/>
            <a:ext cx="10978994" cy="3903034"/>
          </a:xfrm>
          <a:prstGeom prst="rect">
            <a:avLst/>
          </a:prstGeom>
        </p:spPr>
        <p:txBody>
          <a:bodyPr/>
          <a:lstStyle/>
          <a:p>
            <a:r>
              <a:rPr lang="en-US" dirty="0"/>
              <a:t>Parents/legal guardians of minors: legal decision makers for all decisions </a:t>
            </a:r>
          </a:p>
          <a:p>
            <a:pPr lvl="1"/>
            <a:r>
              <a:rPr lang="en-US" dirty="0"/>
              <a:t>Legal decision making authority? yes </a:t>
            </a:r>
          </a:p>
          <a:p>
            <a:pPr lvl="1"/>
            <a:r>
              <a:rPr lang="en-US" dirty="0"/>
              <a:t>Child obeying/abiding parental decisions? Maybe</a:t>
            </a:r>
          </a:p>
          <a:p>
            <a:pPr lvl="2"/>
            <a:r>
              <a:rPr lang="en-US" dirty="0"/>
              <a:t>“I want” “I won’t” “You can’t make me”</a:t>
            </a:r>
          </a:p>
          <a:p>
            <a:pPr lvl="2"/>
            <a:r>
              <a:rPr lang="en-US" dirty="0"/>
              <a:t>Navigating and gaining compliance and cooperation </a:t>
            </a:r>
          </a:p>
          <a:p>
            <a:r>
              <a:rPr lang="en-US" dirty="0"/>
              <a:t>Planning for child’s age of majority: </a:t>
            </a:r>
          </a:p>
          <a:p>
            <a:pPr lvl="1"/>
            <a:r>
              <a:rPr lang="en-US" dirty="0"/>
              <a:t>“goodbye and good luck”?</a:t>
            </a:r>
          </a:p>
          <a:p>
            <a:pPr marL="1030288" lvl="2"/>
            <a:r>
              <a:rPr lang="en-US" dirty="0"/>
              <a:t>Ready for adulting: college, student loans, residence, prescriptions, banking preparations, car insurance, broken hearts, job choices </a:t>
            </a:r>
          </a:p>
        </p:txBody>
      </p:sp>
    </p:spTree>
    <p:extLst>
      <p:ext uri="{BB962C8B-B14F-4D97-AF65-F5344CB8AC3E}">
        <p14:creationId xmlns:p14="http://schemas.microsoft.com/office/powerpoint/2010/main" val="3284573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31FE5-5BD6-041D-289A-8FB34808AE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4E6673-7D48-B4F2-0328-7FB4EE693971}"/>
              </a:ext>
            </a:extLst>
          </p:cNvPr>
          <p:cNvSpPr>
            <a:spLocks noGrp="1"/>
          </p:cNvSpPr>
          <p:nvPr>
            <p:ph type="title"/>
          </p:nvPr>
        </p:nvSpPr>
        <p:spPr/>
        <p:txBody>
          <a:bodyPr/>
          <a:lstStyle/>
          <a:p>
            <a:r>
              <a:rPr lang="en-US" dirty="0"/>
              <a:t>Transitioning to Adulthood </a:t>
            </a:r>
          </a:p>
        </p:txBody>
      </p:sp>
      <p:sp>
        <p:nvSpPr>
          <p:cNvPr id="4" name="Text Placeholder 3">
            <a:extLst>
              <a:ext uri="{FF2B5EF4-FFF2-40B4-BE49-F238E27FC236}">
                <a16:creationId xmlns:a16="http://schemas.microsoft.com/office/drawing/2014/main" id="{36E6BC5D-C5BA-C360-9877-4C39A9E82A01}"/>
              </a:ext>
            </a:extLst>
          </p:cNvPr>
          <p:cNvSpPr>
            <a:spLocks noGrp="1"/>
          </p:cNvSpPr>
          <p:nvPr>
            <p:ph type="body" sz="quarter" idx="10"/>
          </p:nvPr>
        </p:nvSpPr>
        <p:spPr>
          <a:prstGeom prst="rect">
            <a:avLst/>
          </a:prstGeom>
        </p:spPr>
        <p:txBody>
          <a:bodyPr/>
          <a:lstStyle/>
          <a:p>
            <a:r>
              <a:rPr lang="en-US" dirty="0"/>
              <a:t>Legal decision-making rights transferred to young adult</a:t>
            </a:r>
          </a:p>
          <a:p>
            <a:pPr marL="511175" lvl="1" indent="-280988"/>
            <a:r>
              <a:rPr lang="en-US" dirty="0"/>
              <a:t>Exceptions: alcohol consumption, car rentals </a:t>
            </a:r>
          </a:p>
          <a:p>
            <a:r>
              <a:rPr lang="en-US" dirty="0"/>
              <a:t>Cognitively ready?</a:t>
            </a:r>
          </a:p>
          <a:p>
            <a:r>
              <a:rPr lang="en-US" dirty="0"/>
              <a:t>Emotionally ready?</a:t>
            </a:r>
          </a:p>
          <a:p>
            <a:r>
              <a:rPr lang="en-US" dirty="0"/>
              <a:t>Practically ready? </a:t>
            </a:r>
          </a:p>
          <a:p>
            <a:r>
              <a:rPr lang="en-US" dirty="0"/>
              <a:t>Young adults: ready for complete independence?</a:t>
            </a:r>
          </a:p>
          <a:p>
            <a:pPr lvl="1"/>
            <a:r>
              <a:rPr lang="en-US" dirty="0"/>
              <a:t>Without disabilities: very, very few are totally independent</a:t>
            </a:r>
          </a:p>
          <a:p>
            <a:pPr lvl="1"/>
            <a:r>
              <a:rPr lang="en-US" dirty="0"/>
              <a:t>With disabilities: very, very few are totally independent</a:t>
            </a:r>
          </a:p>
        </p:txBody>
      </p:sp>
    </p:spTree>
    <p:extLst>
      <p:ext uri="{BB962C8B-B14F-4D97-AF65-F5344CB8AC3E}">
        <p14:creationId xmlns:p14="http://schemas.microsoft.com/office/powerpoint/2010/main" val="864671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4FCAE-4AB9-3EE5-E18F-7167B9BCF3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38CFD9-33B7-A9BA-51D9-CA20A9CBDF97}"/>
              </a:ext>
            </a:extLst>
          </p:cNvPr>
          <p:cNvSpPr>
            <a:spLocks noGrp="1"/>
          </p:cNvSpPr>
          <p:nvPr>
            <p:ph type="title"/>
          </p:nvPr>
        </p:nvSpPr>
        <p:spPr/>
        <p:txBody>
          <a:bodyPr/>
          <a:lstStyle/>
          <a:p>
            <a:r>
              <a:rPr lang="en-US" dirty="0"/>
              <a:t>Conversations with Students and Parents</a:t>
            </a:r>
          </a:p>
        </p:txBody>
      </p:sp>
      <p:sp>
        <p:nvSpPr>
          <p:cNvPr id="4" name="Text Placeholder 3">
            <a:extLst>
              <a:ext uri="{FF2B5EF4-FFF2-40B4-BE49-F238E27FC236}">
                <a16:creationId xmlns:a16="http://schemas.microsoft.com/office/drawing/2014/main" id="{A6920E1A-654D-ED63-4EEB-A0559C838F66}"/>
              </a:ext>
            </a:extLst>
          </p:cNvPr>
          <p:cNvSpPr>
            <a:spLocks noGrp="1"/>
          </p:cNvSpPr>
          <p:nvPr>
            <p:ph type="body" sz="quarter" idx="10"/>
          </p:nvPr>
        </p:nvSpPr>
        <p:spPr>
          <a:prstGeom prst="rect">
            <a:avLst/>
          </a:prstGeom>
        </p:spPr>
        <p:txBody>
          <a:bodyPr/>
          <a:lstStyle/>
          <a:p>
            <a:r>
              <a:rPr lang="en-US" dirty="0"/>
              <a:t>“Your legal decision-making rights transferred to child when they turn 18…”</a:t>
            </a:r>
          </a:p>
          <a:p>
            <a:pPr marL="228600" lvl="1" indent="0">
              <a:buNone/>
            </a:pPr>
            <a:r>
              <a:rPr lang="en-US" dirty="0"/>
              <a:t>“…unless you get guardianship”</a:t>
            </a:r>
          </a:p>
          <a:p>
            <a:pPr marL="228600" lvl="1" indent="0">
              <a:buNone/>
            </a:pPr>
            <a:r>
              <a:rPr lang="en-US" dirty="0"/>
              <a:t>vs.</a:t>
            </a:r>
          </a:p>
          <a:p>
            <a:pPr marL="228600" lvl="1" indent="0">
              <a:buNone/>
            </a:pPr>
            <a:r>
              <a:rPr lang="en-US" dirty="0"/>
              <a:t>“….so let’s start planning”</a:t>
            </a:r>
          </a:p>
          <a:p>
            <a:r>
              <a:rPr lang="en-US" dirty="0"/>
              <a:t>Planning for adulthood</a:t>
            </a:r>
          </a:p>
          <a:p>
            <a:pPr lvl="1"/>
            <a:r>
              <a:rPr lang="en-US" dirty="0"/>
              <a:t>What areas still need more skills and knowledge development? </a:t>
            </a:r>
          </a:p>
          <a:p>
            <a:pPr lvl="1"/>
            <a:r>
              <a:rPr lang="en-US" dirty="0"/>
              <a:t>What areas need someone to do for them?</a:t>
            </a:r>
          </a:p>
          <a:p>
            <a:pPr lvl="1"/>
            <a:r>
              <a:rPr lang="en-US" dirty="0"/>
              <a:t>Learning how to be good decision makers </a:t>
            </a:r>
          </a:p>
        </p:txBody>
      </p:sp>
    </p:spTree>
    <p:extLst>
      <p:ext uri="{BB962C8B-B14F-4D97-AF65-F5344CB8AC3E}">
        <p14:creationId xmlns:p14="http://schemas.microsoft.com/office/powerpoint/2010/main" val="4120837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EFD24-2ED7-38C7-1E36-42554F390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A7BD9-C9CD-87B1-06A5-AF6F7D458F30}"/>
              </a:ext>
            </a:extLst>
          </p:cNvPr>
          <p:cNvSpPr>
            <a:spLocks noGrp="1"/>
          </p:cNvSpPr>
          <p:nvPr>
            <p:ph type="title"/>
          </p:nvPr>
        </p:nvSpPr>
        <p:spPr/>
        <p:txBody>
          <a:bodyPr/>
          <a:lstStyle/>
          <a:p>
            <a:r>
              <a:rPr lang="en-US" dirty="0"/>
              <a:t>Changing Drivers </a:t>
            </a:r>
          </a:p>
        </p:txBody>
      </p:sp>
      <p:sp>
        <p:nvSpPr>
          <p:cNvPr id="4" name="Text Placeholder 3">
            <a:extLst>
              <a:ext uri="{FF2B5EF4-FFF2-40B4-BE49-F238E27FC236}">
                <a16:creationId xmlns:a16="http://schemas.microsoft.com/office/drawing/2014/main" id="{F7DC5F8B-F00A-EFCF-63C5-07597B8235C0}"/>
              </a:ext>
            </a:extLst>
          </p:cNvPr>
          <p:cNvSpPr>
            <a:spLocks noGrp="1"/>
          </p:cNvSpPr>
          <p:nvPr>
            <p:ph type="body" sz="quarter" idx="10"/>
          </p:nvPr>
        </p:nvSpPr>
        <p:spPr>
          <a:xfrm>
            <a:off x="612488" y="2421566"/>
            <a:ext cx="8882944" cy="3826834"/>
          </a:xfrm>
          <a:prstGeom prst="rect">
            <a:avLst/>
          </a:prstGeom>
        </p:spPr>
        <p:txBody>
          <a:bodyPr/>
          <a:lstStyle/>
          <a:p>
            <a:r>
              <a:rPr lang="en-US" dirty="0"/>
              <a:t>Parent was the driver, child was passenger </a:t>
            </a:r>
          </a:p>
          <a:p>
            <a:r>
              <a:rPr lang="en-US" dirty="0"/>
              <a:t>Now, young adult is in the driver’s seat</a:t>
            </a:r>
          </a:p>
          <a:p>
            <a:r>
              <a:rPr lang="en-US" dirty="0"/>
              <a:t>Parent in passenger seat for some trips </a:t>
            </a:r>
          </a:p>
          <a:p>
            <a:r>
              <a:rPr lang="en-US" dirty="0"/>
              <a:t>Parent in back seat for some trips</a:t>
            </a:r>
          </a:p>
          <a:p>
            <a:r>
              <a:rPr lang="en-US" dirty="0"/>
              <a:t>Parent doesn’t need to be in the car for every trip </a:t>
            </a:r>
          </a:p>
          <a:p>
            <a:r>
              <a:rPr lang="en-US" dirty="0"/>
              <a:t>Parent and young adult prepare for reasonably safe trips together</a:t>
            </a:r>
          </a:p>
        </p:txBody>
      </p:sp>
      <p:pic>
        <p:nvPicPr>
          <p:cNvPr id="5" name="Picture Placeholder 4" descr="Teenager during driving lesson">
            <a:extLst>
              <a:ext uri="{FF2B5EF4-FFF2-40B4-BE49-F238E27FC236}">
                <a16:creationId xmlns:a16="http://schemas.microsoft.com/office/drawing/2014/main" id="{3231C3C4-1329-4DF7-0C1E-234BA82A9D5A}"/>
              </a:ext>
            </a:extLst>
          </p:cNvPr>
          <p:cNvPicPr>
            <a:picLocks noGrp="1" noChangeAspect="1"/>
          </p:cNvPicPr>
          <p:nvPr>
            <p:ph type="pic" sz="quarter" idx="11"/>
          </p:nvPr>
        </p:nvPicPr>
        <p:blipFill>
          <a:blip r:embed="rId3"/>
          <a:srcRect t="8693" b="8693"/>
          <a:stretch>
            <a:fillRect/>
          </a:stretch>
        </p:blipFill>
        <p:spPr>
          <a:xfrm>
            <a:off x="9495432" y="1238740"/>
            <a:ext cx="2095500" cy="1154113"/>
          </a:xfrm>
        </p:spPr>
      </p:pic>
    </p:spTree>
    <p:extLst>
      <p:ext uri="{BB962C8B-B14F-4D97-AF65-F5344CB8AC3E}">
        <p14:creationId xmlns:p14="http://schemas.microsoft.com/office/powerpoint/2010/main" val="252636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D92C81-83DE-628B-5C3C-9198FC5AF05F}"/>
              </a:ext>
            </a:extLst>
          </p:cNvPr>
          <p:cNvSpPr>
            <a:spLocks noGrp="1"/>
          </p:cNvSpPr>
          <p:nvPr>
            <p:ph type="title"/>
          </p:nvPr>
        </p:nvSpPr>
        <p:spPr/>
        <p:txBody>
          <a:bodyPr/>
          <a:lstStyle/>
          <a:p>
            <a:r>
              <a:rPr lang="en-US" sz="3600" kern="1200" dirty="0">
                <a:ea typeface="+mn-ea"/>
                <a:cs typeface="+mn-cs"/>
              </a:rPr>
              <a:t>Supported Decision Making: It’s the Law</a:t>
            </a:r>
            <a:endParaRPr lang="en-US" dirty="0"/>
          </a:p>
        </p:txBody>
      </p:sp>
      <p:sp>
        <p:nvSpPr>
          <p:cNvPr id="6" name="Text Placeholder 5">
            <a:extLst>
              <a:ext uri="{FF2B5EF4-FFF2-40B4-BE49-F238E27FC236}">
                <a16:creationId xmlns:a16="http://schemas.microsoft.com/office/drawing/2014/main" id="{08450FEE-ABE6-A177-FAD8-3DD1D3E57C4C}"/>
              </a:ext>
            </a:extLst>
          </p:cNvPr>
          <p:cNvSpPr>
            <a:spLocks noGrp="1"/>
          </p:cNvSpPr>
          <p:nvPr>
            <p:ph type="body" sz="quarter" idx="10"/>
          </p:nvPr>
        </p:nvSpPr>
        <p:spPr>
          <a:xfrm>
            <a:off x="612488" y="2421566"/>
            <a:ext cx="8794983" cy="3903034"/>
          </a:xfrm>
        </p:spPr>
        <p:txBody>
          <a:bodyPr/>
          <a:lstStyle/>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ea typeface="Calibri" panose="020F0502020204030204" pitchFamily="34" charset="0"/>
                <a:sym typeface="Arial" charset="0"/>
              </a:rPr>
              <a:t>Assistance from one or more persons of an individual's choosing in understanding the nature and consequences of potential personal and financial decisions which enables the individual to make the decisions and, when consistent with the individual's wishes, in communicating a decision once made. </a:t>
            </a:r>
          </a:p>
          <a:p>
            <a:pPr marL="0" marR="0" lvl="0" indent="0" algn="l" defTabSz="3429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ea typeface="Calibri" panose="020F0502020204030204" pitchFamily="34" charset="0"/>
              <a:sym typeface="Arial" charset="0"/>
            </a:endParaRPr>
          </a:p>
          <a:p>
            <a:pPr marL="0" marR="0" lvl="0" indent="0" algn="l" defTabSz="342900" rtl="0" eaLnBrk="1" fontAlgn="base" latinLnBrk="0" hangingPunct="1">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ea typeface="Calibri" panose="020F0502020204030204" pitchFamily="34" charset="0"/>
                <a:sym typeface="Arial" charset="0"/>
              </a:rPr>
              <a:t>MN Statute 524.5-102, Subd. 16a</a:t>
            </a:r>
            <a:endParaRPr kumimoji="0" lang="en-US" sz="2000" b="0" i="1" u="none" strike="noStrike" kern="1200" cap="none" spc="0" normalizeH="0" baseline="0" noProof="0" dirty="0">
              <a:ln>
                <a:noFill/>
              </a:ln>
              <a:solidFill>
                <a:prstClr val="black"/>
              </a:solidFill>
              <a:effectLst/>
              <a:uLnTx/>
              <a:uFillTx/>
              <a:ea typeface="Calibri" panose="020F0502020204030204" pitchFamily="34" charset="0"/>
              <a:sym typeface="Arial" charset="0"/>
            </a:endParaRPr>
          </a:p>
        </p:txBody>
      </p:sp>
    </p:spTree>
    <p:extLst>
      <p:ext uri="{BB962C8B-B14F-4D97-AF65-F5344CB8AC3E}">
        <p14:creationId xmlns:p14="http://schemas.microsoft.com/office/powerpoint/2010/main" val="2473422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C8BD1-271D-ED65-FCC4-530848F41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D6AB9-F615-128C-2423-6E157BF34800}"/>
              </a:ext>
            </a:extLst>
          </p:cNvPr>
          <p:cNvSpPr>
            <a:spLocks noGrp="1"/>
          </p:cNvSpPr>
          <p:nvPr>
            <p:ph type="title"/>
          </p:nvPr>
        </p:nvSpPr>
        <p:spPr/>
        <p:txBody>
          <a:bodyPr/>
          <a:lstStyle/>
          <a:p>
            <a:r>
              <a:rPr lang="en-US" dirty="0"/>
              <a:t>Supported Decision Making Highlights</a:t>
            </a:r>
          </a:p>
        </p:txBody>
      </p:sp>
      <p:sp>
        <p:nvSpPr>
          <p:cNvPr id="4" name="Text Placeholder 3">
            <a:extLst>
              <a:ext uri="{FF2B5EF4-FFF2-40B4-BE49-F238E27FC236}">
                <a16:creationId xmlns:a16="http://schemas.microsoft.com/office/drawing/2014/main" id="{E28C1113-2D0C-ADBE-514B-98E201587DCD}"/>
              </a:ext>
            </a:extLst>
          </p:cNvPr>
          <p:cNvSpPr>
            <a:spLocks noGrp="1"/>
          </p:cNvSpPr>
          <p:nvPr>
            <p:ph type="body" sz="quarter" idx="10"/>
          </p:nvPr>
        </p:nvSpPr>
        <p:spPr>
          <a:xfrm>
            <a:off x="870840" y="2381511"/>
            <a:ext cx="6634218" cy="3825978"/>
          </a:xfrm>
          <a:prstGeom prst="rect">
            <a:avLst/>
          </a:prstGeom>
        </p:spPr>
        <p:txBody>
          <a:bodyPr/>
          <a:lstStyle/>
          <a:p>
            <a:r>
              <a:rPr lang="en-US" dirty="0"/>
              <a:t>People who need help with decision making receive the help they need and want</a:t>
            </a:r>
          </a:p>
          <a:p>
            <a:r>
              <a:rPr lang="en-US" dirty="0"/>
              <a:t>Preserves rights and builds on existing capacity with real life experience and learning</a:t>
            </a:r>
          </a:p>
          <a:p>
            <a:r>
              <a:rPr lang="en-US" dirty="0"/>
              <a:t>Essential element for achieving self-determination &amp; meaningful inclusion</a:t>
            </a:r>
          </a:p>
          <a:p>
            <a:r>
              <a:rPr lang="en-US" dirty="0"/>
              <a:t>An empowering, skill-building, transformative approach to assisting people </a:t>
            </a:r>
          </a:p>
        </p:txBody>
      </p:sp>
      <p:pic>
        <p:nvPicPr>
          <p:cNvPr id="9" name="Picture 8" descr="An infographic explaining Supported Decision-Making (SDM) for individuals with disabilities, covering its definition, current challenges, rethinking support, providing support, and actionable steps. It emphasizes autonomy, inclusive decision-making, and personalized assistance strategies.">
            <a:extLst>
              <a:ext uri="{FF2B5EF4-FFF2-40B4-BE49-F238E27FC236}">
                <a16:creationId xmlns:a16="http://schemas.microsoft.com/office/drawing/2014/main" id="{87B0A29E-D0D3-BE70-D3BE-2974B45021D2}"/>
              </a:ext>
            </a:extLst>
          </p:cNvPr>
          <p:cNvPicPr>
            <a:picLocks noChangeAspect="1"/>
          </p:cNvPicPr>
          <p:nvPr/>
        </p:nvPicPr>
        <p:blipFill rotWithShape="1">
          <a:blip r:embed="rId3"/>
          <a:srcRect l="12498" t="21844" r="65507" b="11560"/>
          <a:stretch/>
        </p:blipFill>
        <p:spPr>
          <a:xfrm>
            <a:off x="7783362" y="2400300"/>
            <a:ext cx="3381637" cy="3529378"/>
          </a:xfrm>
          <a:prstGeom prst="rect">
            <a:avLst/>
          </a:prstGeom>
          <a:ln w="9525">
            <a:solidFill>
              <a:schemeClr val="tx1"/>
            </a:solidFill>
          </a:ln>
        </p:spPr>
      </p:pic>
    </p:spTree>
    <p:extLst>
      <p:ext uri="{BB962C8B-B14F-4D97-AF65-F5344CB8AC3E}">
        <p14:creationId xmlns:p14="http://schemas.microsoft.com/office/powerpoint/2010/main" val="1523557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DB77AB-83D4-2D1D-C56E-B83AC0038D0A}"/>
              </a:ext>
            </a:extLst>
          </p:cNvPr>
          <p:cNvSpPr>
            <a:spLocks noGrp="1"/>
          </p:cNvSpPr>
          <p:nvPr>
            <p:ph type="title"/>
          </p:nvPr>
        </p:nvSpPr>
        <p:spPr/>
        <p:txBody>
          <a:bodyPr/>
          <a:lstStyle/>
          <a:p>
            <a:r>
              <a:rPr lang="en-US" dirty="0"/>
              <a:t>Principles of Supported Decision Making </a:t>
            </a:r>
          </a:p>
        </p:txBody>
      </p:sp>
      <p:sp>
        <p:nvSpPr>
          <p:cNvPr id="5" name="Text Placeholder 4">
            <a:extLst>
              <a:ext uri="{FF2B5EF4-FFF2-40B4-BE49-F238E27FC236}">
                <a16:creationId xmlns:a16="http://schemas.microsoft.com/office/drawing/2014/main" id="{5164F80D-49E4-A050-864F-09F5B53E6079}"/>
              </a:ext>
            </a:extLst>
          </p:cNvPr>
          <p:cNvSpPr>
            <a:spLocks noGrp="1"/>
          </p:cNvSpPr>
          <p:nvPr>
            <p:ph type="body" sz="quarter" idx="10"/>
          </p:nvPr>
        </p:nvSpPr>
        <p:spPr/>
        <p:txBody>
          <a:bodyPr/>
          <a:lstStyle/>
          <a:p>
            <a:r>
              <a:rPr lang="en-US" sz="2800" dirty="0"/>
              <a:t>No one is completely independent</a:t>
            </a:r>
          </a:p>
          <a:p>
            <a:r>
              <a:rPr lang="en-US" sz="2800" dirty="0"/>
              <a:t>How we all make challenging decisions:</a:t>
            </a:r>
          </a:p>
          <a:p>
            <a:pPr lvl="1"/>
            <a:r>
              <a:rPr lang="en-US" sz="2800" dirty="0"/>
              <a:t>Turn to trusted others or experts</a:t>
            </a:r>
          </a:p>
          <a:p>
            <a:pPr lvl="1"/>
            <a:r>
              <a:rPr lang="en-US" sz="2800" dirty="0"/>
              <a:t>Gather information needed to make decision</a:t>
            </a:r>
          </a:p>
          <a:p>
            <a:r>
              <a:rPr lang="en-US" sz="2800" dirty="0"/>
              <a:t>People who have agency / self-determination have better outcomes</a:t>
            </a:r>
          </a:p>
        </p:txBody>
      </p:sp>
    </p:spTree>
    <p:extLst>
      <p:ext uri="{BB962C8B-B14F-4D97-AF65-F5344CB8AC3E}">
        <p14:creationId xmlns:p14="http://schemas.microsoft.com/office/powerpoint/2010/main" val="6308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AFA2-694B-7148-9910-D723C816D16A}"/>
              </a:ext>
            </a:extLst>
          </p:cNvPr>
          <p:cNvSpPr>
            <a:spLocks noGrp="1"/>
          </p:cNvSpPr>
          <p:nvPr>
            <p:ph type="title"/>
          </p:nvPr>
        </p:nvSpPr>
        <p:spPr/>
        <p:txBody>
          <a:bodyPr>
            <a:normAutofit/>
          </a:bodyPr>
          <a:lstStyle/>
          <a:p>
            <a:r>
              <a:rPr lang="en-US" dirty="0">
                <a:ea typeface="Calibri" panose="020F0502020204030204" pitchFamily="34" charset="0"/>
              </a:rPr>
              <a:t>Identifying Areas of Needed Support / Skill-Building </a:t>
            </a:r>
            <a:endParaRPr lang="en-US" sz="4800" dirty="0">
              <a:ea typeface="Calibri" panose="020F0502020204030204" pitchFamily="34" charset="0"/>
            </a:endParaRPr>
          </a:p>
        </p:txBody>
      </p:sp>
      <p:sp>
        <p:nvSpPr>
          <p:cNvPr id="3" name="Text Placeholder 2">
            <a:extLst>
              <a:ext uri="{FF2B5EF4-FFF2-40B4-BE49-F238E27FC236}">
                <a16:creationId xmlns:a16="http://schemas.microsoft.com/office/drawing/2014/main" id="{1EBB3AA7-196A-D183-076D-9478DA125C9E}"/>
              </a:ext>
            </a:extLst>
          </p:cNvPr>
          <p:cNvSpPr>
            <a:spLocks noGrp="1"/>
          </p:cNvSpPr>
          <p:nvPr>
            <p:ph type="body" sz="quarter" idx="10"/>
          </p:nvPr>
        </p:nvSpPr>
        <p:spPr/>
        <p:txBody>
          <a:bodyPr>
            <a:normAutofit fontScale="47500" lnSpcReduction="20000"/>
          </a:bodyPr>
          <a:lstStyle/>
          <a:p>
            <a:pPr marL="457200" indent="-457200">
              <a:lnSpc>
                <a:spcPct val="145000"/>
              </a:lnSpc>
              <a:spcAft>
                <a:spcPts val="1200"/>
              </a:spcAft>
              <a:buFont typeface="Arial" panose="020B0604020202020204" pitchFamily="34" charset="0"/>
              <a:buChar char="•"/>
            </a:pPr>
            <a:r>
              <a:rPr lang="en-US" sz="5800" dirty="0"/>
              <a:t>Money management</a:t>
            </a:r>
          </a:p>
          <a:p>
            <a:pPr marL="457200" indent="-457200">
              <a:lnSpc>
                <a:spcPct val="145000"/>
              </a:lnSpc>
              <a:spcAft>
                <a:spcPts val="1200"/>
              </a:spcAft>
              <a:buFont typeface="Arial" panose="020B0604020202020204" pitchFamily="34" charset="0"/>
              <a:buChar char="•"/>
            </a:pPr>
            <a:r>
              <a:rPr lang="en-US" sz="5800" dirty="0"/>
              <a:t>Health care decisions / managing health conditions </a:t>
            </a:r>
          </a:p>
          <a:p>
            <a:pPr marL="457200" indent="-457200">
              <a:lnSpc>
                <a:spcPct val="145000"/>
              </a:lnSpc>
              <a:spcAft>
                <a:spcPts val="1200"/>
              </a:spcAft>
              <a:buFont typeface="Arial" panose="020B0604020202020204" pitchFamily="34" charset="0"/>
              <a:buChar char="•"/>
            </a:pPr>
            <a:r>
              <a:rPr lang="en-US" sz="5800" dirty="0"/>
              <a:t>Applying for MA Waiver, accessing Home &amp; Community Based Supports</a:t>
            </a:r>
          </a:p>
          <a:p>
            <a:pPr marL="457200" indent="-457200">
              <a:lnSpc>
                <a:spcPct val="145000"/>
              </a:lnSpc>
              <a:spcAft>
                <a:spcPts val="1200"/>
              </a:spcAft>
              <a:buFont typeface="Arial" panose="020B0604020202020204" pitchFamily="34" charset="0"/>
              <a:buChar char="•"/>
            </a:pPr>
            <a:r>
              <a:rPr lang="en-US" sz="5800" dirty="0"/>
              <a:t>Special Education participation</a:t>
            </a:r>
          </a:p>
          <a:p>
            <a:pPr marL="457200" indent="-457200">
              <a:lnSpc>
                <a:spcPct val="145000"/>
              </a:lnSpc>
              <a:spcAft>
                <a:spcPts val="1200"/>
              </a:spcAft>
              <a:buFont typeface="Arial" panose="020B0604020202020204" pitchFamily="34" charset="0"/>
              <a:buChar char="•"/>
            </a:pPr>
            <a:r>
              <a:rPr lang="en-US" sz="5800" dirty="0"/>
              <a:t>Life Skills, Dating, Community Safety, Jobs </a:t>
            </a:r>
          </a:p>
        </p:txBody>
      </p:sp>
    </p:spTree>
    <p:extLst>
      <p:ext uri="{BB962C8B-B14F-4D97-AF65-F5344CB8AC3E}">
        <p14:creationId xmlns:p14="http://schemas.microsoft.com/office/powerpoint/2010/main" val="413634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AFA2-694B-7148-9910-D723C816D16A}"/>
              </a:ext>
            </a:extLst>
          </p:cNvPr>
          <p:cNvSpPr>
            <a:spLocks noGrp="1"/>
          </p:cNvSpPr>
          <p:nvPr>
            <p:ph type="title"/>
          </p:nvPr>
        </p:nvSpPr>
        <p:spPr/>
        <p:txBody>
          <a:bodyPr>
            <a:normAutofit/>
          </a:bodyPr>
          <a:lstStyle/>
          <a:p>
            <a:r>
              <a:rPr lang="en-US" dirty="0"/>
              <a:t>Powerful Tools: Supported Decision Making</a:t>
            </a:r>
          </a:p>
        </p:txBody>
      </p:sp>
      <p:sp>
        <p:nvSpPr>
          <p:cNvPr id="3" name="Text Placeholder 2">
            <a:extLst>
              <a:ext uri="{FF2B5EF4-FFF2-40B4-BE49-F238E27FC236}">
                <a16:creationId xmlns:a16="http://schemas.microsoft.com/office/drawing/2014/main" id="{1EBB3AA7-196A-D183-076D-9478DA125C9E}"/>
              </a:ext>
            </a:extLst>
          </p:cNvPr>
          <p:cNvSpPr>
            <a:spLocks noGrp="1"/>
          </p:cNvSpPr>
          <p:nvPr>
            <p:ph type="body" sz="quarter" idx="10"/>
          </p:nvPr>
        </p:nvSpPr>
        <p:spPr/>
        <p:txBody>
          <a:bodyPr>
            <a:normAutofit/>
          </a:bodyPr>
          <a:lstStyle/>
          <a:p>
            <a:pPr marL="457200" indent="-457200">
              <a:buFont typeface="Arial" panose="020B0604020202020204" pitchFamily="34" charset="0"/>
              <a:buChar char="•"/>
            </a:pPr>
            <a:r>
              <a:rPr lang="en-US" sz="2800" dirty="0"/>
              <a:t>Coaching/on-line resources to teach good decision making in relationships </a:t>
            </a:r>
          </a:p>
          <a:p>
            <a:pPr marL="457200" indent="-457200">
              <a:buFont typeface="Arial" panose="020B0604020202020204" pitchFamily="34" charset="0"/>
              <a:buChar char="•"/>
            </a:pPr>
            <a:r>
              <a:rPr lang="en-US" sz="2800" dirty="0"/>
              <a:t>Tech: </a:t>
            </a:r>
          </a:p>
          <a:p>
            <a:pPr marL="860425" lvl="1"/>
            <a:r>
              <a:rPr lang="en-US" sz="2800" dirty="0"/>
              <a:t>Smart Phones: GPS, Maps, medication reminders, etc.</a:t>
            </a:r>
          </a:p>
          <a:p>
            <a:pPr marL="860425" lvl="1"/>
            <a:r>
              <a:rPr lang="en-US" sz="2800" dirty="0"/>
              <a:t>Apps: Let Me Do It; Can Plan; </a:t>
            </a:r>
            <a:r>
              <a:rPr lang="en-US" sz="2800" dirty="0" err="1"/>
              <a:t>Monefy</a:t>
            </a:r>
            <a:endParaRPr lang="en-US" sz="2800" dirty="0"/>
          </a:p>
          <a:p>
            <a:r>
              <a:rPr lang="en-US" sz="2800" dirty="0"/>
              <a:t>Creativity required:  countless ways to support person’s safety and well-being</a:t>
            </a:r>
          </a:p>
        </p:txBody>
      </p:sp>
    </p:spTree>
    <p:extLst>
      <p:ext uri="{BB962C8B-B14F-4D97-AF65-F5344CB8AC3E}">
        <p14:creationId xmlns:p14="http://schemas.microsoft.com/office/powerpoint/2010/main" val="4253291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D0B3-D36C-7154-F9DF-AB638270F645}"/>
              </a:ext>
            </a:extLst>
          </p:cNvPr>
          <p:cNvSpPr>
            <a:spLocks noGrp="1"/>
          </p:cNvSpPr>
          <p:nvPr>
            <p:ph type="title"/>
          </p:nvPr>
        </p:nvSpPr>
        <p:spPr/>
        <p:txBody>
          <a:bodyPr/>
          <a:lstStyle/>
          <a:p>
            <a:r>
              <a:rPr lang="en-US" dirty="0"/>
              <a:t>SDM Planning Tools and SDMAs</a:t>
            </a:r>
          </a:p>
        </p:txBody>
      </p:sp>
      <p:sp>
        <p:nvSpPr>
          <p:cNvPr id="3" name="Content Placeholder 2">
            <a:extLst>
              <a:ext uri="{FF2B5EF4-FFF2-40B4-BE49-F238E27FC236}">
                <a16:creationId xmlns:a16="http://schemas.microsoft.com/office/drawing/2014/main" id="{02B09863-8CD4-EF7C-A69D-D94BF0D497F6}"/>
              </a:ext>
            </a:extLst>
          </p:cNvPr>
          <p:cNvSpPr>
            <a:spLocks noGrp="1"/>
          </p:cNvSpPr>
          <p:nvPr>
            <p:ph type="body" sz="quarter" idx="10"/>
          </p:nvPr>
        </p:nvSpPr>
        <p:spPr/>
        <p:txBody>
          <a:bodyPr>
            <a:noAutofit/>
          </a:bodyPr>
          <a:lstStyle/>
          <a:p>
            <a:pPr marL="457200" indent="-457200">
              <a:buFont typeface="Arial" panose="020B0604020202020204" pitchFamily="34" charset="0"/>
              <a:buChar char="•"/>
            </a:pPr>
            <a:r>
              <a:rPr lang="en-US" sz="3200" dirty="0">
                <a:hlinkClick r:id="rId3"/>
              </a:rPr>
              <a:t>Charting the Life Course Framework </a:t>
            </a:r>
            <a:endParaRPr lang="en-US" sz="3200" dirty="0"/>
          </a:p>
          <a:p>
            <a:pPr marL="457200" indent="-457200">
              <a:buFont typeface="Arial" panose="020B0604020202020204" pitchFamily="34" charset="0"/>
              <a:buChar char="•"/>
            </a:pPr>
            <a:r>
              <a:rPr lang="en-US" sz="3200" dirty="0">
                <a:hlinkClick r:id="rId4"/>
              </a:rPr>
              <a:t>SDM Brainstorming Guide</a:t>
            </a:r>
            <a:endParaRPr lang="en-US" sz="3200" dirty="0"/>
          </a:p>
          <a:p>
            <a:pPr marL="457200" indent="-457200">
              <a:buFont typeface="Arial" panose="020B0604020202020204" pitchFamily="34" charset="0"/>
              <a:buChar char="•"/>
            </a:pPr>
            <a:r>
              <a:rPr lang="en-US" sz="3200" dirty="0">
                <a:hlinkClick r:id="rId5"/>
              </a:rPr>
              <a:t>How to Make a Supported Decision-Making Agreement</a:t>
            </a:r>
            <a:endParaRPr lang="en-US" sz="3200" dirty="0"/>
          </a:p>
          <a:p>
            <a:pPr marL="457200" indent="-457200">
              <a:buFont typeface="Arial" panose="020B0604020202020204" pitchFamily="34" charset="0"/>
              <a:buChar char="•"/>
            </a:pPr>
            <a:r>
              <a:rPr lang="en-US" sz="3200" dirty="0">
                <a:hlinkClick r:id="rId6"/>
              </a:rPr>
              <a:t>National Resource Center on Supported Decision Making </a:t>
            </a:r>
            <a:br>
              <a:rPr lang="en-US" sz="3200" dirty="0"/>
            </a:br>
            <a:endParaRPr lang="en-US" sz="3200" dirty="0"/>
          </a:p>
          <a:p>
            <a:pPr marL="0" indent="0">
              <a:buNone/>
            </a:pPr>
            <a:r>
              <a:rPr lang="en-US" sz="3200" dirty="0"/>
              <a:t>Remember: Written Supported Decision Making Agreements are </a:t>
            </a:r>
            <a:r>
              <a:rPr lang="en-US" sz="3200" b="1" i="1" dirty="0"/>
              <a:t>NOT</a:t>
            </a:r>
            <a:r>
              <a:rPr lang="en-US" sz="3200" dirty="0"/>
              <a:t> required!</a:t>
            </a:r>
          </a:p>
        </p:txBody>
      </p:sp>
    </p:spTree>
    <p:extLst>
      <p:ext uri="{BB962C8B-B14F-4D97-AF65-F5344CB8AC3E}">
        <p14:creationId xmlns:p14="http://schemas.microsoft.com/office/powerpoint/2010/main" val="3773376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2F64-A950-144A-BD3D-2ECDA1DC32BC}"/>
              </a:ext>
            </a:extLst>
          </p:cNvPr>
          <p:cNvSpPr>
            <a:spLocks noGrp="1"/>
          </p:cNvSpPr>
          <p:nvPr>
            <p:ph type="title"/>
          </p:nvPr>
        </p:nvSpPr>
        <p:spPr/>
        <p:txBody>
          <a:bodyPr/>
          <a:lstStyle/>
          <a:p>
            <a:r>
              <a:rPr lang="en-US" dirty="0"/>
              <a:t>Objectives</a:t>
            </a:r>
          </a:p>
        </p:txBody>
      </p:sp>
      <p:sp>
        <p:nvSpPr>
          <p:cNvPr id="4" name="Text Placeholder 3">
            <a:extLst>
              <a:ext uri="{FF2B5EF4-FFF2-40B4-BE49-F238E27FC236}">
                <a16:creationId xmlns:a16="http://schemas.microsoft.com/office/drawing/2014/main" id="{BC6ADF0F-B9D9-7C2F-2B3F-304EAC8BE959}"/>
              </a:ext>
            </a:extLst>
          </p:cNvPr>
          <p:cNvSpPr>
            <a:spLocks noGrp="1"/>
          </p:cNvSpPr>
          <p:nvPr>
            <p:ph type="body" sz="quarter" idx="10"/>
          </p:nvPr>
        </p:nvSpPr>
        <p:spPr>
          <a:prstGeom prst="rect">
            <a:avLst/>
          </a:prstGeom>
        </p:spPr>
        <p:txBody>
          <a:bodyPr/>
          <a:lstStyle/>
          <a:p>
            <a:pPr>
              <a:tabLst>
                <a:tab pos="457200" algn="l"/>
              </a:tabLst>
            </a:pPr>
            <a:r>
              <a:rPr lang="en-US" sz="2800" dirty="0"/>
              <a:t>Explore reasons why families are often encouraged to seek guardianship when their child with disabilities turns eighteen and how to address concerns regarding safety, access, and vulnerability</a:t>
            </a:r>
          </a:p>
          <a:p>
            <a:pPr>
              <a:tabLst>
                <a:tab pos="457200" algn="l"/>
              </a:tabLst>
            </a:pPr>
            <a:r>
              <a:rPr lang="en-US" sz="2800" dirty="0"/>
              <a:t>Understand the benefits and potential downsides of guardianship</a:t>
            </a:r>
          </a:p>
          <a:p>
            <a:pPr>
              <a:tabLst>
                <a:tab pos="457200" algn="l"/>
              </a:tabLst>
            </a:pPr>
            <a:r>
              <a:rPr lang="en-US" sz="2800" dirty="0"/>
              <a:t>Describe decision making options for those with impaired decisional capacity, including supported decision making</a:t>
            </a:r>
          </a:p>
        </p:txBody>
      </p:sp>
    </p:spTree>
    <p:extLst>
      <p:ext uri="{BB962C8B-B14F-4D97-AF65-F5344CB8AC3E}">
        <p14:creationId xmlns:p14="http://schemas.microsoft.com/office/powerpoint/2010/main" val="2733567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DAFA2-694B-7148-9910-D723C816D16A}"/>
              </a:ext>
            </a:extLst>
          </p:cNvPr>
          <p:cNvSpPr>
            <a:spLocks noGrp="1"/>
          </p:cNvSpPr>
          <p:nvPr>
            <p:ph type="title"/>
          </p:nvPr>
        </p:nvSpPr>
        <p:spPr/>
        <p:txBody>
          <a:bodyPr/>
          <a:lstStyle/>
          <a:p>
            <a:r>
              <a:rPr lang="en-US" dirty="0"/>
              <a:t>More Powerful Tools   </a:t>
            </a:r>
          </a:p>
        </p:txBody>
      </p:sp>
      <p:sp>
        <p:nvSpPr>
          <p:cNvPr id="3" name="Text Placeholder 2">
            <a:extLst>
              <a:ext uri="{FF2B5EF4-FFF2-40B4-BE49-F238E27FC236}">
                <a16:creationId xmlns:a16="http://schemas.microsoft.com/office/drawing/2014/main" id="{1EBB3AA7-196A-D183-076D-9478DA125C9E}"/>
              </a:ext>
            </a:extLst>
          </p:cNvPr>
          <p:cNvSpPr>
            <a:spLocks noGrp="1"/>
          </p:cNvSpPr>
          <p:nvPr>
            <p:ph type="body" sz="quarter" idx="10"/>
          </p:nvPr>
        </p:nvSpPr>
        <p:spPr/>
        <p:txBody>
          <a:bodyPr>
            <a:normAutofit fontScale="62500" lnSpcReduction="20000"/>
          </a:bodyPr>
          <a:lstStyle/>
          <a:p>
            <a:pPr marL="571500" indent="-571500">
              <a:buFont typeface="Arial" panose="020B0604020202020204" pitchFamily="34" charset="0"/>
              <a:buChar char="•"/>
            </a:pPr>
            <a:r>
              <a:rPr lang="en-US" sz="5100" dirty="0"/>
              <a:t>Representative Payee</a:t>
            </a:r>
          </a:p>
          <a:p>
            <a:pPr marL="571500" indent="-571500">
              <a:buFont typeface="Arial" panose="020B0604020202020204" pitchFamily="34" charset="0"/>
              <a:buChar char="•"/>
            </a:pPr>
            <a:r>
              <a:rPr lang="en-US" sz="5100" dirty="0"/>
              <a:t>Banking tools</a:t>
            </a:r>
          </a:p>
          <a:p>
            <a:pPr marL="571500" indent="-571500">
              <a:buFont typeface="Arial" panose="020B0604020202020204" pitchFamily="34" charset="0"/>
              <a:buChar char="•"/>
            </a:pPr>
            <a:r>
              <a:rPr lang="en-US" sz="5100" dirty="0"/>
              <a:t>Trusts, Power of Attorney </a:t>
            </a:r>
          </a:p>
          <a:p>
            <a:pPr marL="571500" indent="-571500">
              <a:buFont typeface="Arial" panose="020B0604020202020204" pitchFamily="34" charset="0"/>
              <a:buChar char="•"/>
            </a:pPr>
            <a:r>
              <a:rPr lang="en-US" sz="5100" dirty="0"/>
              <a:t>Appoint Health Care Agent (Health Care Directive) </a:t>
            </a:r>
          </a:p>
          <a:p>
            <a:pPr marL="571500" indent="-571500">
              <a:buFont typeface="Arial" panose="020B0604020202020204" pitchFamily="34" charset="0"/>
              <a:buChar char="•"/>
            </a:pPr>
            <a:r>
              <a:rPr lang="en-US" sz="5100" dirty="0"/>
              <a:t>Authorized Representative for MA / Waiver applications</a:t>
            </a:r>
          </a:p>
          <a:p>
            <a:pPr marL="571500" indent="-571500">
              <a:buFont typeface="Arial" panose="020B0604020202020204" pitchFamily="34" charset="0"/>
              <a:buChar char="•"/>
            </a:pPr>
            <a:r>
              <a:rPr lang="en-US" sz="5100" dirty="0"/>
              <a:t>Releases of Information (education, health, social service systems)</a:t>
            </a:r>
          </a:p>
          <a:p>
            <a:pPr marL="571500" indent="-571500">
              <a:buFont typeface="Arial" panose="020B0604020202020204" pitchFamily="34" charset="0"/>
              <a:buChar char="•"/>
            </a:pPr>
            <a:r>
              <a:rPr lang="en-US" sz="5100" dirty="0"/>
              <a:t>Person-Centered Planning process </a:t>
            </a:r>
          </a:p>
        </p:txBody>
      </p:sp>
    </p:spTree>
    <p:extLst>
      <p:ext uri="{BB962C8B-B14F-4D97-AF65-F5344CB8AC3E}">
        <p14:creationId xmlns:p14="http://schemas.microsoft.com/office/powerpoint/2010/main" val="3887151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368C5-B298-CC9B-7129-F61465930B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3DE547-A28A-11BC-07B3-869C51A272F5}"/>
              </a:ext>
            </a:extLst>
          </p:cNvPr>
          <p:cNvSpPr>
            <a:spLocks noGrp="1"/>
          </p:cNvSpPr>
          <p:nvPr>
            <p:ph type="title"/>
          </p:nvPr>
        </p:nvSpPr>
        <p:spPr/>
        <p:txBody>
          <a:bodyPr/>
          <a:lstStyle/>
          <a:p>
            <a:r>
              <a:rPr lang="en-US" dirty="0"/>
              <a:t>But What About Bad Choices, Safety, and Vulnerability? </a:t>
            </a:r>
          </a:p>
        </p:txBody>
      </p:sp>
      <p:sp>
        <p:nvSpPr>
          <p:cNvPr id="4" name="Text Placeholder 3">
            <a:extLst>
              <a:ext uri="{FF2B5EF4-FFF2-40B4-BE49-F238E27FC236}">
                <a16:creationId xmlns:a16="http://schemas.microsoft.com/office/drawing/2014/main" id="{940CCB00-0188-A276-BAD3-51E611DC79C6}"/>
              </a:ext>
            </a:extLst>
          </p:cNvPr>
          <p:cNvSpPr>
            <a:spLocks noGrp="1"/>
          </p:cNvSpPr>
          <p:nvPr>
            <p:ph type="body" idx="1"/>
          </p:nvPr>
        </p:nvSpPr>
        <p:spPr>
          <a:prstGeom prst="rect">
            <a:avLst/>
          </a:prstGeom>
        </p:spPr>
        <p:txBody>
          <a:bodyPr/>
          <a:lstStyle/>
          <a:p>
            <a:r>
              <a:rPr lang="en-US" dirty="0"/>
              <a:t>Building Scaffolds of Supports </a:t>
            </a:r>
          </a:p>
        </p:txBody>
      </p:sp>
      <p:sp>
        <p:nvSpPr>
          <p:cNvPr id="3" name="Text Placeholder 2">
            <a:extLst>
              <a:ext uri="{FF2B5EF4-FFF2-40B4-BE49-F238E27FC236}">
                <a16:creationId xmlns:a16="http://schemas.microsoft.com/office/drawing/2014/main" id="{D3A29E55-0AD5-0942-1E26-5363FE10AB4B}"/>
              </a:ext>
            </a:extLst>
          </p:cNvPr>
          <p:cNvSpPr>
            <a:spLocks noGrp="1"/>
          </p:cNvSpPr>
          <p:nvPr>
            <p:ph type="body" sz="quarter" idx="10"/>
          </p:nvPr>
        </p:nvSpPr>
        <p:spPr/>
        <p:txBody>
          <a:bodyPr/>
          <a:lstStyle/>
          <a:p>
            <a:r>
              <a:rPr lang="en-US" dirty="0"/>
              <a:t>Relationships</a:t>
            </a:r>
          </a:p>
          <a:p>
            <a:r>
              <a:rPr lang="en-US" dirty="0"/>
              <a:t>Community</a:t>
            </a:r>
          </a:p>
          <a:p>
            <a:r>
              <a:rPr lang="en-US" dirty="0"/>
              <a:t>Skill-building</a:t>
            </a:r>
          </a:p>
          <a:p>
            <a:r>
              <a:rPr lang="en-US" dirty="0"/>
              <a:t>Safety Nets </a:t>
            </a:r>
          </a:p>
          <a:p>
            <a:r>
              <a:rPr lang="en-US" dirty="0"/>
              <a:t>Risk/harm reduction</a:t>
            </a:r>
          </a:p>
          <a:p>
            <a:r>
              <a:rPr lang="en-US" dirty="0"/>
              <a:t>Goal: as safe as necessary (vs. as safe as possible)</a:t>
            </a:r>
          </a:p>
        </p:txBody>
      </p:sp>
    </p:spTree>
    <p:extLst>
      <p:ext uri="{BB962C8B-B14F-4D97-AF65-F5344CB8AC3E}">
        <p14:creationId xmlns:p14="http://schemas.microsoft.com/office/powerpoint/2010/main" val="247434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1DE90-7834-206E-FBB6-C35145BB5B5E}"/>
              </a:ext>
            </a:extLst>
          </p:cNvPr>
          <p:cNvSpPr>
            <a:spLocks noGrp="1"/>
          </p:cNvSpPr>
          <p:nvPr>
            <p:ph type="title"/>
          </p:nvPr>
        </p:nvSpPr>
        <p:spPr/>
        <p:txBody>
          <a:bodyPr/>
          <a:lstStyle/>
          <a:p>
            <a:r>
              <a:rPr lang="en-US" dirty="0"/>
              <a:t>Bad Choices or Human Choices? </a:t>
            </a:r>
          </a:p>
        </p:txBody>
      </p:sp>
      <p:sp>
        <p:nvSpPr>
          <p:cNvPr id="3" name="Text Placeholder 2">
            <a:extLst>
              <a:ext uri="{FF2B5EF4-FFF2-40B4-BE49-F238E27FC236}">
                <a16:creationId xmlns:a16="http://schemas.microsoft.com/office/drawing/2014/main" id="{80C699A3-4939-9A41-5F57-420FB0A3E10E}"/>
              </a:ext>
            </a:extLst>
          </p:cNvPr>
          <p:cNvSpPr>
            <a:spLocks noGrp="1"/>
          </p:cNvSpPr>
          <p:nvPr>
            <p:ph type="body" sz="quarter" idx="10"/>
          </p:nvPr>
        </p:nvSpPr>
        <p:spPr/>
        <p:txBody>
          <a:bodyPr/>
          <a:lstStyle/>
          <a:p>
            <a:r>
              <a:rPr lang="en-US" dirty="0"/>
              <a:t>Alcohol and other substances</a:t>
            </a:r>
          </a:p>
          <a:p>
            <a:r>
              <a:rPr lang="en-US" dirty="0"/>
              <a:t>Online dating</a:t>
            </a:r>
          </a:p>
          <a:p>
            <a:r>
              <a:rPr lang="en-US" dirty="0"/>
              <a:t>Dating and intimacy</a:t>
            </a:r>
          </a:p>
          <a:p>
            <a:r>
              <a:rPr lang="en-US" dirty="0"/>
              <a:t>Giving money to others </a:t>
            </a:r>
          </a:p>
          <a:p>
            <a:r>
              <a:rPr lang="en-US" dirty="0"/>
              <a:t>Medication choices</a:t>
            </a:r>
          </a:p>
          <a:p>
            <a:r>
              <a:rPr lang="en-US" dirty="0"/>
              <a:t>Food choices</a:t>
            </a:r>
          </a:p>
          <a:p>
            <a:r>
              <a:rPr lang="en-US" dirty="0"/>
              <a:t>Friend choices</a:t>
            </a:r>
          </a:p>
          <a:p>
            <a:r>
              <a:rPr lang="en-US" dirty="0"/>
              <a:t>Residential and care choices </a:t>
            </a:r>
          </a:p>
        </p:txBody>
      </p:sp>
    </p:spTree>
    <p:extLst>
      <p:ext uri="{BB962C8B-B14F-4D97-AF65-F5344CB8AC3E}">
        <p14:creationId xmlns:p14="http://schemas.microsoft.com/office/powerpoint/2010/main" val="788508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C46A-78E9-8EF8-DDD5-21D52CA5104C}"/>
              </a:ext>
            </a:extLst>
          </p:cNvPr>
          <p:cNvSpPr>
            <a:spLocks noGrp="1"/>
          </p:cNvSpPr>
          <p:nvPr>
            <p:ph type="title"/>
          </p:nvPr>
        </p:nvSpPr>
        <p:spPr/>
        <p:txBody>
          <a:bodyPr/>
          <a:lstStyle/>
          <a:p>
            <a:r>
              <a:rPr lang="en-US" dirty="0"/>
              <a:t>Helping Families and Student Navigate “Bad Choices”</a:t>
            </a:r>
          </a:p>
        </p:txBody>
      </p:sp>
      <p:sp>
        <p:nvSpPr>
          <p:cNvPr id="3" name="Text Placeholder 2">
            <a:extLst>
              <a:ext uri="{FF2B5EF4-FFF2-40B4-BE49-F238E27FC236}">
                <a16:creationId xmlns:a16="http://schemas.microsoft.com/office/drawing/2014/main" id="{E282AEFB-FAE4-ACA4-D086-42E19460980E}"/>
              </a:ext>
            </a:extLst>
          </p:cNvPr>
          <p:cNvSpPr>
            <a:spLocks noGrp="1"/>
          </p:cNvSpPr>
          <p:nvPr>
            <p:ph type="body" idx="1"/>
          </p:nvPr>
        </p:nvSpPr>
        <p:spPr/>
        <p:txBody>
          <a:bodyPr/>
          <a:lstStyle/>
          <a:p>
            <a:r>
              <a:rPr lang="en-US" dirty="0"/>
              <a:t>What is the Issue? Listen with non-judgmental true curiosity</a:t>
            </a:r>
          </a:p>
        </p:txBody>
      </p:sp>
      <p:sp>
        <p:nvSpPr>
          <p:cNvPr id="4" name="Text Placeholder 3">
            <a:extLst>
              <a:ext uri="{FF2B5EF4-FFF2-40B4-BE49-F238E27FC236}">
                <a16:creationId xmlns:a16="http://schemas.microsoft.com/office/drawing/2014/main" id="{91AF9C78-B4B2-1226-BC3A-717F8F353694}"/>
              </a:ext>
            </a:extLst>
          </p:cNvPr>
          <p:cNvSpPr>
            <a:spLocks noGrp="1"/>
          </p:cNvSpPr>
          <p:nvPr>
            <p:ph type="body" sz="quarter" idx="10"/>
          </p:nvPr>
        </p:nvSpPr>
        <p:spPr/>
        <p:txBody>
          <a:bodyPr/>
          <a:lstStyle/>
          <a:p>
            <a:r>
              <a:rPr lang="en-US" dirty="0"/>
              <a:t>Why is the choice important to the person?</a:t>
            </a:r>
          </a:p>
          <a:p>
            <a:r>
              <a:rPr lang="en-US" dirty="0"/>
              <a:t>Why do they want to…? Why don’t they want to…?</a:t>
            </a:r>
          </a:p>
          <a:p>
            <a:r>
              <a:rPr lang="en-US" dirty="0"/>
              <a:t>Is the choice really about something else?</a:t>
            </a:r>
          </a:p>
          <a:p>
            <a:pPr lvl="1"/>
            <a:r>
              <a:rPr lang="en-US" dirty="0"/>
              <a:t>Trying to claim a sense of control in their life</a:t>
            </a:r>
          </a:p>
          <a:p>
            <a:pPr lvl="1"/>
            <a:r>
              <a:rPr lang="en-US" dirty="0"/>
              <a:t>Expressing frustration or anger or fear</a:t>
            </a:r>
          </a:p>
          <a:p>
            <a:pPr lvl="1"/>
            <a:r>
              <a:rPr lang="en-US" dirty="0"/>
              <a:t>Want to do what their peers are doing</a:t>
            </a:r>
          </a:p>
          <a:p>
            <a:r>
              <a:rPr lang="en-US" dirty="0"/>
              <a:t>Person is just dreaming out loud? </a:t>
            </a:r>
          </a:p>
        </p:txBody>
      </p:sp>
    </p:spTree>
    <p:extLst>
      <p:ext uri="{BB962C8B-B14F-4D97-AF65-F5344CB8AC3E}">
        <p14:creationId xmlns:p14="http://schemas.microsoft.com/office/powerpoint/2010/main" val="2993099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EAA85-EF38-1156-EC8C-11E457DB73B6}"/>
              </a:ext>
            </a:extLst>
          </p:cNvPr>
          <p:cNvSpPr>
            <a:spLocks noGrp="1"/>
          </p:cNvSpPr>
          <p:nvPr>
            <p:ph type="title"/>
          </p:nvPr>
        </p:nvSpPr>
        <p:spPr/>
        <p:txBody>
          <a:bodyPr/>
          <a:lstStyle/>
          <a:p>
            <a:r>
              <a:rPr lang="en-US" dirty="0"/>
              <a:t>Navigating Choice &amp; Safety </a:t>
            </a:r>
          </a:p>
        </p:txBody>
      </p:sp>
      <p:sp>
        <p:nvSpPr>
          <p:cNvPr id="5" name="Text Placeholder 4">
            <a:extLst>
              <a:ext uri="{FF2B5EF4-FFF2-40B4-BE49-F238E27FC236}">
                <a16:creationId xmlns:a16="http://schemas.microsoft.com/office/drawing/2014/main" id="{1500FB4C-8179-3D77-EA0E-9DAD5AA20383}"/>
              </a:ext>
            </a:extLst>
          </p:cNvPr>
          <p:cNvSpPr>
            <a:spLocks noGrp="1"/>
          </p:cNvSpPr>
          <p:nvPr>
            <p:ph type="body" sz="quarter" idx="10"/>
          </p:nvPr>
        </p:nvSpPr>
        <p:spPr/>
        <p:txBody>
          <a:bodyPr/>
          <a:lstStyle/>
          <a:p>
            <a:r>
              <a:rPr lang="en-US" dirty="0"/>
              <a:t>Help student understand how it will impact desired outcome, goals, and desires</a:t>
            </a:r>
          </a:p>
          <a:p>
            <a:r>
              <a:rPr lang="en-US" dirty="0"/>
              <a:t>Person-centered approaches</a:t>
            </a:r>
          </a:p>
          <a:p>
            <a:pPr lvl="1"/>
            <a:r>
              <a:rPr lang="en-US" dirty="0"/>
              <a:t>Inquire to understand what is important </a:t>
            </a:r>
            <a:r>
              <a:rPr lang="en-US" i="1" dirty="0"/>
              <a:t>to</a:t>
            </a:r>
            <a:r>
              <a:rPr lang="en-US" dirty="0"/>
              <a:t> the student (personal choices)</a:t>
            </a:r>
          </a:p>
          <a:p>
            <a:pPr lvl="1"/>
            <a:r>
              <a:rPr lang="en-US" dirty="0"/>
              <a:t>Help student understand what is important </a:t>
            </a:r>
            <a:r>
              <a:rPr lang="en-US" i="1" dirty="0"/>
              <a:t>for</a:t>
            </a:r>
            <a:r>
              <a:rPr lang="en-US" dirty="0"/>
              <a:t> the student (health and safety)</a:t>
            </a:r>
          </a:p>
          <a:p>
            <a:pPr lvl="1"/>
            <a:r>
              <a:rPr lang="en-US" dirty="0"/>
              <a:t>Find ways to leverage important </a:t>
            </a:r>
            <a:r>
              <a:rPr lang="en-US" i="1" dirty="0"/>
              <a:t>to </a:t>
            </a:r>
            <a:r>
              <a:rPr lang="en-US" dirty="0"/>
              <a:t>so you can achieve important </a:t>
            </a:r>
            <a:r>
              <a:rPr lang="en-US" i="1" dirty="0"/>
              <a:t>for</a:t>
            </a:r>
            <a:r>
              <a:rPr lang="en-US" dirty="0"/>
              <a:t>. </a:t>
            </a:r>
          </a:p>
          <a:p>
            <a:r>
              <a:rPr lang="en-US" dirty="0"/>
              <a:t>Use leverage, negotiation, trials to find balance between safety and choice (happiness, quality of life)</a:t>
            </a:r>
          </a:p>
        </p:txBody>
      </p:sp>
    </p:spTree>
    <p:extLst>
      <p:ext uri="{BB962C8B-B14F-4D97-AF65-F5344CB8AC3E}">
        <p14:creationId xmlns:p14="http://schemas.microsoft.com/office/powerpoint/2010/main" val="4278490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A2FD-550E-DD29-224C-F649ACB35519}"/>
              </a:ext>
            </a:extLst>
          </p:cNvPr>
          <p:cNvSpPr>
            <a:spLocks noGrp="1"/>
          </p:cNvSpPr>
          <p:nvPr>
            <p:ph type="title"/>
          </p:nvPr>
        </p:nvSpPr>
        <p:spPr/>
        <p:txBody>
          <a:bodyPr/>
          <a:lstStyle/>
          <a:p>
            <a:r>
              <a:rPr lang="en-US" dirty="0"/>
              <a:t>Navigating Choice &amp; Safety </a:t>
            </a:r>
            <a:r>
              <a:rPr lang="en-US" sz="2800" dirty="0"/>
              <a:t>(cont’d)</a:t>
            </a:r>
            <a:endParaRPr lang="en-US" dirty="0"/>
          </a:p>
        </p:txBody>
      </p:sp>
      <p:sp>
        <p:nvSpPr>
          <p:cNvPr id="3" name="Text Placeholder 2">
            <a:extLst>
              <a:ext uri="{FF2B5EF4-FFF2-40B4-BE49-F238E27FC236}">
                <a16:creationId xmlns:a16="http://schemas.microsoft.com/office/drawing/2014/main" id="{64005755-0691-759A-14F6-0A67D3DFFCE8}"/>
              </a:ext>
            </a:extLst>
          </p:cNvPr>
          <p:cNvSpPr>
            <a:spLocks noGrp="1"/>
          </p:cNvSpPr>
          <p:nvPr>
            <p:ph type="body" sz="quarter" idx="10"/>
          </p:nvPr>
        </p:nvSpPr>
        <p:spPr/>
        <p:txBody>
          <a:bodyPr/>
          <a:lstStyle/>
          <a:p>
            <a:r>
              <a:rPr lang="en-US" dirty="0"/>
              <a:t>Creative way to meet both? (temporary tattoo, GPS in phone)</a:t>
            </a:r>
          </a:p>
          <a:p>
            <a:r>
              <a:rPr lang="en-US" dirty="0"/>
              <a:t>Set them up for best chances of success instead of setting them up to fail?</a:t>
            </a:r>
          </a:p>
          <a:p>
            <a:pPr lvl="1"/>
            <a:r>
              <a:rPr lang="en-US" dirty="0"/>
              <a:t>What will they accept? What are they willing to try? </a:t>
            </a:r>
          </a:p>
          <a:p>
            <a:pPr lvl="1"/>
            <a:r>
              <a:rPr lang="en-US" dirty="0"/>
              <a:t>What can we live with? </a:t>
            </a:r>
          </a:p>
          <a:p>
            <a:pPr lvl="1"/>
            <a:r>
              <a:rPr lang="en-US" dirty="0"/>
              <a:t>Trials, skill-building, coaching, partnering</a:t>
            </a:r>
          </a:p>
          <a:p>
            <a:r>
              <a:rPr lang="en-US" dirty="0"/>
              <a:t>Revisit later </a:t>
            </a:r>
          </a:p>
          <a:p>
            <a:r>
              <a:rPr lang="en-US" dirty="0"/>
              <a:t>Trusted relationship with supporter</a:t>
            </a:r>
          </a:p>
          <a:p>
            <a:pPr lvl="1"/>
            <a:r>
              <a:rPr lang="en-US" dirty="0"/>
              <a:t>Is there someone else to have this conversation with them</a:t>
            </a:r>
          </a:p>
          <a:p>
            <a:pPr lvl="1"/>
            <a:r>
              <a:rPr lang="en-US" dirty="0"/>
              <a:t>If they feel we’ll blame, restrict, they will never come to us if struggling </a:t>
            </a:r>
          </a:p>
        </p:txBody>
      </p:sp>
    </p:spTree>
    <p:extLst>
      <p:ext uri="{BB962C8B-B14F-4D97-AF65-F5344CB8AC3E}">
        <p14:creationId xmlns:p14="http://schemas.microsoft.com/office/powerpoint/2010/main" val="2911987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6A8C13-D958-CDCE-ED13-573E064885CE}"/>
              </a:ext>
            </a:extLst>
          </p:cNvPr>
          <p:cNvSpPr>
            <a:spLocks noGrp="1"/>
          </p:cNvSpPr>
          <p:nvPr>
            <p:ph type="title"/>
          </p:nvPr>
        </p:nvSpPr>
        <p:spPr/>
        <p:txBody>
          <a:bodyPr/>
          <a:lstStyle/>
          <a:p>
            <a:r>
              <a:rPr lang="en-US" dirty="0"/>
              <a:t>Summary: Supported Decision Making Key Principles</a:t>
            </a:r>
          </a:p>
        </p:txBody>
      </p:sp>
      <p:sp>
        <p:nvSpPr>
          <p:cNvPr id="5" name="Text Placeholder 4">
            <a:extLst>
              <a:ext uri="{FF2B5EF4-FFF2-40B4-BE49-F238E27FC236}">
                <a16:creationId xmlns:a16="http://schemas.microsoft.com/office/drawing/2014/main" id="{6913614A-2E95-60ED-81C9-2959C601B93F}"/>
              </a:ext>
            </a:extLst>
          </p:cNvPr>
          <p:cNvSpPr>
            <a:spLocks noGrp="1"/>
          </p:cNvSpPr>
          <p:nvPr>
            <p:ph type="body" sz="quarter" idx="10"/>
          </p:nvPr>
        </p:nvSpPr>
        <p:spPr/>
        <p:txBody>
          <a:bodyPr/>
          <a:lstStyle/>
          <a:p>
            <a:r>
              <a:rPr lang="en-US" dirty="0"/>
              <a:t>Philosophical, transformative approach</a:t>
            </a:r>
          </a:p>
          <a:p>
            <a:pPr lvl="1"/>
            <a:r>
              <a:rPr lang="en-US" dirty="0"/>
              <a:t>helps people receive the help they need and want</a:t>
            </a:r>
          </a:p>
          <a:p>
            <a:pPr lvl="1"/>
            <a:r>
              <a:rPr lang="en-US" dirty="0"/>
              <a:t>preserves rights and builds on capacity with experience and learning </a:t>
            </a:r>
          </a:p>
          <a:p>
            <a:pPr lvl="1"/>
            <a:r>
              <a:rPr lang="en-US" dirty="0"/>
              <a:t>Essential element for achieving self-determination &amp; meaningful inclusion </a:t>
            </a:r>
          </a:p>
          <a:p>
            <a:r>
              <a:rPr lang="en-US" dirty="0"/>
              <a:t>Viable, legal less restrictive alternative to guardianship </a:t>
            </a:r>
          </a:p>
          <a:p>
            <a:r>
              <a:rPr lang="en-US" dirty="0"/>
              <a:t>Umbrella term encompassing several (countless?) options</a:t>
            </a:r>
          </a:p>
          <a:p>
            <a:r>
              <a:rPr lang="en-US" dirty="0"/>
              <a:t>Everything we do to help person make decisions to get their needs met</a:t>
            </a:r>
          </a:p>
          <a:p>
            <a:r>
              <a:rPr lang="en-US" dirty="0"/>
              <a:t>Balances choice/quality of life with safety</a:t>
            </a:r>
          </a:p>
          <a:p>
            <a:r>
              <a:rPr lang="en-US" dirty="0"/>
              <a:t>How we all make decisions </a:t>
            </a:r>
          </a:p>
        </p:txBody>
      </p:sp>
    </p:spTree>
    <p:extLst>
      <p:ext uri="{BB962C8B-B14F-4D97-AF65-F5344CB8AC3E}">
        <p14:creationId xmlns:p14="http://schemas.microsoft.com/office/powerpoint/2010/main" val="3064849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4AC90-9796-A3D7-05E0-3E0E56BFB2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02DB76-05B3-CBF3-6E80-9CA43B1CF8BC}"/>
              </a:ext>
            </a:extLst>
          </p:cNvPr>
          <p:cNvSpPr>
            <a:spLocks noGrp="1"/>
          </p:cNvSpPr>
          <p:nvPr>
            <p:ph type="title"/>
          </p:nvPr>
        </p:nvSpPr>
        <p:spPr/>
        <p:txBody>
          <a:bodyPr/>
          <a:lstStyle/>
          <a:p>
            <a:r>
              <a:rPr lang="en-US" dirty="0"/>
              <a:t>Summary: Supported Decision Making Takeaways </a:t>
            </a:r>
          </a:p>
        </p:txBody>
      </p:sp>
      <p:sp>
        <p:nvSpPr>
          <p:cNvPr id="5" name="Text Placeholder 4">
            <a:extLst>
              <a:ext uri="{FF2B5EF4-FFF2-40B4-BE49-F238E27FC236}">
                <a16:creationId xmlns:a16="http://schemas.microsoft.com/office/drawing/2014/main" id="{56A3B91E-BBEE-AF6A-419C-3039901888EC}"/>
              </a:ext>
            </a:extLst>
          </p:cNvPr>
          <p:cNvSpPr>
            <a:spLocks noGrp="1"/>
          </p:cNvSpPr>
          <p:nvPr>
            <p:ph type="body" sz="quarter" idx="10"/>
          </p:nvPr>
        </p:nvSpPr>
        <p:spPr/>
        <p:txBody>
          <a:bodyPr/>
          <a:lstStyle/>
          <a:p>
            <a:r>
              <a:rPr lang="en-US" dirty="0"/>
              <a:t>No court involvement </a:t>
            </a:r>
          </a:p>
          <a:p>
            <a:r>
              <a:rPr lang="en-US" dirty="0"/>
              <a:t>Better chance of preserving relationship(s)</a:t>
            </a:r>
          </a:p>
          <a:p>
            <a:r>
              <a:rPr lang="en-US" dirty="0"/>
              <a:t>Less expensive</a:t>
            </a:r>
          </a:p>
          <a:p>
            <a:r>
              <a:rPr lang="en-US" dirty="0"/>
              <a:t>Better outcomes for the person</a:t>
            </a:r>
          </a:p>
          <a:p>
            <a:r>
              <a:rPr lang="en-US" dirty="0"/>
              <a:t>Along with additional tools, can accomplish a lot of what is sought in guardianship and/or conservatorship</a:t>
            </a:r>
          </a:p>
          <a:p>
            <a:r>
              <a:rPr lang="en-US" dirty="0"/>
              <a:t>Required by law to try before seeking guardianship/conservatorship </a:t>
            </a:r>
          </a:p>
        </p:txBody>
      </p:sp>
    </p:spTree>
    <p:extLst>
      <p:ext uri="{BB962C8B-B14F-4D97-AF65-F5344CB8AC3E}">
        <p14:creationId xmlns:p14="http://schemas.microsoft.com/office/powerpoint/2010/main" val="3633566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9029-460A-B5BC-5B5B-18DB8AF3614C}"/>
              </a:ext>
            </a:extLst>
          </p:cNvPr>
          <p:cNvSpPr>
            <a:spLocks noGrp="1"/>
          </p:cNvSpPr>
          <p:nvPr>
            <p:ph type="title"/>
          </p:nvPr>
        </p:nvSpPr>
        <p:spPr/>
        <p:txBody>
          <a:bodyPr/>
          <a:lstStyle/>
          <a:p>
            <a:r>
              <a:rPr lang="en-US" dirty="0"/>
              <a:t>Summary: Guardianship Might Be Needed </a:t>
            </a:r>
          </a:p>
        </p:txBody>
      </p:sp>
      <p:sp>
        <p:nvSpPr>
          <p:cNvPr id="3" name="Content Placeholder 2">
            <a:extLst>
              <a:ext uri="{FF2B5EF4-FFF2-40B4-BE49-F238E27FC236}">
                <a16:creationId xmlns:a16="http://schemas.microsoft.com/office/drawing/2014/main" id="{AB54EC7C-6E62-B05B-308E-3A3DFC429AEF}"/>
              </a:ext>
            </a:extLst>
          </p:cNvPr>
          <p:cNvSpPr>
            <a:spLocks noGrp="1"/>
          </p:cNvSpPr>
          <p:nvPr>
            <p:ph type="body" sz="quarter" idx="10"/>
          </p:nvPr>
        </p:nvSpPr>
        <p:spPr/>
        <p:txBody>
          <a:bodyPr/>
          <a:lstStyle/>
          <a:p>
            <a:r>
              <a:rPr lang="en-US" sz="2800" dirty="0"/>
              <a:t>Person can’t or won’t cooperate with others to get their needs met or help  them make decisions (and we can’t overcome this resistance)</a:t>
            </a:r>
          </a:p>
          <a:p>
            <a:r>
              <a:rPr lang="en-US" sz="2800" dirty="0"/>
              <a:t>Person can’t appoint someone to help with decision making (Health Care Agent)</a:t>
            </a:r>
          </a:p>
          <a:p>
            <a:r>
              <a:rPr lang="en-US" sz="2800" dirty="0"/>
              <a:t>Person can’t sign a Release of Information to allow others to gather information and talk to providers  </a:t>
            </a:r>
          </a:p>
          <a:p>
            <a:r>
              <a:rPr lang="en-US" sz="2800" dirty="0"/>
              <a:t>Rep Payee and Authorized Rep insufficient to meet needs </a:t>
            </a:r>
          </a:p>
        </p:txBody>
      </p:sp>
    </p:spTree>
    <p:extLst>
      <p:ext uri="{BB962C8B-B14F-4D97-AF65-F5344CB8AC3E}">
        <p14:creationId xmlns:p14="http://schemas.microsoft.com/office/powerpoint/2010/main" val="8902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CF744-D481-CA4F-003D-E0B40E55D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5298D2-2B8D-B15D-99FC-543D60D90336}"/>
              </a:ext>
            </a:extLst>
          </p:cNvPr>
          <p:cNvSpPr>
            <a:spLocks noGrp="1"/>
          </p:cNvSpPr>
          <p:nvPr>
            <p:ph type="title"/>
          </p:nvPr>
        </p:nvSpPr>
        <p:spPr/>
        <p:txBody>
          <a:bodyPr/>
          <a:lstStyle/>
          <a:p>
            <a:r>
              <a:rPr lang="en-US" dirty="0"/>
              <a:t>Education Professionals Play a Critical Role!</a:t>
            </a:r>
          </a:p>
        </p:txBody>
      </p:sp>
      <p:sp>
        <p:nvSpPr>
          <p:cNvPr id="3" name="Text Placeholder 2">
            <a:extLst>
              <a:ext uri="{FF2B5EF4-FFF2-40B4-BE49-F238E27FC236}">
                <a16:creationId xmlns:a16="http://schemas.microsoft.com/office/drawing/2014/main" id="{C73E337A-62CA-891F-566D-61E1376536A9}"/>
              </a:ext>
            </a:extLst>
          </p:cNvPr>
          <p:cNvSpPr>
            <a:spLocks noGrp="1"/>
          </p:cNvSpPr>
          <p:nvPr>
            <p:ph type="body" sz="quarter" idx="10"/>
          </p:nvPr>
        </p:nvSpPr>
        <p:spPr>
          <a:xfrm>
            <a:off x="616973" y="2422422"/>
            <a:ext cx="6124789" cy="3825978"/>
          </a:xfrm>
        </p:spPr>
        <p:txBody>
          <a:bodyPr/>
          <a:lstStyle/>
          <a:p>
            <a:r>
              <a:rPr lang="en-US" sz="2800" i="1" dirty="0"/>
              <a:t>I don’t need a guardian. I just need a little help.   ~ </a:t>
            </a:r>
            <a:r>
              <a:rPr lang="en-US" sz="2800" dirty="0"/>
              <a:t>Jenny Hatch</a:t>
            </a:r>
            <a:br>
              <a:rPr lang="en-US" sz="2800" dirty="0"/>
            </a:br>
            <a:endParaRPr lang="en-US" sz="2800" dirty="0"/>
          </a:p>
          <a:p>
            <a:r>
              <a:rPr lang="en-US" sz="2800" i="1" dirty="0"/>
              <a:t>To deny the right to make choices in an effort to protect people with disabilities from risk is to diminish their human dignity.  </a:t>
            </a:r>
            <a:r>
              <a:rPr lang="en-US" sz="2800" dirty="0"/>
              <a:t>~ Robert Perske </a:t>
            </a:r>
          </a:p>
        </p:txBody>
      </p:sp>
      <p:pic>
        <p:nvPicPr>
          <p:cNvPr id="5" name="Picture 4" descr="A man in background holding up a victory fist; young woman in foreground laughing &#10;">
            <a:extLst>
              <a:ext uri="{FF2B5EF4-FFF2-40B4-BE49-F238E27FC236}">
                <a16:creationId xmlns:a16="http://schemas.microsoft.com/office/drawing/2014/main" id="{157F21A8-8993-BDDC-1902-1A543E53325C}"/>
              </a:ext>
            </a:extLst>
          </p:cNvPr>
          <p:cNvPicPr>
            <a:picLocks noChangeAspect="1"/>
          </p:cNvPicPr>
          <p:nvPr/>
        </p:nvPicPr>
        <p:blipFill>
          <a:blip r:embed="rId3"/>
          <a:stretch>
            <a:fillRect/>
          </a:stretch>
        </p:blipFill>
        <p:spPr>
          <a:xfrm>
            <a:off x="7590731" y="2422422"/>
            <a:ext cx="3645918" cy="3264518"/>
          </a:xfrm>
          <a:prstGeom prst="rect">
            <a:avLst/>
          </a:prstGeom>
          <a:ln w="9525">
            <a:solidFill>
              <a:schemeClr val="tx1"/>
            </a:solidFill>
          </a:ln>
        </p:spPr>
      </p:pic>
    </p:spTree>
    <p:extLst>
      <p:ext uri="{BB962C8B-B14F-4D97-AF65-F5344CB8AC3E}">
        <p14:creationId xmlns:p14="http://schemas.microsoft.com/office/powerpoint/2010/main" val="13699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683AA8F5-463A-9919-F5AD-FEF8EDCF4AE9}"/>
              </a:ext>
            </a:extLst>
          </p:cNvPr>
          <p:cNvSpPr>
            <a:spLocks noGrp="1"/>
          </p:cNvSpPr>
          <p:nvPr>
            <p:ph type="title"/>
          </p:nvPr>
        </p:nvSpPr>
        <p:spPr/>
        <p:txBody>
          <a:bodyPr/>
          <a:lstStyle/>
          <a:p>
            <a:r>
              <a:rPr lang="en-US" dirty="0"/>
              <a:t>Historically…</a:t>
            </a:r>
          </a:p>
        </p:txBody>
      </p:sp>
      <p:sp>
        <p:nvSpPr>
          <p:cNvPr id="34" name="Text Placeholder 33">
            <a:extLst>
              <a:ext uri="{FF2B5EF4-FFF2-40B4-BE49-F238E27FC236}">
                <a16:creationId xmlns:a16="http://schemas.microsoft.com/office/drawing/2014/main" id="{077C1ECE-3B89-25F4-A189-BEC08AB161D8}"/>
              </a:ext>
            </a:extLst>
          </p:cNvPr>
          <p:cNvSpPr>
            <a:spLocks noGrp="1"/>
          </p:cNvSpPr>
          <p:nvPr>
            <p:ph type="body" idx="1"/>
          </p:nvPr>
        </p:nvSpPr>
        <p:spPr>
          <a:xfrm>
            <a:off x="620332" y="2412683"/>
            <a:ext cx="10968260" cy="659275"/>
          </a:xfrm>
        </p:spPr>
        <p:txBody>
          <a:bodyPr/>
          <a:lstStyle/>
          <a:p>
            <a:r>
              <a:rPr lang="en-US" sz="2800" dirty="0"/>
              <a:t>Happy 18</a:t>
            </a:r>
            <a:r>
              <a:rPr lang="en-US" sz="2800" baseline="30000" dirty="0"/>
              <a:t>th</a:t>
            </a:r>
            <a:r>
              <a:rPr lang="en-US" sz="2800" dirty="0"/>
              <a:t> Birthday! Let’s talk about guardianship!</a:t>
            </a:r>
          </a:p>
        </p:txBody>
      </p:sp>
      <p:sp>
        <p:nvSpPr>
          <p:cNvPr id="36" name="Text Placeholder 35">
            <a:extLst>
              <a:ext uri="{FF2B5EF4-FFF2-40B4-BE49-F238E27FC236}">
                <a16:creationId xmlns:a16="http://schemas.microsoft.com/office/drawing/2014/main" id="{B5B35607-338D-D390-E5AC-425C2E9F6D08}"/>
              </a:ext>
            </a:extLst>
          </p:cNvPr>
          <p:cNvSpPr>
            <a:spLocks noGrp="1"/>
          </p:cNvSpPr>
          <p:nvPr>
            <p:ph type="body" sz="quarter" idx="10"/>
          </p:nvPr>
        </p:nvSpPr>
        <p:spPr/>
        <p:txBody>
          <a:bodyPr/>
          <a:lstStyle/>
          <a:p>
            <a:pPr marL="457200" indent="-457200">
              <a:buFont typeface="Arial" panose="020B0604020202020204" pitchFamily="34" charset="0"/>
              <a:buChar char="•"/>
            </a:pPr>
            <a:r>
              <a:rPr lang="en-US" sz="2800" dirty="0"/>
              <a:t>At diagnosis</a:t>
            </a:r>
          </a:p>
          <a:p>
            <a:pPr marL="457200" indent="-457200">
              <a:buFont typeface="Arial" panose="020B0604020202020204" pitchFamily="34" charset="0"/>
              <a:buChar char="•"/>
            </a:pPr>
            <a:r>
              <a:rPr lang="en-US" sz="2800" dirty="0"/>
              <a:t>Young teens or pre-teens</a:t>
            </a:r>
          </a:p>
          <a:p>
            <a:pPr marL="457200" indent="-457200">
              <a:buFont typeface="Arial" panose="020B0604020202020204" pitchFamily="34" charset="0"/>
              <a:buChar char="•"/>
            </a:pPr>
            <a:r>
              <a:rPr lang="en-US" sz="2800" dirty="0"/>
              <a:t>Other families </a:t>
            </a:r>
          </a:p>
          <a:p>
            <a:pPr marL="457200" indent="-457200">
              <a:buFont typeface="Arial" panose="020B0604020202020204" pitchFamily="34" charset="0"/>
              <a:buChar char="•"/>
            </a:pPr>
            <a:r>
              <a:rPr lang="en-US" sz="2800" dirty="0"/>
              <a:t>Benign, necessary step</a:t>
            </a:r>
          </a:p>
          <a:p>
            <a:pPr marL="457200" indent="-457200">
              <a:buFont typeface="Arial" panose="020B0604020202020204" pitchFamily="34" charset="0"/>
              <a:buChar char="•"/>
            </a:pPr>
            <a:r>
              <a:rPr lang="en-US" sz="2800" dirty="0"/>
              <a:t>Required by IDEA </a:t>
            </a:r>
          </a:p>
        </p:txBody>
      </p:sp>
    </p:spTree>
    <p:extLst>
      <p:ext uri="{BB962C8B-B14F-4D97-AF65-F5344CB8AC3E}">
        <p14:creationId xmlns:p14="http://schemas.microsoft.com/office/powerpoint/2010/main" val="1039964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56D5E8-77CD-5A94-B3E5-D4845CAA81F1}"/>
              </a:ext>
            </a:extLst>
          </p:cNvPr>
          <p:cNvSpPr>
            <a:spLocks noGrp="1"/>
          </p:cNvSpPr>
          <p:nvPr>
            <p:ph type="title"/>
          </p:nvPr>
        </p:nvSpPr>
        <p:spPr/>
        <p:txBody>
          <a:bodyPr/>
          <a:lstStyle/>
          <a:p>
            <a:r>
              <a:rPr lang="en-US" dirty="0"/>
              <a:t>Center for Excellence in </a:t>
            </a:r>
            <a:br>
              <a:rPr lang="en-US" dirty="0"/>
            </a:br>
            <a:r>
              <a:rPr lang="en-US" dirty="0"/>
              <a:t>Supported Decision Making </a:t>
            </a:r>
          </a:p>
        </p:txBody>
      </p:sp>
      <p:sp>
        <p:nvSpPr>
          <p:cNvPr id="5" name="Text Placeholder 4">
            <a:extLst>
              <a:ext uri="{FF2B5EF4-FFF2-40B4-BE49-F238E27FC236}">
                <a16:creationId xmlns:a16="http://schemas.microsoft.com/office/drawing/2014/main" id="{B5C72E4E-452D-4AC2-A060-C9888CB6D490}"/>
              </a:ext>
            </a:extLst>
          </p:cNvPr>
          <p:cNvSpPr>
            <a:spLocks noGrp="1"/>
          </p:cNvSpPr>
          <p:nvPr>
            <p:ph type="body" sz="quarter" idx="10"/>
          </p:nvPr>
        </p:nvSpPr>
        <p:spPr>
          <a:xfrm>
            <a:off x="612488" y="2449702"/>
            <a:ext cx="10978994" cy="3826834"/>
          </a:xfrm>
        </p:spPr>
        <p:txBody>
          <a:bodyPr/>
          <a:lstStyle/>
          <a:p>
            <a:r>
              <a:rPr lang="en-US" dirty="0"/>
              <a:t>Assessments</a:t>
            </a:r>
          </a:p>
          <a:p>
            <a:r>
              <a:rPr lang="en-US" dirty="0"/>
              <a:t>In-depth, personalized consultations for individuals, families, communities, professionals</a:t>
            </a:r>
          </a:p>
          <a:p>
            <a:r>
              <a:rPr lang="en-US" dirty="0"/>
              <a:t>Technical Assistance, trainings, education sessions</a:t>
            </a:r>
          </a:p>
          <a:p>
            <a:endParaRPr lang="en-US" dirty="0"/>
          </a:p>
          <a:p>
            <a:pPr marL="0" indent="0">
              <a:buNone/>
            </a:pPr>
            <a:r>
              <a:rPr lang="en-US" dirty="0"/>
              <a:t>Guardianship Information Line </a:t>
            </a:r>
          </a:p>
          <a:p>
            <a:r>
              <a:rPr lang="en-US" dirty="0"/>
              <a:t>952-945-4174    1-844-333-1748 (toll free)</a:t>
            </a:r>
          </a:p>
          <a:p>
            <a:r>
              <a:rPr lang="en-US" dirty="0">
                <a:hlinkClick r:id="rId3"/>
              </a:rPr>
              <a:t>cesdm@voamn.org</a:t>
            </a:r>
            <a:r>
              <a:rPr lang="en-US" dirty="0"/>
              <a:t> </a:t>
            </a:r>
          </a:p>
        </p:txBody>
      </p:sp>
      <p:pic>
        <p:nvPicPr>
          <p:cNvPr id="7" name="Picture Placeholder 6" descr="A logo for the Center for Excellence in Supported Decision Making (CESDM), affiliated with Volunteers of America Minnesota and Wisconsin. It promotes supported decision-making for individuals with disabilities.">
            <a:extLst>
              <a:ext uri="{FF2B5EF4-FFF2-40B4-BE49-F238E27FC236}">
                <a16:creationId xmlns:a16="http://schemas.microsoft.com/office/drawing/2014/main" id="{F8EA3037-D365-CAD7-BFDB-CBB262D0607C}"/>
              </a:ext>
            </a:extLst>
          </p:cNvPr>
          <p:cNvPicPr>
            <a:picLocks noGrp="1" noChangeAspect="1"/>
          </p:cNvPicPr>
          <p:nvPr>
            <p:ph type="pic" sz="quarter" idx="11"/>
          </p:nvPr>
        </p:nvPicPr>
        <p:blipFill>
          <a:blip r:embed="rId4"/>
          <a:srcRect t="9168" b="9168"/>
          <a:stretch>
            <a:fillRect/>
          </a:stretch>
        </p:blipFill>
        <p:spPr>
          <a:xfrm>
            <a:off x="9495432" y="1210604"/>
            <a:ext cx="2095500" cy="1154113"/>
          </a:xfrm>
          <a:prstGeom prst="rect">
            <a:avLst/>
          </a:prstGeom>
        </p:spPr>
      </p:pic>
    </p:spTree>
    <p:extLst>
      <p:ext uri="{BB962C8B-B14F-4D97-AF65-F5344CB8AC3E}">
        <p14:creationId xmlns:p14="http://schemas.microsoft.com/office/powerpoint/2010/main" val="845588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4D0B3-D36C-7154-F9DF-AB638270F645}"/>
              </a:ext>
            </a:extLst>
          </p:cNvPr>
          <p:cNvSpPr>
            <a:spLocks noGrp="1"/>
          </p:cNvSpPr>
          <p:nvPr>
            <p:ph type="title"/>
          </p:nvPr>
        </p:nvSpPr>
        <p:spPr/>
        <p:txBody>
          <a:bodyPr/>
          <a:lstStyle/>
          <a:p>
            <a:r>
              <a:rPr lang="en-US" dirty="0"/>
              <a:t>For More Information </a:t>
            </a:r>
          </a:p>
        </p:txBody>
      </p:sp>
      <p:sp>
        <p:nvSpPr>
          <p:cNvPr id="3" name="Content Placeholder 2">
            <a:extLst>
              <a:ext uri="{FF2B5EF4-FFF2-40B4-BE49-F238E27FC236}">
                <a16:creationId xmlns:a16="http://schemas.microsoft.com/office/drawing/2014/main" id="{02B09863-8CD4-EF7C-A69D-D94BF0D497F6}"/>
              </a:ext>
            </a:extLst>
          </p:cNvPr>
          <p:cNvSpPr>
            <a:spLocks noGrp="1"/>
          </p:cNvSpPr>
          <p:nvPr>
            <p:ph type="body" sz="quarter" idx="10"/>
          </p:nvPr>
        </p:nvSpPr>
        <p:spPr/>
        <p:txBody>
          <a:bodyPr>
            <a:noAutofit/>
          </a:bodyPr>
          <a:lstStyle/>
          <a:p>
            <a:pPr>
              <a:buFontTx/>
              <a:buChar char="•"/>
            </a:pPr>
            <a:r>
              <a:rPr lang="en-US" sz="3200" dirty="0">
                <a:latin typeface="Arial" charset="0"/>
                <a:cs typeface="Arial" charset="0"/>
              </a:rPr>
              <a:t>CESDM: links to articles, G&amp;C FAQ and more</a:t>
            </a:r>
            <a:br>
              <a:rPr lang="en-US" sz="3200" dirty="0">
                <a:latin typeface="Arial" charset="0"/>
                <a:cs typeface="Arial" charset="0"/>
              </a:rPr>
            </a:br>
            <a:r>
              <a:rPr lang="en-US" sz="3200" dirty="0">
                <a:latin typeface="Arial" charset="0"/>
                <a:cs typeface="Arial" charset="0"/>
                <a:hlinkClick r:id="rId3"/>
              </a:rPr>
              <a:t>www.voamnwi.org/center-excellence-supported-decision-making</a:t>
            </a:r>
            <a:r>
              <a:rPr lang="en-US" sz="3200" dirty="0">
                <a:latin typeface="Arial" charset="0"/>
                <a:cs typeface="Arial" charset="0"/>
              </a:rPr>
              <a:t> </a:t>
            </a:r>
            <a:br>
              <a:rPr lang="en-US" sz="3200" u="sng" dirty="0"/>
            </a:br>
            <a:endParaRPr lang="en-US" sz="3200" u="sng" dirty="0"/>
          </a:p>
          <a:p>
            <a:pPr>
              <a:buFontTx/>
              <a:buChar char="•"/>
            </a:pPr>
            <a:r>
              <a:rPr lang="en-US" sz="3200" dirty="0">
                <a:latin typeface="Arial" charset="0"/>
                <a:cs typeface="Arial" charset="0"/>
              </a:rPr>
              <a:t>SDM / Gship Information Videos </a:t>
            </a:r>
            <a:r>
              <a:rPr lang="en-US" sz="3200" dirty="0">
                <a:latin typeface="Arial" charset="0"/>
                <a:cs typeface="Arial" charset="0"/>
                <a:hlinkClick r:id="rId4"/>
              </a:rPr>
              <a:t>youtube.com/</a:t>
            </a:r>
            <a:r>
              <a:rPr lang="en-US" sz="3200" dirty="0" err="1">
                <a:latin typeface="Arial" charset="0"/>
                <a:cs typeface="Arial" charset="0"/>
                <a:hlinkClick r:id="rId4"/>
              </a:rPr>
              <a:t>playlist?list</a:t>
            </a:r>
            <a:r>
              <a:rPr lang="en-US" sz="3200" dirty="0">
                <a:latin typeface="Arial" charset="0"/>
                <a:cs typeface="Arial" charset="0"/>
                <a:hlinkClick r:id="rId4"/>
              </a:rPr>
              <a:t>=PLKJYnxTHNgqVUVjdT6NL29vvLqSQu0l-F </a:t>
            </a:r>
            <a:endParaRPr lang="en-US" sz="3200" dirty="0">
              <a:latin typeface="Arial" charset="0"/>
              <a:cs typeface="Arial" charset="0"/>
            </a:endParaRPr>
          </a:p>
        </p:txBody>
      </p:sp>
    </p:spTree>
    <p:extLst>
      <p:ext uri="{BB962C8B-B14F-4D97-AF65-F5344CB8AC3E}">
        <p14:creationId xmlns:p14="http://schemas.microsoft.com/office/powerpoint/2010/main" val="157718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51C09-C0D4-4FB4-945B-7B94427E4024}"/>
              </a:ext>
            </a:extLst>
          </p:cNvPr>
          <p:cNvSpPr>
            <a:spLocks noGrp="1"/>
          </p:cNvSpPr>
          <p:nvPr>
            <p:ph type="title"/>
          </p:nvPr>
        </p:nvSpPr>
        <p:spPr/>
        <p:txBody>
          <a:bodyPr/>
          <a:lstStyle/>
          <a:p>
            <a:r>
              <a:rPr lang="en-US" dirty="0"/>
              <a:t>Attribution &amp; Gratitude </a:t>
            </a:r>
            <a:endParaRPr lang="en-US" b="0" dirty="0"/>
          </a:p>
        </p:txBody>
      </p:sp>
      <p:sp>
        <p:nvSpPr>
          <p:cNvPr id="3" name="Picture Placeholder 2" descr="Place holder for bigger graphic placed on the center beneath the title.">
            <a:extLst>
              <a:ext uri="{FF2B5EF4-FFF2-40B4-BE49-F238E27FC236}">
                <a16:creationId xmlns:a16="http://schemas.microsoft.com/office/drawing/2014/main" id="{A759A4A4-4B14-92C3-29F5-CD25BA926506}"/>
              </a:ext>
            </a:extLst>
          </p:cNvPr>
          <p:cNvSpPr>
            <a:spLocks noGrp="1"/>
          </p:cNvSpPr>
          <p:nvPr>
            <p:ph type="pic" sz="quarter" idx="12"/>
          </p:nvPr>
        </p:nvSpPr>
        <p:spPr>
          <a:xfrm>
            <a:off x="609601" y="2400300"/>
            <a:ext cx="10981882" cy="3296693"/>
          </a:xfrm>
        </p:spPr>
        <p:txBody>
          <a:bodyPr/>
          <a:lstStyle/>
          <a:p>
            <a:r>
              <a:rPr lang="en-US" sz="4000" dirty="0"/>
              <a:t>This training was funded in part by </a:t>
            </a:r>
            <a:r>
              <a:rPr lang="en-US" sz="4000"/>
              <a:t>the </a:t>
            </a:r>
            <a:br>
              <a:rPr lang="en-US" sz="4000"/>
            </a:br>
            <a:r>
              <a:rPr lang="en-US" sz="4000"/>
              <a:t>Minnesota </a:t>
            </a:r>
            <a:r>
              <a:rPr lang="en-US" sz="4000" dirty="0"/>
              <a:t>Department of Human Services</a:t>
            </a:r>
            <a:r>
              <a:rPr lang="en-US" sz="4000"/>
              <a:t>, </a:t>
            </a:r>
            <a:br>
              <a:rPr lang="en-US" sz="4000"/>
            </a:br>
            <a:r>
              <a:rPr lang="en-US" sz="4000"/>
              <a:t>Aging </a:t>
            </a:r>
            <a:r>
              <a:rPr lang="en-US" sz="4000" dirty="0"/>
              <a:t>and Disability Services Division</a:t>
            </a:r>
          </a:p>
        </p:txBody>
      </p:sp>
    </p:spTree>
    <p:extLst>
      <p:ext uri="{BB962C8B-B14F-4D97-AF65-F5344CB8AC3E}">
        <p14:creationId xmlns:p14="http://schemas.microsoft.com/office/powerpoint/2010/main" val="805678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C56C296-1B9E-1767-EA77-C03A77455201}"/>
              </a:ext>
            </a:extLst>
          </p:cNvPr>
          <p:cNvSpPr>
            <a:spLocks noGrp="1"/>
          </p:cNvSpPr>
          <p:nvPr>
            <p:ph type="ctrTitle"/>
          </p:nvPr>
        </p:nvSpPr>
        <p:spPr>
          <a:xfrm>
            <a:off x="606868" y="2248340"/>
            <a:ext cx="11000232" cy="914400"/>
          </a:xfrm>
        </p:spPr>
        <p:txBody>
          <a:bodyPr/>
          <a:lstStyle/>
          <a:p>
            <a:r>
              <a:rPr lang="en-US" dirty="0"/>
              <a:t>Thank you!</a:t>
            </a:r>
          </a:p>
        </p:txBody>
      </p:sp>
      <p:sp>
        <p:nvSpPr>
          <p:cNvPr id="8" name="Text Placeholder 7">
            <a:extLst>
              <a:ext uri="{FF2B5EF4-FFF2-40B4-BE49-F238E27FC236}">
                <a16:creationId xmlns:a16="http://schemas.microsoft.com/office/drawing/2014/main" id="{BC297382-60F9-01C0-4FF6-227B5A4E384C}"/>
              </a:ext>
            </a:extLst>
          </p:cNvPr>
          <p:cNvSpPr>
            <a:spLocks noGrp="1"/>
          </p:cNvSpPr>
          <p:nvPr>
            <p:ph type="body" sz="quarter" idx="10"/>
          </p:nvPr>
        </p:nvSpPr>
        <p:spPr>
          <a:xfrm>
            <a:off x="606425" y="3416103"/>
            <a:ext cx="11001375" cy="3097238"/>
          </a:xfrm>
        </p:spPr>
        <p:txBody>
          <a:bodyPr/>
          <a:lstStyle/>
          <a:p>
            <a:pPr>
              <a:lnSpc>
                <a:spcPct val="125000"/>
              </a:lnSpc>
            </a:pPr>
            <a:r>
              <a:rPr lang="en-US" dirty="0"/>
              <a:t>Anita Raymond, LISW, CMC</a:t>
            </a:r>
          </a:p>
          <a:p>
            <a:pPr>
              <a:lnSpc>
                <a:spcPct val="125000"/>
              </a:lnSpc>
            </a:pPr>
            <a:r>
              <a:rPr lang="en-US" dirty="0"/>
              <a:t>Director, Center for Excellence in Supported Decision Making</a:t>
            </a:r>
            <a:br>
              <a:rPr lang="en-US" dirty="0"/>
            </a:br>
            <a:r>
              <a:rPr lang="en-US" dirty="0"/>
              <a:t>952-945-4172,   </a:t>
            </a:r>
            <a:r>
              <a:rPr lang="en-US" dirty="0">
                <a:hlinkClick r:id="rId3"/>
              </a:rPr>
              <a:t>araymond@voamn.org</a:t>
            </a:r>
            <a:r>
              <a:rPr lang="en-US" dirty="0"/>
              <a:t> </a:t>
            </a:r>
            <a:br>
              <a:rPr lang="en-US" dirty="0"/>
            </a:br>
            <a:r>
              <a:rPr lang="en-US" b="1" dirty="0"/>
              <a:t>Guardianship Information Line</a:t>
            </a:r>
            <a:br>
              <a:rPr lang="en-US" dirty="0"/>
            </a:br>
            <a:r>
              <a:rPr lang="en-US" dirty="0"/>
              <a:t>844-333-1748 (toll free)</a:t>
            </a:r>
          </a:p>
          <a:p>
            <a:pPr>
              <a:lnSpc>
                <a:spcPct val="125000"/>
              </a:lnSpc>
            </a:pPr>
            <a:r>
              <a:rPr lang="en-US" dirty="0"/>
              <a:t>952-945-4174    cesdm@voamn.org</a:t>
            </a:r>
          </a:p>
        </p:txBody>
      </p:sp>
      <p:pic>
        <p:nvPicPr>
          <p:cNvPr id="5" name="Picture Placeholder 3" descr="Charting the Cs logo with black and blue text">
            <a:extLst>
              <a:ext uri="{FF2B5EF4-FFF2-40B4-BE49-F238E27FC236}">
                <a16:creationId xmlns:a16="http://schemas.microsoft.com/office/drawing/2014/main" id="{9014D509-FAC2-61C1-BFA3-6EE44F7E10AB}"/>
              </a:ext>
            </a:extLst>
          </p:cNvPr>
          <p:cNvPicPr>
            <a:picLocks noChangeAspect="1"/>
          </p:cNvPicPr>
          <p:nvPr/>
        </p:nvPicPr>
        <p:blipFill>
          <a:blip r:embed="rId4"/>
          <a:srcRect/>
          <a:stretch/>
        </p:blipFill>
        <p:spPr>
          <a:xfrm>
            <a:off x="4654782" y="1719380"/>
            <a:ext cx="2882435" cy="604720"/>
          </a:xfrm>
          <a:prstGeom prst="rect">
            <a:avLst/>
          </a:prstGeom>
        </p:spPr>
      </p:pic>
    </p:spTree>
    <p:extLst>
      <p:ext uri="{BB962C8B-B14F-4D97-AF65-F5344CB8AC3E}">
        <p14:creationId xmlns:p14="http://schemas.microsoft.com/office/powerpoint/2010/main" val="331600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D0E65-9BDF-1CD7-AAD8-BAC375C18F1C}"/>
              </a:ext>
            </a:extLst>
          </p:cNvPr>
          <p:cNvSpPr>
            <a:spLocks noGrp="1"/>
          </p:cNvSpPr>
          <p:nvPr>
            <p:ph type="ctrTitle"/>
          </p:nvPr>
        </p:nvSpPr>
        <p:spPr>
          <a:xfrm>
            <a:off x="606868" y="2324101"/>
            <a:ext cx="11000232" cy="1104900"/>
          </a:xfrm>
        </p:spPr>
        <p:txBody>
          <a:bodyPr/>
          <a:lstStyle/>
          <a:p>
            <a:r>
              <a:rPr lang="en-US" dirty="0"/>
              <a:t>Charting the Cs Conference 2025</a:t>
            </a:r>
            <a:endParaRPr lang="en-US" i="1" dirty="0"/>
          </a:p>
        </p:txBody>
      </p:sp>
      <p:sp>
        <p:nvSpPr>
          <p:cNvPr id="3" name="Text Placeholder 2">
            <a:extLst>
              <a:ext uri="{FF2B5EF4-FFF2-40B4-BE49-F238E27FC236}">
                <a16:creationId xmlns:a16="http://schemas.microsoft.com/office/drawing/2014/main" id="{6E650A0A-0A9F-CB57-030F-744F8593EBC7}"/>
              </a:ext>
            </a:extLst>
          </p:cNvPr>
          <p:cNvSpPr>
            <a:spLocks noGrp="1"/>
          </p:cNvSpPr>
          <p:nvPr>
            <p:ph type="body" sz="quarter" idx="10"/>
          </p:nvPr>
        </p:nvSpPr>
        <p:spPr>
          <a:xfrm>
            <a:off x="606425" y="3429001"/>
            <a:ext cx="11001375" cy="2285999"/>
          </a:xfrm>
        </p:spPr>
        <p:txBody>
          <a:bodyPr/>
          <a:lstStyle/>
          <a:p>
            <a:pPr algn="l"/>
            <a:r>
              <a:rPr lang="en-US" dirty="0"/>
              <a:t>Statewide Professional Development to Support the Workforce and Low Incidence Disability Areas in the State of Minnesota. </a:t>
            </a:r>
          </a:p>
          <a:p>
            <a:pPr algn="l"/>
            <a:r>
              <a:rPr lang="en-US" dirty="0"/>
              <a:t>This presentation is partially funded with a grant from the Minnesota Department of Education using federal funding, CFDA 84.027A, Special Education – Grants to States.</a:t>
            </a:r>
          </a:p>
        </p:txBody>
      </p:sp>
      <p:pic>
        <p:nvPicPr>
          <p:cNvPr id="6" name="Picture Placeholder 3" descr="Charting the Cs logo with black and blue text">
            <a:extLst>
              <a:ext uri="{FF2B5EF4-FFF2-40B4-BE49-F238E27FC236}">
                <a16:creationId xmlns:a16="http://schemas.microsoft.com/office/drawing/2014/main" id="{C813591B-90CF-DAEC-9A27-10F8EF603C18}"/>
              </a:ext>
            </a:extLst>
          </p:cNvPr>
          <p:cNvPicPr>
            <a:picLocks noChangeAspect="1"/>
          </p:cNvPicPr>
          <p:nvPr/>
        </p:nvPicPr>
        <p:blipFill>
          <a:blip r:embed="rId3"/>
          <a:srcRect/>
          <a:stretch/>
        </p:blipFill>
        <p:spPr>
          <a:xfrm>
            <a:off x="4654782" y="1719380"/>
            <a:ext cx="2882435" cy="604720"/>
          </a:xfrm>
          <a:prstGeom prst="rect">
            <a:avLst/>
          </a:prstGeom>
        </p:spPr>
      </p:pic>
    </p:spTree>
    <p:extLst>
      <p:ext uri="{BB962C8B-B14F-4D97-AF65-F5344CB8AC3E}">
        <p14:creationId xmlns:p14="http://schemas.microsoft.com/office/powerpoint/2010/main" val="1998485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060E68-1364-D056-1BC4-95DC8229FB63}"/>
              </a:ext>
            </a:extLst>
          </p:cNvPr>
          <p:cNvSpPr>
            <a:spLocks noGrp="1"/>
          </p:cNvSpPr>
          <p:nvPr>
            <p:ph type="title"/>
          </p:nvPr>
        </p:nvSpPr>
        <p:spPr>
          <a:xfrm>
            <a:off x="612489" y="1395725"/>
            <a:ext cx="10978994" cy="630027"/>
          </a:xfrm>
        </p:spPr>
        <p:txBody>
          <a:bodyPr/>
          <a:lstStyle/>
          <a:p>
            <a:r>
              <a:rPr lang="en-US" dirty="0"/>
              <a:t>Changing Perspectives About Guardianship </a:t>
            </a:r>
          </a:p>
        </p:txBody>
      </p:sp>
      <p:sp>
        <p:nvSpPr>
          <p:cNvPr id="6" name="Text Placeholder 5">
            <a:extLst>
              <a:ext uri="{FF2B5EF4-FFF2-40B4-BE49-F238E27FC236}">
                <a16:creationId xmlns:a16="http://schemas.microsoft.com/office/drawing/2014/main" id="{5639CDB6-31E8-3EDD-2360-12BFE1EC61A4}"/>
              </a:ext>
            </a:extLst>
          </p:cNvPr>
          <p:cNvSpPr>
            <a:spLocks noGrp="1"/>
          </p:cNvSpPr>
          <p:nvPr>
            <p:ph type="body" sz="quarter" idx="10"/>
          </p:nvPr>
        </p:nvSpPr>
        <p:spPr>
          <a:xfrm>
            <a:off x="612488" y="2123768"/>
            <a:ext cx="10978994" cy="4200832"/>
          </a:xfrm>
        </p:spPr>
        <p:txBody>
          <a:bodyPr/>
          <a:lstStyle/>
          <a:p>
            <a:r>
              <a:rPr lang="en-US" sz="2800" dirty="0"/>
              <a:t>No longer the default</a:t>
            </a:r>
          </a:p>
          <a:p>
            <a:r>
              <a:rPr lang="en-US" sz="2800" dirty="0"/>
              <a:t>Policy, law and best practices emphasize self-determination and person-centered approaches </a:t>
            </a:r>
          </a:p>
          <a:p>
            <a:r>
              <a:rPr lang="en-US" sz="2800" dirty="0"/>
              <a:t>Removal of civil rights, transferred to guardian</a:t>
            </a:r>
          </a:p>
          <a:p>
            <a:r>
              <a:rPr lang="en-US" sz="2800" dirty="0"/>
              <a:t>Good intentions may lead to bad outcomes</a:t>
            </a:r>
          </a:p>
          <a:p>
            <a:pPr lvl="1"/>
            <a:r>
              <a:rPr lang="en-US" dirty="0"/>
              <a:t>Overly protective decisions</a:t>
            </a:r>
          </a:p>
          <a:p>
            <a:pPr lvl="1"/>
            <a:r>
              <a:rPr lang="en-US" dirty="0"/>
              <a:t>False sense of security</a:t>
            </a:r>
          </a:p>
          <a:p>
            <a:pPr lvl="1"/>
            <a:r>
              <a:rPr lang="en-US" dirty="0"/>
              <a:t>Increased risk of abuse</a:t>
            </a:r>
          </a:p>
          <a:p>
            <a:pPr lvl="1"/>
            <a:r>
              <a:rPr lang="en-US" dirty="0"/>
              <a:t>Person never learns how to be a good decision maker</a:t>
            </a:r>
          </a:p>
        </p:txBody>
      </p:sp>
    </p:spTree>
    <p:extLst>
      <p:ext uri="{BB962C8B-B14F-4D97-AF65-F5344CB8AC3E}">
        <p14:creationId xmlns:p14="http://schemas.microsoft.com/office/powerpoint/2010/main" val="2549977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E5AF-B72F-AAA9-726C-F31FE69A4CB5}"/>
              </a:ext>
            </a:extLst>
          </p:cNvPr>
          <p:cNvSpPr>
            <a:spLocks noGrp="1"/>
          </p:cNvSpPr>
          <p:nvPr>
            <p:ph type="title"/>
          </p:nvPr>
        </p:nvSpPr>
        <p:spPr/>
        <p:txBody>
          <a:bodyPr/>
          <a:lstStyle/>
          <a:p>
            <a:r>
              <a:rPr lang="en-US" dirty="0"/>
              <a:t>Harsh Realities of Guardianship (potential) </a:t>
            </a:r>
          </a:p>
        </p:txBody>
      </p:sp>
      <p:sp>
        <p:nvSpPr>
          <p:cNvPr id="3" name="Text Placeholder 2">
            <a:extLst>
              <a:ext uri="{FF2B5EF4-FFF2-40B4-BE49-F238E27FC236}">
                <a16:creationId xmlns:a16="http://schemas.microsoft.com/office/drawing/2014/main" id="{1F34C031-DFAA-7508-FE9C-3441601A6667}"/>
              </a:ext>
            </a:extLst>
          </p:cNvPr>
          <p:cNvSpPr>
            <a:spLocks noGrp="1"/>
          </p:cNvSpPr>
          <p:nvPr>
            <p:ph type="body" sz="quarter" idx="10"/>
          </p:nvPr>
        </p:nvSpPr>
        <p:spPr/>
        <p:txBody>
          <a:bodyPr/>
          <a:lstStyle/>
          <a:p>
            <a:r>
              <a:rPr lang="en-US" sz="2800" dirty="0"/>
              <a:t>Decreased or no sense of agency / self-determination</a:t>
            </a:r>
          </a:p>
          <a:p>
            <a:r>
              <a:rPr lang="en-US" sz="2800" dirty="0"/>
              <a:t>Perpetual childhood</a:t>
            </a:r>
          </a:p>
          <a:p>
            <a:r>
              <a:rPr lang="en-US" sz="2800" dirty="0"/>
              <a:t>Resulting feelings: frustration, anger, defeat</a:t>
            </a:r>
          </a:p>
          <a:p>
            <a:r>
              <a:rPr lang="en-US" sz="2800" dirty="0"/>
              <a:t>Reactions</a:t>
            </a:r>
          </a:p>
          <a:p>
            <a:pPr lvl="1"/>
            <a:r>
              <a:rPr lang="en-US" dirty="0"/>
              <a:t>Increased resistance, decreased cooperation</a:t>
            </a:r>
          </a:p>
          <a:p>
            <a:pPr lvl="1"/>
            <a:r>
              <a:rPr lang="en-US" dirty="0"/>
              <a:t>Communicating their emotions by “acting out” or “behaviors”</a:t>
            </a:r>
          </a:p>
          <a:p>
            <a:pPr lvl="1"/>
            <a:r>
              <a:rPr lang="en-US" dirty="0"/>
              <a:t>Depression, isolation</a:t>
            </a:r>
          </a:p>
          <a:p>
            <a:pPr lvl="1"/>
            <a:r>
              <a:rPr lang="en-US" dirty="0"/>
              <a:t>Learned helplessness </a:t>
            </a:r>
          </a:p>
        </p:txBody>
      </p:sp>
    </p:spTree>
    <p:extLst>
      <p:ext uri="{BB962C8B-B14F-4D97-AF65-F5344CB8AC3E}">
        <p14:creationId xmlns:p14="http://schemas.microsoft.com/office/powerpoint/2010/main" val="2771799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40DB6-8DF0-AACC-214D-F60C9E035728}"/>
              </a:ext>
            </a:extLst>
          </p:cNvPr>
          <p:cNvSpPr>
            <a:spLocks noGrp="1"/>
          </p:cNvSpPr>
          <p:nvPr>
            <p:ph type="title"/>
          </p:nvPr>
        </p:nvSpPr>
        <p:spPr/>
        <p:txBody>
          <a:bodyPr/>
          <a:lstStyle/>
          <a:p>
            <a:r>
              <a:rPr lang="en-US" dirty="0"/>
              <a:t>Practical Realities of Guardianship</a:t>
            </a:r>
          </a:p>
        </p:txBody>
      </p:sp>
      <p:sp>
        <p:nvSpPr>
          <p:cNvPr id="3" name="Text Placeholder 2">
            <a:extLst>
              <a:ext uri="{FF2B5EF4-FFF2-40B4-BE49-F238E27FC236}">
                <a16:creationId xmlns:a16="http://schemas.microsoft.com/office/drawing/2014/main" id="{3C9973E7-5515-2DA8-EABC-EC7252862982}"/>
              </a:ext>
            </a:extLst>
          </p:cNvPr>
          <p:cNvSpPr>
            <a:spLocks noGrp="1"/>
          </p:cNvSpPr>
          <p:nvPr>
            <p:ph type="body" sz="quarter" idx="10"/>
          </p:nvPr>
        </p:nvSpPr>
        <p:spPr/>
        <p:txBody>
          <a:bodyPr/>
          <a:lstStyle/>
          <a:p>
            <a:r>
              <a:rPr lang="en-US" sz="2800" dirty="0"/>
              <a:t>Consent power, not compliance power</a:t>
            </a:r>
          </a:p>
          <a:p>
            <a:r>
              <a:rPr lang="en-US" sz="2800" dirty="0"/>
              <a:t>Bill of Rights: </a:t>
            </a:r>
          </a:p>
          <a:p>
            <a:pPr lvl="1"/>
            <a:r>
              <a:rPr lang="en-US" sz="2800" dirty="0"/>
              <a:t>right to due consideration of preferences</a:t>
            </a:r>
          </a:p>
          <a:p>
            <a:pPr lvl="1"/>
            <a:r>
              <a:rPr lang="en-US" sz="2800" dirty="0"/>
              <a:t>right to interact with people of their choosing</a:t>
            </a:r>
          </a:p>
          <a:p>
            <a:r>
              <a:rPr lang="en-US" sz="2800" dirty="0"/>
              <a:t>Future considerations</a:t>
            </a:r>
          </a:p>
          <a:p>
            <a:pPr lvl="1"/>
            <a:r>
              <a:rPr lang="en-US" sz="2800" dirty="0"/>
              <a:t>what skills/supports are needed when guardianship ends in 72 months?</a:t>
            </a:r>
          </a:p>
          <a:p>
            <a:pPr lvl="1"/>
            <a:r>
              <a:rPr lang="en-US" sz="2800" dirty="0"/>
              <a:t>successor guardian when current is not longer able to serve? </a:t>
            </a:r>
          </a:p>
        </p:txBody>
      </p:sp>
    </p:spTree>
    <p:extLst>
      <p:ext uri="{BB962C8B-B14F-4D97-AF65-F5344CB8AC3E}">
        <p14:creationId xmlns:p14="http://schemas.microsoft.com/office/powerpoint/2010/main" val="245727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E8EC2-1079-D27D-F3D2-6472BAA9477A}"/>
              </a:ext>
            </a:extLst>
          </p:cNvPr>
          <p:cNvSpPr>
            <a:spLocks noGrp="1"/>
          </p:cNvSpPr>
          <p:nvPr>
            <p:ph type="title"/>
          </p:nvPr>
        </p:nvSpPr>
        <p:spPr>
          <a:xfrm>
            <a:off x="612489" y="1170639"/>
            <a:ext cx="10978994" cy="672910"/>
          </a:xfrm>
        </p:spPr>
        <p:txBody>
          <a:bodyPr/>
          <a:lstStyle/>
          <a:p>
            <a:r>
              <a:rPr lang="en-US" dirty="0"/>
              <a:t>Legal Realities of Guardianship </a:t>
            </a:r>
          </a:p>
        </p:txBody>
      </p:sp>
      <p:sp>
        <p:nvSpPr>
          <p:cNvPr id="3" name="Text Placeholder 2">
            <a:extLst>
              <a:ext uri="{FF2B5EF4-FFF2-40B4-BE49-F238E27FC236}">
                <a16:creationId xmlns:a16="http://schemas.microsoft.com/office/drawing/2014/main" id="{441CB14D-65D9-A163-2029-06B5B2EA8420}"/>
              </a:ext>
            </a:extLst>
          </p:cNvPr>
          <p:cNvSpPr>
            <a:spLocks noGrp="1"/>
          </p:cNvSpPr>
          <p:nvPr>
            <p:ph type="body" sz="quarter" idx="10"/>
          </p:nvPr>
        </p:nvSpPr>
        <p:spPr>
          <a:xfrm>
            <a:off x="612489" y="1976284"/>
            <a:ext cx="10978994" cy="4160747"/>
          </a:xfrm>
        </p:spPr>
        <p:txBody>
          <a:bodyPr/>
          <a:lstStyle/>
          <a:p>
            <a:pPr marL="0" indent="0">
              <a:buNone/>
            </a:pPr>
            <a:r>
              <a:rPr lang="en-US" sz="2800" b="1" dirty="0"/>
              <a:t>MN Law Requires Trying Alternatives First </a:t>
            </a:r>
          </a:p>
          <a:p>
            <a:r>
              <a:rPr lang="en-US" sz="2800" dirty="0"/>
              <a:t>Impaired, lacking capacity to make decisions </a:t>
            </a:r>
            <a:r>
              <a:rPr lang="en-US" sz="4000" dirty="0"/>
              <a:t>+</a:t>
            </a:r>
            <a:endParaRPr lang="en-US" sz="2800" dirty="0"/>
          </a:p>
          <a:p>
            <a:r>
              <a:rPr lang="en-US" sz="2800" dirty="0"/>
              <a:t>Unable to meet personal needs, even with help </a:t>
            </a:r>
            <a:r>
              <a:rPr lang="en-US" sz="4000" dirty="0"/>
              <a:t>+</a:t>
            </a:r>
            <a:endParaRPr lang="en-US" sz="2800" dirty="0"/>
          </a:p>
          <a:p>
            <a:r>
              <a:rPr lang="en-US" sz="2800" dirty="0"/>
              <a:t>Identified needs can’t be met by less restrictive means, including</a:t>
            </a:r>
          </a:p>
          <a:p>
            <a:pPr lvl="1"/>
            <a:r>
              <a:rPr lang="en-US" sz="2800" dirty="0"/>
              <a:t>Technological assistance</a:t>
            </a:r>
          </a:p>
          <a:p>
            <a:pPr lvl="1"/>
            <a:r>
              <a:rPr lang="en-US" sz="2800" dirty="0"/>
              <a:t>Supported decision making</a:t>
            </a:r>
          </a:p>
          <a:p>
            <a:pPr lvl="1"/>
            <a:r>
              <a:rPr lang="en-US" sz="2800" dirty="0"/>
              <a:t>Community or residential services</a:t>
            </a:r>
          </a:p>
          <a:p>
            <a:pPr lvl="1"/>
            <a:r>
              <a:rPr lang="en-US" sz="2800" dirty="0"/>
              <a:t>Appointment of health care agent</a:t>
            </a:r>
          </a:p>
        </p:txBody>
      </p:sp>
    </p:spTree>
    <p:extLst>
      <p:ext uri="{BB962C8B-B14F-4D97-AF65-F5344CB8AC3E}">
        <p14:creationId xmlns:p14="http://schemas.microsoft.com/office/powerpoint/2010/main" val="3354918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E5CEF-CF4F-BFE8-481A-40144543EA53}"/>
              </a:ext>
            </a:extLst>
          </p:cNvPr>
          <p:cNvSpPr>
            <a:spLocks noGrp="1"/>
          </p:cNvSpPr>
          <p:nvPr>
            <p:ph type="title"/>
          </p:nvPr>
        </p:nvSpPr>
        <p:spPr/>
        <p:txBody>
          <a:bodyPr/>
          <a:lstStyle/>
          <a:p>
            <a:r>
              <a:rPr lang="en-US" dirty="0"/>
              <a:t>Key Questions</a:t>
            </a:r>
          </a:p>
        </p:txBody>
      </p:sp>
      <p:sp>
        <p:nvSpPr>
          <p:cNvPr id="3" name="Text Placeholder 2">
            <a:extLst>
              <a:ext uri="{FF2B5EF4-FFF2-40B4-BE49-F238E27FC236}">
                <a16:creationId xmlns:a16="http://schemas.microsoft.com/office/drawing/2014/main" id="{D9C94E45-AB59-E296-769B-22FAC9F0B724}"/>
              </a:ext>
            </a:extLst>
          </p:cNvPr>
          <p:cNvSpPr>
            <a:spLocks noGrp="1"/>
          </p:cNvSpPr>
          <p:nvPr>
            <p:ph type="body" sz="quarter" idx="10"/>
          </p:nvPr>
        </p:nvSpPr>
        <p:spPr/>
        <p:txBody>
          <a:bodyPr/>
          <a:lstStyle/>
          <a:p>
            <a:pPr>
              <a:lnSpc>
                <a:spcPct val="200000"/>
              </a:lnSpc>
            </a:pPr>
            <a:r>
              <a:rPr lang="en-US" sz="2800" dirty="0"/>
              <a:t>Incapacitated to do what?</a:t>
            </a:r>
          </a:p>
          <a:p>
            <a:pPr>
              <a:lnSpc>
                <a:spcPct val="200000"/>
              </a:lnSpc>
            </a:pPr>
            <a:r>
              <a:rPr lang="en-US" sz="2800" dirty="0"/>
              <a:t>What has been tried, for how long, and why didn’t it work?</a:t>
            </a:r>
            <a:endParaRPr lang="en-US" dirty="0"/>
          </a:p>
        </p:txBody>
      </p:sp>
    </p:spTree>
    <p:extLst>
      <p:ext uri="{BB962C8B-B14F-4D97-AF65-F5344CB8AC3E}">
        <p14:creationId xmlns:p14="http://schemas.microsoft.com/office/powerpoint/2010/main" val="371263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3E73-4E1B-7C09-813D-27FD5B9B3320}"/>
              </a:ext>
            </a:extLst>
          </p:cNvPr>
          <p:cNvSpPr>
            <a:spLocks noGrp="1"/>
          </p:cNvSpPr>
          <p:nvPr>
            <p:ph type="title"/>
          </p:nvPr>
        </p:nvSpPr>
        <p:spPr/>
        <p:txBody>
          <a:bodyPr/>
          <a:lstStyle/>
          <a:p>
            <a:r>
              <a:rPr lang="en-US" dirty="0"/>
              <a:t>Is Guardianship All Bad? Should We Abolish It?</a:t>
            </a:r>
          </a:p>
        </p:txBody>
      </p:sp>
      <p:sp>
        <p:nvSpPr>
          <p:cNvPr id="3" name="Text Placeholder 2">
            <a:extLst>
              <a:ext uri="{FF2B5EF4-FFF2-40B4-BE49-F238E27FC236}">
                <a16:creationId xmlns:a16="http://schemas.microsoft.com/office/drawing/2014/main" id="{CC58E305-B135-66BC-84F5-A0906B89E96D}"/>
              </a:ext>
            </a:extLst>
          </p:cNvPr>
          <p:cNvSpPr>
            <a:spLocks noGrp="1"/>
          </p:cNvSpPr>
          <p:nvPr>
            <p:ph type="body" sz="quarter" idx="10"/>
          </p:nvPr>
        </p:nvSpPr>
        <p:spPr/>
        <p:txBody>
          <a:bodyPr/>
          <a:lstStyle/>
          <a:p>
            <a:r>
              <a:rPr lang="en-US" dirty="0"/>
              <a:t>No!  Guardianship is a valuable, effective, and necessary tool.  When it’s needed.</a:t>
            </a:r>
          </a:p>
          <a:p>
            <a:r>
              <a:rPr lang="en-US" dirty="0"/>
              <a:t>Guardianship is the best tool when:</a:t>
            </a:r>
          </a:p>
          <a:p>
            <a:pPr lvl="1"/>
            <a:r>
              <a:rPr lang="en-US" dirty="0"/>
              <a:t>need for protection and substitute decision making outweighs possible harms and unintended consequences</a:t>
            </a:r>
          </a:p>
          <a:p>
            <a:pPr lvl="1"/>
            <a:r>
              <a:rPr lang="en-US" dirty="0"/>
              <a:t>powers of guardianship will effectively address the problem</a:t>
            </a:r>
          </a:p>
          <a:p>
            <a:pPr lvl="1"/>
            <a:r>
              <a:rPr lang="en-US" dirty="0"/>
              <a:t>act of removing rights for the person’s own good won’t worsen the situation</a:t>
            </a:r>
          </a:p>
          <a:p>
            <a:pPr lvl="1"/>
            <a:r>
              <a:rPr lang="en-US" dirty="0"/>
              <a:t>situation is so dire and there is no other way to address the person’s unmet needs or maltreatment or safety concerns</a:t>
            </a:r>
          </a:p>
          <a:p>
            <a:pPr lvl="1"/>
            <a:r>
              <a:rPr lang="en-US" dirty="0"/>
              <a:t>all less restrictive options have been eliminated</a:t>
            </a:r>
          </a:p>
        </p:txBody>
      </p:sp>
    </p:spTree>
    <p:extLst>
      <p:ext uri="{BB962C8B-B14F-4D97-AF65-F5344CB8AC3E}">
        <p14:creationId xmlns:p14="http://schemas.microsoft.com/office/powerpoint/2010/main" val="765536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CC"/>
      </a:hlink>
      <a:folHlink>
        <a:srgbClr val="954F7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PAW xmlns="http://www.net-centric.com/PAWPP">
  <Shape xmlns="" ID="8euNCCA4IqjupmbpvbvSMfRq+8o=" pdftag="H1" isBookmarkSet="no" bookmark="yes" Order="_x0031_"/>
  <Shape xmlns="" ID="ARSfPO/U9ItJ9zIOwm93ZJ7l/j8=" pdftag="H2" isBookmarkSet="no" bookmark="yes" Order="_x0032_"/>
  <Shape xmlns="" ID="osa0KM2sbnZHHxlXUxKH3ujjHuE=" pdftag="" bookmark="no" Order="_x0031_"/>
  <Shape xmlns="" ID="4JRL6lqoOFw9RUHrP0y9U5BDzf8=" pdftag="" bookmark="no" Order="_x0032_"/>
  <Shape xmlns="" ID="sM+ghJOlUVqnHU19mdPjAdwWJuw=" pdftag="" bookmark="no" Order="_x0031_"/>
  <Shape xmlns="" ID="GTGIHFiwAYvgHLb8IUSCQ2X6w4g=" pdftag="" bookmark="no" Order="_x0032_"/>
  <Shape xmlns="" ID="hq9gSbGZQhpPus+SHezN5PrGc9w=" pdftag="" bookmark="no" Order="_x0031_"/>
  <Shape xmlns="" ID="FtXJgaOuZev8eFU+if2YMxbKkRI=" pdftag="" bookmark="no" Order="_x0032_"/>
  <Shape xmlns="" ID="ri+uYzSNCD67GlIZrZ8qmmNgURU=" pdftag="" bookmark="no" Order="_x0033_"/>
  <Shape xmlns="" ID="/Xe9+1NnBDFDac2uz9Mf5cnxpHw=" pdftag="" bookmark="no" Order="_x0031_"/>
  <Shape xmlns="" ID="rGgMSPfHoOmRN/+oUl7Dwo+YgYE=" pdftag="" bookmark="no" Order="_x0032_"/>
  <Shape xmlns="" ID="ZTBnAgeWTQQGZoyfyflkLJl+jcs=" pdftag="" bookmark="no" Order="_x0035_"/>
  <Shape xmlns="" ID="nSihPpWUspo+Y57wY5tF8LIQIHs=" pdftag="" bookmark="no" Order="_x0032_"/>
  <Shape xmlns="" ID="S6CVtHyytP5Rb39DTS6OkAlP7e0=" pdftag="" bookmark="no" Order="_x0034_"/>
  <Shape xmlns="" ID="USIEJhtT65UPFtGM0RUW67D4iJA=" pdftag="" bookmark="no" Order="_x0033_"/>
  <Shape xmlns="" ID="XzVFQuOWAWqK/HZDqm2LiuGBOJQ=" pdftag="" bookmark="no" Order="_x0032_"/>
  <Shape xmlns="" ID="uflvo7/4mXD7uDuM1tkLIDwRdoQ=" inline="no" formula="no" pdftag="Figure" Lang="" bookmark="no" Order="_x0031_" artifact="_x0030_" validate="no"/>
  <HyperLink xmlns="" ID="iB0l3QkZoIIwbuqLQRe5I0KEal0=1995016305290.2289_384.0426" plainAltText="shuyin.maciel_x0040_metrocsu.org" Lang=""/>
  <Shape xmlns="" ID="oUeVMHAtmcFeZuL28VldA6mxYF4=" pdftag="" bookmark="no" Order="_x0031_"/>
  <Shape xmlns="" ID="iB0l3QkZoIIwbuqLQRe5I0KEal0=" pdftag="" bookmark="no" Order="_x0032_"/>
  <SubText xmlns="" ID="uflvo7/4mXD7uDuM1tkLIDwRdoQ=" ActualText=""/>
  <Shape xmlns="" ID="dPX0ernXQqq7MaM8E4a1qptkh+k=" pdftag="" Order="_x0033_"/>
  <Shape xmlns="" ID="Ui8BRw8jp83CydpNoPhxtC90coo=" pdftag="H2" isBookmarkSet="no" bookmark="yes" Order="_x0031_"/>
  <Shape xmlns="" ID="JTHWRjgwkcs6ej6LCAgd8rt1JiA=" pdftag="P" isBookmarkSet="no" bookmark="no" Order="_x0032_"/>
  <Shape xmlns="" ID="ZUK3P0vq1kyHMBtaP+GB8/hLUTw=" pdftag="H2" isBookmarkSet="no" bookmark="yes" Order="_x0031_"/>
  <Shape xmlns="" ID="jPlzfn2cWm2MZED+irsBSVGEwWE=" pdftag="P" isBookmarkSet="no" bookmark="no" Order="_x0032_"/>
  <Shape xmlns="" ID="uy/78ijjovHCeCAAgxG0VsjG/ac=" pdftag="" Order="_x0032_"/>
  <Shape xmlns="" ID="iHgMDtLXDWT2zkYPVs2mAmQfFIg=" pdftag="" Order="_x0033_"/>
  <Shape xmlns="" ID="IRZyh47S6MWFd7oMORcxPurIMIY=" Order="_x0031_" formula="no" pdftag="Figure" inline="no" validate="no" artifact="_x0030_"/>
  <Shape xmlns="" ID="X4j4L0lB0/G/nG8o8So2UaU/Kcg=" pdftag="" Order="_x0031_"/>
  <Shape xmlns="" ID="XHX+YpuvmKP7MYZl23EDyGNK15s=" pdftag="" Order="_x0032_"/>
  <Shape xmlns="" ID="1oNuWWo05Fb9IaxtoPr7849BMRc=" pdftag="H2" isBookmarkSet="no" bookmark="yes" Order="_x0031_"/>
  <Shape xmlns="" ID="6oI3qJZdOxd1SO0fTC134sk0oK8=" pdftag="P" isBookmarkSet="no" bookmark="no" Order="_x0032_"/>
  <Shape xmlns="" ID="kkNvTVED9PQYhg+TsO35kba0ZCk=" pdftag="" Order="_x0032_"/>
  <Shape xmlns="" ID="IFoFyA6gaJTAirK4ju6gOqF+JW8=" pdftag="" Order="_x0031_"/>
  <Shape xmlns="" ID="a5VxHDBS3Iil+7OlgHKZE9OLA9U=" pdftag="" Order="_x0032_"/>
  <Shape xmlns="" ID="sQ3fYIfewEzFUl2qI4j4eEFgsag=" pdftag="" Order="_x0033_"/>
  <Shape xmlns="" ID="FYul620mDaKtwYOrfpkHhJaMX7M=" pdftag="" Order="_x0034_"/>
  <Shape xmlns="" ID="Ue52PUEnwARe++e3zRu2VNqgWpg=" pdftag="" Order="_x0035_"/>
  <Shape xmlns="" ID="Jk8e9QXHkpH4cNI1DmdoN0Jr+tw=" pdftag="" Order="_x0031_"/>
  <Shape xmlns="" ID="/kCVetuNb3PIjgjRXF9pubcO7B8=" pdftag="" Order="_x0032_"/>
  <Shape xmlns="" ID="sMqYAFkBVB1hdc7j1U+q+VsmNW0=" Order="_x0033_" artifact="_x0030_" formula="no" pdftag="Figure" validate="no"/>
  <Shape xmlns="" ID="E9r0ZDVGAdF4Z8c4O35fSPAfhQ0=" pdftag="" Order="_x0031_"/>
  <Shape xmlns="" ID="s6mPtTdUU0wB1KhKw29GvNZru5k=" pdftag="" Order="_x0032_"/>
  <Shape xmlns="" ID="NuRjTmTyKkVsxqhyGuyHeNxjXEo=" Order="_x0033_" artifact="_x0030_" formula="no" pdftag="Figure" validate="no"/>
  <Shape xmlns="" ID="X17lnLeewQTjmIQB2fcCbRIE5qQ=" Order="_x0034_" artifact="_x0030_" formula="no" pdftag="Figure" validate="no"/>
  <Shape xmlns="" ID="pbbRwGWiDdkJnIk5D5okSsy98D4=" pdftag="" Order="_x0031_"/>
  <Shape xmlns="" ID="rsrRkYln5xXBUmazGmopUktXfqA=" Order="_x0032_" artifact="_x0030_" formula="no" pdftag="Figure" validate="no"/>
  <Shape xmlns="" ID="tvNoiXRfZOzqGCWMKbSIwzNDI9E=" pdftag="" Order="_x0031_"/>
  <Shape xmlns="" ID="LlqAjh3WKHiuCIevNVN+h45hPqs=" pdftag="" Order="_x0032_"/>
  <Shape xmlns="" ID="OB4BixS7nGZYBrxaE3YC6szcyss=" Order="_x0033_" artifact="_x0030_" formula="no" pdftag="Figure" validate="no"/>
  <Shape xmlns="" ID="sblAIztjS/U1NiXHyC5tEpnukvw=" pdftag="H2" isBookmarkSet="no" bookmark="yes" Order="_x0031_"/>
  <Shape xmlns="" ID="mYP5Xqqf8dVgb96lk1X0Rgyc3UE=" Order="_x0032_" artifact="_x0030_" formula="no" pdftag="Figure" validate="no"/>
  <Shape xmlns="" ID="JM9HJCxPCgfQ6hs3tNmS4M18/+A=" pdftag="H2" isBookmarkSet="no" bookmark="yes" Order="_x0031_"/>
  <Shape xmlns="" ID="z0Jdk/HCwtQh6YbE3A2e2FQO2kE=" pdftag="" Order="_x0032_"/>
  <Shape xmlns="" ID="DS+k62dUxHN0Fr35/JZWIrgtroc=" Order="_x0033_" artifact="_x0030_" formula="no" pdftag="Figure" validate="no"/>
  <Shape xmlns="" ID="atmq+E4mXiTG5q/nm5zQSFm4JKU=" pdftag="H2" isBookmarkSet="no" bookmark="yes" Order="_x0031_"/>
  <Shape xmlns="" ID="FIYMG4qOJ86CF5KRQGqoGdSgYvQ=" Order="_x0032_" artifact="_x0030_" formula="no" pdftag="Figure" validate="no"/>
  <Shape xmlns="" ID="A2QXNIu5pBEOUCVECoZ43VBhRek=" pdftag="" Order="_x0031_"/>
  <Shape xmlns="" ID="Ypx9x7dWmgoJorMeoVQYDe2Y3h0=" pdftag="" Order="_x0032_"/>
  <Shape xmlns="" ID="H4MhL+tO+Cc8hX3LrUoA6/lxPRg=" pdftag="" Order="_x0031_"/>
  <Shape xmlns="" ID="qByouegnTanyw/tLlr3kLZ3TflU=" pdftag="" Order="_x0032_"/>
  <SubText xmlns="" ID="IRZyh47S6MWFd7oMORcxPurIMIY=" ActualText=""/>
  <Shape xmlns="" ID="Jl7UUhjVgCI8MeVBtgRStrcZ3Pg=" pdftag="H2" isBookmarkSet="no" bookmark="yes" Order="_x0031_"/>
  <Shape xmlns="" ID="ZpUUHgrbhCn0cn/pwHjj6JimRnk=" pdftag="P" isBookmarkSet="no" bookmark="no" Order="_x0032_"/>
  <Shape xmlns="" ID="AntwAZFIVMBC2xhA+AIkBwrL7IU=" isBookmarkSet="no" bookmark="yes" pdftag="H1" artifact="_x0030_" Order="_x0032_"/>
  <Shape xmlns="" ID="v27YEysurcfiGRr6RPVRYKQSHGc=" isBookmarkSet="no" bookmark="yes" pdftag="P" artifact="_x0030_" Order="_x0033_"/>
  <Shape xmlns="" ID="TR0mMJJUCeblVTvRA2Ql+DBgjx8=" formula="no" pdftag="Figure" inline="no" artifact="_x0030_" isBookmarkSet="no" bookmark="no" Order="_x0031_" validate="no" Lang=""/>
  <Shape xmlns="" ID="5UFLIzVhFtn6JZH3o+NpXtCSyr0=" pdftag="P" isBookmarkSet="no" bookmark="no" Order="_x0032_"/>
  <Shape xmlns="" ID="8NOqEydZ0CLK2hsCCPY+L9voyAA=" pdftag="H2" isBookmarkSet="no" bookmark="yes" Order="_x0031_"/>
  <Shape xmlns="" ID="BeoXEOPuG5yAvKffd83hd9PDkWs=" pdftag="P" isBookmarkSet="no" bookmark="no" Order="_x0032_"/>
  <Shape xmlns="" ID="cDzKpDtgDpr+3thIKQMY0Ta6XMo=" pdftag="P" isBookmarkSet="no" bookmark="no" Order="_x0033_"/>
  <Shape xmlns="" ID="uGkArayZ+HmF507JeXHN7JBM2HY=" pdftag="H2" isBookmarkSet="no" bookmark="yes" Order="_x0031_"/>
  <Shape xmlns="" ID="STUaJfpKgMLHBHGkHN11FYU6ffk=" isBookmarkSet="no" bookmark="no" pdftag="H3" artifact="_x0030_" Order="_x0032_"/>
  <Shape xmlns="" ID="7I2vpVsuKK3eAPENdN50YkWWLu4=" isBookmarkSet="no" bookmark="no" pdftag="H3" artifact="_x0030_" Order="_x0034_"/>
  <Shape xmlns="" ID="OqS1bs4Ni6awjjp7bsCxgXZWU8A=" pdftag="P" isBookmarkSet="no" bookmark="no" Order="_x0033_"/>
  <Shape xmlns="" ID="25wlJ28nPXrlm2ZHmvuEFeuVDiE=" pdftag="P" isBookmarkSet="no" bookmark="no" Order="_x0035_"/>
  <Shape xmlns="" ID="fwVpKfGCn3yQbvcebEEOOgSSi4Q=" pdftag="H2" isBookmarkSet="no" bookmark="yes" Order="_x0031_"/>
  <Shape xmlns="" ID="mC6Z8DZ2eaJU9z7yHnyQkyjscNg=" pdftag="P" isBookmarkSet="no" bookmark="no" Order="_x0032_"/>
  <Shape xmlns="" ID="e9DfiT2v2BCJDDDkkM+K2YuCfO8=" Order="_x0033_" formula="no" inline="no" artifact="_x0031_" pdftag="_x005B_Artifact_x005D_" isBookmarkSet="no" bookmark="no" validate="no" Lang=""/>
  <Shape xmlns="" ID="Lyn4PkO2oLc0JsVVvTTeDNAil58=" pdftag="H2" isBookmarkSet="no" bookmark="yes" Order="_x0031_"/>
  <Shape xmlns="" ID="CnTZGVauv9iMnwO9llGNHvwfVRc=" pdftag="P" isBookmarkSet="no" bookmark="no" Order="_x0032_"/>
  <Shape xmlns="" ID="EC2fL7BcOydpczk3DINisSLMkpU=" Order="_x0033_" formula="no" inline="no" artifact="_x0031_" pdftag="_x005B_Artifact_x005D_" isBookmarkSet="no" bookmark="no" validate="no" Lang=""/>
  <Shape xmlns="" ID="NbyerPOX/qokjuTvTTNzRlWEf28=" Order="_x0034_" formula="no" inline="no" artifact="_x0031_" pdftag="_x005B_Artifact_x005D_" isBookmarkSet="no" bookmark="no" validate="no" Lang=""/>
  <Shape xmlns="" ID="Ff3EV73BbGE8gyuwUAlenRtzXvY=" pdftag="H2" isBookmarkSet="no" bookmark="yes" Order="_x0031_"/>
  <Shape xmlns="" ID="C2nyHESj7yNat/CEQYaWdozVoAo=" Order="_x0032_" formula="no" inline="no" artifact="_x0031_" pdftag="_x005B_Artifact_x005D_" isBookmarkSet="no" bookmark="no" validate="no" Lang=""/>
  <Shape xmlns="" ID="16jc2gKndrYKbCgCPwPx82l9NEk=" pdftag="P" isBookmarkSet="no" bookmark="no" Order="_x0032_"/>
  <Shape xmlns="" ID="OSQ/Kn3rWFe6qZ+AenHJJWg4h5Q=" Order="_x0033_" formula="no" inline="no" artifact="_x0031_" pdftag="_x005B_Artifact_x005D_" isBookmarkSet="no" bookmark="no" validate="no" Lang=""/>
  <Shape xmlns="" ID="mlYpkIadw9s/wxpZyKJ/Zpyl0OI=" Order="_x0032_" formula="no" inline="no" artifact="_x0031_" pdftag="_x005B_Artifact_x005D_" isBookmarkSet="no" bookmark="no" validate="no" Lang=""/>
  <Shape xmlns="" ID="4Bnn46UuQjHWtjohDUo830Cu6jo=" pdftag="P" isBookmarkSet="no" bookmark="no" Order="_x0032_"/>
  <Shape xmlns="" ID="oiewVwZbNA94UR/ZFSk+p5RlL6o=" Order="_x0033_" formula="no" inline="no" artifact="_x0031_" pdftag="_x005B_Artifact_x005D_" isBookmarkSet="no" bookmark="no" validate="no" Lang=""/>
  <Shape xmlns="" ID="G1gdx3cIO3Y9cwDtp9tm6odzqFY=" pdftag="H2" isBookmarkSet="no" bookmark="yes" Order="_x0031_"/>
  <Shape xmlns="" ID="PMjBI7r4H5sbhYhF5k0Oc+9A+Ps=" Order="_x0032_" formula="no" inline="no" artifact="_x0031_" pdftag="_x005B_Artifact_x005D_" isBookmarkSet="no" bookmark="no" validate="no" Lang=""/>
  <Shape xmlns="" ID="SNoT7cCeJ3hQ2s5Hwg/6em8W2LQ=" pdftag="H2" isBookmarkSet="no" bookmark="yes" Order="_x0032_"/>
  <Shape xmlns="" ID="U4qbbV/uXDzHqpjRln6DhfxuFhw=" pdftag="P" isBookmarkSet="no" bookmark="no" Order="_x0033_"/>
  <Shape xmlns="" ID="mn7qxt0Jj9/XvLGPTIfAidg97T8=" formula="no" artifact="_x0030_" pdftag="Figure" inline="no" isBookmarkSet="no" bookmark="no" Order="_x0031_" validate="no" Lang=""/>
  <Shape xmlns="" ID="arRrkyDe10E2+Vp6N/RvPpOh9R0=" pdftag="H2" isBookmarkSet="no" bookmark="yes" Order="_x0032_"/>
  <Shape xmlns="" ID="pzFAkeQud8edUs0jLELwpRzKtx0=" isBookmarkSet="no" bookmark="yes" pdftag="P" artifact="_x0030_" Order="_x0033_"/>
  <Shape xmlns="" ID="D3N/5hvy4n7ZWl7I+bfHh8U56v4=" formula="no" pdftag="Figure" artifact="_x0030_" inline="no" isBookmarkSet="no" bookmark="no" Order="_x0031_" validate="no" Lang=""/>
  <SubText xmlns="" ID="TR0mMJJUCeblVTvRA2Ql+DBgjx8=" ActualText=""/>
  <SubText xmlns="" ID="e9DfiT2v2BCJDDDkkM+K2YuCfO8=" ActualText=""/>
  <SubText xmlns="" ID="EC2fL7BcOydpczk3DINisSLMkpU=" ActualText=""/>
  <SubText xmlns="" ID="NbyerPOX/qokjuTvTTNzRlWEf28=" ActualText=""/>
  <SubText xmlns="" ID="C2nyHESj7yNat/CEQYaWdozVoAo=" ActualText=""/>
  <SubText xmlns="" ID="OSQ/Kn3rWFe6qZ+AenHJJWg4h5Q=" ActualText=""/>
  <SubText xmlns="" ID="mlYpkIadw9s/wxpZyKJ/Zpyl0OI=" ActualText=""/>
  <SubText xmlns="" ID="oiewVwZbNA94UR/ZFSk+p5RlL6o=" ActualText=""/>
  <SubText xmlns="" ID="PMjBI7r4H5sbhYhF5k0Oc+9A+Ps=" ActualText=""/>
  <SubText xmlns="" ID="mn7qxt0Jj9/XvLGPTIfAidg97T8=" ActualText=""/>
  <SubText xmlns="" ID="D3N/5hvy4n7ZWl7I+bfHh8U56v4=" ActualText=""/>
  <Shape xmlns="" ID="Sk+cI+eMmyx/TcloBd6YOOzEoXY=" isBookmarkSet="no" pdftag="H1" artifact="_x0030_" Order="_x0031_" bookmark="yes"/>
  <Shape xmlns="" ID="9AU6a/Qlm4CO+IZYS/72vXBOyHA=" pdftag="Figure" isBookmarkSet="no" formula="no" inline="no" bookmark="no" Lang="" validate="yes" artifact="_x0030_" Order="_x0032_"/>
  <Shape xmlns="" ID="YMFHkH2RfjZzbY3B+fK8VcrOaOo=" pdftag="P" isBookmarkSet="no" bookmark="no" Order="_x0033_"/>
  <Shape xmlns="" ID="q7UeRV5ywvulYunNZsy/Ni5vhoA=" pdftag="P" isBookmarkSet="no" bookmark="no" Order="_x0034_"/>
  <Shape xmlns="" ID="M2GmeoN+QOFNZB3Hq9OeReS3sqM=" pdftag="P" isBookmarkSet="no" bookmark="no" Order="_x0032_"/>
  <Shape xmlns="" ID="TkgGuQDjYj+yUovjRfOMgm8RoxU=" pdftag="H2" isBookmarkSet="no" bookmark="yes" Order="_x0031_"/>
  <Shape xmlns="" ID="09u7gAL1w0q/CamwimOoVVrxIWM=" isBookmarkSet="yes" bookmark="yes" pdftag="H3" artifact="_x0030_" Order="_x0032_"/>
  <Shape xmlns="" ID="A8+TDO7wc9oO7DkPuNxS6zROY7s=" pdftag="P" isBookmarkSet="no" bookmark="no" Order="_x0033_"/>
  <Shape xmlns="" ID="VrFXaDP641f0buQZbj8yVuX5OpQ=" Order="_x0031_" pdftag="H2" isBookmarkSet="no" bookmark="yes"/>
  <Shape xmlns="" ID="RR4e0D1hyrwHyui3aODfnupf1WY=" pdftag="P" isBookmarkSet="no" bookmark="no" Order="_x0032_"/>
  <Shape xmlns="" ID="3jnhLP045fU7GSAk4ZZZTaEHiqw=" pdftag="H2" isBookmarkSet="no" bookmark="yes" Order="_x0031_"/>
  <Shape xmlns="" ID="qmymk7L2smykRIhPtais+wGIRfY=" pdftag="P" isBookmarkSet="no" bookmark="no" Order="_x0032_"/>
  <Shape xmlns="" ID="EM/nWvhf/ku9hekHuKeS+7t20hI=" pdftag="H2" isBookmarkSet="no" bookmark="yes" Order="_x0031_"/>
  <Shape xmlns="" ID="tAg1pl0gMOudWs7JwpVPHl08XtQ=" pdftag="P" isBookmarkSet="no" bookmark="no" Order="_x0032_"/>
  <Shape xmlns="" ID="pmpi9/YjBaLgnOG/5jcZ1Cqmd6w=" pdftag="H2" isBookmarkSet="no" bookmark="yes" Order="_x0031_"/>
  <Shape xmlns="" ID="0o5mxBvGdF1F4yFoGNRTCj1E/js=" pdftag="P" isBookmarkSet="no" bookmark="no" Order="_x0032_"/>
  <Shape xmlns="" ID="9NVIR6FJcwsmJ87BPwvjcASbQPE=" pdftag="H2" isBookmarkSet="no" bookmark="yes" Order="_x0031_"/>
  <Shape xmlns="" ID="QGNQuhFY0GgSg+sPHQr1UZ8vVYg=" pdftag="P" isBookmarkSet="no" bookmark="no" Order="_x0032_"/>
  <Shape xmlns="" ID="Nalk4EWr+quIKkYMQY6hUiS6nWQ=" pdftag="H2" isBookmarkSet="no" bookmark="yes" Order="_x0031_"/>
  <Shape xmlns="" ID="H4udPGnA2px65u1zDZ5nOXR7zvo=" pdftag="P" isBookmarkSet="no" bookmark="no" Order="_x0032_"/>
  <Shape xmlns="" ID="YPrlvqrv0/cKIo0u6bWymgVq/Ls=" pdftag="H2" isBookmarkSet="no" bookmark="yes" Order="_x0031_"/>
  <Shape xmlns="" ID="iqIXc3PMTXQDHWlqapFGGL4fLcM=" pdftag="P" isBookmarkSet="no" bookmark="no" Order="_x0032_"/>
  <Shape xmlns="" ID="L1GpQSXePexBeQ0Oa9D/f8FULPQ=" pdftag="H2" isBookmarkSet="no" bookmark="yes" Order="_x0031_"/>
  <Shape xmlns="" ID="EDhEzcKGR2z9YndtqxZZAgbkO20=" pdftag="P" isBookmarkSet="no" bookmark="no" Order="_x0033_"/>
  <Shape xmlns="" ID="l321+6kgP+9nIlME08ZgglDmWJ0=" formula="no" pdftag="Figure" isBookmarkSet="no" bookmark="no" Lang="" validate="yes" artifact="_x0030_" inline="no" Order="_x0032_"/>
  <Shape xmlns="" ID="chtfXiCv8MhzPEos/6v/TeMbszQ=" pdftag="H2" isBookmarkSet="no" bookmark="yes" Order="_x0031_"/>
  <Shape xmlns="" ID="qNsoIGj62z1iFGTIjnUIlHiIrBk=" pdftag="P" isBookmarkSet="no" bookmark="no" Order="_x0032_"/>
  <Shape xmlns="" ID="xOKXMoXeXrDgFWgUDuKVjXE2tLM=" pdftag="H2" isBookmarkSet="no" bookmark="yes" Order="_x0031_"/>
  <Shape xmlns="" ID="wfoMImbeNv1B2ULcSHcT6YcInNo=" pdftag="P" isBookmarkSet="no" bookmark="no" Order="_x0032_"/>
  <Shape xmlns="" ID="y0d9tQbMcAIcT3B5Il81MSuItfo=" Order="_x0033_" artifact="_x0030_" formula="no" pdftag="Figure" validate="yes" isBookmarkSet="no" bookmark="no"/>
  <Shape xmlns="" ID="f+UI0zjjvfxXRQv0QyJrnLDJsRE=" pdftag="H2" isBookmarkSet="no" bookmark="yes" Order="_x0031_"/>
  <Shape xmlns="" ID="2Q/61RtPaqeVUmc+3leLfJ0FeOs=" pdftag="P" isBookmarkSet="no" bookmark="no" Order="_x0032_"/>
  <Shape xmlns="" ID="qDGqGChMs4EXcMnpEzi6QHv/GkM=" pdftag="H2" isBookmarkSet="no" bookmark="yes" Order="_x0031_"/>
  <Shape xmlns="" ID="RRT7UJNT/40u2dy0iW1F309qKhg=" pdftag="P" isBookmarkSet="no" bookmark="no" Order="_x0032_"/>
  <Shape xmlns="" ID="Ex+AVhR9QPm9S3gtzox/qE9ntJ0=" pdftag="H2" isBookmarkSet="no" bookmark="yes" Order="_x0031_"/>
  <Shape xmlns="" ID="HqS9jJoJGiVjKuobWPIQAh3AnhM=" pdftag="P" isBookmarkSet="no" bookmark="no" Order="_x0032_"/>
  <Shape xmlns="" ID="zKdu8qxTsXbitQJnQEe9MuZMHFU=" pdftag="H2" isBookmarkSet="no" bookmark="yes" Order="_x0031_"/>
  <Shape xmlns="" ID="0Za9SQGpzXicITx0rYUvAgTYLSI=" pdftag="P" isBookmarkSet="no" bookmark="no" Order="_x0032_"/>
  <Shape xmlns="" ID="dNPZMbntNU/TZs8yQCXjj5H00qU=" pdftag="H2" isBookmarkSet="no" bookmark="yes" Order="_x0031_"/>
  <Shape xmlns="" ID="e0+hbyNz6UA2gk755/fNg9rAIfk=" pdftag="P" isBookmarkSet="no" bookmark="no" Order="_x0032_"/>
  <Shape xmlns="" ID="peWqOAJ+R/XwjsQ1fecUi+119LY=" pdftag="H2" isBookmarkSet="no" bookmark="yes" Order="_x0031_"/>
  <Shape xmlns="" ID="mc1PPTu3ben1N3/GoclxfhK5Wyc=" isBookmarkSet="yes" bookmark="yes" pdftag="H3" artifact="_x0030_" Order="_x0032_"/>
  <Shape xmlns="" ID="7zoR127Bo394WituVuAhdrIb8O4=" pdftag="P" isBookmarkSet="no" bookmark="no" Order="_x0033_"/>
  <Shape xmlns="" ID="Jqwyv7/w3O8cabxTRFPG9x1aBNk=" pdftag="H2" isBookmarkSet="no" bookmark="yes" Order="_x0031_"/>
  <Shape xmlns="" ID="o8LYeEwAyB6p1dvfsbsRm98qpTI=" pdftag="P" isBookmarkSet="no" bookmark="no" Order="_x0032_"/>
  <Shape xmlns="" ID="yz+1ICMrsR2W4c+XcEQdylLwMdU=" pdftag="H2" isBookmarkSet="no" bookmark="yes" Order="_x0031_"/>
  <Shape xmlns="" ID="afit3lyNRnI0R5mK10aOBovG43o=" isBookmarkSet="yes" bookmark="yes" pdftag="H3" artifact="_x0030_" Order="_x0032_"/>
  <Shape xmlns="" ID="Q/9y8EvQk5mvdHWVrIr+1eTn0mM=" pdftag="P" isBookmarkSet="no" bookmark="no" Order="_x0033_"/>
  <Shape xmlns="" ID="o1db+hhZ3aFk4ANMEYF0Ggm2GpA=" pdftag="H2" isBookmarkSet="no" bookmark="yes" Order="_x0031_"/>
  <Shape xmlns="" ID="Cfqj1FraDwS8XAMRSeiL6b1WbkE=" pdftag="P" isBookmarkSet="no" bookmark="no" Order="_x0032_"/>
  <Shape xmlns="" ID="i/2aRt8bq1uboQgN/UV4ku6tezw=" Order="_x0031_" isBookmarkSet="yes" bookmark="no" pdftag="_x005B_Artifact_x005D_" artifact="_x0031_"/>
  <Shape xmlns="" ID="TdjlbCpviN6v4id8GsTjZpHO7Rc=" pdftag="P" isBookmarkSet="no" bookmark="no" Order="_x0031_"/>
  <Shape xmlns="" ID="0KwpsPUD6WavPgLRFBi1eSK1MOQ=" pdftag="H2" isBookmarkSet="no" bookmark="yes" Order="_x0031_"/>
  <Shape xmlns="" ID="AjxXZZOCUIXZm/6LcAwFelC4A8M=" pdftag="P" isBookmarkSet="no" bookmark="no" Order="_x0032_"/>
  <Shape xmlns="" ID="TcXtUg4ftsHea24O9FoWkK60liI=" pdftag="H2" isBookmarkSet="no" bookmark="yes" Order="_x0031_"/>
  <Shape xmlns="" ID="g2K/NM7M4IUXETYWxfdyZbwRfWE=" pdftag="P" isBookmarkSet="no" bookmark="no" Order="_x0032_"/>
  <Shape xmlns="" ID="h7R3vR73OGjx3ew/2/zIHjMq/8w=" pdftag="H2" isBookmarkSet="no" bookmark="yes" Order="_x0031_"/>
  <Shape xmlns="" ID="FfWAUGUXWvXP5L65syyQM9UChaM=" pdftag="P" isBookmarkSet="no" bookmark="no" Order="_x0032_"/>
  <Shape xmlns="" ID="YSKuzjyVwd01iPo85gRLkylzM2E=" pdftag="H2" isBookmarkSet="no" bookmark="yes" Order="_x0031_"/>
  <Shape xmlns="" ID="EoEwz0IerJmQ0vG/9STl0B8K2LI=" pdftag="P" isBookmarkSet="no" bookmark="no" Order="_x0032_"/>
  <Shape xmlns="" ID="w8+ih3aT4gFukbRcwzK2tReqHcw=" formula="no" pdftag="Figure" isBookmarkSet="no" bookmark="no" Lang="" validate="yes" artifact="_x0030_" inline="no" Order="_x0033_"/>
  <Shape xmlns="" ID="ptkt2i9K5PVpJGrjDlwqjkvscJc=" pdftag="H2" isBookmarkSet="no" bookmark="yes" Order="_x0031_"/>
  <Shape xmlns="" ID="sxZ8RHOwRBw2Yaq1eyxa0GgtSAQ=" pdftag="P" isBookmarkSet="no" bookmark="no" Order="_x0033_"/>
  <Shape xmlns="" ID="Y6jTdQmllt/eWfPD2yIgvQdN804=" formula="no" pdftag="Figure" isBookmarkSet="no" bookmark="no" Lang="" validate="yes" artifact="_x0030_" inline="no" Order="_x0032_"/>
  <Shape xmlns="" ID="QZSrrL6tTlwA4BCh94JDGqr1idQ=" pdftag="H2" isBookmarkSet="no" bookmark="yes" Order="_x0031_"/>
  <Shape xmlns="" ID="dE2/rcDVFpIfa/iLw5aPLS5C2VU=" pdftag="P" isBookmarkSet="no" bookmark="no" Order="_x0032_"/>
  <Shape xmlns="" ID="I/2xsO7SjeUyFbvtnOguF+U14R4=" pdftag="H2" isBookmarkSet="no" bookmark="yes" Order="_x0031_"/>
  <Shape xmlns="" ID="R59UlcGG3gpe+RCMEdX88Wm+sSM=" pdftag="P" isBookmarkSet="no" bookmark="no" Order="_x0032_"/>
  <Shape xmlns="" ID="K0q31YeIxiRJ+na7cuwoRr+owW4=" pdftag="H2" isBookmarkSet="no" bookmark="yes" Order="_x0032_"/>
  <Shape xmlns="" ID="uFfBJtODOxSYkw8tGkxyF8YpFAc=" pdftag="P" isBookmarkSet="no" bookmark="no" Order="_x0033_"/>
  <Shape xmlns="" ID="3ZtoJIc48l6hTdf4AgT4y1WBGkI=" formula="no" inline="no" pdftag="Figure" artifact="_x0030_" validate="yes" isBookmarkSet="no" bookmark="no" Order="_x0031_"/>
  <Shape xmlns="" ID="OzqXFVLkvoEBpNRzTat38N+nHR8=" pdftag="H2" isBookmarkSet="no" bookmark="yes" Order="_x0032_"/>
  <Shape xmlns="" ID="nyFWVWm+2WQy0vmuiMnvtaF3ZWs=" pdftag="P" isBookmarkSet="no" bookmark="no" Order="_x0033_"/>
  <Shape xmlns="" ID="cU8FTANnY1FQMg6itHM533+kdL0=" formula="no" pdftag="Figure" inline="no" artifact="_x0030_" validate="yes" isBookmarkSet="no" bookmark="no" Order="_x0031_"/>
  <HyperLink xmlns="" ID="0Za9SQGpzXicITx0rYUvAgTYLSI=1085615850105.8274_194.2745" plainAltText="Charting_x0020_the_x0020_Life_x0020_Course_x0020_Framework_x0020_" language="" Lang=""/>
  <HyperLink xmlns="" ID="0Za9SQGpzXicITx0rYUvAgTYLSI=-1742478375105.8274_238.6745" plainAltText="SDM_x0020_Brainstorming_x0020_Guide" language="" Lang=""/>
  <HyperLink xmlns="" ID="0Za9SQGpzXicITx0rYUvAgTYLSI=1452659720105.8274_283.0745" plainAltText="How_x0020_to_x0020_Make_x0020_a_x0020_Supported_x0020_Decision-Making_x0020_Agreement" language="" Lang=""/>
  <HyperLink xmlns="" ID="0Za9SQGpzXicITx0rYUvAgTYLSI=1112818939105.8274_327.4745" plainAltText="National_x0020_Resource_x0020_Center_x0020_on_x0020_Supported_x0020_Decision_x0020_Making_x0020_" language="" Lang=""/>
  <HyperLink xmlns="" ID="sxZ8RHOwRBw2Yaq1eyxa0GgtSAQ=150426625196.8274_434.0899" plainAltText="cesdm_x0040_voamn.org" language="" Lang=""/>
  <HyperLink xmlns="" ID="dE2/rcDVFpIfa/iLw5aPLS5C2VU=157754458096.8274_232.6745" plainAltText="www.voamnwi.org_x002F_center-excellence-supported-decision-" language="" Lang=""/>
  <HyperLink xmlns="" ID="dE2/rcDVFpIfa/iLw5aPLS5C2VU=-205757145796.8274_271.0745" plainAltText="making" language=""/>
  <HyperLink xmlns="" ID="dE2/rcDVFpIfa/iLw5aPLS5C2VU=74912672596.8274_392.2745" plainAltText="youtube.com_x002F_playlist_x003F_list_x003D_PLKJYnxTHNgqVUVjdT6NL29" language="" Lang=""/>
  <HyperLink xmlns="" ID="dE2/rcDVFpIfa/iLw5aPLS5C2VU=111671231396.8274_430.6745" plainAltText="vvLqSQu0l-F_x0020_" language=""/>
  <HyperLink xmlns="" ID="uFfBJtODOxSYkw8tGkxyF8YpFAc=-86392196453.805_350.5845" plainAltText="araymond_x0040_voamn.org"/>
  <SubText xmlns="" ID="9AU6a/Qlm4CO+IZYS/72vXBOyHA=" ActualText=""/>
  <SubText xmlns="" ID="3ZtoJIc48l6hTdf4AgT4y1WBGkI=" ActualText=""/>
  <SubText xmlns="" ID="cU8FTANnY1FQMg6itHM533+kdL0=" ActualText=""/>
  <SubText xmlns="" ID="l321+6kgP+9nIlME08ZgglDmWJ0=" ActualText=""/>
  <SubText xmlns="" ID="y0d9tQbMcAIcT3B5Il81MSuItfo=" ActualText=""/>
  <SubText xmlns="" ID="w8+ih3aT4gFukbRcwzK2tReqHcw=" ActualText=""/>
  <SubText xmlns="" ID="Y6jTdQmllt/eWfPD2yIgvQdN804=" ActualText=""/>
  <Shape xmlns="" ID="+kv6DlTm7qg90zZ1mazMq5RzTxM=" pdftag="H2" isBookmarkSet="no" bookmark="yes" Order="_x0031_"/>
  <Shape xmlns="" ID="6Vt7JKsJZJPxxU/3Ghw65+WD6fg=" Lang="" formula="no" bookmark="no" pdftag="Figure" validate="yes" artifact="_x0030_" inline="no" isBookmarkSet="no" Order="_x0033_"/>
  <HyperLink xmlns="" ID="uFfBJtODOxSYkw8tGkxyF8YpFAc=-86392196456.805_350.5845" plainAltText="araymond_x0040_voamn.org" language="" Lang=""/>
  <Shape xmlns="" ID="Bipyy8d6idTMHVZ8uBn96yFnhDc=" Lang="" formula="no" bookmark="no" pdftag="Figure" validate="yes" artifact="_x0030_" inline="no" isBookmarkSet="no" Order="_x0031_"/>
  <Shape xmlns="" ID="cq5RnqODJ/hhH6tBLpY7znga5s8=" Lang="" formula="no" bookmark="no" pdftag="Figure" validate="yes" artifact="_x0030_" inline="no" isBookmarkSet="no" Order="_x0031_"/>
  <SubText xmlns="" ID="6Vt7JKsJZJPxxU/3Ghw65+WD6fg=" ActualText=""/>
  <SubText xmlns="" ID="cq5RnqODJ/hhH6tBLpY7znga5s8=" ActualText=""/>
  <SubText xmlns="" ID="Bipyy8d6idTMHVZ8uBn96yFnhDc=" ActualText=""/>
</PAW>
</file>

<file path=customXml/itemProps1.xml><?xml version="1.0" encoding="utf-8"?>
<ds:datastoreItem xmlns:ds="http://schemas.openxmlformats.org/officeDocument/2006/customXml" ds:itemID="{BDDA8F98-CF0A-47A4-BB33-D89B60E5DAF1}">
  <ds:schemaRefs>
    <ds:schemaRef ds:uri="http://www.net-centric.com/PAWPP"/>
    <ds:schemaRef ds:uri=""/>
  </ds:schemaRefs>
</ds:datastoreItem>
</file>

<file path=docProps/app.xml><?xml version="1.0" encoding="utf-8"?>
<Properties xmlns="http://schemas.openxmlformats.org/officeDocument/2006/extended-properties" xmlns:vt="http://schemas.openxmlformats.org/officeDocument/2006/docPropsVTypes">
  <Template/>
  <TotalTime>33054</TotalTime>
  <Words>2034</Words>
  <Application>Microsoft Office PowerPoint</Application>
  <PresentationFormat>Widescreen</PresentationFormat>
  <Paragraphs>291</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Courier New</vt:lpstr>
      <vt:lpstr>Wingdings</vt:lpstr>
      <vt:lpstr>Wingdings 3</vt:lpstr>
      <vt:lpstr>Integral</vt:lpstr>
      <vt:lpstr>Rethinking Guardianship for Transition Age Young Adults with Disabilities: The Promise of Supported Decision Making </vt:lpstr>
      <vt:lpstr>Objectives</vt:lpstr>
      <vt:lpstr>Historically…</vt:lpstr>
      <vt:lpstr>Changing Perspectives About Guardianship </vt:lpstr>
      <vt:lpstr>Harsh Realities of Guardianship (potential) </vt:lpstr>
      <vt:lpstr>Practical Realities of Guardianship</vt:lpstr>
      <vt:lpstr>Legal Realities of Guardianship </vt:lpstr>
      <vt:lpstr>Key Questions</vt:lpstr>
      <vt:lpstr>Is Guardianship All Bad? Should We Abolish It?</vt:lpstr>
      <vt:lpstr>Contemplating Parental Authority </vt:lpstr>
      <vt:lpstr>Transitioning to Adulthood </vt:lpstr>
      <vt:lpstr>Conversations with Students and Parents</vt:lpstr>
      <vt:lpstr>Changing Drivers </vt:lpstr>
      <vt:lpstr>Supported Decision Making: It’s the Law</vt:lpstr>
      <vt:lpstr>Supported Decision Making Highlights</vt:lpstr>
      <vt:lpstr>Principles of Supported Decision Making </vt:lpstr>
      <vt:lpstr>Identifying Areas of Needed Support / Skill-Building </vt:lpstr>
      <vt:lpstr>Powerful Tools: Supported Decision Making</vt:lpstr>
      <vt:lpstr>SDM Planning Tools and SDMAs</vt:lpstr>
      <vt:lpstr>More Powerful Tools   </vt:lpstr>
      <vt:lpstr>But What About Bad Choices, Safety, and Vulnerability? </vt:lpstr>
      <vt:lpstr>Bad Choices or Human Choices? </vt:lpstr>
      <vt:lpstr>Helping Families and Student Navigate “Bad Choices”</vt:lpstr>
      <vt:lpstr>Navigating Choice &amp; Safety </vt:lpstr>
      <vt:lpstr>Navigating Choice &amp; Safety (cont’d)</vt:lpstr>
      <vt:lpstr>Summary: Supported Decision Making Key Principles</vt:lpstr>
      <vt:lpstr>Summary: Supported Decision Making Takeaways </vt:lpstr>
      <vt:lpstr>Summary: Guardianship Might Be Needed </vt:lpstr>
      <vt:lpstr>Education Professionals Play a Critical Role!</vt:lpstr>
      <vt:lpstr>Center for Excellence in  Supported Decision Making </vt:lpstr>
      <vt:lpstr>For More Information </vt:lpstr>
      <vt:lpstr>Attribution &amp; Gratitude </vt:lpstr>
      <vt:lpstr>Thank you!</vt:lpstr>
      <vt:lpstr>Charting the Cs Conference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Guardianship for Transition Age Young Adults with Disabilities: The Promise of Supported Decision Making </dc:title>
  <dc:creator>Charting the Cs Conference 2025 . Statewide Professional Development to Support the Workforce and Low Incidence Disability Areas in the State of Minnesota</dc:creator>
  <cp:lastModifiedBy>Shuyin Maciel</cp:lastModifiedBy>
  <cp:revision>1610</cp:revision>
  <dcterms:created xsi:type="dcterms:W3CDTF">2020-04-18T15:28:58Z</dcterms:created>
  <dcterms:modified xsi:type="dcterms:W3CDTF">2025-04-23T09:04:10Z</dcterms:modified>
</cp:coreProperties>
</file>