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i2s4tGQBbxkZbH+o/jknSaOwvX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20" y="150"/>
      </p:cViewPr>
      <p:guideLst>
        <p:guide pos="3840"/>
        <p:guide orient="horz" pos="2160"/>
      </p:guideLst>
    </p:cSldViewPr>
  </p:slideViewPr>
  <p:notesTextViewPr>
    <p:cViewPr>
      <p:scale>
        <a:sx n="1" d="1"/>
        <a:sy n="1" d="1"/>
      </p:scale>
      <p:origin x="0" y="0"/>
    </p:cViewPr>
  </p:notesTextViewPr>
  <p:notesViewPr>
    <p:cSldViewPr snapToGrid="0">
      <p:cViewPr varScale="1">
        <p:scale>
          <a:sx n="74" d="100"/>
          <a:sy n="74" d="100"/>
        </p:scale>
        <p:origin x="3378"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Calibri"/>
                <a:ea typeface="Calibri"/>
                <a:cs typeface="Calibri"/>
                <a:sym typeface="Calibri"/>
              </a:rPr>
              <a:t>1</a:t>
            </a:fld>
            <a:endParaRPr>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10</a:t>
            </a:fld>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289755fdd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3289755fdd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11</a:t>
            </a:fld>
            <a:endParaRPr>
              <a:latin typeface="Calibri"/>
              <a:ea typeface="Calibri"/>
              <a:cs typeface="Calibri"/>
              <a:sym typeface="Calibri"/>
            </a:endParaRPr>
          </a:p>
        </p:txBody>
      </p:sp>
      <p:sp>
        <p:nvSpPr>
          <p:cNvPr id="3" name="Notes Placeholder 2">
            <a:extLst>
              <a:ext uri="{FF2B5EF4-FFF2-40B4-BE49-F238E27FC236}">
                <a16:creationId xmlns:a16="http://schemas.microsoft.com/office/drawing/2014/main" id="{BE75312A-E286-3759-D5FA-1CE467304941}"/>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aa85e39af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2aa85e39af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32aa85e39af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12</a:t>
            </a:fld>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2aa85e39af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2aa85e39af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13</a:t>
            </a:fld>
            <a:endParaRPr>
              <a:latin typeface="Calibri"/>
              <a:ea typeface="Calibri"/>
              <a:cs typeface="Calibri"/>
              <a:sym typeface="Calibri"/>
            </a:endParaRPr>
          </a:p>
        </p:txBody>
      </p:sp>
      <p:sp>
        <p:nvSpPr>
          <p:cNvPr id="3" name="Notes Placeholder 2">
            <a:extLst>
              <a:ext uri="{FF2B5EF4-FFF2-40B4-BE49-F238E27FC236}">
                <a16:creationId xmlns:a16="http://schemas.microsoft.com/office/drawing/2014/main" id="{BFE59499-E121-0836-8D2D-E798952F5183}"/>
              </a:ext>
            </a:extLst>
          </p:cNvPr>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2aa85e39af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32aa85e39af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32aa85e39af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14</a:t>
            </a:fld>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289755fdd0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3289755fdd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93875FEE-82CA-C051-1D96-66DAF2B29B2F}"/>
              </a:ext>
            </a:extLst>
          </p:cNvPr>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89755fd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3289755fdd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3289755fdd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5</a:t>
            </a:fld>
            <a:endParaRPr>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89755fdd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3289755fdd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Calibri"/>
                <a:ea typeface="Calibri"/>
                <a:cs typeface="Calibri"/>
                <a:sym typeface="Calibri"/>
              </a:rPr>
              <a:t>6</a:t>
            </a:fld>
            <a:endParaRPr>
              <a:latin typeface="Calibri"/>
              <a:ea typeface="Calibri"/>
              <a:cs typeface="Calibri"/>
              <a:sym typeface="Calibri"/>
            </a:endParaRPr>
          </a:p>
        </p:txBody>
      </p:sp>
      <p:sp>
        <p:nvSpPr>
          <p:cNvPr id="3" name="Notes Placeholder 2">
            <a:extLst>
              <a:ext uri="{FF2B5EF4-FFF2-40B4-BE49-F238E27FC236}">
                <a16:creationId xmlns:a16="http://schemas.microsoft.com/office/drawing/2014/main" id="{408AB316-41EC-9096-8232-813DF5178DA4}"/>
              </a:ext>
            </a:extLst>
          </p:cNvPr>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28be02276b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328be02276b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7</a:t>
            </a:fld>
            <a:endParaRPr>
              <a:latin typeface="Calibri"/>
              <a:ea typeface="Calibri"/>
              <a:cs typeface="Calibri"/>
              <a:sym typeface="Calibri"/>
            </a:endParaRPr>
          </a:p>
        </p:txBody>
      </p:sp>
      <p:sp>
        <p:nvSpPr>
          <p:cNvPr id="3" name="Notes Placeholder 2">
            <a:extLst>
              <a:ext uri="{FF2B5EF4-FFF2-40B4-BE49-F238E27FC236}">
                <a16:creationId xmlns:a16="http://schemas.microsoft.com/office/drawing/2014/main" id="{3A813918-09A9-657F-E0CB-2C0945F04469}"/>
              </a:ext>
            </a:extLst>
          </p:cNvPr>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2aa85e39a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2aa85e39a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32aa85e39af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8</a:t>
            </a:fld>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a:ea typeface="Calibri"/>
                <a:cs typeface="Calibri"/>
                <a:sym typeface="Calibri"/>
              </a:rPr>
              <a:t>9</a:t>
            </a:fld>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1 - Opening slide: Space for logo, title and body text">
  <p:cSld name="1_1 - Opening slide: Space for logo, title and body text">
    <p:spTree>
      <p:nvGrpSpPr>
        <p:cNvPr id="1" name="Shape 17"/>
        <p:cNvGrpSpPr/>
        <p:nvPr/>
      </p:nvGrpSpPr>
      <p:grpSpPr>
        <a:xfrm>
          <a:off x="0" y="0"/>
          <a:ext cx="0" cy="0"/>
          <a:chOff x="0" y="0"/>
          <a:chExt cx="0" cy="0"/>
        </a:xfrm>
      </p:grpSpPr>
      <p:sp>
        <p:nvSpPr>
          <p:cNvPr id="18" name="Google Shape;18;p22"/>
          <p:cNvSpPr/>
          <p:nvPr/>
        </p:nvSpPr>
        <p:spPr>
          <a:xfrm>
            <a:off x="92161" y="1676418"/>
            <a:ext cx="2938120" cy="4571982"/>
          </a:xfrm>
          <a:prstGeom prst="rect">
            <a:avLst/>
          </a:prstGeom>
          <a:gradFill>
            <a:gsLst>
              <a:gs pos="0">
                <a:srgbClr val="9FE1FF"/>
              </a:gs>
              <a:gs pos="10000">
                <a:srgbClr val="FFFFFF"/>
              </a:gs>
              <a:gs pos="71000">
                <a:srgbClr val="FFFFFF"/>
              </a:gs>
              <a:gs pos="83000">
                <a:srgbClr val="93DEFF"/>
              </a:gs>
              <a:gs pos="100000">
                <a:srgbClr val="FFFF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19" name="Google Shape;19;p22"/>
          <p:cNvSpPr txBox="1">
            <a:spLocks noGrp="1"/>
          </p:cNvSpPr>
          <p:nvPr>
            <p:ph type="ctrTitle"/>
          </p:nvPr>
        </p:nvSpPr>
        <p:spPr>
          <a:xfrm>
            <a:off x="3414157" y="1156648"/>
            <a:ext cx="8192942" cy="1907022"/>
          </a:xfrm>
          <a:prstGeom prst="rect">
            <a:avLst/>
          </a:prstGeom>
          <a:noFill/>
          <a:ln>
            <a:noFill/>
          </a:ln>
        </p:spPr>
        <p:txBody>
          <a:bodyPr spcFirstLastPara="1" wrap="square" lIns="0" tIns="457200" rIns="91425" bIns="45700" anchor="ctr" anchorCtr="0">
            <a:noAutofit/>
          </a:bodyPr>
          <a:lstStyle>
            <a:lvl1pPr lvl="0" algn="l">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2"/>
          <p:cNvSpPr txBox="1">
            <a:spLocks noGrp="1"/>
          </p:cNvSpPr>
          <p:nvPr>
            <p:ph type="body" idx="1"/>
          </p:nvPr>
        </p:nvSpPr>
        <p:spPr>
          <a:xfrm>
            <a:off x="3414156" y="3180472"/>
            <a:ext cx="819364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Font typeface="Arial"/>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 name="Google Shape;21;p22"/>
          <p:cNvSpPr txBox="1">
            <a:spLocks noGrp="1"/>
          </p:cNvSpPr>
          <p:nvPr>
            <p:ph type="body" idx="2"/>
          </p:nvPr>
        </p:nvSpPr>
        <p:spPr>
          <a:xfrm>
            <a:off x="92075" y="2891912"/>
            <a:ext cx="293846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2" name="Google Shape;22;p22" descr="Picture 1"/>
          <p:cNvSpPr>
            <a:spLocks noGrp="1"/>
          </p:cNvSpPr>
          <p:nvPr>
            <p:ph type="pic" idx="3"/>
          </p:nvPr>
        </p:nvSpPr>
        <p:spPr>
          <a:xfrm>
            <a:off x="177782" y="1156648"/>
            <a:ext cx="2852755" cy="1466267"/>
          </a:xfrm>
          <a:prstGeom prst="rect">
            <a:avLst/>
          </a:prstGeom>
          <a:noFill/>
          <a:ln>
            <a:noFill/>
          </a:ln>
        </p:spPr>
      </p:sp>
    </p:spTree>
  </p:cSld>
  <p:clrMapOvr>
    <a:masterClrMapping/>
  </p:clrMapOvr>
  <p:extLst>
    <p:ext uri="{DCECCB84-F9BA-43D5-87BE-67443E8EF086}">
      <p15:sldGuideLst xmlns:p15="http://schemas.microsoft.com/office/powerpoint/2012/main">
        <p15:guide id="1" pos="984">
          <p15:clr>
            <a:srgbClr val="FBAE40"/>
          </p15:clr>
        </p15:guide>
        <p15:guide id="2" pos="39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 Title and body text">
  <p:cSld name="1_2 - Title outside of slide, body text and 2 vertical spaces for videos">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12489" y="-790763"/>
            <a:ext cx="10978994" cy="580163"/>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SzPts val="36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609600" y="1348428"/>
            <a:ext cx="2194560" cy="1257300"/>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a:lvl1pPr>
            <a:lvl2pPr marL="914400" lvl="1" indent="-228600" algn="l">
              <a:lnSpc>
                <a:spcPct val="100000"/>
              </a:lnSpc>
              <a:spcBef>
                <a:spcPts val="600"/>
              </a:spcBef>
              <a:spcAft>
                <a:spcPts val="0"/>
              </a:spcAft>
              <a:buSzPts val="1920"/>
              <a:buNone/>
              <a:defRPr/>
            </a:lvl2pPr>
            <a:lvl3pPr marL="1371600" lvl="2" indent="-228600" algn="l">
              <a:lnSpc>
                <a:spcPct val="100000"/>
              </a:lnSpc>
              <a:spcBef>
                <a:spcPts val="600"/>
              </a:spcBef>
              <a:spcAft>
                <a:spcPts val="0"/>
              </a:spcAft>
              <a:buSzPts val="2400"/>
              <a:buNone/>
              <a:defRPr/>
            </a:lvl3pPr>
            <a:lvl4pPr marL="1828800" lvl="3" indent="-228600" algn="l">
              <a:lnSpc>
                <a:spcPct val="90000"/>
              </a:lnSpc>
              <a:spcBef>
                <a:spcPts val="600"/>
              </a:spcBef>
              <a:spcAft>
                <a:spcPts val="0"/>
              </a:spcAft>
              <a:buSzPts val="1960"/>
              <a:buNone/>
              <a:defRPr/>
            </a:lvl4pPr>
            <a:lvl5pPr marL="2286000" lvl="4" indent="-228600" algn="l">
              <a:lnSpc>
                <a:spcPct val="100000"/>
              </a:lnSpc>
              <a:spcBef>
                <a:spcPts val="400"/>
              </a:spcBef>
              <a:spcAft>
                <a:spcPts val="0"/>
              </a:spcAft>
              <a:buSzPts val="1440"/>
              <a:buNone/>
              <a:defRPr/>
            </a:lvl5pPr>
            <a:lvl6pPr marL="2743200" lvl="5" indent="-365760" algn="l">
              <a:lnSpc>
                <a:spcPct val="100000"/>
              </a:lnSpc>
              <a:spcBef>
                <a:spcPts val="600"/>
              </a:spcBef>
              <a:spcAft>
                <a:spcPts val="0"/>
              </a:spcAft>
              <a:buSzPts val="2160"/>
              <a:buChar char="•"/>
              <a:defRPr/>
            </a:lvl6pPr>
            <a:lvl7pPr marL="3200400" lvl="6" indent="-406400" algn="l">
              <a:lnSpc>
                <a:spcPct val="90000"/>
              </a:lnSpc>
              <a:spcBef>
                <a:spcPts val="600"/>
              </a:spcBef>
              <a:spcAft>
                <a:spcPts val="0"/>
              </a:spcAft>
              <a:buSzPts val="28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58" name="Google Shape;58;p9" descr="Place holder for media, video (1) placed on the center."/>
          <p:cNvSpPr>
            <a:spLocks noGrp="1"/>
          </p:cNvSpPr>
          <p:nvPr>
            <p:ph type="media" idx="2"/>
          </p:nvPr>
        </p:nvSpPr>
        <p:spPr>
          <a:xfrm>
            <a:off x="4100185" y="1349952"/>
            <a:ext cx="3590794" cy="4899972"/>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9" descr="Place holder for media, video (1) placed on the center."/>
          <p:cNvSpPr>
            <a:spLocks noGrp="1"/>
          </p:cNvSpPr>
          <p:nvPr>
            <p:ph type="media" idx="3"/>
          </p:nvPr>
        </p:nvSpPr>
        <p:spPr>
          <a:xfrm>
            <a:off x="7990251" y="1348428"/>
            <a:ext cx="3590794" cy="4899972"/>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 Title and body text">
  <p:cSld name="1_2 - Title, a body text and space for a video">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612489" y="1163293"/>
            <a:ext cx="10978994" cy="580163"/>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SzPts val="36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609600" y="1874520"/>
            <a:ext cx="2194560" cy="1257300"/>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a:lvl1pPr>
            <a:lvl2pPr marL="914400" lvl="1" indent="-228600" algn="l">
              <a:lnSpc>
                <a:spcPct val="100000"/>
              </a:lnSpc>
              <a:spcBef>
                <a:spcPts val="600"/>
              </a:spcBef>
              <a:spcAft>
                <a:spcPts val="0"/>
              </a:spcAft>
              <a:buSzPts val="1920"/>
              <a:buNone/>
              <a:defRPr/>
            </a:lvl2pPr>
            <a:lvl3pPr marL="1371600" lvl="2" indent="-228600" algn="l">
              <a:lnSpc>
                <a:spcPct val="100000"/>
              </a:lnSpc>
              <a:spcBef>
                <a:spcPts val="600"/>
              </a:spcBef>
              <a:spcAft>
                <a:spcPts val="0"/>
              </a:spcAft>
              <a:buSzPts val="2400"/>
              <a:buNone/>
              <a:defRPr/>
            </a:lvl3pPr>
            <a:lvl4pPr marL="1828800" lvl="3" indent="-228600" algn="l">
              <a:lnSpc>
                <a:spcPct val="90000"/>
              </a:lnSpc>
              <a:spcBef>
                <a:spcPts val="600"/>
              </a:spcBef>
              <a:spcAft>
                <a:spcPts val="0"/>
              </a:spcAft>
              <a:buSzPts val="1960"/>
              <a:buNone/>
              <a:defRPr/>
            </a:lvl4pPr>
            <a:lvl5pPr marL="2286000" lvl="4" indent="-228600" algn="l">
              <a:lnSpc>
                <a:spcPct val="100000"/>
              </a:lnSpc>
              <a:spcBef>
                <a:spcPts val="400"/>
              </a:spcBef>
              <a:spcAft>
                <a:spcPts val="0"/>
              </a:spcAft>
              <a:buSzPts val="1440"/>
              <a:buNone/>
              <a:defRPr/>
            </a:lvl5pPr>
            <a:lvl6pPr marL="2743200" lvl="5" indent="-365760" algn="l">
              <a:lnSpc>
                <a:spcPct val="100000"/>
              </a:lnSpc>
              <a:spcBef>
                <a:spcPts val="600"/>
              </a:spcBef>
              <a:spcAft>
                <a:spcPts val="0"/>
              </a:spcAft>
              <a:buSzPts val="2160"/>
              <a:buChar char="•"/>
              <a:defRPr/>
            </a:lvl6pPr>
            <a:lvl7pPr marL="3200400" lvl="6" indent="-406400" algn="l">
              <a:lnSpc>
                <a:spcPct val="90000"/>
              </a:lnSpc>
              <a:spcBef>
                <a:spcPts val="600"/>
              </a:spcBef>
              <a:spcAft>
                <a:spcPts val="0"/>
              </a:spcAft>
              <a:buSzPts val="28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63" name="Google Shape;63;p10" descr="Place holder for media, video (1) placed on the center."/>
          <p:cNvSpPr>
            <a:spLocks noGrp="1"/>
          </p:cNvSpPr>
          <p:nvPr>
            <p:ph type="media" idx="2"/>
          </p:nvPr>
        </p:nvSpPr>
        <p:spPr>
          <a:xfrm>
            <a:off x="3048000" y="1876044"/>
            <a:ext cx="8543483" cy="4372356"/>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 - Title and 2 body text">
  <p:cSld name="4 - Title and 2 body 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txBox="1">
            <a:spLocks noGrp="1"/>
          </p:cNvSpPr>
          <p:nvPr>
            <p:ph type="body" idx="1"/>
          </p:nvPr>
        </p:nvSpPr>
        <p:spPr>
          <a:xfrm>
            <a:off x="609600" y="2407674"/>
            <a:ext cx="5291328" cy="3840726"/>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23"/>
          <p:cNvSpPr txBox="1">
            <a:spLocks noGrp="1"/>
          </p:cNvSpPr>
          <p:nvPr>
            <p:ph type="body" idx="2"/>
          </p:nvPr>
        </p:nvSpPr>
        <p:spPr>
          <a:xfrm>
            <a:off x="6291263" y="2408488"/>
            <a:ext cx="5300662" cy="383991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 - Title, 2 subtitles, 2 body text">
  <p:cSld name="5 - Title, 2 subtitles, 2 body 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body" idx="1"/>
          </p:nvPr>
        </p:nvSpPr>
        <p:spPr>
          <a:xfrm>
            <a:off x="620332" y="2412683"/>
            <a:ext cx="5280596"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71" name="Google Shape;71;p24"/>
          <p:cNvSpPr txBox="1">
            <a:spLocks noGrp="1"/>
          </p:cNvSpPr>
          <p:nvPr>
            <p:ph type="body" idx="2"/>
          </p:nvPr>
        </p:nvSpPr>
        <p:spPr>
          <a:xfrm>
            <a:off x="609600" y="3071958"/>
            <a:ext cx="5291328"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2" name="Google Shape;72;p24"/>
          <p:cNvSpPr txBox="1">
            <a:spLocks noGrp="1"/>
          </p:cNvSpPr>
          <p:nvPr>
            <p:ph type="body" idx="3"/>
          </p:nvPr>
        </p:nvSpPr>
        <p:spPr>
          <a:xfrm>
            <a:off x="6291074" y="2412683"/>
            <a:ext cx="528377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73" name="Google Shape;73;p24"/>
          <p:cNvSpPr txBox="1">
            <a:spLocks noGrp="1"/>
          </p:cNvSpPr>
          <p:nvPr>
            <p:ph type="body" idx="4"/>
          </p:nvPr>
        </p:nvSpPr>
        <p:spPr>
          <a:xfrm>
            <a:off x="6291263" y="3072592"/>
            <a:ext cx="5300662" cy="317580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 b - Title, subtitle and body text">
  <p:cSld name="5 b - Title, subtitle and body 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body" idx="1"/>
          </p:nvPr>
        </p:nvSpPr>
        <p:spPr>
          <a:xfrm>
            <a:off x="620332" y="2412683"/>
            <a:ext cx="1096826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77" name="Google Shape;77;p25"/>
          <p:cNvSpPr txBox="1">
            <a:spLocks noGrp="1"/>
          </p:cNvSpPr>
          <p:nvPr>
            <p:ph type="body" idx="2"/>
          </p:nvPr>
        </p:nvSpPr>
        <p:spPr>
          <a:xfrm>
            <a:off x="609599" y="3071958"/>
            <a:ext cx="10978993"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b - Title, body text (bigger), space for 2 graphics on the right side ">
  <p:cSld name="3 b - Title, body text (bigger), space for 2 graphics on the right side ">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612489" y="1171640"/>
            <a:ext cx="10978994" cy="1159834"/>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616974" y="2422422"/>
            <a:ext cx="856186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1" name="Google Shape;81;p26" descr="Place holder 1 for 1 small graphic placed on the right side of the content box, Place holder for graphic placed on the right side of the content box, column 1, row 1."/>
          <p:cNvSpPr>
            <a:spLocks noGrp="1"/>
          </p:cNvSpPr>
          <p:nvPr>
            <p:ph type="pic" idx="2"/>
          </p:nvPr>
        </p:nvSpPr>
        <p:spPr>
          <a:xfrm>
            <a:off x="9832678" y="2535023"/>
            <a:ext cx="1724152" cy="1153461"/>
          </a:xfrm>
          <a:prstGeom prst="rect">
            <a:avLst/>
          </a:prstGeom>
          <a:noFill/>
          <a:ln w="12700" cap="flat" cmpd="sng">
            <a:solidFill>
              <a:schemeClr val="dk1"/>
            </a:solidFill>
            <a:prstDash val="solid"/>
            <a:round/>
            <a:headEnd type="none" w="sm" len="sm"/>
            <a:tailEnd type="none" w="sm" len="sm"/>
          </a:ln>
        </p:spPr>
      </p:sp>
      <p:sp>
        <p:nvSpPr>
          <p:cNvPr id="82" name="Google Shape;82;p26" descr="Place holder 2 for 1 small graphic placed on the right side of the content box, column 1, row 2."/>
          <p:cNvSpPr>
            <a:spLocks noGrp="1"/>
          </p:cNvSpPr>
          <p:nvPr>
            <p:ph type="pic" idx="3"/>
          </p:nvPr>
        </p:nvSpPr>
        <p:spPr>
          <a:xfrm>
            <a:off x="9850874" y="3877976"/>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 Title, body text, space for graphics on the right side ">
  <p:cSld name="3 - Title, body text, space for graphics on the right side ">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7"/>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27" descr="Place holder for graphic placed on the right side of the content box."/>
          <p:cNvSpPr>
            <a:spLocks noGrp="1"/>
          </p:cNvSpPr>
          <p:nvPr>
            <p:ph type="pic" idx="2"/>
          </p:nvPr>
        </p:nvSpPr>
        <p:spPr>
          <a:xfrm>
            <a:off x="7235897" y="2567348"/>
            <a:ext cx="4355586" cy="2742304"/>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3 - Title, body text, space for graphics on the right side ">
  <p:cSld name="1_3 - Title, body text, space for graphics on the right side ">
    <p:spTree>
      <p:nvGrpSpPr>
        <p:cNvPr id="1" name="Shape 87"/>
        <p:cNvGrpSpPr/>
        <p:nvPr/>
      </p:nvGrpSpPr>
      <p:grpSpPr>
        <a:xfrm>
          <a:off x="0" y="0"/>
          <a:ext cx="0" cy="0"/>
          <a:chOff x="0" y="0"/>
          <a:chExt cx="0" cy="0"/>
        </a:xfrm>
      </p:grpSpPr>
      <p:sp>
        <p:nvSpPr>
          <p:cNvPr id="88" name="Google Shape;88;p28"/>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8"/>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8" descr="Place holder 1 for 1 small graphic placed on the right side of the content box, column 1."/>
          <p:cNvSpPr>
            <a:spLocks noGrp="1"/>
          </p:cNvSpPr>
          <p:nvPr>
            <p:ph type="pic" idx="2"/>
          </p:nvPr>
        </p:nvSpPr>
        <p:spPr>
          <a:xfrm>
            <a:off x="7028596" y="2535023"/>
            <a:ext cx="1724152" cy="1153461"/>
          </a:xfrm>
          <a:prstGeom prst="rect">
            <a:avLst/>
          </a:prstGeom>
          <a:noFill/>
          <a:ln w="12700" cap="flat" cmpd="sng">
            <a:solidFill>
              <a:schemeClr val="dk1"/>
            </a:solidFill>
            <a:prstDash val="solid"/>
            <a:round/>
            <a:headEnd type="none" w="sm" len="sm"/>
            <a:tailEnd type="none" w="sm" len="sm"/>
          </a:ln>
        </p:spPr>
      </p:sp>
      <p:sp>
        <p:nvSpPr>
          <p:cNvPr id="91" name="Google Shape;91;p28" descr="Place holder for graphic placed on the right side of the content box, column 2"/>
          <p:cNvSpPr>
            <a:spLocks noGrp="1"/>
          </p:cNvSpPr>
          <p:nvPr>
            <p:ph type="pic" idx="3"/>
          </p:nvPr>
        </p:nvSpPr>
        <p:spPr>
          <a:xfrm>
            <a:off x="9405581" y="2548671"/>
            <a:ext cx="1724152" cy="1153461"/>
          </a:xfrm>
          <a:prstGeom prst="rect">
            <a:avLst/>
          </a:prstGeom>
          <a:noFill/>
          <a:ln w="12700" cap="flat" cmpd="sng">
            <a:solidFill>
              <a:schemeClr val="dk1"/>
            </a:solidFill>
            <a:prstDash val="solid"/>
            <a:round/>
            <a:headEnd type="none" w="sm" len="sm"/>
            <a:tailEnd type="none" w="sm" len="sm"/>
          </a:ln>
        </p:spPr>
      </p:sp>
      <p:sp>
        <p:nvSpPr>
          <p:cNvPr id="92" name="Google Shape;92;p28" descr="Place holder 2 for 1 small graphic placed on the right side of the content box, column 1."/>
          <p:cNvSpPr>
            <a:spLocks noGrp="1"/>
          </p:cNvSpPr>
          <p:nvPr>
            <p:ph type="pic" idx="4"/>
          </p:nvPr>
        </p:nvSpPr>
        <p:spPr>
          <a:xfrm>
            <a:off x="7046792" y="3877976"/>
            <a:ext cx="1724152" cy="1153461"/>
          </a:xfrm>
          <a:prstGeom prst="rect">
            <a:avLst/>
          </a:prstGeom>
          <a:noFill/>
          <a:ln w="12700" cap="flat" cmpd="sng">
            <a:solidFill>
              <a:schemeClr val="dk1"/>
            </a:solidFill>
            <a:prstDash val="solid"/>
            <a:round/>
            <a:headEnd type="none" w="sm" len="sm"/>
            <a:tailEnd type="none" w="sm" len="sm"/>
          </a:ln>
        </p:spPr>
      </p:sp>
      <p:sp>
        <p:nvSpPr>
          <p:cNvPr id="93" name="Google Shape;93;p28" descr="Place holder 4 for 1 small graphic placed on the right side of the content box, Place holder for graphic placed on the right side of the content box, column 2."/>
          <p:cNvSpPr>
            <a:spLocks noGrp="1"/>
          </p:cNvSpPr>
          <p:nvPr>
            <p:ph type="pic" idx="5"/>
          </p:nvPr>
        </p:nvSpPr>
        <p:spPr>
          <a:xfrm>
            <a:off x="9409545" y="3873389"/>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6 - Title and blank space for a video">
  <p:cSld name="1_6 - Title and blank space for a video">
    <p:spTree>
      <p:nvGrpSpPr>
        <p:cNvPr id="1" name="Shape 94"/>
        <p:cNvGrpSpPr/>
        <p:nvPr/>
      </p:nvGrpSpPr>
      <p:grpSpPr>
        <a:xfrm>
          <a:off x="0" y="0"/>
          <a:ext cx="0" cy="0"/>
          <a:chOff x="0" y="0"/>
          <a:chExt cx="0" cy="0"/>
        </a:xfrm>
      </p:grpSpPr>
      <p:sp>
        <p:nvSpPr>
          <p:cNvPr id="95" name="Google Shape;95;p30"/>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0" descr="Place holder for media, video (1) placed on the center."/>
          <p:cNvSpPr>
            <a:spLocks noGrp="1"/>
          </p:cNvSpPr>
          <p:nvPr>
            <p:ph type="media" idx="2"/>
          </p:nvPr>
        </p:nvSpPr>
        <p:spPr>
          <a:xfrm>
            <a:off x="2397209" y="2400300"/>
            <a:ext cx="7377113" cy="3848100"/>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6 - Title and blank space for a table">
  <p:cSld name="2_6 - Title and blank space for a table">
    <p:spTree>
      <p:nvGrpSpPr>
        <p:cNvPr id="1" name="Shape 97"/>
        <p:cNvGrpSpPr/>
        <p:nvPr/>
      </p:nvGrpSpPr>
      <p:grpSpPr>
        <a:xfrm>
          <a:off x="0" y="0"/>
          <a:ext cx="0" cy="0"/>
          <a:chOff x="0" y="0"/>
          <a:chExt cx="0" cy="0"/>
        </a:xfrm>
      </p:grpSpPr>
      <p:sp>
        <p:nvSpPr>
          <p:cNvPr id="98" name="Google Shape;98;p31"/>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 - Title, 2 subtitles, 2 body text">
  <p:cSld name="1_5 - Title, 2 vertical body text, 2 spaces for picture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12489" y="1170638"/>
            <a:ext cx="7335757"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609600" y="2429607"/>
            <a:ext cx="6301154" cy="153748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 name="Google Shape;26;p5"/>
          <p:cNvSpPr txBox="1">
            <a:spLocks noGrp="1"/>
          </p:cNvSpPr>
          <p:nvPr>
            <p:ph type="body" idx="2"/>
          </p:nvPr>
        </p:nvSpPr>
        <p:spPr>
          <a:xfrm>
            <a:off x="622966" y="4072599"/>
            <a:ext cx="6287788" cy="217580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7" name="Google Shape;27;p5" descr="Place holder 1 for 1 small graphic placed on the right side of the content box, Place holder for graphic placed on the right side of the content box, column 1, row 1."/>
          <p:cNvSpPr>
            <a:spLocks noGrp="1"/>
          </p:cNvSpPr>
          <p:nvPr>
            <p:ph type="pic" idx="3"/>
          </p:nvPr>
        </p:nvSpPr>
        <p:spPr>
          <a:xfrm>
            <a:off x="8862646" y="1283674"/>
            <a:ext cx="2694184" cy="2542737"/>
          </a:xfrm>
          <a:prstGeom prst="rect">
            <a:avLst/>
          </a:prstGeom>
          <a:noFill/>
          <a:ln w="12700" cap="flat" cmpd="sng">
            <a:solidFill>
              <a:schemeClr val="dk1"/>
            </a:solidFill>
            <a:prstDash val="solid"/>
            <a:round/>
            <a:headEnd type="none" w="sm" len="sm"/>
            <a:tailEnd type="none" w="sm" len="sm"/>
          </a:ln>
        </p:spPr>
      </p:sp>
      <p:sp>
        <p:nvSpPr>
          <p:cNvPr id="28" name="Google Shape;28;p5" descr="Place holder 2 for 1 small graphic placed on the right side of the content box, column 1, row 2."/>
          <p:cNvSpPr>
            <a:spLocks noGrp="1"/>
          </p:cNvSpPr>
          <p:nvPr>
            <p:ph type="pic" idx="4"/>
          </p:nvPr>
        </p:nvSpPr>
        <p:spPr>
          <a:xfrm>
            <a:off x="8880842" y="3943644"/>
            <a:ext cx="2694184" cy="2304756"/>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6 - Title and blank space for a chart">
  <p:cSld name="3_6 - Title and blank space for a chart">
    <p:spTree>
      <p:nvGrpSpPr>
        <p:cNvPr id="1" name="Shape 99"/>
        <p:cNvGrpSpPr/>
        <p:nvPr/>
      </p:nvGrpSpPr>
      <p:grpSpPr>
        <a:xfrm>
          <a:off x="0" y="0"/>
          <a:ext cx="0" cy="0"/>
          <a:chOff x="0" y="0"/>
          <a:chExt cx="0" cy="0"/>
        </a:xfrm>
      </p:grpSpPr>
      <p:sp>
        <p:nvSpPr>
          <p:cNvPr id="100" name="Google Shape;100;p32"/>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2" descr="Place holder for a chart placed on the center."/>
          <p:cNvSpPr>
            <a:spLocks noGrp="1"/>
          </p:cNvSpPr>
          <p:nvPr>
            <p:ph type="chart" idx="2"/>
          </p:nvPr>
        </p:nvSpPr>
        <p:spPr>
          <a:xfrm>
            <a:off x="609600" y="2400300"/>
            <a:ext cx="10982325" cy="3848100"/>
          </a:xfrm>
          <a:prstGeom prst="rect">
            <a:avLst/>
          </a:prstGeom>
          <a:noFill/>
          <a:ln w="19050" cap="flat" cmpd="sng">
            <a:solidFill>
              <a:schemeClr val="dk1"/>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b - Title, space for logo at the top and body text">
  <p:cSld name="2 b - Title, space for logo at the top and body text">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612490" y="1170638"/>
            <a:ext cx="7889956"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612488" y="2421566"/>
            <a:ext cx="10978994" cy="38268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21" descr="Place holder for small graphic placed at the top-right of the title."/>
          <p:cNvSpPr>
            <a:spLocks noGrp="1"/>
          </p:cNvSpPr>
          <p:nvPr>
            <p:ph type="pic" idx="2"/>
          </p:nvPr>
        </p:nvSpPr>
        <p:spPr>
          <a:xfrm>
            <a:off x="9495432" y="1168400"/>
            <a:ext cx="2095500" cy="1154113"/>
          </a:xfrm>
          <a:prstGeom prst="rect">
            <a:avLst/>
          </a:prstGeom>
          <a:noFill/>
          <a:ln w="19050" cap="flat" cmpd="sng">
            <a:solidFill>
              <a:schemeClr val="dk1"/>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 Title and body text">
  <p:cSld name="2 - Title and body tex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612488" y="2421566"/>
            <a:ext cx="10978994" cy="39030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 Title and body text">
  <p:cSld name="1_2 - Title, a body text and 2 vertical spaces for video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12489" y="1163293"/>
            <a:ext cx="10978994" cy="580163"/>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SzPts val="36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09600" y="1874520"/>
            <a:ext cx="2194560" cy="1257300"/>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a:lvl1pPr>
            <a:lvl2pPr marL="914400" lvl="1" indent="-228600" algn="l">
              <a:lnSpc>
                <a:spcPct val="100000"/>
              </a:lnSpc>
              <a:spcBef>
                <a:spcPts val="600"/>
              </a:spcBef>
              <a:spcAft>
                <a:spcPts val="0"/>
              </a:spcAft>
              <a:buSzPts val="1920"/>
              <a:buNone/>
              <a:defRPr/>
            </a:lvl2pPr>
            <a:lvl3pPr marL="1371600" lvl="2" indent="-228600" algn="l">
              <a:lnSpc>
                <a:spcPct val="100000"/>
              </a:lnSpc>
              <a:spcBef>
                <a:spcPts val="600"/>
              </a:spcBef>
              <a:spcAft>
                <a:spcPts val="0"/>
              </a:spcAft>
              <a:buSzPts val="2400"/>
              <a:buNone/>
              <a:defRPr/>
            </a:lvl3pPr>
            <a:lvl4pPr marL="1828800" lvl="3" indent="-228600" algn="l">
              <a:lnSpc>
                <a:spcPct val="90000"/>
              </a:lnSpc>
              <a:spcBef>
                <a:spcPts val="600"/>
              </a:spcBef>
              <a:spcAft>
                <a:spcPts val="0"/>
              </a:spcAft>
              <a:buSzPts val="1960"/>
              <a:buNone/>
              <a:defRPr/>
            </a:lvl4pPr>
            <a:lvl5pPr marL="2286000" lvl="4" indent="-228600" algn="l">
              <a:lnSpc>
                <a:spcPct val="100000"/>
              </a:lnSpc>
              <a:spcBef>
                <a:spcPts val="400"/>
              </a:spcBef>
              <a:spcAft>
                <a:spcPts val="0"/>
              </a:spcAft>
              <a:buSzPts val="1440"/>
              <a:buNone/>
              <a:defRPr/>
            </a:lvl5pPr>
            <a:lvl6pPr marL="2743200" lvl="5" indent="-365760" algn="l">
              <a:lnSpc>
                <a:spcPct val="100000"/>
              </a:lnSpc>
              <a:spcBef>
                <a:spcPts val="600"/>
              </a:spcBef>
              <a:spcAft>
                <a:spcPts val="0"/>
              </a:spcAft>
              <a:buSzPts val="2160"/>
              <a:buChar char="•"/>
              <a:defRPr/>
            </a:lvl6pPr>
            <a:lvl7pPr marL="3200400" lvl="6" indent="-406400" algn="l">
              <a:lnSpc>
                <a:spcPct val="90000"/>
              </a:lnSpc>
              <a:spcBef>
                <a:spcPts val="600"/>
              </a:spcBef>
              <a:spcAft>
                <a:spcPts val="0"/>
              </a:spcAft>
              <a:buSzPts val="28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39" name="Google Shape;39;p6" descr="Place holder for media, video (1) placed on the center."/>
          <p:cNvSpPr>
            <a:spLocks noGrp="1"/>
          </p:cNvSpPr>
          <p:nvPr>
            <p:ph type="media" idx="2"/>
          </p:nvPr>
        </p:nvSpPr>
        <p:spPr>
          <a:xfrm>
            <a:off x="4100185" y="1876044"/>
            <a:ext cx="3590794" cy="4372356"/>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6" descr="Place holder for media, video (1) placed on the center."/>
          <p:cNvSpPr>
            <a:spLocks noGrp="1"/>
          </p:cNvSpPr>
          <p:nvPr>
            <p:ph type="media" idx="3"/>
          </p:nvPr>
        </p:nvSpPr>
        <p:spPr>
          <a:xfrm>
            <a:off x="7990251" y="1874520"/>
            <a:ext cx="3590794" cy="4372356"/>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 Title and body text">
  <p:cSld name="1_2 - Title outside of slide, body text and 1 vertical space for a video">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12489" y="-790763"/>
            <a:ext cx="10978994" cy="580163"/>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SzPts val="36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609600" y="1348428"/>
            <a:ext cx="2194560" cy="1257300"/>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a:lvl1pPr>
            <a:lvl2pPr marL="914400" lvl="1" indent="-228600" algn="l">
              <a:lnSpc>
                <a:spcPct val="100000"/>
              </a:lnSpc>
              <a:spcBef>
                <a:spcPts val="600"/>
              </a:spcBef>
              <a:spcAft>
                <a:spcPts val="0"/>
              </a:spcAft>
              <a:buSzPts val="1920"/>
              <a:buNone/>
              <a:defRPr/>
            </a:lvl2pPr>
            <a:lvl3pPr marL="1371600" lvl="2" indent="-228600" algn="l">
              <a:lnSpc>
                <a:spcPct val="100000"/>
              </a:lnSpc>
              <a:spcBef>
                <a:spcPts val="600"/>
              </a:spcBef>
              <a:spcAft>
                <a:spcPts val="0"/>
              </a:spcAft>
              <a:buSzPts val="2400"/>
              <a:buNone/>
              <a:defRPr/>
            </a:lvl3pPr>
            <a:lvl4pPr marL="1828800" lvl="3" indent="-228600" algn="l">
              <a:lnSpc>
                <a:spcPct val="90000"/>
              </a:lnSpc>
              <a:spcBef>
                <a:spcPts val="600"/>
              </a:spcBef>
              <a:spcAft>
                <a:spcPts val="0"/>
              </a:spcAft>
              <a:buSzPts val="1960"/>
              <a:buNone/>
              <a:defRPr/>
            </a:lvl4pPr>
            <a:lvl5pPr marL="2286000" lvl="4" indent="-228600" algn="l">
              <a:lnSpc>
                <a:spcPct val="100000"/>
              </a:lnSpc>
              <a:spcBef>
                <a:spcPts val="400"/>
              </a:spcBef>
              <a:spcAft>
                <a:spcPts val="0"/>
              </a:spcAft>
              <a:buSzPts val="1440"/>
              <a:buNone/>
              <a:defRPr/>
            </a:lvl5pPr>
            <a:lvl6pPr marL="2743200" lvl="5" indent="-365760" algn="l">
              <a:lnSpc>
                <a:spcPct val="100000"/>
              </a:lnSpc>
              <a:spcBef>
                <a:spcPts val="600"/>
              </a:spcBef>
              <a:spcAft>
                <a:spcPts val="0"/>
              </a:spcAft>
              <a:buSzPts val="2160"/>
              <a:buChar char="•"/>
              <a:defRPr/>
            </a:lvl6pPr>
            <a:lvl7pPr marL="3200400" lvl="6" indent="-406400" algn="l">
              <a:lnSpc>
                <a:spcPct val="90000"/>
              </a:lnSpc>
              <a:spcBef>
                <a:spcPts val="600"/>
              </a:spcBef>
              <a:spcAft>
                <a:spcPts val="0"/>
              </a:spcAft>
              <a:buSzPts val="28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44" name="Google Shape;44;p7" descr="Place holder for media, video (1) placed on the center."/>
          <p:cNvSpPr>
            <a:spLocks noGrp="1"/>
          </p:cNvSpPr>
          <p:nvPr>
            <p:ph type="media" idx="2"/>
          </p:nvPr>
        </p:nvSpPr>
        <p:spPr>
          <a:xfrm>
            <a:off x="4300601" y="1349952"/>
            <a:ext cx="3590794" cy="4899972"/>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 Title and body text">
  <p:cSld name="1_3 - Title outside the slide, a body text and space for a video">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12489" y="-1372643"/>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SzPts val="36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609600" y="1143000"/>
            <a:ext cx="2194560" cy="1257300"/>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a:lvl1pPr>
            <a:lvl2pPr marL="914400" lvl="1" indent="-228600" algn="l">
              <a:lnSpc>
                <a:spcPct val="100000"/>
              </a:lnSpc>
              <a:spcBef>
                <a:spcPts val="600"/>
              </a:spcBef>
              <a:spcAft>
                <a:spcPts val="0"/>
              </a:spcAft>
              <a:buSzPts val="1920"/>
              <a:buNone/>
              <a:defRPr/>
            </a:lvl2pPr>
            <a:lvl3pPr marL="1371600" lvl="2" indent="-228600" algn="l">
              <a:lnSpc>
                <a:spcPct val="100000"/>
              </a:lnSpc>
              <a:spcBef>
                <a:spcPts val="600"/>
              </a:spcBef>
              <a:spcAft>
                <a:spcPts val="0"/>
              </a:spcAft>
              <a:buSzPts val="2400"/>
              <a:buNone/>
              <a:defRPr/>
            </a:lvl3pPr>
            <a:lvl4pPr marL="1828800" lvl="3" indent="-228600" algn="l">
              <a:lnSpc>
                <a:spcPct val="90000"/>
              </a:lnSpc>
              <a:spcBef>
                <a:spcPts val="600"/>
              </a:spcBef>
              <a:spcAft>
                <a:spcPts val="0"/>
              </a:spcAft>
              <a:buSzPts val="1960"/>
              <a:buNone/>
              <a:defRPr/>
            </a:lvl4pPr>
            <a:lvl5pPr marL="2286000" lvl="4" indent="-228600" algn="l">
              <a:lnSpc>
                <a:spcPct val="100000"/>
              </a:lnSpc>
              <a:spcBef>
                <a:spcPts val="400"/>
              </a:spcBef>
              <a:spcAft>
                <a:spcPts val="0"/>
              </a:spcAft>
              <a:buSzPts val="1440"/>
              <a:buNone/>
              <a:defRPr/>
            </a:lvl5pPr>
            <a:lvl6pPr marL="2743200" lvl="5" indent="-365760" algn="l">
              <a:lnSpc>
                <a:spcPct val="100000"/>
              </a:lnSpc>
              <a:spcBef>
                <a:spcPts val="600"/>
              </a:spcBef>
              <a:spcAft>
                <a:spcPts val="0"/>
              </a:spcAft>
              <a:buSzPts val="2160"/>
              <a:buChar char="•"/>
              <a:defRPr/>
            </a:lvl6pPr>
            <a:lvl7pPr marL="3200400" lvl="6" indent="-406400" algn="l">
              <a:lnSpc>
                <a:spcPct val="90000"/>
              </a:lnSpc>
              <a:spcBef>
                <a:spcPts val="600"/>
              </a:spcBef>
              <a:spcAft>
                <a:spcPts val="0"/>
              </a:spcAft>
              <a:buSzPts val="28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400"/>
              </a:spcBef>
              <a:spcAft>
                <a:spcPts val="400"/>
              </a:spcAft>
              <a:buSzPts val="1400"/>
              <a:buChar char="🢝"/>
              <a:defRPr/>
            </a:lvl9pPr>
          </a:lstStyle>
          <a:p>
            <a:endParaRPr/>
          </a:p>
        </p:txBody>
      </p:sp>
      <p:sp>
        <p:nvSpPr>
          <p:cNvPr id="48" name="Google Shape;48;p8" descr="Place holder for media, video (1) placed on the center."/>
          <p:cNvSpPr>
            <a:spLocks noGrp="1"/>
          </p:cNvSpPr>
          <p:nvPr>
            <p:ph type="media" idx="2"/>
          </p:nvPr>
        </p:nvSpPr>
        <p:spPr>
          <a:xfrm>
            <a:off x="3048000" y="1143000"/>
            <a:ext cx="8543483" cy="5105400"/>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ctr" anchorCtr="0">
            <a:noAutofit/>
          </a:bodyPr>
          <a:lstStyle>
            <a:lvl1pPr marR="0" lvl="0" algn="ctr"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 Title and blank space">
  <p:cSld name="6 - Title and blank space">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descr="Place holder for 1 big graphic placed on the center."/>
          <p:cNvSpPr>
            <a:spLocks noGrp="1"/>
          </p:cNvSpPr>
          <p:nvPr>
            <p:ph type="pic" idx="2"/>
          </p:nvPr>
        </p:nvSpPr>
        <p:spPr>
          <a:xfrm>
            <a:off x="609601" y="2535022"/>
            <a:ext cx="10981882" cy="3713377"/>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 - Closing slide: space for logo at top, title and body text centered">
  <p:cSld name="7 - Closing slide: space for logo at top, title and body text centered">
    <p:spTree>
      <p:nvGrpSpPr>
        <p:cNvPr id="1" name="Shape 52"/>
        <p:cNvGrpSpPr/>
        <p:nvPr/>
      </p:nvGrpSpPr>
      <p:grpSpPr>
        <a:xfrm>
          <a:off x="0" y="0"/>
          <a:ext cx="0" cy="0"/>
          <a:chOff x="0" y="0"/>
          <a:chExt cx="0" cy="0"/>
        </a:xfrm>
      </p:grpSpPr>
      <p:sp>
        <p:nvSpPr>
          <p:cNvPr id="53" name="Google Shape;53;p33"/>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3"/>
          <p:cNvSpPr txBox="1">
            <a:spLocks noGrp="1"/>
          </p:cNvSpPr>
          <p:nvPr>
            <p:ph type="body" idx="1"/>
          </p:nvPr>
        </p:nvSpPr>
        <p:spPr>
          <a:xfrm>
            <a:off x="606425" y="3810000"/>
            <a:ext cx="11001375" cy="2438400"/>
          </a:xfrm>
          <a:prstGeom prst="rect">
            <a:avLst/>
          </a:prstGeom>
          <a:noFill/>
          <a:ln>
            <a:noFill/>
          </a:ln>
        </p:spPr>
        <p:txBody>
          <a:bodyPr spcFirstLastPara="1" wrap="square" lIns="274300" tIns="45700" rIns="45700" bIns="45700" anchor="t" anchorCtr="0">
            <a:noAutofit/>
          </a:bodyPr>
          <a:lstStyle>
            <a:lvl1pPr marL="457200" lvl="0" indent="-228600" algn="ctr">
              <a:lnSpc>
                <a:spcPct val="100000"/>
              </a:lnSpc>
              <a:spcBef>
                <a:spcPts val="0"/>
              </a:spcBef>
              <a:spcAft>
                <a:spcPts val="0"/>
              </a:spcAft>
              <a:buSzPts val="2592"/>
              <a:buNone/>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12949" y="1174805"/>
            <a:ext cx="10972800" cy="1143093"/>
          </a:xfrm>
          <a:prstGeom prst="rect">
            <a:avLst/>
          </a:prstGeom>
          <a:noFill/>
          <a:ln>
            <a:noFill/>
          </a:ln>
        </p:spPr>
        <p:txBody>
          <a:bodyPr spcFirstLastPara="1" wrap="square" lIns="0" tIns="182875" rIns="91425" bIns="45700" anchor="ctr" anchorCtr="0">
            <a:noAutofit/>
          </a:bodyPr>
          <a:lstStyle>
            <a:lvl1pPr marR="0" lvl="0" algn="l" rtl="0">
              <a:lnSpc>
                <a:spcPct val="80000"/>
              </a:lnSpc>
              <a:spcBef>
                <a:spcPts val="0"/>
              </a:spcBef>
              <a:spcAft>
                <a:spcPts val="0"/>
              </a:spcAft>
              <a:buClr>
                <a:srgbClr val="0C0C0C"/>
              </a:buClr>
              <a:buSzPts val="3600"/>
              <a:buFont typeface="Calibri"/>
              <a:buNone/>
              <a:defRPr sz="3600" b="1" i="0" u="none" strike="noStrike" cap="none">
                <a:solidFill>
                  <a:srgbClr val="0C0C0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612949" y="2423160"/>
            <a:ext cx="10972799" cy="3825240"/>
          </a:xfrm>
          <a:prstGeom prst="rect">
            <a:avLst/>
          </a:prstGeom>
          <a:noFill/>
          <a:ln>
            <a:noFill/>
          </a:ln>
        </p:spPr>
        <p:txBody>
          <a:bodyPr spcFirstLastPara="1" wrap="square" lIns="274300" tIns="45700" rIns="45700" bIns="45700" anchor="t" anchorCtr="0">
            <a:noAutofit/>
          </a:bodyPr>
          <a:lstStyle>
            <a:lvl1pPr marL="457200" marR="0" lvl="0" indent="-411480" algn="l" rtl="0">
              <a:lnSpc>
                <a:spcPct val="100000"/>
              </a:lnSpc>
              <a:spcBef>
                <a:spcPts val="0"/>
              </a:spcBef>
              <a:spcAft>
                <a:spcPts val="0"/>
              </a:spcAft>
              <a:buClr>
                <a:srgbClr val="003399"/>
              </a:buClr>
              <a:buSzPts val="2880"/>
              <a:buFont typeface="Arial"/>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3060"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L="2743200" marR="0" lvl="5" indent="-365760"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L="3200400" marR="0" lvl="6" indent="-406400"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 name="Google Shape;12;p19" hidden="1"/>
          <p:cNvSpPr/>
          <p:nvPr/>
        </p:nvSpPr>
        <p:spPr>
          <a:xfrm flipH="1">
            <a:off x="12286311" y="3724"/>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19" hidden="1"/>
          <p:cNvSpPr/>
          <p:nvPr/>
        </p:nvSpPr>
        <p:spPr>
          <a:xfrm>
            <a:off x="-856873" y="-933"/>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19"/>
          <p:cNvSpPr txBox="1"/>
          <p:nvPr/>
        </p:nvSpPr>
        <p:spPr>
          <a:xfrm>
            <a:off x="11548677" y="6528872"/>
            <a:ext cx="606252" cy="30777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
        <p:nvSpPr>
          <p:cNvPr id="15" name="Google Shape;15;p19"/>
          <p:cNvSpPr/>
          <p:nvPr/>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16" name="Google Shape;16;p19"/>
          <p:cNvSpPr/>
          <p:nvPr/>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552">
          <p15:clr>
            <a:srgbClr val="F26B43"/>
          </p15:clr>
        </p15:guide>
        <p15:guide id="3" orient="horz">
          <p15:clr>
            <a:srgbClr val="F26B43"/>
          </p15:clr>
        </p15:guide>
        <p15:guide id="4" orient="horz" pos="4320">
          <p15:clr>
            <a:srgbClr val="F26B43"/>
          </p15:clr>
        </p15:guide>
        <p15:guide id="5" orient="horz" pos="3936">
          <p15:clr>
            <a:srgbClr val="F26B43"/>
          </p15:clr>
        </p15:guide>
        <p15:guide id="6" orient="horz" pos="1464">
          <p15:clr>
            <a:srgbClr val="F26B43"/>
          </p15:clr>
        </p15:guide>
        <p15:guide id="7" orient="horz" pos="1512">
          <p15:clr>
            <a:srgbClr val="F26B43"/>
          </p15:clr>
        </p15:guide>
        <p15:guide id="8" pos="384">
          <p15:clr>
            <a:srgbClr val="F26B43"/>
          </p15:clr>
        </p15:guide>
        <p15:guide id="9" pos="3840">
          <p15:clr>
            <a:srgbClr val="F26B43"/>
          </p15:clr>
        </p15:guide>
        <p15:guide id="10"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shorturl.at/UBGez"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kcastor@plsas.org"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hyperlink" Target="mailto:grunning@plsa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ctrTitle"/>
          </p:nvPr>
        </p:nvSpPr>
        <p:spPr>
          <a:xfrm>
            <a:off x="3414153" y="1156650"/>
            <a:ext cx="5184600" cy="1907100"/>
          </a:xfrm>
          <a:prstGeom prst="rect">
            <a:avLst/>
          </a:prstGeom>
          <a:noFill/>
          <a:ln>
            <a:noFill/>
          </a:ln>
        </p:spPr>
        <p:txBody>
          <a:bodyPr spcFirstLastPara="1" wrap="square" lIns="0" tIns="457200" rIns="91425" bIns="45700" anchor="ctr" anchorCtr="0">
            <a:noAutofit/>
          </a:bodyPr>
          <a:lstStyle/>
          <a:p>
            <a:pPr marL="0" lvl="0" indent="0" algn="l" rtl="0">
              <a:lnSpc>
                <a:spcPct val="80000"/>
              </a:lnSpc>
              <a:spcBef>
                <a:spcPts val="0"/>
              </a:spcBef>
              <a:spcAft>
                <a:spcPts val="0"/>
              </a:spcAft>
              <a:buClr>
                <a:srgbClr val="101820"/>
              </a:buClr>
              <a:buSzPts val="3600"/>
              <a:buFont typeface="Calibri"/>
              <a:buNone/>
            </a:pPr>
            <a:r>
              <a:rPr lang="en-US" sz="3900" dirty="0"/>
              <a:t>All You Need is APES!</a:t>
            </a:r>
            <a:endParaRPr sz="3900" dirty="0"/>
          </a:p>
        </p:txBody>
      </p:sp>
      <p:pic>
        <p:nvPicPr>
          <p:cNvPr id="108" name="Google Shape;108;p3" descr="Charting the Cs logo with black and blue text"/>
          <p:cNvPicPr preferRelativeResize="0">
            <a:picLocks noGrp="1"/>
          </p:cNvPicPr>
          <p:nvPr>
            <p:ph type="pic" idx="3"/>
          </p:nvPr>
        </p:nvPicPr>
        <p:blipFill rotWithShape="1">
          <a:blip r:embed="rId3">
            <a:alphaModFix/>
          </a:blip>
          <a:srcRect t="337" b="-62990"/>
          <a:stretch/>
        </p:blipFill>
        <p:spPr>
          <a:xfrm>
            <a:off x="177782" y="1227906"/>
            <a:ext cx="2852755" cy="1055372"/>
          </a:xfrm>
          <a:prstGeom prst="rect">
            <a:avLst/>
          </a:prstGeom>
          <a:noFill/>
          <a:ln>
            <a:noFill/>
          </a:ln>
        </p:spPr>
      </p:pic>
      <p:sp>
        <p:nvSpPr>
          <p:cNvPr id="109" name="Google Shape;109;p3"/>
          <p:cNvSpPr txBox="1">
            <a:spLocks noGrp="1"/>
          </p:cNvSpPr>
          <p:nvPr>
            <p:ph type="body" idx="2"/>
          </p:nvPr>
        </p:nvSpPr>
        <p:spPr>
          <a:xfrm>
            <a:off x="92075" y="2891912"/>
            <a:ext cx="2938463" cy="2534528"/>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a:solidFill>
                  <a:srgbClr val="0C0C0C"/>
                </a:solidFill>
              </a:rPr>
              <a:t>Charting the Cs Conference 2025:</a:t>
            </a:r>
            <a:endParaRPr/>
          </a:p>
          <a:p>
            <a:pPr marL="0" lvl="0" indent="0" algn="l" rtl="0">
              <a:lnSpc>
                <a:spcPct val="100000"/>
              </a:lnSpc>
              <a:spcBef>
                <a:spcPts val="800"/>
              </a:spcBef>
              <a:spcAft>
                <a:spcPts val="0"/>
              </a:spcAft>
              <a:buSzPts val="2880"/>
              <a:buNone/>
            </a:pPr>
            <a:r>
              <a:rPr lang="en-US" i="1">
                <a:solidFill>
                  <a:srgbClr val="0C0C0C"/>
                </a:solidFill>
              </a:rPr>
              <a:t>To Literacy and Beyond</a:t>
            </a:r>
            <a:endParaRPr/>
          </a:p>
          <a:p>
            <a:pPr marL="0" lvl="0" indent="0" algn="l" rtl="0">
              <a:lnSpc>
                <a:spcPct val="100000"/>
              </a:lnSpc>
              <a:spcBef>
                <a:spcPts val="2000"/>
              </a:spcBef>
              <a:spcAft>
                <a:spcPts val="0"/>
              </a:spcAft>
              <a:buSzPts val="2880"/>
              <a:buNone/>
            </a:pPr>
            <a:r>
              <a:rPr lang="en-US">
                <a:solidFill>
                  <a:srgbClr val="0C0C0C"/>
                </a:solidFill>
              </a:rPr>
              <a:t>Cooperation </a:t>
            </a:r>
            <a:br>
              <a:rPr lang="en-US">
                <a:solidFill>
                  <a:srgbClr val="0C0C0C"/>
                </a:solidFill>
              </a:rPr>
            </a:br>
            <a:r>
              <a:rPr lang="en-US">
                <a:solidFill>
                  <a:srgbClr val="0C0C0C"/>
                </a:solidFill>
              </a:rPr>
              <a:t>Communication </a:t>
            </a:r>
            <a:br>
              <a:rPr lang="en-US">
                <a:solidFill>
                  <a:srgbClr val="0C0C0C"/>
                </a:solidFill>
              </a:rPr>
            </a:br>
            <a:r>
              <a:rPr lang="en-US">
                <a:solidFill>
                  <a:srgbClr val="0C0C0C"/>
                </a:solidFill>
              </a:rPr>
              <a:t>Collaboration</a:t>
            </a:r>
            <a:endParaRPr/>
          </a:p>
        </p:txBody>
      </p:sp>
      <p:sp>
        <p:nvSpPr>
          <p:cNvPr id="110" name="Google Shape;110;p3"/>
          <p:cNvSpPr txBox="1">
            <a:spLocks noGrp="1"/>
          </p:cNvSpPr>
          <p:nvPr>
            <p:ph type="body" idx="1"/>
          </p:nvPr>
        </p:nvSpPr>
        <p:spPr>
          <a:xfrm>
            <a:off x="3413806" y="3063672"/>
            <a:ext cx="8193600" cy="25344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sz="2500">
                <a:highlight>
                  <a:schemeClr val="lt1"/>
                </a:highlight>
              </a:rPr>
              <a:t>April 28, 2025</a:t>
            </a:r>
            <a:endParaRPr sz="2500">
              <a:highlight>
                <a:schemeClr val="lt1"/>
              </a:highlight>
            </a:endParaRPr>
          </a:p>
          <a:p>
            <a:pPr marL="0" lvl="0" indent="0" algn="l" rtl="0">
              <a:lnSpc>
                <a:spcPct val="100000"/>
              </a:lnSpc>
              <a:spcBef>
                <a:spcPts val="600"/>
              </a:spcBef>
              <a:spcAft>
                <a:spcPts val="0"/>
              </a:spcAft>
              <a:buSzPts val="2880"/>
              <a:buNone/>
            </a:pPr>
            <a:r>
              <a:rPr lang="en-US" sz="2800" b="1"/>
              <a:t>Ginny Running and Kathy Castor</a:t>
            </a:r>
            <a:endParaRPr sz="2800" b="1"/>
          </a:p>
          <a:p>
            <a:pPr marL="0" lvl="0" indent="0" algn="l" rtl="0">
              <a:lnSpc>
                <a:spcPct val="100000"/>
              </a:lnSpc>
              <a:spcBef>
                <a:spcPts val="600"/>
              </a:spcBef>
              <a:spcAft>
                <a:spcPts val="0"/>
              </a:spcAft>
              <a:buSzPts val="2880"/>
              <a:buNone/>
            </a:pPr>
            <a:r>
              <a:rPr lang="en-US"/>
              <a:t>Prior Lake - Savage Area School District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
          <p:cNvSpPr txBox="1">
            <a:spLocks noGrp="1"/>
          </p:cNvSpPr>
          <p:nvPr>
            <p:ph type="title"/>
          </p:nvPr>
        </p:nvSpPr>
        <p:spPr>
          <a:xfrm>
            <a:off x="612489" y="-1372643"/>
            <a:ext cx="10978994" cy="11811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3600"/>
              <a:buNone/>
            </a:pPr>
            <a:r>
              <a:rPr lang="en-US" sz="3900"/>
              <a:t>Examples in Action</a:t>
            </a:r>
            <a:r>
              <a:rPr lang="en-US" sz="3200"/>
              <a:t>, continued 2</a:t>
            </a:r>
            <a:endParaRPr sz="3200"/>
          </a:p>
        </p:txBody>
      </p:sp>
      <p:sp>
        <p:nvSpPr>
          <p:cNvPr id="183" name="Google Shape;183;p2"/>
          <p:cNvSpPr txBox="1">
            <a:spLocks noGrp="1"/>
          </p:cNvSpPr>
          <p:nvPr>
            <p:ph type="body" idx="1"/>
          </p:nvPr>
        </p:nvSpPr>
        <p:spPr>
          <a:xfrm>
            <a:off x="609600" y="1143000"/>
            <a:ext cx="2194560" cy="22860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a:t>View video 4: Walter Greeting Spinner for Charting the C's.</a:t>
            </a:r>
            <a:endParaRPr/>
          </a:p>
        </p:txBody>
      </p:sp>
      <p:pic>
        <p:nvPicPr>
          <p:cNvPr id="4" name="Walter Greeting Spinner for Charting the C's 4th video slide 8 (1)" descr="Video thumbnail of a teacher and an child in front of a Velcro board spinner.">
            <a:hlinkClick r:id="" action="ppaction://media"/>
            <a:extLst>
              <a:ext uri="{FF2B5EF4-FFF2-40B4-BE49-F238E27FC236}">
                <a16:creationId xmlns:a16="http://schemas.microsoft.com/office/drawing/2014/main" id="{B57F54A5-2EBA-E83C-A56D-0F83D1E5A83D}"/>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5"/>
          <a:stretch>
            <a:fillRect/>
          </a:stretch>
        </p:blipFill>
        <p:spPr>
          <a:xfrm>
            <a:off x="3048000" y="1293813"/>
            <a:ext cx="8543925" cy="48053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3289755fdd0_0_6"/>
          <p:cNvSpPr txBox="1">
            <a:spLocks noGrp="1"/>
          </p:cNvSpPr>
          <p:nvPr>
            <p:ph type="title"/>
          </p:nvPr>
        </p:nvSpPr>
        <p:spPr>
          <a:xfrm>
            <a:off x="612495" y="1170650"/>
            <a:ext cx="56808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 Time for Show and Tell!</a:t>
            </a:r>
            <a:endParaRPr sz="3900"/>
          </a:p>
        </p:txBody>
      </p:sp>
      <p:pic>
        <p:nvPicPr>
          <p:cNvPr id="191" name="Google Shape;191;g3289755fdd0_0_6" descr="9 rockets on a sheet of paper"/>
          <p:cNvPicPr preferRelativeResize="0"/>
          <p:nvPr/>
        </p:nvPicPr>
        <p:blipFill rotWithShape="1">
          <a:blip r:embed="rId3">
            <a:alphaModFix/>
          </a:blip>
          <a:srcRect/>
          <a:stretch/>
        </p:blipFill>
        <p:spPr>
          <a:xfrm>
            <a:off x="612500" y="2324098"/>
            <a:ext cx="2190351" cy="3688017"/>
          </a:xfrm>
          <a:prstGeom prst="rect">
            <a:avLst/>
          </a:prstGeom>
          <a:noFill/>
          <a:ln>
            <a:noFill/>
          </a:ln>
        </p:spPr>
      </p:pic>
      <p:pic>
        <p:nvPicPr>
          <p:cNvPr id="192" name="Google Shape;192;g3289755fdd0_0_6" descr="The number 9"/>
          <p:cNvPicPr preferRelativeResize="0"/>
          <p:nvPr/>
        </p:nvPicPr>
        <p:blipFill rotWithShape="1">
          <a:blip r:embed="rId4">
            <a:alphaModFix/>
          </a:blip>
          <a:srcRect/>
          <a:stretch/>
        </p:blipFill>
        <p:spPr>
          <a:xfrm rot="-1360215">
            <a:off x="2493500" y="4910698"/>
            <a:ext cx="1166530" cy="1153500"/>
          </a:xfrm>
          <a:prstGeom prst="rect">
            <a:avLst/>
          </a:prstGeom>
          <a:noFill/>
          <a:ln>
            <a:noFill/>
          </a:ln>
        </p:spPr>
      </p:pic>
      <p:pic>
        <p:nvPicPr>
          <p:cNvPr id="193" name="Google Shape;193;g3289755fdd0_0_6" descr="A spinning dial that points to pictures of greeting options"/>
          <p:cNvPicPr preferRelativeResize="0"/>
          <p:nvPr/>
        </p:nvPicPr>
        <p:blipFill rotWithShape="1">
          <a:blip r:embed="rId5">
            <a:alphaModFix/>
          </a:blip>
          <a:srcRect/>
          <a:stretch/>
        </p:blipFill>
        <p:spPr>
          <a:xfrm>
            <a:off x="4460050" y="2400297"/>
            <a:ext cx="3034249" cy="3106301"/>
          </a:xfrm>
          <a:prstGeom prst="rect">
            <a:avLst/>
          </a:prstGeom>
          <a:noFill/>
          <a:ln>
            <a:noFill/>
          </a:ln>
        </p:spPr>
      </p:pic>
      <p:pic>
        <p:nvPicPr>
          <p:cNvPr id="194" name="Google Shape;194;g3289755fdd0_0_6" descr="A picture of an elephant with a sentence underneath _blank_ is for Elephant. "/>
          <p:cNvPicPr preferRelativeResize="0"/>
          <p:nvPr/>
        </p:nvPicPr>
        <p:blipFill rotWithShape="1">
          <a:blip r:embed="rId6">
            <a:alphaModFix/>
          </a:blip>
          <a:srcRect/>
          <a:stretch/>
        </p:blipFill>
        <p:spPr>
          <a:xfrm>
            <a:off x="7774200" y="1737550"/>
            <a:ext cx="3818550" cy="2789875"/>
          </a:xfrm>
          <a:prstGeom prst="rect">
            <a:avLst/>
          </a:prstGeom>
          <a:noFill/>
          <a:ln>
            <a:noFill/>
          </a:ln>
        </p:spPr>
      </p:pic>
      <p:pic>
        <p:nvPicPr>
          <p:cNvPr id="195" name="Google Shape;195;g3289755fdd0_0_6" descr="The letter E"/>
          <p:cNvPicPr preferRelativeResize="0"/>
          <p:nvPr/>
        </p:nvPicPr>
        <p:blipFill rotWithShape="1">
          <a:blip r:embed="rId7">
            <a:alphaModFix/>
          </a:blip>
          <a:srcRect/>
          <a:stretch/>
        </p:blipFill>
        <p:spPr>
          <a:xfrm rot="-1240560">
            <a:off x="8695394" y="4728015"/>
            <a:ext cx="1357512" cy="12130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2aa85e39af_1_18"/>
          <p:cNvSpPr txBox="1">
            <a:spLocks noGrp="1"/>
          </p:cNvSpPr>
          <p:nvPr>
            <p:ph type="title"/>
          </p:nvPr>
        </p:nvSpPr>
        <p:spPr>
          <a:xfrm>
            <a:off x="612494" y="1170650"/>
            <a:ext cx="46647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Station Time!!</a:t>
            </a:r>
            <a:endParaRPr sz="3900"/>
          </a:p>
        </p:txBody>
      </p:sp>
      <p:sp>
        <p:nvSpPr>
          <p:cNvPr id="202" name="Google Shape;202;g32aa85e39af_1_18"/>
          <p:cNvSpPr txBox="1">
            <a:spLocks noGrp="1"/>
          </p:cNvSpPr>
          <p:nvPr>
            <p:ph type="body" idx="1"/>
          </p:nvPr>
        </p:nvSpPr>
        <p:spPr>
          <a:xfrm>
            <a:off x="612500" y="2421572"/>
            <a:ext cx="10979100" cy="2740200"/>
          </a:xfrm>
          <a:prstGeom prst="rect">
            <a:avLst/>
          </a:prstGeom>
          <a:noFill/>
          <a:ln>
            <a:noFill/>
          </a:ln>
        </p:spPr>
        <p:txBody>
          <a:bodyPr spcFirstLastPara="1" wrap="square" lIns="274300" tIns="45700" rIns="45700" bIns="45700" anchor="ctr" anchorCtr="0">
            <a:noAutofit/>
          </a:bodyPr>
          <a:lstStyle/>
          <a:p>
            <a:pPr marL="0" lvl="0" indent="0" algn="ctr" rtl="0">
              <a:lnSpc>
                <a:spcPct val="100000"/>
              </a:lnSpc>
              <a:spcBef>
                <a:spcPts val="0"/>
              </a:spcBef>
              <a:spcAft>
                <a:spcPts val="0"/>
              </a:spcAft>
              <a:buSzPts val="2592"/>
              <a:buNone/>
            </a:pPr>
            <a:r>
              <a:rPr lang="en-US" sz="2600"/>
              <a:t>It is time for you to explore some materials we brought for show and tell.  </a:t>
            </a:r>
            <a:endParaRPr sz="2600"/>
          </a:p>
          <a:p>
            <a:pPr marL="0" lvl="0" indent="0" algn="ctr" rtl="0">
              <a:lnSpc>
                <a:spcPct val="100000"/>
              </a:lnSpc>
              <a:spcBef>
                <a:spcPts val="600"/>
              </a:spcBef>
              <a:spcAft>
                <a:spcPts val="0"/>
              </a:spcAft>
              <a:buSzPts val="2592"/>
              <a:buNone/>
            </a:pPr>
            <a:endParaRPr sz="2600"/>
          </a:p>
          <a:p>
            <a:pPr marL="0" lvl="0" indent="0" algn="ctr" rtl="0">
              <a:lnSpc>
                <a:spcPct val="100000"/>
              </a:lnSpc>
              <a:spcBef>
                <a:spcPts val="600"/>
              </a:spcBef>
              <a:spcAft>
                <a:spcPts val="0"/>
              </a:spcAft>
              <a:buSzPts val="2592"/>
              <a:buNone/>
            </a:pPr>
            <a:r>
              <a:rPr lang="en-US" sz="2600"/>
              <a:t>Feel free to ask questions and give examples of your own if you have them!</a:t>
            </a:r>
            <a:endParaRPr sz="2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2aa85e39af_0_3"/>
          <p:cNvSpPr txBox="1">
            <a:spLocks noGrp="1"/>
          </p:cNvSpPr>
          <p:nvPr>
            <p:ph type="title"/>
          </p:nvPr>
        </p:nvSpPr>
        <p:spPr>
          <a:xfrm>
            <a:off x="612489" y="1340299"/>
            <a:ext cx="10978994" cy="865017"/>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Reflections</a:t>
            </a:r>
            <a:endParaRPr sz="3900"/>
          </a:p>
        </p:txBody>
      </p:sp>
      <p:pic>
        <p:nvPicPr>
          <p:cNvPr id="209" name="Google Shape;209;g32aa85e39af_0_3" descr="An image of mountains and forest being reflected in a still body of water."/>
          <p:cNvPicPr preferRelativeResize="0"/>
          <p:nvPr/>
        </p:nvPicPr>
        <p:blipFill rotWithShape="1">
          <a:blip r:embed="rId3">
            <a:alphaModFix/>
          </a:blip>
          <a:srcRect l="39" r="28"/>
          <a:stretch/>
        </p:blipFill>
        <p:spPr>
          <a:xfrm>
            <a:off x="2711075" y="2247899"/>
            <a:ext cx="5989000" cy="3994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2aa85e39af_1_12"/>
          <p:cNvSpPr txBox="1">
            <a:spLocks noGrp="1"/>
          </p:cNvSpPr>
          <p:nvPr>
            <p:ph type="title"/>
          </p:nvPr>
        </p:nvSpPr>
        <p:spPr>
          <a:xfrm>
            <a:off x="612493" y="1170650"/>
            <a:ext cx="4313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Resources</a:t>
            </a:r>
            <a:endParaRPr sz="3900"/>
          </a:p>
        </p:txBody>
      </p:sp>
      <p:sp>
        <p:nvSpPr>
          <p:cNvPr id="216" name="Google Shape;216;g32aa85e39af_1_12"/>
          <p:cNvSpPr txBox="1">
            <a:spLocks noGrp="1"/>
          </p:cNvSpPr>
          <p:nvPr>
            <p:ph type="body" idx="1"/>
          </p:nvPr>
        </p:nvSpPr>
        <p:spPr>
          <a:xfrm>
            <a:off x="606438" y="2400291"/>
            <a:ext cx="10979100" cy="39030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592"/>
              <a:buNone/>
            </a:pPr>
            <a:r>
              <a:rPr lang="en-US" u="sng" dirty="0">
                <a:solidFill>
                  <a:schemeClr val="hlink"/>
                </a:solidFill>
                <a:hlinkClick r:id="rId3"/>
              </a:rPr>
              <a:t>Errorless Learning Resources from Ginny and Kathy</a:t>
            </a:r>
            <a:r>
              <a:rPr lang="en-US" dirty="0"/>
              <a:t>   (https://shorturl.at/UBGez)</a:t>
            </a:r>
            <a:endParaRPr dirty="0"/>
          </a:p>
          <a:p>
            <a:pPr marL="0" lvl="0" indent="0" algn="l" rtl="0">
              <a:lnSpc>
                <a:spcPct val="100000"/>
              </a:lnSpc>
              <a:spcBef>
                <a:spcPts val="600"/>
              </a:spcBef>
              <a:spcAft>
                <a:spcPts val="0"/>
              </a:spcAft>
              <a:buSzPts val="2592"/>
              <a:buNone/>
            </a:pPr>
            <a:endParaRPr dirty="0"/>
          </a:p>
          <a:p>
            <a:pPr marL="0" lvl="0" indent="0" algn="l" rtl="0">
              <a:lnSpc>
                <a:spcPct val="100000"/>
              </a:lnSpc>
              <a:spcBef>
                <a:spcPts val="600"/>
              </a:spcBef>
              <a:spcAft>
                <a:spcPts val="0"/>
              </a:spcAft>
              <a:buSzPts val="2592"/>
              <a:buNone/>
            </a:pPr>
            <a:r>
              <a:rPr lang="en-US" dirty="0"/>
              <a:t>DISCLAIMER: Please be aware that the resources provided have not been reviewed for accessibility and / or copyright. These are meant to be printable materials for use with students. In addition, we are sharing the materials that we have created with an understanding that no attendee will try to claim credit for, sell or make financial gain from the work we have done.</a:t>
            </a:r>
            <a:endParaRPr dirty="0"/>
          </a:p>
          <a:p>
            <a:pPr marL="0" lvl="0" indent="0" algn="l" rtl="0">
              <a:lnSpc>
                <a:spcPct val="100000"/>
              </a:lnSpc>
              <a:spcBef>
                <a:spcPts val="600"/>
              </a:spcBef>
              <a:spcAft>
                <a:spcPts val="0"/>
              </a:spcAft>
              <a:buSzPts val="2592"/>
              <a:buNone/>
            </a:pPr>
            <a:r>
              <a:rPr lang="en-US" dirty="0"/>
              <a:t>These resources will be available through May 30th, 2025, at which time the folder will no longer be available.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ctrTitle"/>
          </p:nvPr>
        </p:nvSpPr>
        <p:spPr>
          <a:xfrm>
            <a:off x="1564061" y="2514600"/>
            <a:ext cx="9086100" cy="9144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a:t>Thank you!</a:t>
            </a:r>
            <a:endParaRPr/>
          </a:p>
          <a:p>
            <a:pPr marL="0" lvl="0" indent="0" algn="ctr" rtl="0">
              <a:lnSpc>
                <a:spcPct val="80000"/>
              </a:lnSpc>
              <a:spcBef>
                <a:spcPts val="2400"/>
              </a:spcBef>
              <a:spcAft>
                <a:spcPts val="2400"/>
              </a:spcAft>
              <a:buClr>
                <a:srgbClr val="101820"/>
              </a:buClr>
              <a:buSzPts val="3600"/>
              <a:buFont typeface="Calibri"/>
              <a:buNone/>
            </a:pPr>
            <a:r>
              <a:rPr lang="en-US" b="0"/>
              <a:t>Questions?</a:t>
            </a:r>
            <a:endParaRPr b="0"/>
          </a:p>
        </p:txBody>
      </p:sp>
      <p:sp>
        <p:nvSpPr>
          <p:cNvPr id="222" name="Google Shape;222;p17"/>
          <p:cNvSpPr txBox="1">
            <a:spLocks noGrp="1"/>
          </p:cNvSpPr>
          <p:nvPr>
            <p:ph type="body" idx="1"/>
          </p:nvPr>
        </p:nvSpPr>
        <p:spPr>
          <a:xfrm>
            <a:off x="606450" y="3924300"/>
            <a:ext cx="11001300" cy="197995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600"/>
              </a:spcBef>
              <a:spcAft>
                <a:spcPts val="0"/>
              </a:spcAft>
              <a:buSzPts val="2592"/>
              <a:buNone/>
            </a:pPr>
            <a:r>
              <a:rPr lang="en-US" sz="3500" dirty="0"/>
              <a:t>Kathy Castor, </a:t>
            </a:r>
            <a:r>
              <a:rPr lang="en-US" sz="3600" u="sng" dirty="0">
                <a:solidFill>
                  <a:schemeClr val="hlink"/>
                </a:solidFill>
                <a:hlinkClick r:id="rId3"/>
              </a:rPr>
              <a:t>kcastor@plsas.org</a:t>
            </a:r>
            <a:endParaRPr sz="3500" dirty="0"/>
          </a:p>
          <a:p>
            <a:pPr marL="0" lvl="0" indent="0" algn="ctr" rtl="0">
              <a:lnSpc>
                <a:spcPct val="100000"/>
              </a:lnSpc>
              <a:spcBef>
                <a:spcPts val="600"/>
              </a:spcBef>
              <a:spcAft>
                <a:spcPts val="0"/>
              </a:spcAft>
              <a:buSzPts val="2592"/>
              <a:buNone/>
            </a:pPr>
            <a:r>
              <a:rPr lang="en-US" sz="3500" dirty="0"/>
              <a:t>Ginny Running,</a:t>
            </a:r>
            <a:r>
              <a:rPr lang="en-US" sz="3600" u="sng" dirty="0">
                <a:solidFill>
                  <a:schemeClr val="hlink"/>
                </a:solidFill>
                <a:hlinkClick r:id="rId4"/>
              </a:rPr>
              <a:t> grunning@plsas.org</a:t>
            </a:r>
            <a:r>
              <a:rPr lang="en-US" sz="3500" dirty="0"/>
              <a:t> </a:t>
            </a:r>
            <a:endParaRPr sz="2700" dirty="0"/>
          </a:p>
        </p:txBody>
      </p:sp>
      <p:pic>
        <p:nvPicPr>
          <p:cNvPr id="223" name="Google Shape;223;p17" descr="Charting the Cs logo"/>
          <p:cNvPicPr preferRelativeResize="0"/>
          <p:nvPr/>
        </p:nvPicPr>
        <p:blipFill rotWithShape="1">
          <a:blip r:embed="rId5">
            <a:alphaModFix/>
          </a:blip>
          <a:srcRect/>
          <a:stretch/>
        </p:blipFill>
        <p:spPr>
          <a:xfrm>
            <a:off x="4665318" y="1206364"/>
            <a:ext cx="2882435" cy="6047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27"/>
        <p:cNvGrpSpPr/>
        <p:nvPr/>
      </p:nvGrpSpPr>
      <p:grpSpPr>
        <a:xfrm>
          <a:off x="0" y="0"/>
          <a:ext cx="0" cy="0"/>
          <a:chOff x="0" y="0"/>
          <a:chExt cx="0" cy="0"/>
        </a:xfrm>
      </p:grpSpPr>
      <p:sp>
        <p:nvSpPr>
          <p:cNvPr id="228" name="Google Shape;228;p18"/>
          <p:cNvSpPr txBox="1">
            <a:spLocks noGrp="1"/>
          </p:cNvSpPr>
          <p:nvPr>
            <p:ph type="ctrTitle"/>
          </p:nvPr>
        </p:nvSpPr>
        <p:spPr>
          <a:xfrm>
            <a:off x="606868" y="2324101"/>
            <a:ext cx="11000232" cy="11049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a:t>Charting the Cs Conference 2025</a:t>
            </a:r>
            <a:endParaRPr i="1"/>
          </a:p>
        </p:txBody>
      </p:sp>
      <p:sp>
        <p:nvSpPr>
          <p:cNvPr id="229" name="Google Shape;229;p18"/>
          <p:cNvSpPr txBox="1">
            <a:spLocks noGrp="1"/>
          </p:cNvSpPr>
          <p:nvPr>
            <p:ph type="body" idx="1"/>
          </p:nvPr>
        </p:nvSpPr>
        <p:spPr>
          <a:xfrm>
            <a:off x="606425" y="3429001"/>
            <a:ext cx="11001375" cy="2285999"/>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592"/>
              <a:buNone/>
            </a:pPr>
            <a:r>
              <a:rPr lang="en-US"/>
              <a:t>Statewide Professional Development to Support the Workforce and Low Incidence Disability Areas in the State of Minnesota. </a:t>
            </a:r>
            <a:endParaRPr/>
          </a:p>
          <a:p>
            <a:pPr marL="0" lvl="0" indent="0" algn="l" rtl="0">
              <a:lnSpc>
                <a:spcPct val="100000"/>
              </a:lnSpc>
              <a:spcBef>
                <a:spcPts val="600"/>
              </a:spcBef>
              <a:spcAft>
                <a:spcPts val="0"/>
              </a:spcAft>
              <a:buSzPts val="2592"/>
              <a:buNone/>
            </a:pPr>
            <a:r>
              <a:rPr lang="en-US"/>
              <a:t>This presentation is partially funded with a grant from the Minnesota Department of Education using federal funding, CFDA 84.027A, Special Education – Grants to States. The contents of this website do not necessarily represent the policy of the federal Department of Education, or the state Department of Education and you should not assume endorsement by the federal or state government.</a:t>
            </a:r>
            <a:endParaRPr/>
          </a:p>
        </p:txBody>
      </p:sp>
      <p:pic>
        <p:nvPicPr>
          <p:cNvPr id="230" name="Google Shape;230;p18" descr="Charting the Cs logo"/>
          <p:cNvPicPr preferRelativeResize="0"/>
          <p:nvPr/>
        </p:nvPicPr>
        <p:blipFill rotWithShape="1">
          <a:blip r:embed="rId3">
            <a:alphaModFix/>
          </a:blip>
          <a:srcRect/>
          <a:stretch/>
        </p:blipFill>
        <p:spPr>
          <a:xfrm>
            <a:off x="4665319" y="1206364"/>
            <a:ext cx="2882435" cy="6047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1"/>
          <p:cNvSpPr txBox="1">
            <a:spLocks noGrp="1"/>
          </p:cNvSpPr>
          <p:nvPr>
            <p:ph type="title"/>
          </p:nvPr>
        </p:nvSpPr>
        <p:spPr>
          <a:xfrm>
            <a:off x="612489" y="1170638"/>
            <a:ext cx="7335757"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sz="3900"/>
              <a:t>Who We Are…</a:t>
            </a:r>
            <a:endParaRPr sz="3900" b="0" i="1"/>
          </a:p>
        </p:txBody>
      </p:sp>
      <p:sp>
        <p:nvSpPr>
          <p:cNvPr id="116" name="Google Shape;116;p11"/>
          <p:cNvSpPr txBox="1">
            <a:spLocks noGrp="1"/>
          </p:cNvSpPr>
          <p:nvPr>
            <p:ph type="body" idx="1"/>
          </p:nvPr>
        </p:nvSpPr>
        <p:spPr>
          <a:xfrm>
            <a:off x="609600" y="2429607"/>
            <a:ext cx="6301154" cy="1537484"/>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SzPts val="2592"/>
              <a:buNone/>
            </a:pPr>
            <a:r>
              <a:rPr lang="en-US" b="1"/>
              <a:t>Ginny Running:</a:t>
            </a:r>
            <a:endParaRPr b="1"/>
          </a:p>
          <a:p>
            <a:pPr marL="0" lvl="0" indent="0" algn="l" rtl="0">
              <a:lnSpc>
                <a:spcPct val="100000"/>
              </a:lnSpc>
              <a:spcBef>
                <a:spcPts val="0"/>
              </a:spcBef>
              <a:spcAft>
                <a:spcPts val="0"/>
              </a:spcAft>
              <a:buSzPts val="2592"/>
              <a:buNone/>
            </a:pPr>
            <a:r>
              <a:rPr lang="en-US"/>
              <a:t>Physical &amp; Health Disabilities Teacher</a:t>
            </a:r>
            <a:endParaRPr/>
          </a:p>
          <a:p>
            <a:pPr marL="0" lvl="0" indent="0" algn="l" rtl="0">
              <a:lnSpc>
                <a:spcPct val="100000"/>
              </a:lnSpc>
              <a:spcBef>
                <a:spcPts val="0"/>
              </a:spcBef>
              <a:spcAft>
                <a:spcPts val="0"/>
              </a:spcAft>
              <a:buSzPts val="2592"/>
              <a:buNone/>
            </a:pPr>
            <a:r>
              <a:rPr lang="en-US"/>
              <a:t>Traumatic Brain Injury Specialist</a:t>
            </a:r>
            <a:endParaRPr/>
          </a:p>
          <a:p>
            <a:pPr marL="0" lvl="0" indent="0" algn="l" rtl="0">
              <a:lnSpc>
                <a:spcPct val="100000"/>
              </a:lnSpc>
              <a:spcBef>
                <a:spcPts val="0"/>
              </a:spcBef>
              <a:spcAft>
                <a:spcPts val="0"/>
              </a:spcAft>
              <a:buSzPts val="2592"/>
              <a:buNone/>
            </a:pPr>
            <a:r>
              <a:rPr lang="en-US"/>
              <a:t>(Former Life Skills Teacher of 15+ years)</a:t>
            </a:r>
            <a:endParaRPr/>
          </a:p>
        </p:txBody>
      </p:sp>
      <p:pic>
        <p:nvPicPr>
          <p:cNvPr id="117" name="Google Shape;117;p11" descr="Family picture - husband, daughter, wife. Daughter is in a pink dress for homecoming."/>
          <p:cNvPicPr preferRelativeResize="0"/>
          <p:nvPr/>
        </p:nvPicPr>
        <p:blipFill rotWithShape="1">
          <a:blip r:embed="rId3">
            <a:alphaModFix/>
          </a:blip>
          <a:srcRect l="18712" t="32222" r="26622" b="27061"/>
          <a:stretch/>
        </p:blipFill>
        <p:spPr>
          <a:xfrm>
            <a:off x="9007452" y="1348145"/>
            <a:ext cx="2566271" cy="2548605"/>
          </a:xfrm>
          <a:prstGeom prst="rect">
            <a:avLst/>
          </a:prstGeom>
          <a:noFill/>
          <a:ln w="9525" cap="flat" cmpd="sng">
            <a:solidFill>
              <a:schemeClr val="dk1"/>
            </a:solidFill>
            <a:prstDash val="solid"/>
            <a:round/>
            <a:headEnd type="none" w="sm" len="sm"/>
            <a:tailEnd type="none" w="sm" len="sm"/>
          </a:ln>
        </p:spPr>
      </p:pic>
      <p:sp>
        <p:nvSpPr>
          <p:cNvPr id="118" name="Google Shape;118;p11"/>
          <p:cNvSpPr txBox="1">
            <a:spLocks noGrp="1"/>
          </p:cNvSpPr>
          <p:nvPr>
            <p:ph type="body" idx="2"/>
          </p:nvPr>
        </p:nvSpPr>
        <p:spPr>
          <a:xfrm>
            <a:off x="622966" y="4072599"/>
            <a:ext cx="6287788" cy="2175802"/>
          </a:xfrm>
          <a:prstGeom prst="rect">
            <a:avLst/>
          </a:prstGeom>
          <a:noFill/>
          <a:ln>
            <a:noFill/>
          </a:ln>
        </p:spPr>
        <p:txBody>
          <a:bodyPr spcFirstLastPara="1" wrap="square" lIns="274300" tIns="45700" rIns="45700" bIns="45700" anchor="t" anchorCtr="0">
            <a:noAutofit/>
          </a:bodyPr>
          <a:lstStyle/>
          <a:p>
            <a:pPr marL="64008" lvl="0" indent="0" algn="l" rtl="0">
              <a:lnSpc>
                <a:spcPct val="100000"/>
              </a:lnSpc>
              <a:spcBef>
                <a:spcPts val="0"/>
              </a:spcBef>
              <a:spcAft>
                <a:spcPts val="0"/>
              </a:spcAft>
              <a:buSzPts val="2592"/>
              <a:buNone/>
            </a:pPr>
            <a:r>
              <a:rPr lang="en-US" b="1" dirty="0"/>
              <a:t>Kathy Castor:</a:t>
            </a:r>
            <a:endParaRPr dirty="0"/>
          </a:p>
          <a:p>
            <a:pPr marL="457200" lvl="0" indent="-393192" algn="l" rtl="0">
              <a:lnSpc>
                <a:spcPct val="100000"/>
              </a:lnSpc>
              <a:spcBef>
                <a:spcPts val="0"/>
              </a:spcBef>
              <a:spcAft>
                <a:spcPts val="0"/>
              </a:spcAft>
              <a:buSzPts val="2592"/>
              <a:buChar char="•"/>
            </a:pPr>
            <a:r>
              <a:rPr lang="en-US" dirty="0"/>
              <a:t>Speech - Language Pathologist</a:t>
            </a:r>
            <a:br>
              <a:rPr lang="en-US" dirty="0"/>
            </a:br>
            <a:r>
              <a:rPr lang="en-US" dirty="0"/>
              <a:t>Assistive Technology Specialist</a:t>
            </a:r>
            <a:endParaRPr dirty="0"/>
          </a:p>
          <a:p>
            <a:pPr marL="457200" lvl="0" indent="-393192" algn="l" rtl="0">
              <a:lnSpc>
                <a:spcPct val="100000"/>
              </a:lnSpc>
              <a:spcBef>
                <a:spcPts val="0"/>
              </a:spcBef>
              <a:spcAft>
                <a:spcPts val="0"/>
              </a:spcAft>
              <a:buSzPts val="2592"/>
              <a:buChar char="•"/>
            </a:pPr>
            <a:r>
              <a:rPr lang="en-US" dirty="0"/>
              <a:t>(Self Proclaimed DORK)</a:t>
            </a:r>
            <a:endParaRPr dirty="0"/>
          </a:p>
        </p:txBody>
      </p:sp>
      <p:pic>
        <p:nvPicPr>
          <p:cNvPr id="119" name="Google Shape;119;p11" descr="Family of 5 - husband, son, wife, son, daughter. Standing outside."/>
          <p:cNvPicPr preferRelativeResize="0">
            <a:picLocks noGrp="1"/>
          </p:cNvPicPr>
          <p:nvPr>
            <p:ph type="pic" idx="4"/>
          </p:nvPr>
        </p:nvPicPr>
        <p:blipFill rotWithShape="1">
          <a:blip r:embed="rId4">
            <a:alphaModFix/>
          </a:blip>
          <a:srcRect t="8957" b="8957"/>
          <a:stretch/>
        </p:blipFill>
        <p:spPr>
          <a:xfrm>
            <a:off x="8880842" y="3943644"/>
            <a:ext cx="2694184" cy="230475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3289755fdd0_0_24"/>
          <p:cNvSpPr txBox="1">
            <a:spLocks noGrp="1"/>
          </p:cNvSpPr>
          <p:nvPr>
            <p:ph type="title"/>
          </p:nvPr>
        </p:nvSpPr>
        <p:spPr>
          <a:xfrm>
            <a:off x="612500" y="1170650"/>
            <a:ext cx="8174313"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t>Outcomes for our session: APES is Where It’s At! </a:t>
            </a:r>
            <a:endParaRPr/>
          </a:p>
        </p:txBody>
      </p:sp>
      <p:sp>
        <p:nvSpPr>
          <p:cNvPr id="125" name="Google Shape;125;g3289755fdd0_0_24"/>
          <p:cNvSpPr txBox="1">
            <a:spLocks noGrp="1"/>
          </p:cNvSpPr>
          <p:nvPr>
            <p:ph type="body" idx="1"/>
          </p:nvPr>
        </p:nvSpPr>
        <p:spPr>
          <a:xfrm>
            <a:off x="612500" y="2421575"/>
            <a:ext cx="10155000" cy="397110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600"/>
              </a:spcBef>
              <a:spcAft>
                <a:spcPts val="0"/>
              </a:spcAft>
              <a:buSzPts val="2592"/>
              <a:buNone/>
            </a:pPr>
            <a:r>
              <a:rPr lang="en-US" sz="2700" b="1" dirty="0">
                <a:solidFill>
                  <a:srgbClr val="D76213"/>
                </a:solidFill>
              </a:rPr>
              <a:t>A</a:t>
            </a:r>
            <a:r>
              <a:rPr lang="en-US" sz="2700" b="1" dirty="0">
                <a:solidFill>
                  <a:srgbClr val="0C0C0C"/>
                </a:solidFill>
              </a:rPr>
              <a:t>ctive </a:t>
            </a:r>
            <a:r>
              <a:rPr lang="en-US" sz="2700" b="1" dirty="0">
                <a:solidFill>
                  <a:srgbClr val="D76213"/>
                </a:solidFill>
              </a:rPr>
              <a:t>P</a:t>
            </a:r>
            <a:r>
              <a:rPr lang="en-US" sz="2700" b="1" dirty="0">
                <a:solidFill>
                  <a:srgbClr val="0C0C0C"/>
                </a:solidFill>
              </a:rPr>
              <a:t>articipation and </a:t>
            </a:r>
            <a:r>
              <a:rPr lang="en-US" sz="2700" b="1" dirty="0">
                <a:solidFill>
                  <a:srgbClr val="D76213"/>
                </a:solidFill>
              </a:rPr>
              <a:t>E</a:t>
            </a:r>
            <a:r>
              <a:rPr lang="en-US" sz="2700" b="1" dirty="0">
                <a:solidFill>
                  <a:srgbClr val="0C0C0C"/>
                </a:solidFill>
              </a:rPr>
              <a:t>ngagement for </a:t>
            </a:r>
            <a:r>
              <a:rPr lang="en-US" sz="2700" b="1" dirty="0">
                <a:solidFill>
                  <a:srgbClr val="D76213"/>
                </a:solidFill>
              </a:rPr>
              <a:t>S</a:t>
            </a:r>
            <a:r>
              <a:rPr lang="en-US" sz="2700" b="1" dirty="0">
                <a:solidFill>
                  <a:srgbClr val="0C0C0C"/>
                </a:solidFill>
              </a:rPr>
              <a:t>tudents </a:t>
            </a:r>
            <a:endParaRPr sz="2700" b="1" dirty="0">
              <a:solidFill>
                <a:srgbClr val="0C0C0C"/>
              </a:solidFill>
            </a:endParaRPr>
          </a:p>
          <a:p>
            <a:pPr marL="0" lvl="0" indent="0" algn="ctr" rtl="0">
              <a:lnSpc>
                <a:spcPct val="100000"/>
              </a:lnSpc>
              <a:spcBef>
                <a:spcPts val="600"/>
              </a:spcBef>
              <a:spcAft>
                <a:spcPts val="0"/>
              </a:spcAft>
              <a:buSzPts val="2592"/>
              <a:buNone/>
            </a:pPr>
            <a:r>
              <a:rPr lang="en-US" sz="2700" b="1" dirty="0">
                <a:solidFill>
                  <a:srgbClr val="0C0C0C"/>
                </a:solidFill>
              </a:rPr>
              <a:t>(with complex bodies and needs)</a:t>
            </a:r>
            <a:endParaRPr sz="2700" dirty="0"/>
          </a:p>
          <a:p>
            <a:pPr marL="342900" lvl="0" indent="-342900" algn="l" rtl="0">
              <a:lnSpc>
                <a:spcPct val="100000"/>
              </a:lnSpc>
              <a:spcBef>
                <a:spcPts val="600"/>
              </a:spcBef>
              <a:spcAft>
                <a:spcPts val="0"/>
              </a:spcAft>
              <a:buSzPts val="2592"/>
              <a:buChar char="•"/>
            </a:pPr>
            <a:r>
              <a:rPr lang="en-US" dirty="0"/>
              <a:t>Review the need for increased &amp; intentional planning for ALL students to be active participants in meaningful &amp; engaging learning experiences across their school day (a.k.a. The </a:t>
            </a:r>
            <a:r>
              <a:rPr lang="en-US" i="1" dirty="0"/>
              <a:t>What</a:t>
            </a:r>
            <a:r>
              <a:rPr lang="en-US" dirty="0"/>
              <a:t> and </a:t>
            </a:r>
            <a:r>
              <a:rPr lang="en-US" i="1" dirty="0"/>
              <a:t>Why </a:t>
            </a:r>
            <a:r>
              <a:rPr lang="en-US" dirty="0"/>
              <a:t>of APES).</a:t>
            </a:r>
            <a:endParaRPr dirty="0"/>
          </a:p>
          <a:p>
            <a:pPr marL="342900" lvl="0" indent="-342900" algn="l" rtl="0">
              <a:lnSpc>
                <a:spcPct val="100000"/>
              </a:lnSpc>
              <a:spcBef>
                <a:spcPts val="600"/>
              </a:spcBef>
              <a:spcAft>
                <a:spcPts val="0"/>
              </a:spcAft>
              <a:buSzPts val="2592"/>
              <a:buChar char="•"/>
            </a:pPr>
            <a:r>
              <a:rPr lang="en-US" dirty="0"/>
              <a:t>Unpack the two guiding principles influencing our work.</a:t>
            </a:r>
            <a:endParaRPr dirty="0"/>
          </a:p>
          <a:p>
            <a:pPr marL="342900" lvl="0" indent="-342900" algn="l" rtl="0">
              <a:lnSpc>
                <a:spcPct val="100000"/>
              </a:lnSpc>
              <a:spcBef>
                <a:spcPts val="600"/>
              </a:spcBef>
              <a:spcAft>
                <a:spcPts val="0"/>
              </a:spcAft>
              <a:buSzPts val="2592"/>
              <a:buFont typeface="Arial"/>
              <a:buChar char="•"/>
            </a:pPr>
            <a:r>
              <a:rPr lang="en-US" dirty="0"/>
              <a:t>Participate in a show and tell of materials that were created as part of this initiative.</a:t>
            </a:r>
            <a:endParaRPr dirty="0"/>
          </a:p>
          <a:p>
            <a:pPr marL="342900" lvl="0" indent="-342900" algn="l" rtl="0">
              <a:lnSpc>
                <a:spcPct val="100000"/>
              </a:lnSpc>
              <a:spcBef>
                <a:spcPts val="600"/>
              </a:spcBef>
              <a:spcAft>
                <a:spcPts val="0"/>
              </a:spcAft>
              <a:buSzPts val="2592"/>
              <a:buFont typeface="Arial"/>
              <a:buChar char="•"/>
            </a:pPr>
            <a:r>
              <a:rPr lang="en-US" dirty="0"/>
              <a:t>Reflect on our journey of creating materials and training staff.</a:t>
            </a:r>
            <a:endParaRPr dirty="0"/>
          </a:p>
        </p:txBody>
      </p:sp>
      <p:pic>
        <p:nvPicPr>
          <p:cNvPr id="126" name="Google Shape;126;g3289755fdd0_0_24" descr="Image of an ape wearing a crown and jewels."/>
          <p:cNvPicPr preferRelativeResize="0">
            <a:picLocks noGrp="1"/>
          </p:cNvPicPr>
          <p:nvPr>
            <p:ph type="pic" idx="2"/>
          </p:nvPr>
        </p:nvPicPr>
        <p:blipFill rotWithShape="1">
          <a:blip r:embed="rId3">
            <a:alphaModFix/>
          </a:blip>
          <a:srcRect b="34236"/>
          <a:stretch/>
        </p:blipFill>
        <p:spPr>
          <a:xfrm>
            <a:off x="9865100" y="1528712"/>
            <a:ext cx="1726375" cy="1983573"/>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a:solidFill>
                  <a:srgbClr val="D76213"/>
                </a:solidFill>
              </a:rPr>
              <a:t>A</a:t>
            </a:r>
            <a:r>
              <a:rPr lang="en-US"/>
              <a:t>ctive</a:t>
            </a:r>
            <a:r>
              <a:rPr lang="en-US">
                <a:solidFill>
                  <a:srgbClr val="D76213"/>
                </a:solidFill>
              </a:rPr>
              <a:t> Participation </a:t>
            </a:r>
            <a:r>
              <a:rPr lang="en-US"/>
              <a:t>and </a:t>
            </a:r>
            <a:r>
              <a:rPr lang="en-US">
                <a:solidFill>
                  <a:srgbClr val="D76213"/>
                </a:solidFill>
              </a:rPr>
              <a:t>E</a:t>
            </a:r>
            <a:r>
              <a:rPr lang="en-US"/>
              <a:t>ngagement for </a:t>
            </a:r>
            <a:r>
              <a:rPr lang="en-US">
                <a:solidFill>
                  <a:srgbClr val="D76213"/>
                </a:solidFill>
              </a:rPr>
              <a:t>S</a:t>
            </a:r>
            <a:r>
              <a:rPr lang="en-US"/>
              <a:t>tudents </a:t>
            </a:r>
            <a:endParaRPr/>
          </a:p>
          <a:p>
            <a:pPr marL="0" lvl="0" indent="0" algn="l" rtl="0">
              <a:lnSpc>
                <a:spcPct val="80000"/>
              </a:lnSpc>
              <a:spcBef>
                <a:spcPts val="0"/>
              </a:spcBef>
              <a:spcAft>
                <a:spcPts val="0"/>
              </a:spcAft>
              <a:buClr>
                <a:srgbClr val="0C0C0C"/>
              </a:buClr>
              <a:buSzPts val="3600"/>
              <a:buFont typeface="Calibri"/>
              <a:buNone/>
            </a:pPr>
            <a:r>
              <a:rPr lang="en-US"/>
              <a:t>(with complex bodies and needs)</a:t>
            </a:r>
            <a:endParaRPr/>
          </a:p>
        </p:txBody>
      </p:sp>
      <p:sp>
        <p:nvSpPr>
          <p:cNvPr id="132" name="Google Shape;132;p4"/>
          <p:cNvSpPr txBox="1">
            <a:spLocks noGrp="1"/>
          </p:cNvSpPr>
          <p:nvPr>
            <p:ph type="body" idx="1"/>
          </p:nvPr>
        </p:nvSpPr>
        <p:spPr>
          <a:xfrm>
            <a:off x="612488" y="2421566"/>
            <a:ext cx="10978994" cy="3903034"/>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Clr>
                <a:schemeClr val="dk1"/>
              </a:buClr>
              <a:buSzPts val="2592"/>
              <a:buFont typeface="Arial"/>
              <a:buNone/>
            </a:pPr>
            <a:r>
              <a:rPr lang="en-US" b="1" dirty="0"/>
              <a:t>This work…</a:t>
            </a:r>
            <a:endParaRPr b="1" dirty="0"/>
          </a:p>
          <a:p>
            <a:pPr marL="342900" marR="0" lvl="0" indent="-342900" algn="l" rtl="0">
              <a:lnSpc>
                <a:spcPct val="100000"/>
              </a:lnSpc>
              <a:spcBef>
                <a:spcPts val="600"/>
              </a:spcBef>
              <a:spcAft>
                <a:spcPts val="0"/>
              </a:spcAft>
              <a:buSzPts val="2592"/>
              <a:buChar char="•"/>
            </a:pPr>
            <a:r>
              <a:rPr lang="en-US" dirty="0"/>
              <a:t>Was sparked by repeated conversations thinking about and planning for our students with most significant needs.</a:t>
            </a:r>
            <a:endParaRPr dirty="0"/>
          </a:p>
          <a:p>
            <a:pPr marL="342900" marR="0" lvl="0" indent="-342900" algn="l" rtl="0">
              <a:lnSpc>
                <a:spcPct val="100000"/>
              </a:lnSpc>
              <a:spcBef>
                <a:spcPts val="600"/>
              </a:spcBef>
              <a:spcAft>
                <a:spcPts val="0"/>
              </a:spcAft>
              <a:buSzPts val="2592"/>
              <a:buChar char="•"/>
            </a:pPr>
            <a:r>
              <a:rPr lang="en-US" dirty="0"/>
              <a:t>Was influenced by “Making Curriculum Active and Meaningful for Students with Complex Bodies and Needs” - </a:t>
            </a:r>
            <a:r>
              <a:rPr lang="en-US" dirty="0">
                <a:highlight>
                  <a:schemeClr val="lt1"/>
                </a:highlight>
              </a:rPr>
              <a:t>Julie Marzano and Emily McCarthy </a:t>
            </a:r>
            <a:endParaRPr dirty="0"/>
          </a:p>
          <a:p>
            <a:pPr marL="342900" lvl="0" indent="-342900" algn="l" rtl="0">
              <a:lnSpc>
                <a:spcPct val="100000"/>
              </a:lnSpc>
              <a:spcBef>
                <a:spcPts val="600"/>
              </a:spcBef>
              <a:spcAft>
                <a:spcPts val="0"/>
              </a:spcAft>
              <a:buSzPts val="2592"/>
              <a:buFont typeface="Arial"/>
              <a:buChar char="•"/>
            </a:pPr>
            <a:r>
              <a:rPr lang="en-US" dirty="0"/>
              <a:t>Resulted in summer work that has continued into this year, including:</a:t>
            </a:r>
            <a:endParaRPr dirty="0"/>
          </a:p>
          <a:p>
            <a:pPr marL="571500" marR="0" lvl="1" indent="-342900" algn="l" rtl="0">
              <a:lnSpc>
                <a:spcPct val="100000"/>
              </a:lnSpc>
              <a:spcBef>
                <a:spcPts val="600"/>
              </a:spcBef>
              <a:spcAft>
                <a:spcPts val="0"/>
              </a:spcAft>
              <a:buSzPts val="1920"/>
              <a:buChar char="o"/>
            </a:pPr>
            <a:r>
              <a:rPr lang="en-US" dirty="0"/>
              <a:t>Creation of materials, training of staff, Charting the C’s, funding requests</a:t>
            </a:r>
            <a:endParaRPr dirty="0"/>
          </a:p>
          <a:p>
            <a:pPr marL="571500" lvl="1" indent="-342900" algn="l" rtl="0">
              <a:lnSpc>
                <a:spcPct val="100000"/>
              </a:lnSpc>
              <a:spcBef>
                <a:spcPts val="600"/>
              </a:spcBef>
              <a:spcAft>
                <a:spcPts val="0"/>
              </a:spcAft>
              <a:buSzPts val="1920"/>
              <a:buChar char="o"/>
            </a:pPr>
            <a:r>
              <a:rPr lang="en-US" dirty="0"/>
              <a:t>Lots of brainstorming, more questions, more joy and more challenges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289755fdd0_0_0"/>
          <p:cNvSpPr txBox="1">
            <a:spLocks noGrp="1"/>
          </p:cNvSpPr>
          <p:nvPr>
            <p:ph type="title"/>
          </p:nvPr>
        </p:nvSpPr>
        <p:spPr>
          <a:xfrm>
            <a:off x="612494" y="1170650"/>
            <a:ext cx="52314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Guiding Principle #1</a:t>
            </a:r>
            <a:endParaRPr sz="3900"/>
          </a:p>
        </p:txBody>
      </p:sp>
      <p:sp>
        <p:nvSpPr>
          <p:cNvPr id="139" name="Google Shape;139;g3289755fdd0_0_0"/>
          <p:cNvSpPr txBox="1">
            <a:spLocks noGrp="1"/>
          </p:cNvSpPr>
          <p:nvPr>
            <p:ph type="body" idx="1"/>
          </p:nvPr>
        </p:nvSpPr>
        <p:spPr>
          <a:xfrm>
            <a:off x="397600" y="2675575"/>
            <a:ext cx="4567200" cy="285750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0"/>
              </a:spcBef>
              <a:spcAft>
                <a:spcPts val="0"/>
              </a:spcAft>
              <a:buSzPts val="2592"/>
              <a:buNone/>
            </a:pPr>
            <a:r>
              <a:rPr lang="en-US" sz="3400"/>
              <a:t>Help students become </a:t>
            </a:r>
            <a:endParaRPr sz="3400"/>
          </a:p>
          <a:p>
            <a:pPr marL="0" lvl="0" indent="0" algn="ctr" rtl="0">
              <a:lnSpc>
                <a:spcPct val="100000"/>
              </a:lnSpc>
              <a:spcBef>
                <a:spcPts val="600"/>
              </a:spcBef>
              <a:spcAft>
                <a:spcPts val="0"/>
              </a:spcAft>
              <a:buSzPts val="2592"/>
              <a:buNone/>
            </a:pPr>
            <a:r>
              <a:rPr lang="en-US" sz="3400">
                <a:solidFill>
                  <a:srgbClr val="38761D"/>
                </a:solidFill>
              </a:rPr>
              <a:t>PARTICIPATORS</a:t>
            </a:r>
            <a:endParaRPr sz="3400">
              <a:solidFill>
                <a:srgbClr val="38761D"/>
              </a:solidFill>
            </a:endParaRPr>
          </a:p>
          <a:p>
            <a:pPr marL="0" lvl="0" indent="0" algn="ctr" rtl="0">
              <a:lnSpc>
                <a:spcPct val="100000"/>
              </a:lnSpc>
              <a:spcBef>
                <a:spcPts val="600"/>
              </a:spcBef>
              <a:spcAft>
                <a:spcPts val="0"/>
              </a:spcAft>
              <a:buSzPts val="2592"/>
              <a:buNone/>
            </a:pPr>
            <a:r>
              <a:rPr lang="en-US" sz="3400"/>
              <a:t>not </a:t>
            </a:r>
            <a:endParaRPr sz="3400"/>
          </a:p>
          <a:p>
            <a:pPr marL="0" lvl="0" indent="0" algn="ctr" rtl="0">
              <a:lnSpc>
                <a:spcPct val="100000"/>
              </a:lnSpc>
              <a:spcBef>
                <a:spcPts val="600"/>
              </a:spcBef>
              <a:spcAft>
                <a:spcPts val="600"/>
              </a:spcAft>
              <a:buSzPts val="2592"/>
              <a:buNone/>
            </a:pPr>
            <a:r>
              <a:rPr lang="en-US" sz="3400">
                <a:solidFill>
                  <a:srgbClr val="C00000"/>
                </a:solidFill>
              </a:rPr>
              <a:t>SPECTATORS</a:t>
            </a:r>
            <a:r>
              <a:rPr lang="en-US" sz="3400"/>
              <a:t>!</a:t>
            </a:r>
            <a:endParaRPr sz="3400"/>
          </a:p>
        </p:txBody>
      </p:sp>
      <p:pic>
        <p:nvPicPr>
          <p:cNvPr id="140" name="Google Shape;140;g3289755fdd0_0_0" descr="A boy in a wheelchair is sitting at the edge of a playground looking toward the playground (his head is turned away from the camera). Other children and adults are at the playground on the equipment, but the boy is not participating."/>
          <p:cNvPicPr preferRelativeResize="0"/>
          <p:nvPr/>
        </p:nvPicPr>
        <p:blipFill rotWithShape="1">
          <a:blip r:embed="rId3">
            <a:alphaModFix/>
          </a:blip>
          <a:srcRect/>
          <a:stretch/>
        </p:blipFill>
        <p:spPr>
          <a:xfrm>
            <a:off x="5620075" y="2324102"/>
            <a:ext cx="5363651" cy="35643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289755fdd0_1_0"/>
          <p:cNvSpPr txBox="1">
            <a:spLocks noGrp="1"/>
          </p:cNvSpPr>
          <p:nvPr>
            <p:ph type="title"/>
          </p:nvPr>
        </p:nvSpPr>
        <p:spPr>
          <a:xfrm>
            <a:off x="612495" y="1170650"/>
            <a:ext cx="5915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Barriers to Participation </a:t>
            </a:r>
            <a:endParaRPr sz="3900"/>
          </a:p>
        </p:txBody>
      </p:sp>
      <p:sp>
        <p:nvSpPr>
          <p:cNvPr id="147" name="Google Shape;147;g3289755fdd0_1_0"/>
          <p:cNvSpPr txBox="1">
            <a:spLocks noGrp="1"/>
          </p:cNvSpPr>
          <p:nvPr>
            <p:ph type="body" idx="1"/>
          </p:nvPr>
        </p:nvSpPr>
        <p:spPr>
          <a:xfrm>
            <a:off x="612491" y="2421575"/>
            <a:ext cx="3151200" cy="39030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600"/>
              </a:spcAft>
              <a:buSzPts val="2592"/>
              <a:buNone/>
            </a:pPr>
            <a:r>
              <a:rPr lang="en-US" sz="2500"/>
              <a:t>BRAINSTORM TIME</a:t>
            </a:r>
            <a:endParaRPr sz="2500"/>
          </a:p>
        </p:txBody>
      </p:sp>
      <p:pic>
        <p:nvPicPr>
          <p:cNvPr id="148" name="Google Shape;148;g3289755fdd0_1_0" descr="AI generated image of a silver brain with a lightening and storm clouds around it."/>
          <p:cNvPicPr preferRelativeResize="0"/>
          <p:nvPr/>
        </p:nvPicPr>
        <p:blipFill rotWithShape="1">
          <a:blip r:embed="rId3">
            <a:alphaModFix/>
          </a:blip>
          <a:srcRect l="20173" t="1922" r="20174" b="1931"/>
          <a:stretch/>
        </p:blipFill>
        <p:spPr>
          <a:xfrm>
            <a:off x="7365525" y="2182895"/>
            <a:ext cx="3966299" cy="4066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28be02276b_0_2"/>
          <p:cNvSpPr txBox="1">
            <a:spLocks noGrp="1"/>
          </p:cNvSpPr>
          <p:nvPr>
            <p:ph type="title"/>
          </p:nvPr>
        </p:nvSpPr>
        <p:spPr>
          <a:xfrm>
            <a:off x="612495" y="1170650"/>
            <a:ext cx="490248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1800"/>
              <a:buNone/>
            </a:pPr>
            <a:r>
              <a:rPr lang="en-US" sz="3900"/>
              <a:t>Guiding Principle #2</a:t>
            </a:r>
            <a:endParaRPr sz="3900"/>
          </a:p>
        </p:txBody>
      </p:sp>
      <p:sp>
        <p:nvSpPr>
          <p:cNvPr id="155" name="Google Shape;155;g328be02276b_0_2"/>
          <p:cNvSpPr txBox="1">
            <a:spLocks noGrp="1"/>
          </p:cNvSpPr>
          <p:nvPr>
            <p:ph type="body" idx="1"/>
          </p:nvPr>
        </p:nvSpPr>
        <p:spPr>
          <a:xfrm>
            <a:off x="612500" y="2773275"/>
            <a:ext cx="4073100" cy="2232300"/>
          </a:xfrm>
          <a:prstGeom prst="rect">
            <a:avLst/>
          </a:prstGeom>
          <a:noFill/>
          <a:ln>
            <a:noFill/>
          </a:ln>
        </p:spPr>
        <p:txBody>
          <a:bodyPr spcFirstLastPara="1" wrap="square" lIns="274300" tIns="45700" rIns="45700" bIns="45700" anchor="t" anchorCtr="0">
            <a:noAutofit/>
          </a:bodyPr>
          <a:lstStyle/>
          <a:p>
            <a:pPr marL="0" lvl="0" indent="0" algn="ctr" rtl="0">
              <a:lnSpc>
                <a:spcPct val="100000"/>
              </a:lnSpc>
              <a:spcBef>
                <a:spcPts val="0"/>
              </a:spcBef>
              <a:spcAft>
                <a:spcPts val="0"/>
              </a:spcAft>
              <a:buSzPts val="2592"/>
              <a:buNone/>
            </a:pPr>
            <a:r>
              <a:rPr lang="en-US" sz="3400"/>
              <a:t>If you can’t make it </a:t>
            </a:r>
            <a:endParaRPr sz="3400"/>
          </a:p>
          <a:p>
            <a:pPr marL="0" lvl="0" indent="0" algn="ctr" rtl="0">
              <a:lnSpc>
                <a:spcPct val="100000"/>
              </a:lnSpc>
              <a:spcBef>
                <a:spcPts val="600"/>
              </a:spcBef>
              <a:spcAft>
                <a:spcPts val="0"/>
              </a:spcAft>
              <a:buSzPts val="2592"/>
              <a:buNone/>
            </a:pPr>
            <a:r>
              <a:rPr lang="en-US" sz="3400"/>
              <a:t>better….</a:t>
            </a:r>
            <a:endParaRPr sz="3400"/>
          </a:p>
          <a:p>
            <a:pPr marL="0" lvl="0" indent="0" algn="ctr" rtl="0">
              <a:lnSpc>
                <a:spcPct val="100000"/>
              </a:lnSpc>
              <a:spcBef>
                <a:spcPts val="600"/>
              </a:spcBef>
              <a:spcAft>
                <a:spcPts val="600"/>
              </a:spcAft>
              <a:buSzPts val="2592"/>
              <a:buNone/>
            </a:pPr>
            <a:r>
              <a:rPr lang="en-US" sz="3400"/>
              <a:t>make it matter!</a:t>
            </a:r>
            <a:endParaRPr sz="3400"/>
          </a:p>
        </p:txBody>
      </p:sp>
      <p:pic>
        <p:nvPicPr>
          <p:cNvPr id="156" name="Google Shape;156;g328be02276b_0_2" descr="A woman is pushing a student in a wheelchair in a school hallway. The student is surrounded by other children. " title="IMG_3854.JPG"/>
          <p:cNvPicPr preferRelativeResize="0"/>
          <p:nvPr/>
        </p:nvPicPr>
        <p:blipFill rotWithShape="1">
          <a:blip r:embed="rId3">
            <a:alphaModFix/>
          </a:blip>
          <a:srcRect l="11111"/>
          <a:stretch/>
        </p:blipFill>
        <p:spPr>
          <a:xfrm>
            <a:off x="5928206" y="2002482"/>
            <a:ext cx="5638599" cy="4229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2aa85e39af_0_9"/>
          <p:cNvSpPr txBox="1">
            <a:spLocks noGrp="1"/>
          </p:cNvSpPr>
          <p:nvPr>
            <p:ph type="title"/>
          </p:nvPr>
        </p:nvSpPr>
        <p:spPr>
          <a:xfrm>
            <a:off x="612489" y="1163293"/>
            <a:ext cx="4053174" cy="580163"/>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3600"/>
              <a:buNone/>
            </a:pPr>
            <a:r>
              <a:rPr lang="en-US" sz="3900" dirty="0"/>
              <a:t>Examples in Action</a:t>
            </a:r>
            <a:endParaRPr sz="3900" dirty="0"/>
          </a:p>
        </p:txBody>
      </p:sp>
      <p:sp>
        <p:nvSpPr>
          <p:cNvPr id="163" name="Google Shape;163;g32aa85e39af_0_9"/>
          <p:cNvSpPr txBox="1">
            <a:spLocks noGrp="1"/>
          </p:cNvSpPr>
          <p:nvPr>
            <p:ph type="body" idx="1"/>
          </p:nvPr>
        </p:nvSpPr>
        <p:spPr>
          <a:xfrm>
            <a:off x="609600" y="1874520"/>
            <a:ext cx="2194560" cy="12573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dirty="0"/>
              <a:t>Video 1 and 2: Errorless Learning ASD</a:t>
            </a:r>
            <a:endParaRPr dirty="0"/>
          </a:p>
        </p:txBody>
      </p:sp>
      <p:pic>
        <p:nvPicPr>
          <p:cNvPr id="2" name="Slide 8 Errorless Learning ASD Limited Verbal 1st Video" descr="A picture of a child's hand holding a picture of a donut.">
            <a:hlinkClick r:id="" action="ppaction://media"/>
            <a:extLst>
              <a:ext uri="{FF2B5EF4-FFF2-40B4-BE49-F238E27FC236}">
                <a16:creationId xmlns:a16="http://schemas.microsoft.com/office/drawing/2014/main" id="{C4DE2EC3-358F-3534-2AD6-D354920D27C0}"/>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7"/>
          <a:stretch>
            <a:fillRect/>
          </a:stretch>
        </p:blipFill>
        <p:spPr>
          <a:xfrm>
            <a:off x="4905634" y="1248541"/>
            <a:ext cx="2812194" cy="4999860"/>
          </a:xfrm>
        </p:spPr>
      </p:pic>
      <p:pic>
        <p:nvPicPr>
          <p:cNvPr id="3" name="Slide 8 IMG 3251 2nd Video" descr="Video thumbnail of a child in a wheelchair with a teacher holding a picture of a hat in front of the child.">
            <a:hlinkClick r:id="" action="ppaction://media"/>
            <a:extLst>
              <a:ext uri="{FF2B5EF4-FFF2-40B4-BE49-F238E27FC236}">
                <a16:creationId xmlns:a16="http://schemas.microsoft.com/office/drawing/2014/main" id="{26CFE980-ACA9-817B-BEAE-2FE116B3B77C}"/>
              </a:ext>
            </a:extLst>
          </p:cNvPr>
          <p:cNvPicPr>
            <a:picLocks noGrp="1" noChangeAspect="1"/>
          </p:cNvPicPr>
          <p:nvPr>
            <p:ph type="media" idx="3"/>
            <a:videoFile r:link="rId4"/>
            <p:extLst>
              <p:ext uri="{DAA4B4D4-6D71-4841-9C94-3DE7FCFB9230}">
                <p14:media xmlns:p14="http://schemas.microsoft.com/office/powerpoint/2010/main" r:embed="rId3"/>
              </p:ext>
            </p:extLst>
          </p:nvPr>
        </p:nvPicPr>
        <p:blipFill>
          <a:blip r:embed="rId8"/>
          <a:stretch>
            <a:fillRect/>
          </a:stretch>
        </p:blipFill>
        <p:spPr>
          <a:xfrm>
            <a:off x="8745581" y="1246954"/>
            <a:ext cx="2812194" cy="499986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
          <p:cNvSpPr txBox="1">
            <a:spLocks noGrp="1"/>
          </p:cNvSpPr>
          <p:nvPr>
            <p:ph type="title"/>
          </p:nvPr>
        </p:nvSpPr>
        <p:spPr>
          <a:xfrm>
            <a:off x="612489" y="-790763"/>
            <a:ext cx="10978994" cy="580163"/>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SzPts val="3600"/>
              <a:buNone/>
            </a:pPr>
            <a:r>
              <a:rPr lang="en-US" sz="3900"/>
              <a:t>Examples in Action</a:t>
            </a:r>
            <a:r>
              <a:rPr lang="en-US"/>
              <a:t>, continued 1</a:t>
            </a:r>
            <a:endParaRPr/>
          </a:p>
        </p:txBody>
      </p:sp>
      <p:sp>
        <p:nvSpPr>
          <p:cNvPr id="174" name="Google Shape;174;p1"/>
          <p:cNvSpPr txBox="1">
            <a:spLocks noGrp="1"/>
          </p:cNvSpPr>
          <p:nvPr>
            <p:ph type="body" idx="1"/>
          </p:nvPr>
        </p:nvSpPr>
        <p:spPr>
          <a:xfrm>
            <a:off x="609600" y="1348428"/>
            <a:ext cx="2194560" cy="12573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a:t>View video 3: Walter object</a:t>
            </a:r>
            <a:endParaRPr/>
          </a:p>
        </p:txBody>
      </p:sp>
      <p:pic>
        <p:nvPicPr>
          <p:cNvPr id="2" name="Walter object 3rd video slide 8" descr="Video thumbnail of a child in a wheelchair with a teacher helping him dig through a container of objects.">
            <a:hlinkClick r:id="" action="ppaction://media"/>
            <a:extLst>
              <a:ext uri="{FF2B5EF4-FFF2-40B4-BE49-F238E27FC236}">
                <a16:creationId xmlns:a16="http://schemas.microsoft.com/office/drawing/2014/main" id="{38BD2DF7-0A3D-2491-9559-D6ACBF5B962B}"/>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5"/>
          <a:stretch>
            <a:fillRect/>
          </a:stretch>
        </p:blipFill>
        <p:spPr>
          <a:xfrm>
            <a:off x="4718050" y="1349375"/>
            <a:ext cx="2755900" cy="49006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Integral">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15lbniWiWphKDSrS/GeQN+qtmWk=" isBookmarkSet="yes" bookmark="yes" pdftag="H1" artifact="_x0030_" Order="_x0031_"/>
  <Shape xmlns="" ID="xtSxfthWjPvAg9FpNZIArWvYLxw=" pdftag="Figure" isBookmarkSet="no" formula="no" inline="no" bookmark="no" artifact="_x0030_" Order="_x0034_" validate="no" Lang=""/>
  <Shape xmlns="" ID="GWgXL2Uvy7NbdUhrWuQWxJY3rec=" pdftag="P" isBookmarkSet="no" bookmark="no" Order="_x0033_"/>
  <Shape xmlns="" ID="cdg39AhY7vJj/+IJPop0eK+bzAo=" pdftag="P" isBookmarkSet="no" bookmark="no" Order="_x0032_"/>
  <Shape xmlns="" ID="2zuXyeT0cVY9Y94dDYai4Ku1Dqo=" isBookmarkSet="yes" bookmark="yes" pdftag="H2" artifact="_x0030_" Order="_x0031_"/>
  <Shape xmlns="" ID="9VA8T8VBHRwxqh7/suJTquwRmho=" pdftag="P" isBookmarkSet="no" bookmark="no" Order="_x0032_"/>
  <Shape xmlns="" ID="mvaM9Lh0zUU38st66lXMQlx51Nc=" artifact="_x0030_" formula="no" pdftag="Figure" isBookmarkSet="no" bookmark="no" Order="_x0033_" validate="no" Lang=""/>
  <Shape xmlns="" ID="QUZd8yIKfdl77jAM4e99ng0k7WM=" pdftag="P" isBookmarkSet="no" bookmark="no" Order="_x0034_"/>
  <Shape xmlns="" ID="qn8sIj5d97WHmRUOZVlbMKm2kvU=" artifact="_x0030_" formula="no" pdftag="Figure" isBookmarkSet="no" bookmark="no" Order="_x0035_" validate="no" Lang=""/>
  <Shape xmlns="" ID="Q5RbDoODq+kWRnM9RDPGG77qkhY=" isBookmarkSet="yes" bookmark="yes" pdftag="H2" artifact="_x0030_" Order="_x0031_"/>
  <Shape xmlns="" ID="AuIWpu4aUo7JD0dgr1nD9hRJnH0=" pdftag="P" isBookmarkSet="no" bookmark="no" Order="_x0032_"/>
  <Shape xmlns="" ID="sq+B5GxfC+7sho71uZS8xh/QWhE=" artifact="_x0030_" formula="no" pdftag="Figure" isBookmarkSet="no" bookmark="no" Order="_x0033_" validate="no" Lang=""/>
  <Shape xmlns="" ID="OdwZ2IAFt5Z7gyfNv9Bjy6cEwEI=" isBookmarkSet="yes" bookmark="yes" pdftag="H2" artifact="_x0030_" Order="_x0031_"/>
  <Shape xmlns="" ID="Hr9LkX8JtoELmGrTmifHGndSnyA=" pdftag="P" isBookmarkSet="no" bookmark="no" Order="_x0032_"/>
  <Shape xmlns="" ID="sjz/sFWQMN+LfpQPw/QW9qjLVQg=" isBookmarkSet="yes" bookmark="yes" pdftag="H2" artifact="_x0030_" Order="_x0031_"/>
  <Shape xmlns="" ID="7ZPKzf5Hb0hoBI1JC5tJpWvHiHY=" pdftag="P" isBookmarkSet="no" bookmark="no" Order="_x0032_"/>
  <Shape xmlns="" ID="0CXPkoqaQN2QRiwvsExcHqhQfZU=" artifact="_x0030_" formula="no" pdftag="Figure" isBookmarkSet="no" bookmark="no" Order="_x0033_" validate="no" Lang=""/>
  <Shape xmlns="" ID="rJSbkL9mAeqcqOw2cDlbf8MPptk=" isBookmarkSet="yes" bookmark="yes" pdftag="H2" artifact="_x0030_" Order="_x0031_"/>
  <Shape xmlns="" ID="p4ZKLSY0kSHbsD3Dgie4F7xvDQs=" pdftag="P" isBookmarkSet="no" bookmark="no" Order="_x0032_"/>
  <Shape xmlns="" ID="VmZmRz2J8T0PgImhLaFTQGz29kE=" artifact="_x0030_" formula="no" pdftag="Figure" isBookmarkSet="no" bookmark="no" Order="_x0033_" validate="no" Lang=""/>
  <Shape xmlns="" ID="GqxlX795qnu7PQ7hI5w4AUobfkU=" isBookmarkSet="yes" bookmark="yes" pdftag="H2" artifact="_x0030_" Order="_x0031_"/>
  <Shape xmlns="" ID="+sRcH2mBBp7X4V3jtyKlzFhj+X4=" pdftag="P" isBookmarkSet="no" bookmark="no" Order="_x0032_"/>
  <Shape xmlns="" ID="D9Eh1ra7BvV0q98VbbztfPRU6Ko=" artifact="_x0030_" formula="no" pdftag="Figure" isBookmarkSet="no" bookmark="no" Order="_x0033_" validate="no" Lang=""/>
  <Shape xmlns="" ID="xSDXlAZlgEc+bfh4K7XgXHr3zJA=" isBookmarkSet="yes" bookmark="yes" pdftag="H2" artifact="_x0030_" Order="_x0031_"/>
  <Shape xmlns="" ID="a9CR3OkDahzZemt1JWPHjBfZkCs=" pdftag="P" isBookmarkSet="no" bookmark="no" Order="_x0032_"/>
  <Shape xmlns="" ID="dzDTaJKBUiRC22kqCixANduYL/s=" artifact="_x0030_" formula="no" pdftag="Figure" isBookmarkSet="no" bookmark="no" Order="_x0033_" validate="no" Lang=""/>
  <Shape xmlns="" ID="3nX/up6aNt60ktX7Un7oGjYXLYs=" artifact="_x0030_" formula="no" pdftag="Figure" isBookmarkSet="no" bookmark="no" Order="_x0034_" validate="no" Lang=""/>
  <Shape xmlns="" ID="mIpKdPDow9ehOW722qZ1ZzCU4r8=" isBookmarkSet="no" Order="_x0031_" bookmark="no" pdftag="_x005B_Artifact_x005D_" artifact="_x0031_"/>
  <Shape xmlns="" ID="/w9nolhd4LDL4V5tB+hn/7q7wxM=" pdftag="P" isBookmarkSet="no" bookmark="no" Order="_x0031_"/>
  <Shape xmlns="" ID="N474wqEg6oMSycgaTwgXbta035U=" artifact="_x0030_" formula="no" pdftag="Figure" isBookmarkSet="no" bookmark="no" Order="_x0032_" validate="no" Lang=""/>
  <Shape xmlns="" ID="GY5x4J5dDFB/NlcdbIHpjnV8tVw=" isBookmarkSet="no" Order="_x0031_" bookmark="no" pdftag="_x005B_Artifact_x005D_" artifact="_x0031_"/>
  <Shape xmlns="" ID="8pdTpZZT4xyfE35CgcVlETYNGWk=" pdftag="P" isBookmarkSet="no" bookmark="no" Order="_x0031_"/>
  <Shape xmlns="" ID="Mc5Pvi3mJVRxTVD63a4RmI5MDS4=" artifact="_x0030_" formula="no" pdftag="Figure" isBookmarkSet="no" bookmark="no" Order="_x0032_" validate="no" Lang=""/>
  <Shape xmlns="" ID="59M3YCGHfd1i7BQxVjoeN9AMPDk=" isBookmarkSet="yes" bookmark="yes" pdftag="H2" artifact="_x0030_" Order="_x0031_"/>
  <Shape xmlns="" ID="X19INVjo2MnkrrDZ7OIrvveuRQ4=" artifact="_x0030_" formula="no" pdftag="Figure" isBookmarkSet="no" bookmark="no" Order="_x0032_" validate="no" Lang=""/>
  <Shape xmlns="" ID="VJKs0halgkRx+M1SaYwpXrUJ6a0=" artifact="_x0030_" formula="no" pdftag="Figure" isBookmarkSet="no" bookmark="no" Order="_x0033_" validate="no" Lang=""/>
  <Shape xmlns="" ID="G+wmX51DZgP9sWfDMquyd83piyA=" artifact="_x0030_" formula="no" pdftag="Figure" isBookmarkSet="no" bookmark="no" Order="_x0034_" validate="no" Lang=""/>
  <Shape xmlns="" ID="tA7jFo/pGnu5WT7bDXK/BjhNaAQ=" artifact="_x0030_" formula="no" pdftag="Figure" isBookmarkSet="no" bookmark="no" Order="_x0035_" validate="no" Lang=""/>
  <Shape xmlns="" ID="+HEnCC6FhypuKg5mSRNFldbEOi4=" artifact="_x0030_" formula="no" pdftag="Figure" isBookmarkSet="no" bookmark="no" Order="_x0036_" validate="no" Lang=""/>
  <Shape xmlns="" ID="h48vbGJ0vW0oBMYDwtxvgHEl1VA=" isBookmarkSet="yes" bookmark="yes" pdftag="H2" artifact="_x0030_" Order="_x0031_"/>
  <Shape xmlns="" ID="4rDFYhy0k2huLiSTiWIh1Ox+htA=" pdftag="P" isBookmarkSet="no" bookmark="no" Order="_x0032_"/>
  <Shape xmlns="" ID="bRHHidyH1av1mpn1YmsbImCW4wg=" isBookmarkSet="yes" bookmark="yes" pdftag="H2" artifact="_x0030_" Order="_x0031_"/>
  <Shape xmlns="" ID="fOKAf4ogr6juUzCFur34HDjnMwA=" artifact="_x0030_" formula="no" pdftag="Figure" isBookmarkSet="no" bookmark="no" Order="_x0032_" validate="no" Lang=""/>
  <Shape xmlns="" ID="6+Sc7fe9Fum1FNgI7aNZPbQef2s=" isBookmarkSet="yes" bookmark="yes" pdftag="H2" artifact="_x0030_" Order="_x0031_"/>
  <Shape xmlns="" ID="w5p75lAalesMqoVgxDSpWgmzzk8=" pdftag="P" isBookmarkSet="no" bookmark="no" Order="_x0032_"/>
  <Shape xmlns="" ID="iatBi/89rVifWGi+W8bRyRFjwwc=" pdftag="H2" artifact="_x0030_" isBookmarkSet="yes" bookmark="yes" Order="_x0032_"/>
  <Shape xmlns="" ID="ZhOFhMBWG6Zu1bc4UsW6NZ8u5vo=" pdftag="P" isBookmarkSet="no" bookmark="no" Order="_x0033_"/>
  <Shape xmlns="" ID="Io4WBFGGeVHLaCZcD+McI8eYc08=" artifact="_x0030_" formula="no" pdftag="Figure" isBookmarkSet="no" bookmark="no" Order="_x0031_" validate="no" Lang=""/>
  <Shape xmlns="" ID="vMBvkXZCnNRaN/tEsQYkYLNthhI=" isBookmarkSet="yes" bookmark="yes" pdftag="H2" artifact="_x0030_" Order="_x0032_"/>
  <Shape xmlns="" ID="LVYaEgRfaJLGugAq536CFOH+Yfo=" pdftag="P" isBookmarkSet="no" bookmark="no" Order="_x0033_"/>
  <Shape xmlns="" ID="z+eBl5Q2DTywI3stmbk9D1vhYCg=" formula="no" pdftag="Figure" inline="no" isBookmarkSet="no" artifact="_x0030_" bookmark="no" Order="_x0031_" validate="no"/>
  <HyperLink xmlns="" ID="w5p75lAalesMqoVgxDSpWgmzzk8=140674112969.34945_192.5977" plainAltText="Errorless_x0020_Learning_x0020_Resources_x0020_from_x0020_Ginny_x0020_and_x0020_Kathy" language="" Lang=""/>
  <HyperLink xmlns="" ID="ZhOFhMBWG6Zu1bc4UsW6NZ8u5vo=-1018995096453.9365_312.5984" plainAltText="kcastor_x0040_plsas.org" language="" Lang=""/>
  <HyperLink xmlns="" ID="ZhOFhMBWG6Zu1bc4UsW6NZ8u5vo=1931301261447.6865_361.7984" plainAltText="_x0020_grunning_x0040_plsas.org" language="" Lang=""/>
  <SubText xmlns="" ID="xtSxfthWjPvAg9FpNZIArWvYLxw=" ActualText=""/>
  <SubText xmlns="" ID="z+eBl5Q2DTywI3stmbk9D1vhYCg=" ActualText=""/>
  <SubText xmlns="" ID="mvaM9Lh0zUU38st66lXMQlx51Nc=" ActualText=""/>
  <SubText xmlns="" ID="qn8sIj5d97WHmRUOZVlbMKm2kvU=" ActualText=""/>
  <SubText xmlns="" ID="sq+B5GxfC+7sho71uZS8xh/QWhE=" ActualText=""/>
  <SubText xmlns="" ID="0CXPkoqaQN2QRiwvsExcHqhQfZU=" ActualText=""/>
  <SubText xmlns="" ID="VmZmRz2J8T0PgImhLaFTQGz29kE=" ActualText=""/>
  <SubText xmlns="" ID="D9Eh1ra7BvV0q98VbbztfPRU6Ko=" ActualText=""/>
  <SubText xmlns="" ID="dzDTaJKBUiRC22kqCixANduYL/s=" ActualText=""/>
  <SubText xmlns="" ID="3nX/up6aNt60ktX7Un7oGjYXLYs=" ActualText=""/>
  <SubText xmlns="" ID="N474wqEg6oMSycgaTwgXbta035U=" ActualText=""/>
  <SubText xmlns="" ID="Mc5Pvi3mJVRxTVD63a4RmI5MDS4=" ActualText=""/>
  <SubText xmlns="" ID="X19INVjo2MnkrrDZ7OIrvveuRQ4=" ActualText=""/>
  <SubText xmlns="" ID="VJKs0halgkRx+M1SaYwpXrUJ6a0=" ActualText=""/>
  <SubText xmlns="" ID="G+wmX51DZgP9sWfDMquyd83piyA=" ActualText=""/>
  <SubText xmlns="" ID="tA7jFo/pGnu5WT7bDXK/BjhNaAQ=" ActualText=""/>
  <SubText xmlns="" ID="+HEnCC6FhypuKg5mSRNFldbEOi4=" ActualText=""/>
  <SubText xmlns="" ID="fOKAf4ogr6juUzCFur34HDjnMwA=" ActualText=""/>
  <SubText xmlns="" ID="Io4WBFGGeVHLaCZcD+McI8eYc08=" ActualText=""/>
</PAW>
</file>

<file path=customXml/itemProps1.xml><?xml version="1.0" encoding="utf-8"?>
<ds:datastoreItem xmlns:ds="http://schemas.openxmlformats.org/officeDocument/2006/customXml" ds:itemID="{52360B9A-FDEF-4F78-A6D0-899D492F41B0}">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22</TotalTime>
  <Words>617</Words>
  <Application>Microsoft Office PowerPoint</Application>
  <PresentationFormat>Widescreen</PresentationFormat>
  <Paragraphs>76</Paragraphs>
  <Slides>16</Slides>
  <Notes>16</Notes>
  <HiddenSlides>1</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Noto Sans Symbols</vt:lpstr>
      <vt:lpstr>Twentieth Century</vt:lpstr>
      <vt:lpstr>Integral</vt:lpstr>
      <vt:lpstr>All You Need is APES!</vt:lpstr>
      <vt:lpstr>Who We Are…</vt:lpstr>
      <vt:lpstr>Outcomes for our session: APES is Where It’s At! </vt:lpstr>
      <vt:lpstr>Active Participation and Engagement for Students  (with complex bodies and needs)</vt:lpstr>
      <vt:lpstr>Guiding Principle #1</vt:lpstr>
      <vt:lpstr>Barriers to Participation </vt:lpstr>
      <vt:lpstr>Guiding Principle #2</vt:lpstr>
      <vt:lpstr>Examples in Action</vt:lpstr>
      <vt:lpstr>Examples in Action, continued 1</vt:lpstr>
      <vt:lpstr>Examples in Action, continued 2</vt:lpstr>
      <vt:lpstr> Time for Show and Tell!</vt:lpstr>
      <vt:lpstr>Station Time!!</vt:lpstr>
      <vt:lpstr>Reflections</vt:lpstr>
      <vt:lpstr>Resources</vt:lpstr>
      <vt:lpstr>Thank you! Questions?</vt:lpstr>
      <vt:lpstr>Charting the Cs Conference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You Need is APES! Charting the Cs Conference 2025</dc:title>
  <dc:creator>Statewide Professional Development to Support the Workforce and Low Incidence Disability Areas in the State of Minnesota</dc:creator>
  <cp:lastModifiedBy>Shuyin Maciel</cp:lastModifiedBy>
  <cp:revision>11</cp:revision>
  <dcterms:created xsi:type="dcterms:W3CDTF">2020-04-18T15:28:58Z</dcterms:created>
  <dcterms:modified xsi:type="dcterms:W3CDTF">2025-04-23T16:44:40Z</dcterms:modified>
</cp:coreProperties>
</file>