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g3nj20ueJqi5djaJRT8Ajsw6Vq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autoAdjust="0"/>
    <p:restoredTop sz="94651" autoAdjust="0"/>
  </p:normalViewPr>
  <p:slideViewPr>
    <p:cSldViewPr snapToGrid="0">
      <p:cViewPr varScale="1">
        <p:scale>
          <a:sx n="75" d="100"/>
          <a:sy n="75" d="100"/>
        </p:scale>
        <p:origin x="1146" y="72"/>
      </p:cViewPr>
      <p:guideLst>
        <p:guide pos="3840"/>
        <p:guide orient="horz" pos="2160"/>
      </p:guideLst>
    </p:cSldViewPr>
  </p:slideViewPr>
  <p:outlineViewPr>
    <p:cViewPr>
      <p:scale>
        <a:sx n="33" d="100"/>
        <a:sy n="33" d="100"/>
      </p:scale>
      <p:origin x="0" y="-39732"/>
    </p:cViewPr>
  </p:outlineViewPr>
  <p:notesTextViewPr>
    <p:cViewPr>
      <p:scale>
        <a:sx n="1" d="1"/>
        <a:sy n="1" d="1"/>
      </p:scale>
      <p:origin x="0" y="0"/>
    </p:cViewPr>
  </p:notesTextViewPr>
  <p:notesViewPr>
    <p:cSldViewPr snapToGrid="0">
      <p:cViewPr varScale="1">
        <p:scale>
          <a:sx n="61" d="100"/>
          <a:sy n="61" d="100"/>
        </p:scale>
        <p:origin x="352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4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 name="Google Shape;7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2de9f5e58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32de9f5e58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2dfde2cd16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32dfde2cd16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9" name="Google Shape;14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2dfde2cd16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2dfde2cd16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g32dfde2cd16_1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Calibri" panose="020F0502020204030204" pitchFamily="34" charset="0"/>
                <a:cs typeface="Calibri" panose="020F0502020204030204" pitchFamily="34" charset="0"/>
              </a:rPr>
              <a:t>14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2dfde2cd16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2dfde2cd16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32dfde2cd16_1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2dfde2cd16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2dfde2cd16_1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1" name="Google Shape;171;g32dfde2cd16_1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2dfde2cd16_1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2dfde2cd16_1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1" name="Google Shape;181;g32dfde2cd16_1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Calibri" panose="020F0502020204030204" pitchFamily="34" charset="0"/>
                <a:cs typeface="Calibri" panose="020F0502020204030204" pitchFamily="34" charset="0"/>
              </a:rPr>
              <a:t>17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230f99917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g3230f99917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230f99917c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g3230f99917c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230f99917c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g3230f99917c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26fc291e8b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326fc291e8b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230f99917c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3230f99917c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 - Title and body text">
  <p:cSld name="2 - Title and body tex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612488" y="2421566"/>
            <a:ext cx="10978994" cy="390303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sz="2400"/>
            </a:lvl1pPr>
            <a:lvl2pPr marL="914400" lvl="1" indent="-350519" algn="l">
              <a:lnSpc>
                <a:spcPct val="100000"/>
              </a:lnSpc>
              <a:spcBef>
                <a:spcPts val="600"/>
              </a:spcBef>
              <a:spcAft>
                <a:spcPts val="0"/>
              </a:spcAft>
              <a:buClr>
                <a:srgbClr val="003399"/>
              </a:buClr>
              <a:buSzPts val="1920"/>
              <a:buFont typeface="Courier New"/>
              <a:buChar char="o"/>
              <a:defRPr sz="2400"/>
            </a:lvl2pPr>
            <a:lvl3pPr marL="1371600" lvl="2" indent="-381000" algn="l">
              <a:lnSpc>
                <a:spcPct val="100000"/>
              </a:lnSpc>
              <a:spcBef>
                <a:spcPts val="600"/>
              </a:spcBef>
              <a:spcAft>
                <a:spcPts val="0"/>
              </a:spcAft>
              <a:buClr>
                <a:srgbClr val="001689"/>
              </a:buClr>
              <a:buSzPts val="2400"/>
              <a:buFont typeface="Arial"/>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Clr>
                <a:srgbClr val="003399"/>
              </a:buClr>
              <a:buSzPts val="1440"/>
              <a:buFont typeface="Courier New"/>
              <a:buChar char="o"/>
              <a:defRPr sz="2400"/>
            </a:lvl5pPr>
            <a:lvl6pPr marL="2743200" lvl="5" indent="-365760" algn="l">
              <a:lnSpc>
                <a:spcPct val="100000"/>
              </a:lnSpc>
              <a:spcBef>
                <a:spcPts val="600"/>
              </a:spcBef>
              <a:spcAft>
                <a:spcPts val="0"/>
              </a:spcAft>
              <a:buClr>
                <a:srgbClr val="003399"/>
              </a:buClr>
              <a:buSzPts val="2160"/>
              <a:buFont typeface="Arial"/>
              <a:buChar char="•"/>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3 - Title, body text, space for graphics on the right side ">
  <p:cSld name="1_3 - Title, body text, space for graphics on the right side ">
    <p:spTree>
      <p:nvGrpSpPr>
        <p:cNvPr id="1" name="Shape 53"/>
        <p:cNvGrpSpPr/>
        <p:nvPr/>
      </p:nvGrpSpPr>
      <p:grpSpPr>
        <a:xfrm>
          <a:off x="0" y="0"/>
          <a:ext cx="0" cy="0"/>
          <a:chOff x="0" y="0"/>
          <a:chExt cx="0" cy="0"/>
        </a:xfrm>
      </p:grpSpPr>
      <p:sp>
        <p:nvSpPr>
          <p:cNvPr id="54" name="Google Shape;54;p28"/>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8"/>
          <p:cNvSpPr txBox="1">
            <a:spLocks noGrp="1"/>
          </p:cNvSpPr>
          <p:nvPr>
            <p:ph type="body" idx="1"/>
          </p:nvPr>
        </p:nvSpPr>
        <p:spPr>
          <a:xfrm>
            <a:off x="616974" y="2422422"/>
            <a:ext cx="548640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6" name="Google Shape;56;p28" descr="Place holder 1 for 1 small graphic placed on the right side of the content box, column 1."/>
          <p:cNvSpPr>
            <a:spLocks noGrp="1"/>
          </p:cNvSpPr>
          <p:nvPr>
            <p:ph type="pic" idx="2"/>
          </p:nvPr>
        </p:nvSpPr>
        <p:spPr>
          <a:xfrm>
            <a:off x="7028596" y="2535023"/>
            <a:ext cx="1724152" cy="1153461"/>
          </a:xfrm>
          <a:prstGeom prst="rect">
            <a:avLst/>
          </a:prstGeom>
          <a:noFill/>
          <a:ln w="12700" cap="flat" cmpd="sng">
            <a:solidFill>
              <a:schemeClr val="dk1"/>
            </a:solidFill>
            <a:prstDash val="solid"/>
            <a:round/>
            <a:headEnd type="none" w="sm" len="sm"/>
            <a:tailEnd type="none" w="sm" len="sm"/>
          </a:ln>
        </p:spPr>
      </p:sp>
      <p:sp>
        <p:nvSpPr>
          <p:cNvPr id="57" name="Google Shape;57;p28" descr="Place holder for graphic placed on the right side of the content box, column 2"/>
          <p:cNvSpPr>
            <a:spLocks noGrp="1"/>
          </p:cNvSpPr>
          <p:nvPr>
            <p:ph type="pic" idx="3"/>
          </p:nvPr>
        </p:nvSpPr>
        <p:spPr>
          <a:xfrm>
            <a:off x="9405581" y="2548671"/>
            <a:ext cx="1724152" cy="1153461"/>
          </a:xfrm>
          <a:prstGeom prst="rect">
            <a:avLst/>
          </a:prstGeom>
          <a:noFill/>
          <a:ln w="12700" cap="flat" cmpd="sng">
            <a:solidFill>
              <a:schemeClr val="dk1"/>
            </a:solidFill>
            <a:prstDash val="solid"/>
            <a:round/>
            <a:headEnd type="none" w="sm" len="sm"/>
            <a:tailEnd type="none" w="sm" len="sm"/>
          </a:ln>
        </p:spPr>
      </p:sp>
      <p:sp>
        <p:nvSpPr>
          <p:cNvPr id="58" name="Google Shape;58;p28" descr="Place holder 2 for 1 small graphic placed on the right side of the content box, column 1."/>
          <p:cNvSpPr>
            <a:spLocks noGrp="1"/>
          </p:cNvSpPr>
          <p:nvPr>
            <p:ph type="pic" idx="4"/>
          </p:nvPr>
        </p:nvSpPr>
        <p:spPr>
          <a:xfrm>
            <a:off x="7046792" y="3877976"/>
            <a:ext cx="1724152" cy="1153461"/>
          </a:xfrm>
          <a:prstGeom prst="rect">
            <a:avLst/>
          </a:prstGeom>
          <a:noFill/>
          <a:ln w="12700" cap="flat" cmpd="sng">
            <a:solidFill>
              <a:schemeClr val="dk1"/>
            </a:solidFill>
            <a:prstDash val="solid"/>
            <a:round/>
            <a:headEnd type="none" w="sm" len="sm"/>
            <a:tailEnd type="none" w="sm" len="sm"/>
          </a:ln>
        </p:spPr>
      </p:sp>
      <p:sp>
        <p:nvSpPr>
          <p:cNvPr id="59" name="Google Shape;59;p28" descr="Place holder 4 for 1 small graphic placed on the right side of the content box, Place holder for graphic placed on the right side of the content box, column 2."/>
          <p:cNvSpPr>
            <a:spLocks noGrp="1"/>
          </p:cNvSpPr>
          <p:nvPr>
            <p:ph type="pic" idx="5"/>
          </p:nvPr>
        </p:nvSpPr>
        <p:spPr>
          <a:xfrm>
            <a:off x="9409545" y="3873389"/>
            <a:ext cx="1724152" cy="1153461"/>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 - Title and blank space">
  <p:cSld name="6 - Title and blank space">
    <p:spTree>
      <p:nvGrpSpPr>
        <p:cNvPr id="1" name="Shape 60"/>
        <p:cNvGrpSpPr/>
        <p:nvPr/>
      </p:nvGrpSpPr>
      <p:grpSpPr>
        <a:xfrm>
          <a:off x="0" y="0"/>
          <a:ext cx="0" cy="0"/>
          <a:chOff x="0" y="0"/>
          <a:chExt cx="0" cy="0"/>
        </a:xfrm>
      </p:grpSpPr>
      <p:sp>
        <p:nvSpPr>
          <p:cNvPr id="61" name="Google Shape;61;p29"/>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9" descr="Place holder for 1 big graphic placed on the center."/>
          <p:cNvSpPr>
            <a:spLocks noGrp="1"/>
          </p:cNvSpPr>
          <p:nvPr>
            <p:ph type="pic" idx="2"/>
          </p:nvPr>
        </p:nvSpPr>
        <p:spPr>
          <a:xfrm>
            <a:off x="609601" y="2535022"/>
            <a:ext cx="10981882" cy="3713377"/>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6 - Title and blank space for a video">
  <p:cSld name="1_6 - Title and blank space for a video">
    <p:spTree>
      <p:nvGrpSpPr>
        <p:cNvPr id="1" name="Shape 63"/>
        <p:cNvGrpSpPr/>
        <p:nvPr/>
      </p:nvGrpSpPr>
      <p:grpSpPr>
        <a:xfrm>
          <a:off x="0" y="0"/>
          <a:ext cx="0" cy="0"/>
          <a:chOff x="0" y="0"/>
          <a:chExt cx="0" cy="0"/>
        </a:xfrm>
      </p:grpSpPr>
      <p:sp>
        <p:nvSpPr>
          <p:cNvPr id="64" name="Google Shape;64;p30"/>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0" descr="Place holder for media, video (1) placed on the center."/>
          <p:cNvSpPr>
            <a:spLocks noGrp="1"/>
          </p:cNvSpPr>
          <p:nvPr>
            <p:ph type="media" idx="2"/>
          </p:nvPr>
        </p:nvSpPr>
        <p:spPr>
          <a:xfrm>
            <a:off x="2397209" y="2400300"/>
            <a:ext cx="7377113" cy="3848100"/>
          </a:xfrm>
          <a:prstGeom prst="rect">
            <a:avLst/>
          </a:prstGeom>
          <a:noFill/>
          <a:ln w="9525" cap="flat" cmpd="sng">
            <a:solidFill>
              <a:srgbClr val="7F7F7F"/>
            </a:solidFill>
            <a:prstDash val="solid"/>
            <a:round/>
            <a:headEnd type="none" w="sm" len="sm"/>
            <a:tailEnd type="none" w="sm" len="sm"/>
          </a:ln>
        </p:spPr>
        <p:txBody>
          <a:bodyPr spcFirstLastPara="1" wrap="square" lIns="274300" tIns="45700" rIns="45700" bIns="45700" anchor="t" anchorCtr="0">
            <a:noAutofit/>
          </a:bodyPr>
          <a:lstStyle>
            <a:lvl1pPr marR="0" lvl="0" algn="l"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6 - Title and blank space for a table">
  <p:cSld name="2_6 - Title and blank space for a table">
    <p:spTree>
      <p:nvGrpSpPr>
        <p:cNvPr id="1" name="Shape 66"/>
        <p:cNvGrpSpPr/>
        <p:nvPr/>
      </p:nvGrpSpPr>
      <p:grpSpPr>
        <a:xfrm>
          <a:off x="0" y="0"/>
          <a:ext cx="0" cy="0"/>
          <a:chOff x="0" y="0"/>
          <a:chExt cx="0" cy="0"/>
        </a:xfrm>
      </p:grpSpPr>
      <p:sp>
        <p:nvSpPr>
          <p:cNvPr id="67" name="Google Shape;67;p31"/>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6 - Title and blank space for a chart">
  <p:cSld name="3_6 - Title and blank space for a char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612489" y="1161007"/>
            <a:ext cx="10978994" cy="1181100"/>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descr="Place holder for a chart placed on the center."/>
          <p:cNvSpPr>
            <a:spLocks noGrp="1"/>
          </p:cNvSpPr>
          <p:nvPr>
            <p:ph type="chart" idx="2"/>
          </p:nvPr>
        </p:nvSpPr>
        <p:spPr>
          <a:xfrm>
            <a:off x="609600" y="2400300"/>
            <a:ext cx="10982325" cy="3848100"/>
          </a:xfrm>
          <a:prstGeom prst="rect">
            <a:avLst/>
          </a:prstGeom>
          <a:noFill/>
          <a:ln w="19050" cap="flat" cmpd="sng">
            <a:solidFill>
              <a:schemeClr val="dk1"/>
            </a:solidFill>
            <a:prstDash val="solid"/>
            <a:round/>
            <a:headEnd type="none" w="sm" len="sm"/>
            <a:tailEnd type="none" w="sm" len="sm"/>
          </a:ln>
        </p:spPr>
        <p:txBody>
          <a:bodyPr spcFirstLastPara="1" wrap="square" lIns="274300" tIns="45700" rIns="45700" bIns="45700" anchor="t" anchorCtr="0">
            <a:noAutofit/>
          </a:bodyPr>
          <a:lstStyle>
            <a:lvl1pPr marR="0" lvl="0" algn="l" rtl="0">
              <a:lnSpc>
                <a:spcPct val="100000"/>
              </a:lnSpc>
              <a:spcBef>
                <a:spcPts val="0"/>
              </a:spcBef>
              <a:spcAft>
                <a:spcPts val="0"/>
              </a:spcAft>
              <a:buClr>
                <a:srgbClr val="003399"/>
              </a:buClr>
              <a:buSzPts val="288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R="0" lvl="5"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 - Closing slide: space for logo at top, title and body text centered">
  <p:cSld name="7 - Closing slide: space for logo at top, title and body text centered">
    <p:spTree>
      <p:nvGrpSpPr>
        <p:cNvPr id="1" name="Shape 71"/>
        <p:cNvGrpSpPr/>
        <p:nvPr/>
      </p:nvGrpSpPr>
      <p:grpSpPr>
        <a:xfrm>
          <a:off x="0" y="0"/>
          <a:ext cx="0" cy="0"/>
          <a:chOff x="0" y="0"/>
          <a:chExt cx="0" cy="0"/>
        </a:xfrm>
      </p:grpSpPr>
      <p:sp>
        <p:nvSpPr>
          <p:cNvPr id="72" name="Google Shape;72;p33"/>
          <p:cNvSpPr txBox="1">
            <a:spLocks noGrp="1"/>
          </p:cNvSpPr>
          <p:nvPr>
            <p:ph type="ctrTitle"/>
          </p:nvPr>
        </p:nvSpPr>
        <p:spPr>
          <a:xfrm>
            <a:off x="606868" y="2895455"/>
            <a:ext cx="11000232" cy="914400"/>
          </a:xfrm>
          <a:prstGeom prst="rect">
            <a:avLst/>
          </a:prstGeom>
          <a:noFill/>
          <a:ln>
            <a:noFill/>
          </a:ln>
        </p:spPr>
        <p:txBody>
          <a:bodyPr spcFirstLastPara="1" wrap="square" lIns="0" tIns="182875"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3"/>
          <p:cNvSpPr txBox="1">
            <a:spLocks noGrp="1"/>
          </p:cNvSpPr>
          <p:nvPr>
            <p:ph type="body" idx="1"/>
          </p:nvPr>
        </p:nvSpPr>
        <p:spPr>
          <a:xfrm>
            <a:off x="606425" y="3810000"/>
            <a:ext cx="11001375" cy="2438400"/>
          </a:xfrm>
          <a:prstGeom prst="rect">
            <a:avLst/>
          </a:prstGeom>
          <a:noFill/>
          <a:ln>
            <a:noFill/>
          </a:ln>
        </p:spPr>
        <p:txBody>
          <a:bodyPr spcFirstLastPara="1" wrap="square" lIns="274300" tIns="45700" rIns="45700" bIns="45700" anchor="t" anchorCtr="0">
            <a:noAutofit/>
          </a:bodyPr>
          <a:lstStyle>
            <a:lvl1pPr marL="457200" lvl="0" indent="-228600" algn="ctr">
              <a:lnSpc>
                <a:spcPct val="100000"/>
              </a:lnSpc>
              <a:spcBef>
                <a:spcPts val="0"/>
              </a:spcBef>
              <a:spcAft>
                <a:spcPts val="0"/>
              </a:spcAft>
              <a:buSzPts val="2592"/>
              <a:buNone/>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b - Title, space for logo at the top and body text">
  <p:cSld name="2 b - Title, space for logo at the top and body text">
    <p:spTree>
      <p:nvGrpSpPr>
        <p:cNvPr id="1" name="Shape 20"/>
        <p:cNvGrpSpPr/>
        <p:nvPr/>
      </p:nvGrpSpPr>
      <p:grpSpPr>
        <a:xfrm>
          <a:off x="0" y="0"/>
          <a:ext cx="0" cy="0"/>
          <a:chOff x="0" y="0"/>
          <a:chExt cx="0" cy="0"/>
        </a:xfrm>
      </p:grpSpPr>
      <p:sp>
        <p:nvSpPr>
          <p:cNvPr id="21" name="Google Shape;21;p21"/>
          <p:cNvSpPr txBox="1">
            <a:spLocks noGrp="1"/>
          </p:cNvSpPr>
          <p:nvPr>
            <p:ph type="title"/>
          </p:nvPr>
        </p:nvSpPr>
        <p:spPr>
          <a:xfrm>
            <a:off x="612490" y="1170638"/>
            <a:ext cx="7889956"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1"/>
          <p:cNvSpPr txBox="1">
            <a:spLocks noGrp="1"/>
          </p:cNvSpPr>
          <p:nvPr>
            <p:ph type="body" idx="1"/>
          </p:nvPr>
        </p:nvSpPr>
        <p:spPr>
          <a:xfrm>
            <a:off x="612488" y="2421566"/>
            <a:ext cx="10978994" cy="3826834"/>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sz="2400"/>
            </a:lvl1pPr>
            <a:lvl2pPr marL="914400" lvl="1" indent="-350519" algn="l">
              <a:lnSpc>
                <a:spcPct val="100000"/>
              </a:lnSpc>
              <a:spcBef>
                <a:spcPts val="600"/>
              </a:spcBef>
              <a:spcAft>
                <a:spcPts val="0"/>
              </a:spcAft>
              <a:buClr>
                <a:srgbClr val="003399"/>
              </a:buClr>
              <a:buSzPts val="1920"/>
              <a:buFont typeface="Courier New"/>
              <a:buChar char="o"/>
              <a:defRPr sz="2400"/>
            </a:lvl2pPr>
            <a:lvl3pPr marL="1371600" lvl="2" indent="-381000" algn="l">
              <a:lnSpc>
                <a:spcPct val="100000"/>
              </a:lnSpc>
              <a:spcBef>
                <a:spcPts val="600"/>
              </a:spcBef>
              <a:spcAft>
                <a:spcPts val="0"/>
              </a:spcAft>
              <a:buClr>
                <a:srgbClr val="001689"/>
              </a:buClr>
              <a:buSzPts val="2400"/>
              <a:buFont typeface="Arial"/>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Clr>
                <a:srgbClr val="003399"/>
              </a:buClr>
              <a:buSzPts val="1440"/>
              <a:buFont typeface="Courier New"/>
              <a:buChar char="o"/>
              <a:defRPr sz="2400"/>
            </a:lvl5pPr>
            <a:lvl6pPr marL="2743200" lvl="5" indent="-365760" algn="l">
              <a:lnSpc>
                <a:spcPct val="100000"/>
              </a:lnSpc>
              <a:spcBef>
                <a:spcPts val="600"/>
              </a:spcBef>
              <a:spcAft>
                <a:spcPts val="0"/>
              </a:spcAft>
              <a:buClr>
                <a:srgbClr val="003399"/>
              </a:buClr>
              <a:buSzPts val="2160"/>
              <a:buFont typeface="Arial"/>
              <a:buChar char="•"/>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3" name="Google Shape;23;p21" descr="Place holder for small graphic placed at the top-right of the title."/>
          <p:cNvSpPr>
            <a:spLocks noGrp="1"/>
          </p:cNvSpPr>
          <p:nvPr>
            <p:ph type="pic" idx="2"/>
          </p:nvPr>
        </p:nvSpPr>
        <p:spPr>
          <a:xfrm>
            <a:off x="9495432" y="1168400"/>
            <a:ext cx="2095500" cy="1154113"/>
          </a:xfrm>
          <a:prstGeom prst="rect">
            <a:avLst/>
          </a:prstGeom>
          <a:noFill/>
          <a:ln w="19050" cap="flat" cmpd="sng">
            <a:solidFill>
              <a:schemeClr val="dk1"/>
            </a:solidFill>
            <a:prstDash val="solid"/>
            <a:round/>
            <a:headEnd type="none" w="sm" len="sm"/>
            <a:tailEnd type="none" w="sm" len="sm"/>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1 - Opening slide: Space for logo, title and body text">
  <p:cSld name="1_1 - Opening slide: Space for logo, title and body text">
    <p:spTree>
      <p:nvGrpSpPr>
        <p:cNvPr id="1" name="Shape 24"/>
        <p:cNvGrpSpPr/>
        <p:nvPr/>
      </p:nvGrpSpPr>
      <p:grpSpPr>
        <a:xfrm>
          <a:off x="0" y="0"/>
          <a:ext cx="0" cy="0"/>
          <a:chOff x="0" y="0"/>
          <a:chExt cx="0" cy="0"/>
        </a:xfrm>
      </p:grpSpPr>
      <p:sp>
        <p:nvSpPr>
          <p:cNvPr id="25" name="Google Shape;25;p22"/>
          <p:cNvSpPr/>
          <p:nvPr/>
        </p:nvSpPr>
        <p:spPr>
          <a:xfrm>
            <a:off x="92161" y="1676418"/>
            <a:ext cx="2938120" cy="4571982"/>
          </a:xfrm>
          <a:prstGeom prst="rect">
            <a:avLst/>
          </a:prstGeom>
          <a:gradFill>
            <a:gsLst>
              <a:gs pos="0">
                <a:srgbClr val="9FE1FF"/>
              </a:gs>
              <a:gs pos="10000">
                <a:srgbClr val="FFFFFF"/>
              </a:gs>
              <a:gs pos="71000">
                <a:srgbClr val="FFFFFF"/>
              </a:gs>
              <a:gs pos="83000">
                <a:srgbClr val="93DEFF"/>
              </a:gs>
              <a:gs pos="100000">
                <a:srgbClr val="FFFFFF"/>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26" name="Google Shape;26;p22"/>
          <p:cNvSpPr txBox="1">
            <a:spLocks noGrp="1"/>
          </p:cNvSpPr>
          <p:nvPr>
            <p:ph type="ctrTitle"/>
          </p:nvPr>
        </p:nvSpPr>
        <p:spPr>
          <a:xfrm>
            <a:off x="3414157" y="1156648"/>
            <a:ext cx="8192942" cy="1907022"/>
          </a:xfrm>
          <a:prstGeom prst="rect">
            <a:avLst/>
          </a:prstGeom>
          <a:noFill/>
          <a:ln>
            <a:noFill/>
          </a:ln>
        </p:spPr>
        <p:txBody>
          <a:bodyPr spcFirstLastPara="1" wrap="square" lIns="0" tIns="457200" rIns="91425" bIns="45700" anchor="ctr" anchorCtr="0">
            <a:noAutofit/>
          </a:bodyPr>
          <a:lstStyle>
            <a:lvl1pPr lvl="0" algn="l">
              <a:lnSpc>
                <a:spcPct val="80000"/>
              </a:lnSpc>
              <a:spcBef>
                <a:spcPts val="0"/>
              </a:spcBef>
              <a:spcAft>
                <a:spcPts val="0"/>
              </a:spcAft>
              <a:buClr>
                <a:srgbClr val="101820"/>
              </a:buClr>
              <a:buSzPts val="3600"/>
              <a:buFont typeface="Calibri"/>
              <a:buNone/>
              <a:defRPr sz="3600">
                <a:solidFill>
                  <a:srgbClr val="10182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3414156" y="3180472"/>
            <a:ext cx="8193643" cy="2534528"/>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Font typeface="Arial"/>
              <a:buNone/>
              <a:defRPr sz="2400"/>
            </a:lvl1pPr>
            <a:lvl2pPr marL="914400" lvl="1" indent="-228600" algn="l">
              <a:lnSpc>
                <a:spcPct val="100000"/>
              </a:lnSpc>
              <a:spcBef>
                <a:spcPts val="600"/>
              </a:spcBef>
              <a:spcAft>
                <a:spcPts val="0"/>
              </a:spcAft>
              <a:buSzPts val="1920"/>
              <a:buNone/>
              <a:defRPr sz="2400"/>
            </a:lvl2pPr>
            <a:lvl3pPr marL="1371600" lvl="2" indent="-228600" algn="l">
              <a:lnSpc>
                <a:spcPct val="100000"/>
              </a:lnSpc>
              <a:spcBef>
                <a:spcPts val="600"/>
              </a:spcBef>
              <a:spcAft>
                <a:spcPts val="0"/>
              </a:spcAft>
              <a:buSzPts val="2400"/>
              <a:buNone/>
              <a:defRPr sz="2400"/>
            </a:lvl3pPr>
            <a:lvl4pPr marL="1828800" lvl="3" indent="-228600" algn="l">
              <a:lnSpc>
                <a:spcPct val="90000"/>
              </a:lnSpc>
              <a:spcBef>
                <a:spcPts val="600"/>
              </a:spcBef>
              <a:spcAft>
                <a:spcPts val="0"/>
              </a:spcAft>
              <a:buSzPts val="1680"/>
              <a:buNone/>
              <a:defRPr sz="2400"/>
            </a:lvl4pPr>
            <a:lvl5pPr marL="2286000" lvl="4" indent="-228600" algn="l">
              <a:lnSpc>
                <a:spcPct val="100000"/>
              </a:lnSpc>
              <a:spcBef>
                <a:spcPts val="400"/>
              </a:spcBef>
              <a:spcAft>
                <a:spcPts val="0"/>
              </a:spcAft>
              <a:buSzPts val="1440"/>
              <a:buNone/>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8" name="Google Shape;28;p22"/>
          <p:cNvSpPr txBox="1">
            <a:spLocks noGrp="1"/>
          </p:cNvSpPr>
          <p:nvPr>
            <p:ph type="body" idx="2"/>
          </p:nvPr>
        </p:nvSpPr>
        <p:spPr>
          <a:xfrm>
            <a:off x="92075" y="2891912"/>
            <a:ext cx="2938463" cy="2534528"/>
          </a:xfrm>
          <a:prstGeom prst="rect">
            <a:avLst/>
          </a:prstGeom>
          <a:noFill/>
          <a:ln>
            <a:noFill/>
          </a:ln>
        </p:spPr>
        <p:txBody>
          <a:bodyPr spcFirstLastPara="1" wrap="square" lIns="274300" tIns="45700" rIns="45700" bIns="45700" anchor="t" anchorCtr="0">
            <a:noAutofit/>
          </a:bodyPr>
          <a:lstStyle>
            <a:lvl1pPr marL="457200" lvl="0" indent="-228600" algn="l">
              <a:lnSpc>
                <a:spcPct val="100000"/>
              </a:lnSpc>
              <a:spcBef>
                <a:spcPts val="0"/>
              </a:spcBef>
              <a:spcAft>
                <a:spcPts val="0"/>
              </a:spcAft>
              <a:buSzPts val="2880"/>
              <a:buNone/>
              <a:defRPr sz="2400"/>
            </a:lvl1pPr>
            <a:lvl2pPr marL="914400" lvl="1" indent="-228600" algn="l">
              <a:lnSpc>
                <a:spcPct val="100000"/>
              </a:lnSpc>
              <a:spcBef>
                <a:spcPts val="600"/>
              </a:spcBef>
              <a:spcAft>
                <a:spcPts val="0"/>
              </a:spcAft>
              <a:buSzPts val="1920"/>
              <a:buNone/>
              <a:defRPr sz="2400"/>
            </a:lvl2pPr>
            <a:lvl3pPr marL="1371600" lvl="2" indent="-228600" algn="l">
              <a:lnSpc>
                <a:spcPct val="100000"/>
              </a:lnSpc>
              <a:spcBef>
                <a:spcPts val="600"/>
              </a:spcBef>
              <a:spcAft>
                <a:spcPts val="0"/>
              </a:spcAft>
              <a:buSzPts val="2400"/>
              <a:buNone/>
              <a:defRPr sz="2400"/>
            </a:lvl3pPr>
            <a:lvl4pPr marL="1828800" lvl="3" indent="-228600" algn="l">
              <a:lnSpc>
                <a:spcPct val="90000"/>
              </a:lnSpc>
              <a:spcBef>
                <a:spcPts val="600"/>
              </a:spcBef>
              <a:spcAft>
                <a:spcPts val="0"/>
              </a:spcAft>
              <a:buSzPts val="1680"/>
              <a:buNone/>
              <a:defRPr sz="2400"/>
            </a:lvl4pPr>
            <a:lvl5pPr marL="2286000" lvl="4" indent="-228600" algn="l">
              <a:lnSpc>
                <a:spcPct val="100000"/>
              </a:lnSpc>
              <a:spcBef>
                <a:spcPts val="400"/>
              </a:spcBef>
              <a:spcAft>
                <a:spcPts val="0"/>
              </a:spcAft>
              <a:buSzPts val="1440"/>
              <a:buNone/>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22" descr="Picture 1"/>
          <p:cNvSpPr>
            <a:spLocks noGrp="1"/>
          </p:cNvSpPr>
          <p:nvPr>
            <p:ph type="pic" idx="3"/>
          </p:nvPr>
        </p:nvSpPr>
        <p:spPr>
          <a:xfrm>
            <a:off x="177782" y="1156648"/>
            <a:ext cx="2852755" cy="1466267"/>
          </a:xfrm>
          <a:prstGeom prst="rect">
            <a:avLst/>
          </a:prstGeom>
          <a:noFill/>
          <a:ln>
            <a:noFill/>
          </a:ln>
        </p:spPr>
      </p:sp>
    </p:spTree>
  </p:cSld>
  <p:clrMapOvr>
    <a:masterClrMapping/>
  </p:clrMapOvr>
  <p:extLst>
    <p:ext uri="{DCECCB84-F9BA-43D5-87BE-67443E8EF086}">
      <p15:sldGuideLst xmlns:p15="http://schemas.microsoft.com/office/powerpoint/2012/main">
        <p15:guide id="1" pos="984">
          <p15:clr>
            <a:srgbClr val="FBAE40"/>
          </p15:clr>
        </p15:guide>
        <p15:guide id="2" pos="39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 - Title and 2 body text">
  <p:cSld name="4 - Title and 2 body tex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09600" y="2407674"/>
            <a:ext cx="5291328" cy="3840726"/>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23"/>
          <p:cNvSpPr txBox="1">
            <a:spLocks noGrp="1"/>
          </p:cNvSpPr>
          <p:nvPr>
            <p:ph type="body" idx="2"/>
          </p:nvPr>
        </p:nvSpPr>
        <p:spPr>
          <a:xfrm>
            <a:off x="6291263" y="2408488"/>
            <a:ext cx="5300662" cy="383991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 - Title, 2 subtitles, 2 body text">
  <p:cSld name="5 - Title, 2 subtitles, 2 body 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6" name="Google Shape;36;p24"/>
          <p:cNvSpPr txBox="1">
            <a:spLocks noGrp="1"/>
          </p:cNvSpPr>
          <p:nvPr>
            <p:ph type="body" idx="1"/>
          </p:nvPr>
        </p:nvSpPr>
        <p:spPr>
          <a:xfrm>
            <a:off x="620332" y="2412683"/>
            <a:ext cx="5280596"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37" name="Google Shape;37;p24"/>
          <p:cNvSpPr txBox="1">
            <a:spLocks noGrp="1"/>
          </p:cNvSpPr>
          <p:nvPr>
            <p:ph type="body" idx="2"/>
          </p:nvPr>
        </p:nvSpPr>
        <p:spPr>
          <a:xfrm>
            <a:off x="609600" y="3071958"/>
            <a:ext cx="5291328" cy="317644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8" name="Google Shape;38;p24"/>
          <p:cNvSpPr txBox="1">
            <a:spLocks noGrp="1"/>
          </p:cNvSpPr>
          <p:nvPr>
            <p:ph type="body" idx="3"/>
          </p:nvPr>
        </p:nvSpPr>
        <p:spPr>
          <a:xfrm>
            <a:off x="6291074" y="2412683"/>
            <a:ext cx="5283770"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9" name="Google Shape;39;p24"/>
          <p:cNvSpPr txBox="1">
            <a:spLocks noGrp="1"/>
          </p:cNvSpPr>
          <p:nvPr>
            <p:ph type="body" idx="4"/>
          </p:nvPr>
        </p:nvSpPr>
        <p:spPr>
          <a:xfrm>
            <a:off x="6291263" y="3072592"/>
            <a:ext cx="5300662" cy="317580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 - Title, 2 subtitles, 2 body text" preserve="1">
  <p:cSld name="1_5 - Title, 2 subtitles, 2 body text horizontally">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612489" y="1143000"/>
            <a:ext cx="10978994" cy="933596"/>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6" name="Google Shape;36;p24"/>
          <p:cNvSpPr txBox="1">
            <a:spLocks noGrp="1"/>
          </p:cNvSpPr>
          <p:nvPr>
            <p:ph type="body" idx="1"/>
          </p:nvPr>
        </p:nvSpPr>
        <p:spPr>
          <a:xfrm>
            <a:off x="620332" y="2241233"/>
            <a:ext cx="10962068" cy="421957"/>
          </a:xfrm>
          <a:prstGeom prst="rect">
            <a:avLst/>
          </a:prstGeom>
          <a:noFill/>
          <a:ln>
            <a:noFill/>
          </a:ln>
        </p:spPr>
        <p:txBody>
          <a:bodyPr spcFirstLastPara="1" wrap="square" lIns="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37" name="Google Shape;37;p24"/>
          <p:cNvSpPr txBox="1">
            <a:spLocks noGrp="1"/>
          </p:cNvSpPr>
          <p:nvPr>
            <p:ph type="body" idx="2"/>
          </p:nvPr>
        </p:nvSpPr>
        <p:spPr>
          <a:xfrm>
            <a:off x="609600" y="2729058"/>
            <a:ext cx="10962068" cy="132859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
        <p:nvSpPr>
          <p:cNvPr id="38" name="Google Shape;38;p24"/>
          <p:cNvSpPr txBox="1">
            <a:spLocks noGrp="1"/>
          </p:cNvSpPr>
          <p:nvPr>
            <p:ph type="body" idx="3"/>
          </p:nvPr>
        </p:nvSpPr>
        <p:spPr>
          <a:xfrm>
            <a:off x="587503" y="4138613"/>
            <a:ext cx="10968723" cy="421957"/>
          </a:xfrm>
          <a:prstGeom prst="rect">
            <a:avLst/>
          </a:prstGeom>
          <a:noFill/>
          <a:ln>
            <a:noFill/>
          </a:ln>
        </p:spPr>
        <p:txBody>
          <a:bodyPr spcFirstLastPara="1" wrap="square" lIns="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dirty="0"/>
          </a:p>
        </p:txBody>
      </p:sp>
      <p:sp>
        <p:nvSpPr>
          <p:cNvPr id="39" name="Google Shape;39;p24"/>
          <p:cNvSpPr txBox="1">
            <a:spLocks noGrp="1"/>
          </p:cNvSpPr>
          <p:nvPr>
            <p:ph type="body" idx="4"/>
          </p:nvPr>
        </p:nvSpPr>
        <p:spPr>
          <a:xfrm>
            <a:off x="587693" y="4630103"/>
            <a:ext cx="11003790" cy="1618297"/>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dirty="0"/>
          </a:p>
        </p:txBody>
      </p:sp>
    </p:spTree>
    <p:extLst>
      <p:ext uri="{BB962C8B-B14F-4D97-AF65-F5344CB8AC3E}">
        <p14:creationId xmlns:p14="http://schemas.microsoft.com/office/powerpoint/2010/main" val="43276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 b - Title, subtitle and body text">
  <p:cSld name="5 b - Title, subtitle and body 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620332" y="2412683"/>
            <a:ext cx="10968260" cy="583735"/>
          </a:xfrm>
          <a:prstGeom prst="rect">
            <a:avLst/>
          </a:prstGeom>
          <a:noFill/>
          <a:ln>
            <a:noFill/>
          </a:ln>
        </p:spPr>
        <p:txBody>
          <a:bodyPr spcFirstLastPara="1" wrap="square" lIns="274300" tIns="45700" rIns="45700" bIns="45700" anchor="ctr" anchorCtr="0">
            <a:noAutofit/>
          </a:bodyPr>
          <a:lstStyle>
            <a:lvl1pPr marL="457200" lvl="0" indent="-228600" algn="l">
              <a:lnSpc>
                <a:spcPct val="50000"/>
              </a:lnSpc>
              <a:spcBef>
                <a:spcPts val="0"/>
              </a:spcBef>
              <a:spcAft>
                <a:spcPts val="0"/>
              </a:spcAft>
              <a:buSzPts val="2880"/>
              <a:buNone/>
              <a:defRPr sz="2400" b="1"/>
            </a:lvl1pPr>
            <a:lvl2pPr marL="914400" lvl="1" indent="-228600" algn="l">
              <a:lnSpc>
                <a:spcPct val="100000"/>
              </a:lnSpc>
              <a:spcBef>
                <a:spcPts val="600"/>
              </a:spcBef>
              <a:spcAft>
                <a:spcPts val="0"/>
              </a:spcAft>
              <a:buSzPts val="16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100000"/>
              </a:lnSpc>
              <a:spcBef>
                <a:spcPts val="400"/>
              </a:spcBef>
              <a:spcAft>
                <a:spcPts val="0"/>
              </a:spcAft>
              <a:buSzPts val="960"/>
              <a:buNone/>
              <a:defRPr sz="1600" b="1"/>
            </a:lvl5pPr>
            <a:lvl6pPr marL="2743200" lvl="5" indent="-228600" algn="l">
              <a:lnSpc>
                <a:spcPct val="100000"/>
              </a:lnSpc>
              <a:spcBef>
                <a:spcPts val="600"/>
              </a:spcBef>
              <a:spcAft>
                <a:spcPts val="0"/>
              </a:spcAft>
              <a:buSzPts val="144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3" name="Google Shape;43;p25"/>
          <p:cNvSpPr txBox="1">
            <a:spLocks noGrp="1"/>
          </p:cNvSpPr>
          <p:nvPr>
            <p:ph type="body" idx="2"/>
          </p:nvPr>
        </p:nvSpPr>
        <p:spPr>
          <a:xfrm>
            <a:off x="609599" y="3071958"/>
            <a:ext cx="10978993" cy="3176442"/>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Clr>
                <a:srgbClr val="003399"/>
              </a:buClr>
              <a:buSzPts val="2592"/>
              <a:buFont typeface="Arial"/>
              <a:buChar char="•"/>
              <a:defRPr sz="2400"/>
            </a:lvl1pPr>
            <a:lvl2pPr marL="914400" lvl="1" indent="-350519" algn="l">
              <a:lnSpc>
                <a:spcPct val="100000"/>
              </a:lnSpc>
              <a:spcBef>
                <a:spcPts val="600"/>
              </a:spcBef>
              <a:spcAft>
                <a:spcPts val="0"/>
              </a:spcAft>
              <a:buSzPts val="1920"/>
              <a:buChar char="o"/>
              <a:defRPr sz="2400"/>
            </a:lvl2pPr>
            <a:lvl3pPr marL="1371600" lvl="2" indent="-381000" algn="l">
              <a:lnSpc>
                <a:spcPct val="100000"/>
              </a:lnSpc>
              <a:spcBef>
                <a:spcPts val="600"/>
              </a:spcBef>
              <a:spcAft>
                <a:spcPts val="0"/>
              </a:spcAft>
              <a:buSzPts val="2400"/>
              <a:buChar char="•"/>
              <a:defRPr sz="2400"/>
            </a:lvl3pPr>
            <a:lvl4pPr marL="1828800" lvl="3" indent="-335280" algn="l">
              <a:lnSpc>
                <a:spcPct val="90000"/>
              </a:lnSpc>
              <a:spcBef>
                <a:spcPts val="600"/>
              </a:spcBef>
              <a:spcAft>
                <a:spcPts val="0"/>
              </a:spcAft>
              <a:buSzPts val="1680"/>
              <a:buChar char="▪"/>
              <a:defRPr sz="2400"/>
            </a:lvl4pPr>
            <a:lvl5pPr marL="2286000" lvl="4" indent="-320039" algn="l">
              <a:lnSpc>
                <a:spcPct val="100000"/>
              </a:lnSpc>
              <a:spcBef>
                <a:spcPts val="400"/>
              </a:spcBef>
              <a:spcAft>
                <a:spcPts val="0"/>
              </a:spcAft>
              <a:buSzPts val="1440"/>
              <a:buChar char="o"/>
              <a:defRPr sz="2400"/>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b - Title, body text (bigger), space for 2 graphics on the right side ">
  <p:cSld name="3 b - Title, body text (bigger), space for 2 graphics on the right side ">
    <p:spTree>
      <p:nvGrpSpPr>
        <p:cNvPr id="1" name="Shape 44"/>
        <p:cNvGrpSpPr/>
        <p:nvPr/>
      </p:nvGrpSpPr>
      <p:grpSpPr>
        <a:xfrm>
          <a:off x="0" y="0"/>
          <a:ext cx="0" cy="0"/>
          <a:chOff x="0" y="0"/>
          <a:chExt cx="0" cy="0"/>
        </a:xfrm>
      </p:grpSpPr>
      <p:sp>
        <p:nvSpPr>
          <p:cNvPr id="45" name="Google Shape;45;p26"/>
          <p:cNvSpPr txBox="1">
            <a:spLocks noGrp="1"/>
          </p:cNvSpPr>
          <p:nvPr>
            <p:ph type="title"/>
          </p:nvPr>
        </p:nvSpPr>
        <p:spPr>
          <a:xfrm>
            <a:off x="612489" y="1171640"/>
            <a:ext cx="10978994" cy="1159834"/>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6"/>
          <p:cNvSpPr txBox="1">
            <a:spLocks noGrp="1"/>
          </p:cNvSpPr>
          <p:nvPr>
            <p:ph type="body" idx="1"/>
          </p:nvPr>
        </p:nvSpPr>
        <p:spPr>
          <a:xfrm>
            <a:off x="616974" y="2422422"/>
            <a:ext cx="856186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26" descr="Place holder 1 for 1 small graphic placed on the right side of the content box, Place holder for graphic placed on the right side of the content box, column 1, row 1."/>
          <p:cNvSpPr>
            <a:spLocks noGrp="1"/>
          </p:cNvSpPr>
          <p:nvPr>
            <p:ph type="pic" idx="2"/>
          </p:nvPr>
        </p:nvSpPr>
        <p:spPr>
          <a:xfrm>
            <a:off x="9832678" y="2535023"/>
            <a:ext cx="1724152" cy="1153461"/>
          </a:xfrm>
          <a:prstGeom prst="rect">
            <a:avLst/>
          </a:prstGeom>
          <a:noFill/>
          <a:ln w="12700" cap="flat" cmpd="sng">
            <a:solidFill>
              <a:schemeClr val="dk1"/>
            </a:solidFill>
            <a:prstDash val="solid"/>
            <a:round/>
            <a:headEnd type="none" w="sm" len="sm"/>
            <a:tailEnd type="none" w="sm" len="sm"/>
          </a:ln>
        </p:spPr>
      </p:sp>
      <p:sp>
        <p:nvSpPr>
          <p:cNvPr id="48" name="Google Shape;48;p26" descr="Place holder 2 for 1 small graphic placed on the right side of the content box, column 1, row 2."/>
          <p:cNvSpPr>
            <a:spLocks noGrp="1"/>
          </p:cNvSpPr>
          <p:nvPr>
            <p:ph type="pic" idx="3"/>
          </p:nvPr>
        </p:nvSpPr>
        <p:spPr>
          <a:xfrm>
            <a:off x="9850874" y="3877976"/>
            <a:ext cx="1724152" cy="1153461"/>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 Title, body text, space for graphics on the right side ">
  <p:cSld name="3 - Title, body text, space for graphics on the right side ">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616974" y="2422422"/>
            <a:ext cx="5486400" cy="3825978"/>
          </a:xfrm>
          <a:prstGeom prst="rect">
            <a:avLst/>
          </a:prstGeom>
          <a:noFill/>
          <a:ln>
            <a:noFill/>
          </a:ln>
        </p:spPr>
        <p:txBody>
          <a:bodyPr spcFirstLastPara="1" wrap="square" lIns="274300" tIns="45700" rIns="45700" bIns="45700" anchor="t" anchorCtr="0">
            <a:noAutofit/>
          </a:bodyPr>
          <a:lstStyle>
            <a:lvl1pPr marL="457200" lvl="0" indent="-393192" algn="l">
              <a:lnSpc>
                <a:spcPct val="100000"/>
              </a:lnSpc>
              <a:spcBef>
                <a:spcPts val="0"/>
              </a:spcBef>
              <a:spcAft>
                <a:spcPts val="0"/>
              </a:spcAft>
              <a:buSzPts val="2592"/>
              <a:buFont typeface="Arial"/>
              <a:buChar char="•"/>
              <a:defRPr/>
            </a:lvl1pPr>
            <a:lvl2pPr marL="914400" lvl="1" indent="-320040" algn="l">
              <a:lnSpc>
                <a:spcPct val="100000"/>
              </a:lnSpc>
              <a:spcBef>
                <a:spcPts val="600"/>
              </a:spcBef>
              <a:spcAft>
                <a:spcPts val="0"/>
              </a:spcAft>
              <a:buSzPts val="1440"/>
              <a:buChar char="o"/>
              <a:defRPr/>
            </a:lvl2pPr>
            <a:lvl3pPr marL="1371600" lvl="2" indent="-342900" algn="l">
              <a:lnSpc>
                <a:spcPct val="100000"/>
              </a:lnSpc>
              <a:spcBef>
                <a:spcPts val="600"/>
              </a:spcBef>
              <a:spcAft>
                <a:spcPts val="0"/>
              </a:spcAft>
              <a:buSzPts val="1800"/>
              <a:buChar char="•"/>
              <a:defRPr/>
            </a:lvl3pPr>
            <a:lvl4pPr marL="1828800" lvl="3" indent="-308610" algn="l">
              <a:lnSpc>
                <a:spcPct val="90000"/>
              </a:lnSpc>
              <a:spcBef>
                <a:spcPts val="600"/>
              </a:spcBef>
              <a:spcAft>
                <a:spcPts val="0"/>
              </a:spcAft>
              <a:buSzPts val="1260"/>
              <a:buChar char="▪"/>
              <a:defRPr/>
            </a:lvl4pPr>
            <a:lvl5pPr marL="2286000" lvl="4" indent="-297179" algn="l">
              <a:lnSpc>
                <a:spcPct val="100000"/>
              </a:lnSpc>
              <a:spcBef>
                <a:spcPts val="400"/>
              </a:spcBef>
              <a:spcAft>
                <a:spcPts val="0"/>
              </a:spcAft>
              <a:buSzPts val="1080"/>
              <a:buChar char="o"/>
              <a:defRPr/>
            </a:lvl5pPr>
            <a:lvl6pPr marL="2743200" lvl="5" indent="-331470" algn="l">
              <a:lnSpc>
                <a:spcPct val="100000"/>
              </a:lnSpc>
              <a:spcBef>
                <a:spcPts val="600"/>
              </a:spcBef>
              <a:spcAft>
                <a:spcPts val="0"/>
              </a:spcAft>
              <a:buSzPts val="1620"/>
              <a:buChar char="•"/>
              <a:defRPr/>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27" descr="Place holder for graphic placed on the right side of the content box."/>
          <p:cNvSpPr>
            <a:spLocks noGrp="1"/>
          </p:cNvSpPr>
          <p:nvPr>
            <p:ph type="pic" idx="2"/>
          </p:nvPr>
        </p:nvSpPr>
        <p:spPr>
          <a:xfrm>
            <a:off x="7235897" y="2567348"/>
            <a:ext cx="4355586" cy="2742304"/>
          </a:xfrm>
          <a:prstGeom prst="rect">
            <a:avLst/>
          </a:prstGeom>
          <a:noFill/>
          <a:ln w="12700" cap="flat" cmpd="sng">
            <a:solidFill>
              <a:schemeClr val="dk1"/>
            </a:solidFill>
            <a:prstDash val="solid"/>
            <a:round/>
            <a:headEnd type="none" w="sm" len="sm"/>
            <a:tailEnd type="none" w="sm" len="sm"/>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612949" y="1174805"/>
            <a:ext cx="10972800" cy="1143093"/>
          </a:xfrm>
          <a:prstGeom prst="rect">
            <a:avLst/>
          </a:prstGeom>
          <a:noFill/>
          <a:ln>
            <a:noFill/>
          </a:ln>
        </p:spPr>
        <p:txBody>
          <a:bodyPr spcFirstLastPara="1" wrap="square" lIns="0" tIns="182875" rIns="91425" bIns="45700" anchor="ctr" anchorCtr="0">
            <a:noAutofit/>
          </a:bodyPr>
          <a:lstStyle>
            <a:lvl1pPr marR="0" lvl="0" algn="l" rtl="0">
              <a:lnSpc>
                <a:spcPct val="80000"/>
              </a:lnSpc>
              <a:spcBef>
                <a:spcPts val="0"/>
              </a:spcBef>
              <a:spcAft>
                <a:spcPts val="0"/>
              </a:spcAft>
              <a:buClr>
                <a:srgbClr val="0C0C0C"/>
              </a:buClr>
              <a:buSzPts val="3600"/>
              <a:buFont typeface="Calibri"/>
              <a:buNone/>
              <a:defRPr sz="3600" b="1" i="0" u="none" strike="noStrike" cap="none">
                <a:solidFill>
                  <a:srgbClr val="0C0C0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612949" y="2423160"/>
            <a:ext cx="10972799" cy="3825240"/>
          </a:xfrm>
          <a:prstGeom prst="rect">
            <a:avLst/>
          </a:prstGeom>
          <a:noFill/>
          <a:ln>
            <a:noFill/>
          </a:ln>
        </p:spPr>
        <p:txBody>
          <a:bodyPr spcFirstLastPara="1" wrap="square" lIns="274300" tIns="45700" rIns="45700" bIns="45700" anchor="t" anchorCtr="0">
            <a:noAutofit/>
          </a:bodyPr>
          <a:lstStyle>
            <a:lvl1pPr marL="457200" marR="0" lvl="0" indent="-411480" algn="l" rtl="0">
              <a:lnSpc>
                <a:spcPct val="100000"/>
              </a:lnSpc>
              <a:spcBef>
                <a:spcPts val="0"/>
              </a:spcBef>
              <a:spcAft>
                <a:spcPts val="0"/>
              </a:spcAft>
              <a:buClr>
                <a:srgbClr val="003399"/>
              </a:buClr>
              <a:buSzPts val="2880"/>
              <a:buFont typeface="Arial"/>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600"/>
              </a:spcBef>
              <a:spcAft>
                <a:spcPts val="0"/>
              </a:spcAft>
              <a:buClr>
                <a:srgbClr val="003399"/>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3060"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L="2286000" marR="0" lvl="4" indent="-320039" algn="l" rtl="0">
              <a:lnSpc>
                <a:spcPct val="100000"/>
              </a:lnSpc>
              <a:spcBef>
                <a:spcPts val="400"/>
              </a:spcBef>
              <a:spcAft>
                <a:spcPts val="0"/>
              </a:spcAft>
              <a:buClr>
                <a:srgbClr val="003399"/>
              </a:buClr>
              <a:buSzPts val="1440"/>
              <a:buFont typeface="Courier New"/>
              <a:buChar char="o"/>
              <a:defRPr sz="2400" b="0" i="0" u="none" strike="noStrike" cap="none">
                <a:solidFill>
                  <a:schemeClr val="dk1"/>
                </a:solidFill>
                <a:latin typeface="Calibri"/>
                <a:ea typeface="Calibri"/>
                <a:cs typeface="Calibri"/>
                <a:sym typeface="Calibri"/>
              </a:defRPr>
            </a:lvl5pPr>
            <a:lvl6pPr marL="2743200" marR="0" lvl="5" indent="-365760" algn="l" rtl="0">
              <a:lnSpc>
                <a:spcPct val="100000"/>
              </a:lnSpc>
              <a:spcBef>
                <a:spcPts val="600"/>
              </a:spcBef>
              <a:spcAft>
                <a:spcPts val="0"/>
              </a:spcAft>
              <a:buClr>
                <a:srgbClr val="003399"/>
              </a:buClr>
              <a:buSzPts val="2160"/>
              <a:buFont typeface="Arial"/>
              <a:buChar char="•"/>
              <a:defRPr sz="2400" b="0" i="0" u="none" strike="noStrike" cap="none">
                <a:solidFill>
                  <a:schemeClr val="dk1"/>
                </a:solidFill>
                <a:latin typeface="Calibri"/>
                <a:ea typeface="Calibri"/>
                <a:cs typeface="Calibri"/>
                <a:sym typeface="Calibri"/>
              </a:defRPr>
            </a:lvl6pPr>
            <a:lvl7pPr marL="3200400" marR="0" lvl="6" indent="-406400"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2" name="Google Shape;12;p19" hidden="1"/>
          <p:cNvSpPr/>
          <p:nvPr/>
        </p:nvSpPr>
        <p:spPr>
          <a:xfrm flipH="1">
            <a:off x="12286311" y="3724"/>
            <a:ext cx="766751" cy="1133856"/>
          </a:xfrm>
          <a:prstGeom prst="rightArrow">
            <a:avLst>
              <a:gd name="adj1" fmla="val 50000"/>
              <a:gd name="adj2" fmla="val 50000"/>
            </a:avLst>
          </a:prstGeom>
          <a:solidFill>
            <a:srgbClr val="FFF2CC"/>
          </a:solidFill>
          <a:ln w="158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19" hidden="1"/>
          <p:cNvSpPr/>
          <p:nvPr/>
        </p:nvSpPr>
        <p:spPr>
          <a:xfrm>
            <a:off x="-856873" y="-933"/>
            <a:ext cx="766751" cy="1133856"/>
          </a:xfrm>
          <a:prstGeom prst="rightArrow">
            <a:avLst>
              <a:gd name="adj1" fmla="val 50000"/>
              <a:gd name="adj2" fmla="val 50000"/>
            </a:avLst>
          </a:prstGeom>
          <a:solidFill>
            <a:srgbClr val="FFF2CC"/>
          </a:solidFill>
          <a:ln w="1587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19"/>
          <p:cNvSpPr txBox="1"/>
          <p:nvPr/>
        </p:nvSpPr>
        <p:spPr>
          <a:xfrm>
            <a:off x="11548677" y="6528872"/>
            <a:ext cx="606252" cy="30777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t>‹#›</a:t>
            </a:fld>
            <a:endParaRPr sz="1400" b="0" i="0" u="none" strike="noStrike" cap="none">
              <a:solidFill>
                <a:schemeClr val="dk1"/>
              </a:solidFill>
              <a:latin typeface="Calibri"/>
              <a:ea typeface="Calibri"/>
              <a:cs typeface="Calibri"/>
              <a:sym typeface="Calibri"/>
            </a:endParaRPr>
          </a:p>
        </p:txBody>
      </p:sp>
      <p:sp>
        <p:nvSpPr>
          <p:cNvPr id="15" name="Google Shape;15;p19"/>
          <p:cNvSpPr/>
          <p:nvPr/>
        </p:nvSpPr>
        <p:spPr>
          <a:xfrm>
            <a:off x="-30326" y="1298015"/>
            <a:ext cx="125730" cy="1102285"/>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16" name="Google Shape;16;p19"/>
          <p:cNvSpPr/>
          <p:nvPr/>
        </p:nvSpPr>
        <p:spPr>
          <a:xfrm>
            <a:off x="-30326" y="2392906"/>
            <a:ext cx="125730" cy="3855493"/>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0">
          <p15:clr>
            <a:srgbClr val="F26B43"/>
          </p15:clr>
        </p15:guide>
        <p15:guide id="2" pos="552">
          <p15:clr>
            <a:srgbClr val="F26B43"/>
          </p15:clr>
        </p15:guide>
        <p15:guide id="3" orient="horz">
          <p15:clr>
            <a:srgbClr val="F26B43"/>
          </p15:clr>
        </p15:guide>
        <p15:guide id="4" orient="horz" pos="4320">
          <p15:clr>
            <a:srgbClr val="F26B43"/>
          </p15:clr>
        </p15:guide>
        <p15:guide id="5" orient="horz" pos="3936">
          <p15:clr>
            <a:srgbClr val="F26B43"/>
          </p15:clr>
        </p15:guide>
        <p15:guide id="6" orient="horz" pos="1464">
          <p15:clr>
            <a:srgbClr val="F26B43"/>
          </p15:clr>
        </p15:guide>
        <p15:guide id="7" orient="horz" pos="1512">
          <p15:clr>
            <a:srgbClr val="F26B43"/>
          </p15:clr>
        </p15:guide>
        <p15:guide id="8" pos="384">
          <p15:clr>
            <a:srgbClr val="F26B43"/>
          </p15:clr>
        </p15:guide>
        <p15:guide id="9" pos="3840">
          <p15:clr>
            <a:srgbClr val="F26B43"/>
          </p15:clr>
        </p15:guide>
        <p15:guide id="10"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literacyforallinstruction.ca/"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ahodnefield@isd116.org"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hyperlink" Target="mailto:karley.sykora@isd181.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nationaldb.org/media/doc/Literacy_Bill_of_Rights.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a:spLocks noGrp="1"/>
          </p:cNvSpPr>
          <p:nvPr>
            <p:ph type="ctrTitle"/>
          </p:nvPr>
        </p:nvSpPr>
        <p:spPr>
          <a:xfrm>
            <a:off x="3414157" y="1156648"/>
            <a:ext cx="8192942" cy="1907022"/>
          </a:xfrm>
          <a:prstGeom prst="rect">
            <a:avLst/>
          </a:prstGeom>
          <a:noFill/>
          <a:ln>
            <a:noFill/>
          </a:ln>
        </p:spPr>
        <p:txBody>
          <a:bodyPr spcFirstLastPara="1" wrap="square" lIns="0" tIns="457200" rIns="91425" bIns="45700" anchor="ctr" anchorCtr="0">
            <a:noAutofit/>
          </a:bodyPr>
          <a:lstStyle/>
          <a:p>
            <a:pPr marL="0" lvl="0" indent="0" algn="l" rtl="0">
              <a:lnSpc>
                <a:spcPct val="100000"/>
              </a:lnSpc>
              <a:spcBef>
                <a:spcPts val="0"/>
              </a:spcBef>
              <a:spcAft>
                <a:spcPts val="0"/>
              </a:spcAft>
              <a:buClr>
                <a:srgbClr val="101820"/>
              </a:buClr>
              <a:buSzPts val="3600"/>
              <a:buFont typeface="Calibri"/>
              <a:buNone/>
            </a:pPr>
            <a:r>
              <a:rPr lang="en-US" dirty="0"/>
              <a:t>Opening Pages: Creating Inclusive Literacy Spaces for Unique Learners!</a:t>
            </a:r>
            <a:endParaRPr dirty="0"/>
          </a:p>
        </p:txBody>
      </p:sp>
      <p:pic>
        <p:nvPicPr>
          <p:cNvPr id="80" name="Google Shape;80;p3" descr="Charting the Cs logo with black and blue text"/>
          <p:cNvPicPr preferRelativeResize="0">
            <a:picLocks noGrp="1"/>
          </p:cNvPicPr>
          <p:nvPr>
            <p:ph type="pic" idx="3"/>
          </p:nvPr>
        </p:nvPicPr>
        <p:blipFill rotWithShape="1">
          <a:blip r:embed="rId3">
            <a:alphaModFix/>
          </a:blip>
          <a:srcRect t="337" b="-62990"/>
          <a:stretch/>
        </p:blipFill>
        <p:spPr>
          <a:xfrm>
            <a:off x="177782" y="1227906"/>
            <a:ext cx="2852755" cy="1055372"/>
          </a:xfrm>
          <a:prstGeom prst="rect">
            <a:avLst/>
          </a:prstGeom>
          <a:noFill/>
          <a:ln>
            <a:noFill/>
          </a:ln>
        </p:spPr>
      </p:pic>
      <p:sp>
        <p:nvSpPr>
          <p:cNvPr id="81" name="Google Shape;81;p3"/>
          <p:cNvSpPr txBox="1">
            <a:spLocks noGrp="1"/>
          </p:cNvSpPr>
          <p:nvPr>
            <p:ph type="body" idx="2"/>
          </p:nvPr>
        </p:nvSpPr>
        <p:spPr>
          <a:xfrm>
            <a:off x="92075" y="2891912"/>
            <a:ext cx="2938463" cy="3177584"/>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880"/>
              <a:buNone/>
            </a:pPr>
            <a:r>
              <a:rPr lang="en-US">
                <a:solidFill>
                  <a:srgbClr val="0C0C0C"/>
                </a:solidFill>
              </a:rPr>
              <a:t>Charting the Cs Conference 2025:</a:t>
            </a:r>
            <a:endParaRPr/>
          </a:p>
          <a:p>
            <a:pPr marL="0" lvl="0" indent="0" algn="l" rtl="0">
              <a:lnSpc>
                <a:spcPct val="100000"/>
              </a:lnSpc>
              <a:spcBef>
                <a:spcPts val="800"/>
              </a:spcBef>
              <a:spcAft>
                <a:spcPts val="0"/>
              </a:spcAft>
              <a:buSzPts val="2880"/>
              <a:buNone/>
            </a:pPr>
            <a:r>
              <a:rPr lang="en-US" i="1">
                <a:solidFill>
                  <a:srgbClr val="0C0C0C"/>
                </a:solidFill>
              </a:rPr>
              <a:t>To Literacy and Beyond</a:t>
            </a:r>
            <a:endParaRPr/>
          </a:p>
          <a:p>
            <a:pPr marL="0" lvl="0" indent="0" algn="l" rtl="0">
              <a:lnSpc>
                <a:spcPct val="100000"/>
              </a:lnSpc>
              <a:spcBef>
                <a:spcPts val="2000"/>
              </a:spcBef>
              <a:spcAft>
                <a:spcPts val="0"/>
              </a:spcAft>
              <a:buSzPts val="2880"/>
              <a:buNone/>
            </a:pPr>
            <a:r>
              <a:rPr lang="en-US">
                <a:solidFill>
                  <a:srgbClr val="0C0C0C"/>
                </a:solidFill>
              </a:rPr>
              <a:t>Cooperation </a:t>
            </a:r>
            <a:br>
              <a:rPr lang="en-US">
                <a:solidFill>
                  <a:srgbClr val="0C0C0C"/>
                </a:solidFill>
              </a:rPr>
            </a:br>
            <a:r>
              <a:rPr lang="en-US">
                <a:solidFill>
                  <a:srgbClr val="0C0C0C"/>
                </a:solidFill>
              </a:rPr>
              <a:t>Communication </a:t>
            </a:r>
            <a:br>
              <a:rPr lang="en-US">
                <a:solidFill>
                  <a:srgbClr val="0C0C0C"/>
                </a:solidFill>
              </a:rPr>
            </a:br>
            <a:r>
              <a:rPr lang="en-US">
                <a:solidFill>
                  <a:srgbClr val="0C0C0C"/>
                </a:solidFill>
              </a:rPr>
              <a:t>Collaboration</a:t>
            </a:r>
            <a:endParaRPr/>
          </a:p>
        </p:txBody>
      </p:sp>
      <p:sp>
        <p:nvSpPr>
          <p:cNvPr id="82" name="Google Shape;82;p3"/>
          <p:cNvSpPr txBox="1">
            <a:spLocks noGrp="1"/>
          </p:cNvSpPr>
          <p:nvPr>
            <p:ph type="body" idx="1"/>
          </p:nvPr>
        </p:nvSpPr>
        <p:spPr>
          <a:xfrm>
            <a:off x="3414156" y="3180472"/>
            <a:ext cx="8193643" cy="2534528"/>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880"/>
              <a:buNone/>
            </a:pPr>
            <a:r>
              <a:rPr lang="en-US" b="1" dirty="0"/>
              <a:t>April 28, 2025</a:t>
            </a:r>
            <a:endParaRPr b="1" dirty="0"/>
          </a:p>
          <a:p>
            <a:pPr marL="0" lvl="0" indent="0" algn="l" rtl="0">
              <a:lnSpc>
                <a:spcPct val="100000"/>
              </a:lnSpc>
              <a:spcBef>
                <a:spcPts val="600"/>
              </a:spcBef>
              <a:spcAft>
                <a:spcPts val="0"/>
              </a:spcAft>
              <a:buSzPts val="2880"/>
              <a:buNone/>
            </a:pPr>
            <a:r>
              <a:rPr lang="en-US" dirty="0"/>
              <a:t>Anna Hodnefield, MS, CCC-SLP</a:t>
            </a:r>
            <a:endParaRPr dirty="0"/>
          </a:p>
          <a:p>
            <a:pPr marL="0" lvl="0" indent="0" algn="l" rtl="0">
              <a:lnSpc>
                <a:spcPct val="100000"/>
              </a:lnSpc>
              <a:spcBef>
                <a:spcPts val="600"/>
              </a:spcBef>
              <a:spcAft>
                <a:spcPts val="0"/>
              </a:spcAft>
              <a:buSzPts val="2880"/>
              <a:buNone/>
            </a:pPr>
            <a:r>
              <a:rPr lang="en-US" dirty="0"/>
              <a:t>Karley Sykora, MS, CCC-SLP</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Evidence-Based Strategies for Adapting Literacy Materials, cont. 1</a:t>
            </a:r>
            <a:endParaRPr dirty="0"/>
          </a:p>
        </p:txBody>
      </p:sp>
      <p:sp>
        <p:nvSpPr>
          <p:cNvPr id="3" name="Text Placeholder 2">
            <a:extLst>
              <a:ext uri="{FF2B5EF4-FFF2-40B4-BE49-F238E27FC236}">
                <a16:creationId xmlns:a16="http://schemas.microsoft.com/office/drawing/2014/main" id="{21DBF649-FA1F-28A3-A8A4-C88F0BB770CA}"/>
              </a:ext>
            </a:extLst>
          </p:cNvPr>
          <p:cNvSpPr>
            <a:spLocks noGrp="1"/>
          </p:cNvSpPr>
          <p:nvPr>
            <p:ph type="body" idx="1"/>
          </p:nvPr>
        </p:nvSpPr>
        <p:spPr/>
        <p:txBody>
          <a:bodyPr/>
          <a:lstStyle/>
          <a:p>
            <a:r>
              <a:rPr lang="en-US" dirty="0"/>
              <a:t>1. AAC Devices</a:t>
            </a:r>
          </a:p>
        </p:txBody>
      </p:sp>
      <p:sp>
        <p:nvSpPr>
          <p:cNvPr id="4" name="Text Placeholder 3">
            <a:extLst>
              <a:ext uri="{FF2B5EF4-FFF2-40B4-BE49-F238E27FC236}">
                <a16:creationId xmlns:a16="http://schemas.microsoft.com/office/drawing/2014/main" id="{8A9B6246-CED2-2866-2286-1D164F8A6B65}"/>
              </a:ext>
            </a:extLst>
          </p:cNvPr>
          <p:cNvSpPr>
            <a:spLocks noGrp="1"/>
          </p:cNvSpPr>
          <p:nvPr>
            <p:ph type="body" idx="2"/>
          </p:nvPr>
        </p:nvSpPr>
        <p:spPr/>
        <p:txBody>
          <a:bodyPr/>
          <a:lstStyle/>
          <a:p>
            <a:r>
              <a:rPr lang="en-US" dirty="0"/>
              <a:t>Add phonics keyboard to the AAC device</a:t>
            </a:r>
          </a:p>
          <a:p>
            <a:r>
              <a:rPr lang="en-US" dirty="0"/>
              <a:t>Include vowel teams, digraphs, and other phonics elements- not just the alphabet letters.</a:t>
            </a:r>
          </a:p>
        </p:txBody>
      </p:sp>
      <p:sp>
        <p:nvSpPr>
          <p:cNvPr id="5" name="Text Placeholder 4">
            <a:extLst>
              <a:ext uri="{FF2B5EF4-FFF2-40B4-BE49-F238E27FC236}">
                <a16:creationId xmlns:a16="http://schemas.microsoft.com/office/drawing/2014/main" id="{B38A7BD3-6D75-0A9E-FB34-FC5293E300E0}"/>
              </a:ext>
            </a:extLst>
          </p:cNvPr>
          <p:cNvSpPr>
            <a:spLocks noGrp="1"/>
          </p:cNvSpPr>
          <p:nvPr>
            <p:ph type="body" idx="3"/>
          </p:nvPr>
        </p:nvSpPr>
        <p:spPr/>
        <p:txBody>
          <a:bodyPr/>
          <a:lstStyle/>
          <a:p>
            <a:r>
              <a:rPr lang="en-US" dirty="0"/>
              <a:t>2. Visual Place Marker (VPM):</a:t>
            </a:r>
          </a:p>
        </p:txBody>
      </p:sp>
      <p:sp>
        <p:nvSpPr>
          <p:cNvPr id="6" name="Text Placeholder 5">
            <a:extLst>
              <a:ext uri="{FF2B5EF4-FFF2-40B4-BE49-F238E27FC236}">
                <a16:creationId xmlns:a16="http://schemas.microsoft.com/office/drawing/2014/main" id="{F21F8367-E184-7E92-DBC6-E84CF66DE537}"/>
              </a:ext>
            </a:extLst>
          </p:cNvPr>
          <p:cNvSpPr>
            <a:spLocks noGrp="1"/>
          </p:cNvSpPr>
          <p:nvPr>
            <p:ph type="body" idx="4"/>
          </p:nvPr>
        </p:nvSpPr>
        <p:spPr/>
        <p:txBody>
          <a:bodyPr/>
          <a:lstStyle/>
          <a:p>
            <a:r>
              <a:rPr lang="en-US" dirty="0"/>
              <a:t>Use colored dots to anchor auditory information.</a:t>
            </a:r>
          </a:p>
          <a:p>
            <a:r>
              <a:rPr lang="en-US" dirty="0"/>
              <a:t>Requires a communication partner to assign meaning to each dot.</a:t>
            </a:r>
          </a:p>
          <a:p>
            <a:r>
              <a:rPr lang="en-US" dirty="0"/>
              <a:t>Always include a "something else" option for flexibility.</a:t>
            </a:r>
          </a:p>
          <a:p>
            <a:r>
              <a:rPr lang="en-US" dirty="0"/>
              <a:t>Introduce the term "thinking voice" for internal processing.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2de9f5e580_0_8"/>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Evidence-Based Strategies for Adapting Literacy Materials, cont. 2</a:t>
            </a:r>
            <a:endParaRPr dirty="0"/>
          </a:p>
        </p:txBody>
      </p:sp>
      <p:sp>
        <p:nvSpPr>
          <p:cNvPr id="8" name="Text Placeholder 7">
            <a:extLst>
              <a:ext uri="{FF2B5EF4-FFF2-40B4-BE49-F238E27FC236}">
                <a16:creationId xmlns:a16="http://schemas.microsoft.com/office/drawing/2014/main" id="{E5727F8B-E29E-5C24-FE93-45995FA087AB}"/>
              </a:ext>
            </a:extLst>
          </p:cNvPr>
          <p:cNvSpPr>
            <a:spLocks noGrp="1"/>
          </p:cNvSpPr>
          <p:nvPr>
            <p:ph type="body" idx="1"/>
          </p:nvPr>
        </p:nvSpPr>
        <p:spPr>
          <a:xfrm>
            <a:off x="620332" y="2410045"/>
            <a:ext cx="10962068" cy="421957"/>
          </a:xfrm>
        </p:spPr>
        <p:txBody>
          <a:bodyPr/>
          <a:lstStyle/>
          <a:p>
            <a:r>
              <a:rPr lang="en-US" dirty="0"/>
              <a:t>3. Moveable Alphabet</a:t>
            </a:r>
          </a:p>
        </p:txBody>
      </p:sp>
      <p:sp>
        <p:nvSpPr>
          <p:cNvPr id="11" name="Text Placeholder 10">
            <a:extLst>
              <a:ext uri="{FF2B5EF4-FFF2-40B4-BE49-F238E27FC236}">
                <a16:creationId xmlns:a16="http://schemas.microsoft.com/office/drawing/2014/main" id="{E62D938B-88FD-A8C0-914E-B8B7E70D7058}"/>
              </a:ext>
            </a:extLst>
          </p:cNvPr>
          <p:cNvSpPr>
            <a:spLocks noGrp="1"/>
          </p:cNvSpPr>
          <p:nvPr>
            <p:ph type="body" idx="2"/>
          </p:nvPr>
        </p:nvSpPr>
        <p:spPr>
          <a:xfrm>
            <a:off x="609600" y="2897870"/>
            <a:ext cx="10962068" cy="661256"/>
          </a:xfrm>
        </p:spPr>
        <p:txBody>
          <a:bodyPr/>
          <a:lstStyle/>
          <a:p>
            <a:r>
              <a:rPr lang="en-US" dirty="0"/>
              <a:t>Provide manipulatives with letters, digraphs, and vowel teams.</a:t>
            </a:r>
          </a:p>
        </p:txBody>
      </p:sp>
      <p:sp>
        <p:nvSpPr>
          <p:cNvPr id="9" name="Text Placeholder 8">
            <a:extLst>
              <a:ext uri="{FF2B5EF4-FFF2-40B4-BE49-F238E27FC236}">
                <a16:creationId xmlns:a16="http://schemas.microsoft.com/office/drawing/2014/main" id="{C45A7788-FDEA-EDF9-FB57-3A4C23E71FD3}"/>
              </a:ext>
            </a:extLst>
          </p:cNvPr>
          <p:cNvSpPr>
            <a:spLocks noGrp="1"/>
          </p:cNvSpPr>
          <p:nvPr>
            <p:ph type="body" idx="3"/>
          </p:nvPr>
        </p:nvSpPr>
        <p:spPr>
          <a:xfrm>
            <a:off x="587503" y="3716582"/>
            <a:ext cx="10968723" cy="421957"/>
          </a:xfrm>
        </p:spPr>
        <p:txBody>
          <a:bodyPr/>
          <a:lstStyle/>
          <a:p>
            <a:r>
              <a:rPr lang="en-US" dirty="0"/>
              <a:t>4.  Physical Needs:</a:t>
            </a:r>
          </a:p>
        </p:txBody>
      </p:sp>
      <p:sp>
        <p:nvSpPr>
          <p:cNvPr id="12" name="Text Placeholder 11">
            <a:extLst>
              <a:ext uri="{FF2B5EF4-FFF2-40B4-BE49-F238E27FC236}">
                <a16:creationId xmlns:a16="http://schemas.microsoft.com/office/drawing/2014/main" id="{F5F706FA-49D8-0119-D1C0-439DDBCE3539}"/>
              </a:ext>
            </a:extLst>
          </p:cNvPr>
          <p:cNvSpPr>
            <a:spLocks noGrp="1"/>
          </p:cNvSpPr>
          <p:nvPr>
            <p:ph type="body" idx="4"/>
          </p:nvPr>
        </p:nvSpPr>
        <p:spPr>
          <a:xfrm>
            <a:off x="587693" y="4208072"/>
            <a:ext cx="11003790" cy="1618297"/>
          </a:xfrm>
        </p:spPr>
        <p:txBody>
          <a:bodyPr/>
          <a:lstStyle/>
          <a:p>
            <a:r>
              <a:rPr lang="en-US" dirty="0"/>
              <a:t>Consider tools like the "Eye Transfer Frame" (Ann Sullivan) to support physical access.</a:t>
            </a:r>
          </a:p>
          <a:p>
            <a:r>
              <a:rPr lang="en-US" dirty="0"/>
              <a:t>Explore different versions to match individual needs.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itle 5">
            <a:extLst>
              <a:ext uri="{FF2B5EF4-FFF2-40B4-BE49-F238E27FC236}">
                <a16:creationId xmlns:a16="http://schemas.microsoft.com/office/drawing/2014/main" id="{D827BAE4-5B10-0DD2-D5E2-7081473638BF}"/>
              </a:ext>
            </a:extLst>
          </p:cNvPr>
          <p:cNvSpPr>
            <a:spLocks noGrp="1"/>
          </p:cNvSpPr>
          <p:nvPr>
            <p:ph type="title"/>
          </p:nvPr>
        </p:nvSpPr>
        <p:spPr/>
        <p:txBody>
          <a:bodyPr/>
          <a:lstStyle/>
          <a:p>
            <a:r>
              <a:rPr lang="en-US" dirty="0"/>
              <a:t>Evidence-Based Strategies for Adapting Literacy Materials, cont. 3</a:t>
            </a:r>
          </a:p>
        </p:txBody>
      </p:sp>
      <p:sp>
        <p:nvSpPr>
          <p:cNvPr id="2" name="Text Placeholder 1">
            <a:extLst>
              <a:ext uri="{FF2B5EF4-FFF2-40B4-BE49-F238E27FC236}">
                <a16:creationId xmlns:a16="http://schemas.microsoft.com/office/drawing/2014/main" id="{8103785F-5387-7B56-BAE6-E54B0EB78121}"/>
              </a:ext>
            </a:extLst>
          </p:cNvPr>
          <p:cNvSpPr>
            <a:spLocks noGrp="1"/>
          </p:cNvSpPr>
          <p:nvPr>
            <p:ph type="body" idx="1"/>
          </p:nvPr>
        </p:nvSpPr>
        <p:spPr>
          <a:xfrm>
            <a:off x="620332" y="2420526"/>
            <a:ext cx="10962068" cy="421957"/>
          </a:xfrm>
        </p:spPr>
        <p:txBody>
          <a:bodyPr/>
          <a:lstStyle/>
          <a:p>
            <a:r>
              <a:rPr lang="en-US" dirty="0"/>
              <a:t>5. Sensory Needs:</a:t>
            </a:r>
          </a:p>
        </p:txBody>
      </p:sp>
      <p:sp>
        <p:nvSpPr>
          <p:cNvPr id="3" name="Text Placeholder 2">
            <a:extLst>
              <a:ext uri="{FF2B5EF4-FFF2-40B4-BE49-F238E27FC236}">
                <a16:creationId xmlns:a16="http://schemas.microsoft.com/office/drawing/2014/main" id="{F39C9789-4417-E8EB-3008-BE5A9E27A2A7}"/>
              </a:ext>
            </a:extLst>
          </p:cNvPr>
          <p:cNvSpPr>
            <a:spLocks noGrp="1"/>
          </p:cNvSpPr>
          <p:nvPr>
            <p:ph type="body" idx="2"/>
          </p:nvPr>
        </p:nvSpPr>
        <p:spPr>
          <a:xfrm>
            <a:off x="609600" y="2908351"/>
            <a:ext cx="10962068" cy="1328592"/>
          </a:xfrm>
        </p:spPr>
        <p:txBody>
          <a:bodyPr/>
          <a:lstStyle/>
          <a:p>
            <a:r>
              <a:rPr lang="en-US" dirty="0"/>
              <a:t>Use semi-formal delivery of instruction to match sensory preferences.</a:t>
            </a:r>
          </a:p>
          <a:p>
            <a:r>
              <a:rPr lang="en-US" dirty="0"/>
              <a:t>Incorporate visuals to enhance understanding and engagement.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8"/>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Teaching Approaches</a:t>
            </a:r>
            <a:endParaRPr dirty="0"/>
          </a:p>
        </p:txBody>
      </p:sp>
      <p:sp>
        <p:nvSpPr>
          <p:cNvPr id="2" name="Text Placeholder 1">
            <a:extLst>
              <a:ext uri="{FF2B5EF4-FFF2-40B4-BE49-F238E27FC236}">
                <a16:creationId xmlns:a16="http://schemas.microsoft.com/office/drawing/2014/main" id="{1DC2D67F-1AD6-889B-DD1D-8C7C77D60877}"/>
              </a:ext>
            </a:extLst>
          </p:cNvPr>
          <p:cNvSpPr>
            <a:spLocks noGrp="1"/>
          </p:cNvSpPr>
          <p:nvPr>
            <p:ph type="body" idx="1"/>
          </p:nvPr>
        </p:nvSpPr>
        <p:spPr/>
        <p:txBody>
          <a:bodyPr/>
          <a:lstStyle/>
          <a:p>
            <a:pPr>
              <a:spcAft>
                <a:spcPts val="1200"/>
              </a:spcAft>
            </a:pPr>
            <a:r>
              <a:rPr lang="en-US" dirty="0"/>
              <a:t>Multisensory approaches</a:t>
            </a:r>
          </a:p>
          <a:p>
            <a:pPr lvl="1">
              <a:spcAft>
                <a:spcPts val="1200"/>
              </a:spcAft>
            </a:pPr>
            <a:r>
              <a:rPr lang="en-US" dirty="0"/>
              <a:t>Support executive functioning skills (attention, focus, memory)</a:t>
            </a:r>
          </a:p>
          <a:p>
            <a:pPr lvl="1">
              <a:spcAft>
                <a:spcPts val="1200"/>
              </a:spcAft>
            </a:pPr>
            <a:r>
              <a:rPr lang="en-US" dirty="0"/>
              <a:t>“A Place to Read” (Sullivan)</a:t>
            </a:r>
          </a:p>
          <a:p>
            <a:pPr>
              <a:spcBef>
                <a:spcPts val="1800"/>
              </a:spcBef>
              <a:spcAft>
                <a:spcPts val="1200"/>
              </a:spcAft>
            </a:pPr>
            <a:r>
              <a:rPr lang="en-US" dirty="0"/>
              <a:t>Systematic and explicit instruction</a:t>
            </a:r>
          </a:p>
          <a:p>
            <a:pPr lvl="1">
              <a:spcAft>
                <a:spcPts val="1200"/>
              </a:spcAft>
            </a:pPr>
            <a:r>
              <a:rPr lang="en-US" dirty="0"/>
              <a:t>Exposure to phonological awareness, decoding, vocabulary, language structures, fluency, comprehension, and writing (Erickson)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2dfde2cd16_1_14"/>
          <p:cNvSpPr txBox="1">
            <a:spLocks noGrp="1"/>
          </p:cNvSpPr>
          <p:nvPr>
            <p:ph type="title"/>
          </p:nvPr>
        </p:nvSpPr>
        <p:spPr>
          <a:xfrm>
            <a:off x="612489" y="1161007"/>
            <a:ext cx="10979100" cy="544225"/>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“A Place To Read” </a:t>
            </a:r>
            <a:r>
              <a:rPr lang="en-US"/>
              <a:t>- video </a:t>
            </a:r>
            <a:endParaRPr dirty="0"/>
          </a:p>
        </p:txBody>
      </p:sp>
      <p:pic>
        <p:nvPicPr>
          <p:cNvPr id="7" name="HowDoWeTeachPupilsWithComplexNeedsToBlend_Sykora_Hodnefield" descr="How do we teach pupils with complex needs to blend?&#10;&#10;This video shows some of the strategies to use when teaching non-verbal pupils to read (and spell) and focuses on two activities which teach and develop dynamic blending for reading:&#10;&#10;1. A Place to Read - teacher models dynamic blending and pupil identifies word.&#10;&#10;2. Reveal and Blend - letters slowly revealed and pupil encouraged to match each to a sound and push the sounds together to get the word.&#10;&#10;The pupil is a 4 year old in Reception (UK), is nonverbal and has fine motor skill difficulties.">
            <a:hlinkClick r:id="" action="ppaction://media"/>
            <a:extLst>
              <a:ext uri="{FF2B5EF4-FFF2-40B4-BE49-F238E27FC236}">
                <a16:creationId xmlns:a16="http://schemas.microsoft.com/office/drawing/2014/main" id="{80B3B53D-ED39-3189-D3BB-7931F790D088}"/>
              </a:ext>
            </a:extLst>
          </p:cNvPr>
          <p:cNvPicPr>
            <a:picLocks noGrp="1" noChangeAspect="1"/>
          </p:cNvPicPr>
          <p:nvPr>
            <p:ph type="media" idx="2"/>
            <a:videoFile r:link="rId2"/>
            <p:extLst>
              <p:ext uri="{DAA4B4D4-6D71-4841-9C94-3DE7FCFB9230}">
                <p14:media xmlns:p14="http://schemas.microsoft.com/office/powerpoint/2010/main" r:embed="rId1"/>
              </p:ext>
            </p:extLst>
          </p:nvPr>
        </p:nvPicPr>
        <p:blipFill>
          <a:blip r:embed="rId5"/>
          <a:stretch>
            <a:fillRect/>
          </a:stretch>
        </p:blipFill>
        <p:spPr>
          <a:xfrm>
            <a:off x="2665413" y="1952368"/>
            <a:ext cx="7439108" cy="418482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5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2dfde2cd16_1_23"/>
          <p:cNvSpPr txBox="1">
            <a:spLocks noGrp="1"/>
          </p:cNvSpPr>
          <p:nvPr>
            <p:ph type="title"/>
          </p:nvPr>
        </p:nvSpPr>
        <p:spPr>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Systematic, Explicit Instructional Routine Examples</a:t>
            </a:r>
            <a:endParaRPr dirty="0"/>
          </a:p>
        </p:txBody>
      </p:sp>
      <p:sp>
        <p:nvSpPr>
          <p:cNvPr id="167" name="Google Shape;167;g32dfde2cd16_1_23"/>
          <p:cNvSpPr txBox="1">
            <a:spLocks noGrp="1"/>
          </p:cNvSpPr>
          <p:nvPr>
            <p:ph type="body" idx="1"/>
          </p:nvPr>
        </p:nvSpPr>
        <p:spPr>
          <a:prstGeom prst="rect">
            <a:avLst/>
          </a:prstGeom>
          <a:noFill/>
          <a:ln>
            <a:noFill/>
          </a:ln>
        </p:spPr>
        <p:txBody>
          <a:bodyPr spcFirstLastPara="1" wrap="square" lIns="274300" tIns="45700" rIns="45700" bIns="45700" anchor="t" anchorCtr="0">
            <a:noAutofit/>
          </a:bodyPr>
          <a:lstStyle/>
          <a:p>
            <a:pPr marL="457200" lvl="0" indent="-457200" algn="l" rtl="0">
              <a:lnSpc>
                <a:spcPct val="100000"/>
              </a:lnSpc>
              <a:spcBef>
                <a:spcPts val="0"/>
              </a:spcBef>
              <a:spcAft>
                <a:spcPts val="1200"/>
              </a:spcAft>
              <a:buSzPts val="2592"/>
              <a:buFont typeface="Arial"/>
              <a:buChar char="•"/>
            </a:pPr>
            <a:r>
              <a:rPr lang="en-US" dirty="0"/>
              <a:t>Shared Reading</a:t>
            </a:r>
            <a:endParaRPr dirty="0"/>
          </a:p>
          <a:p>
            <a:pPr marL="457200" lvl="0" indent="-457200" algn="l" rtl="0">
              <a:lnSpc>
                <a:spcPct val="100000"/>
              </a:lnSpc>
              <a:spcBef>
                <a:spcPts val="0"/>
              </a:spcBef>
              <a:spcAft>
                <a:spcPts val="1200"/>
              </a:spcAft>
              <a:buSzPts val="2592"/>
              <a:buFont typeface="Arial"/>
              <a:buChar char="•"/>
            </a:pPr>
            <a:r>
              <a:rPr lang="en-US" dirty="0"/>
              <a:t>Alphabet &amp; Phonological Awareness During Word Identification and Decoding</a:t>
            </a:r>
            <a:endParaRPr dirty="0"/>
          </a:p>
          <a:p>
            <a:pPr marL="457200" lvl="0" indent="-457200" algn="l" rtl="0">
              <a:lnSpc>
                <a:spcPct val="100000"/>
              </a:lnSpc>
              <a:spcBef>
                <a:spcPts val="0"/>
              </a:spcBef>
              <a:spcAft>
                <a:spcPts val="1200"/>
              </a:spcAft>
              <a:buSzPts val="2592"/>
              <a:buFont typeface="Arial"/>
              <a:buChar char="•"/>
            </a:pPr>
            <a:r>
              <a:rPr lang="en-US" dirty="0"/>
              <a:t>Predictable Chart Writing</a:t>
            </a:r>
            <a:endParaRPr dirty="0"/>
          </a:p>
          <a:p>
            <a:pPr marL="457200" lvl="0" indent="-457200" algn="l" rtl="0">
              <a:lnSpc>
                <a:spcPct val="100000"/>
              </a:lnSpc>
              <a:spcBef>
                <a:spcPts val="0"/>
              </a:spcBef>
              <a:spcAft>
                <a:spcPts val="1200"/>
              </a:spcAft>
              <a:buSzPts val="2592"/>
              <a:buFont typeface="Arial"/>
              <a:buChar char="•"/>
            </a:pPr>
            <a:r>
              <a:rPr lang="en-US" dirty="0"/>
              <a:t>Self-Selected Reading</a:t>
            </a:r>
            <a:endParaRPr dirty="0"/>
          </a:p>
          <a:p>
            <a:pPr marL="457200" lvl="0" indent="-457200" algn="l" rtl="0">
              <a:lnSpc>
                <a:spcPct val="100000"/>
              </a:lnSpc>
              <a:spcBef>
                <a:spcPts val="0"/>
              </a:spcBef>
              <a:spcAft>
                <a:spcPts val="1200"/>
              </a:spcAft>
              <a:buSzPts val="2592"/>
              <a:buFont typeface="Arial"/>
              <a:buChar char="•"/>
            </a:pPr>
            <a:r>
              <a:rPr lang="en-US" dirty="0"/>
              <a:t>Structured and Independent Writing</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2dfde2cd16_1_31"/>
          <p:cNvSpPr txBox="1">
            <a:spLocks noGrp="1"/>
          </p:cNvSpPr>
          <p:nvPr>
            <p:ph type="title"/>
          </p:nvPr>
        </p:nvSpPr>
        <p:spPr>
          <a:xfrm>
            <a:off x="612489" y="1170638"/>
            <a:ext cx="10979100" cy="11535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Creating Inclusive Learning Spaces</a:t>
            </a:r>
            <a:endParaRPr dirty="0"/>
          </a:p>
        </p:txBody>
      </p:sp>
      <p:sp>
        <p:nvSpPr>
          <p:cNvPr id="175" name="Google Shape;175;g32dfde2cd16_1_31"/>
          <p:cNvSpPr txBox="1">
            <a:spLocks noGrp="1"/>
          </p:cNvSpPr>
          <p:nvPr>
            <p:ph type="body" idx="1"/>
          </p:nvPr>
        </p:nvSpPr>
        <p:spPr>
          <a:xfrm>
            <a:off x="620332" y="2412683"/>
            <a:ext cx="5280600" cy="583800"/>
          </a:xfrm>
          <a:prstGeom prst="rect">
            <a:avLst/>
          </a:prstGeom>
        </p:spPr>
        <p:txBody>
          <a:bodyPr spcFirstLastPara="1" wrap="square" lIns="274300" tIns="45700" rIns="45700" bIns="45700" anchor="ctr" anchorCtr="0">
            <a:noAutofit/>
          </a:bodyPr>
          <a:lstStyle/>
          <a:p>
            <a:pPr marL="0" lvl="0" indent="0" algn="l" rtl="0">
              <a:spcBef>
                <a:spcPts val="0"/>
              </a:spcBef>
              <a:spcAft>
                <a:spcPts val="600"/>
              </a:spcAft>
              <a:buNone/>
            </a:pPr>
            <a:r>
              <a:rPr lang="en-US" dirty="0"/>
              <a:t>Visual Supports</a:t>
            </a:r>
            <a:endParaRPr dirty="0"/>
          </a:p>
        </p:txBody>
      </p:sp>
      <p:sp>
        <p:nvSpPr>
          <p:cNvPr id="174" name="Google Shape;174;g32dfde2cd16_1_31"/>
          <p:cNvSpPr txBox="1">
            <a:spLocks noGrp="1"/>
          </p:cNvSpPr>
          <p:nvPr>
            <p:ph type="body" idx="2"/>
          </p:nvPr>
        </p:nvSpPr>
        <p:spPr>
          <a:xfrm>
            <a:off x="609600" y="3071958"/>
            <a:ext cx="5291400" cy="3176400"/>
          </a:xfrm>
          <a:prstGeom prst="rect">
            <a:avLst/>
          </a:prstGeom>
          <a:noFill/>
          <a:ln>
            <a:noFill/>
          </a:ln>
        </p:spPr>
        <p:txBody>
          <a:bodyPr spcFirstLastPara="1" wrap="square" lIns="274300" tIns="45700" rIns="45700" bIns="45700" anchor="t" anchorCtr="0">
            <a:noAutofit/>
          </a:bodyPr>
          <a:lstStyle/>
          <a:p>
            <a:pPr marL="457200" lvl="0" indent="-457200" algn="l" rtl="0">
              <a:lnSpc>
                <a:spcPct val="100000"/>
              </a:lnSpc>
              <a:spcBef>
                <a:spcPts val="0"/>
              </a:spcBef>
              <a:spcAft>
                <a:spcPts val="0"/>
              </a:spcAft>
              <a:buSzPts val="2592"/>
              <a:buFont typeface="Arial"/>
              <a:buChar char="•"/>
            </a:pPr>
            <a:r>
              <a:rPr lang="en-US" dirty="0"/>
              <a:t>“Thinking voice” symbol</a:t>
            </a:r>
            <a:endParaRPr dirty="0"/>
          </a:p>
          <a:p>
            <a:pPr marL="457200" lvl="0" indent="-457200" algn="l" rtl="0">
              <a:lnSpc>
                <a:spcPct val="100000"/>
              </a:lnSpc>
              <a:spcBef>
                <a:spcPts val="0"/>
              </a:spcBef>
              <a:spcAft>
                <a:spcPts val="0"/>
              </a:spcAft>
              <a:buSzPts val="2592"/>
              <a:buChar char="•"/>
            </a:pPr>
            <a:r>
              <a:rPr lang="en-US" dirty="0"/>
              <a:t>Access to VPM</a:t>
            </a:r>
            <a:endParaRPr dirty="0"/>
          </a:p>
          <a:p>
            <a:pPr marL="457200" lvl="0" indent="-457200" algn="l" rtl="0">
              <a:lnSpc>
                <a:spcPct val="100000"/>
              </a:lnSpc>
              <a:spcBef>
                <a:spcPts val="0"/>
              </a:spcBef>
              <a:spcAft>
                <a:spcPts val="0"/>
              </a:spcAft>
              <a:buSzPts val="2592"/>
              <a:buChar char="•"/>
            </a:pPr>
            <a:r>
              <a:rPr lang="en-US" dirty="0"/>
              <a:t>Big Oops!</a:t>
            </a:r>
            <a:endParaRPr dirty="0"/>
          </a:p>
        </p:txBody>
      </p:sp>
      <p:sp>
        <p:nvSpPr>
          <p:cNvPr id="176" name="Google Shape;176;g32dfde2cd16_1_31"/>
          <p:cNvSpPr txBox="1">
            <a:spLocks noGrp="1"/>
          </p:cNvSpPr>
          <p:nvPr>
            <p:ph type="body" idx="3"/>
          </p:nvPr>
        </p:nvSpPr>
        <p:spPr>
          <a:xfrm>
            <a:off x="6291074" y="2412683"/>
            <a:ext cx="5283900" cy="583800"/>
          </a:xfrm>
          <a:prstGeom prst="rect">
            <a:avLst/>
          </a:prstGeom>
        </p:spPr>
        <p:txBody>
          <a:bodyPr spcFirstLastPara="1" wrap="square" lIns="274300" tIns="45700" rIns="45700" bIns="45700" anchor="ctr" anchorCtr="0">
            <a:noAutofit/>
          </a:bodyPr>
          <a:lstStyle/>
          <a:p>
            <a:pPr marL="0" lvl="0" indent="0" algn="l" rtl="0">
              <a:spcBef>
                <a:spcPts val="0"/>
              </a:spcBef>
              <a:spcAft>
                <a:spcPts val="600"/>
              </a:spcAft>
              <a:buNone/>
            </a:pPr>
            <a:r>
              <a:rPr lang="en-US" dirty="0"/>
              <a:t>Access to Communication</a:t>
            </a:r>
            <a:endParaRPr dirty="0"/>
          </a:p>
        </p:txBody>
      </p:sp>
      <p:sp>
        <p:nvSpPr>
          <p:cNvPr id="177" name="Google Shape;177;g32dfde2cd16_1_31"/>
          <p:cNvSpPr txBox="1">
            <a:spLocks noGrp="1"/>
          </p:cNvSpPr>
          <p:nvPr>
            <p:ph type="body" idx="4"/>
          </p:nvPr>
        </p:nvSpPr>
        <p:spPr>
          <a:xfrm>
            <a:off x="6291263" y="3072592"/>
            <a:ext cx="5300700" cy="3175800"/>
          </a:xfrm>
          <a:prstGeom prst="rect">
            <a:avLst/>
          </a:prstGeom>
        </p:spPr>
        <p:txBody>
          <a:bodyPr spcFirstLastPara="1" wrap="square" lIns="274300" tIns="45700" rIns="45700" bIns="45700" anchor="t" anchorCtr="0">
            <a:noAutofit/>
          </a:bodyPr>
          <a:lstStyle/>
          <a:p>
            <a:pPr marL="457200" lvl="0" indent="-393192" algn="l" rtl="0">
              <a:spcBef>
                <a:spcPts val="0"/>
              </a:spcBef>
              <a:spcAft>
                <a:spcPts val="0"/>
              </a:spcAft>
              <a:buSzPts val="2592"/>
              <a:buChar char="•"/>
            </a:pPr>
            <a:r>
              <a:rPr lang="en-US" dirty="0"/>
              <a:t>Wide range of AAC supports</a:t>
            </a:r>
            <a:endParaRPr dirty="0"/>
          </a:p>
          <a:p>
            <a:pPr marL="457200" lvl="0" indent="-393192" algn="l" rtl="0">
              <a:spcBef>
                <a:spcPts val="0"/>
              </a:spcBef>
              <a:spcAft>
                <a:spcPts val="0"/>
              </a:spcAft>
              <a:buSzPts val="2592"/>
              <a:buChar char="•"/>
            </a:pPr>
            <a:r>
              <a:rPr lang="en-US" dirty="0"/>
              <a:t>Lanyard visuals</a:t>
            </a:r>
            <a:endParaRPr dirty="0"/>
          </a:p>
          <a:p>
            <a:pPr marL="457200" lvl="0" indent="-393192" algn="l" rtl="0">
              <a:spcBef>
                <a:spcPts val="0"/>
              </a:spcBef>
              <a:spcAft>
                <a:spcPts val="0"/>
              </a:spcAft>
              <a:buSzPts val="2592"/>
              <a:buChar char="•"/>
            </a:pPr>
            <a:r>
              <a:rPr lang="en-US" dirty="0"/>
              <a:t>Staff training and support</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32dfde2cd16_1_40"/>
          <p:cNvSpPr txBox="1">
            <a:spLocks noGrp="1"/>
          </p:cNvSpPr>
          <p:nvPr>
            <p:ph type="title"/>
          </p:nvPr>
        </p:nvSpPr>
        <p:spPr>
          <a:xfrm>
            <a:off x="612489" y="1170638"/>
            <a:ext cx="10979100" cy="1153500"/>
          </a:xfrm>
          <a:prstGeom prst="rect">
            <a:avLst/>
          </a:prstGeom>
        </p:spPr>
        <p:txBody>
          <a:bodyPr spcFirstLastPara="1" wrap="square" lIns="0" tIns="182875" rIns="91425" bIns="45700" anchor="ctr" anchorCtr="0">
            <a:noAutofit/>
          </a:bodyPr>
          <a:lstStyle/>
          <a:p>
            <a:pPr marL="0" lvl="0" indent="0" algn="l" rtl="0">
              <a:spcBef>
                <a:spcPts val="0"/>
              </a:spcBef>
              <a:spcAft>
                <a:spcPts val="0"/>
              </a:spcAft>
              <a:buNone/>
            </a:pPr>
            <a:r>
              <a:rPr lang="en-US" dirty="0"/>
              <a:t>Creating (More) Inclusive Learning Spaces</a:t>
            </a:r>
            <a:endParaRPr dirty="0"/>
          </a:p>
        </p:txBody>
      </p:sp>
      <p:sp>
        <p:nvSpPr>
          <p:cNvPr id="185" name="Google Shape;185;g32dfde2cd16_1_40"/>
          <p:cNvSpPr txBox="1">
            <a:spLocks noGrp="1"/>
          </p:cNvSpPr>
          <p:nvPr>
            <p:ph type="body" idx="1"/>
          </p:nvPr>
        </p:nvSpPr>
        <p:spPr>
          <a:xfrm>
            <a:off x="620332" y="2412683"/>
            <a:ext cx="5280600" cy="583800"/>
          </a:xfrm>
          <a:prstGeom prst="rect">
            <a:avLst/>
          </a:prstGeom>
        </p:spPr>
        <p:txBody>
          <a:bodyPr spcFirstLastPara="1" wrap="square" lIns="274300" tIns="45700" rIns="45700" bIns="45700" anchor="ctr" anchorCtr="0">
            <a:noAutofit/>
          </a:bodyPr>
          <a:lstStyle/>
          <a:p>
            <a:pPr marL="0" lvl="0" indent="0" algn="l" rtl="0">
              <a:spcBef>
                <a:spcPts val="0"/>
              </a:spcBef>
              <a:spcAft>
                <a:spcPts val="600"/>
              </a:spcAft>
              <a:buNone/>
            </a:pPr>
            <a:r>
              <a:rPr lang="en-US"/>
              <a:t>Books, Books, Books</a:t>
            </a:r>
            <a:endParaRPr/>
          </a:p>
        </p:txBody>
      </p:sp>
      <p:sp>
        <p:nvSpPr>
          <p:cNvPr id="184" name="Google Shape;184;g32dfde2cd16_1_40"/>
          <p:cNvSpPr txBox="1">
            <a:spLocks noGrp="1"/>
          </p:cNvSpPr>
          <p:nvPr>
            <p:ph type="body" idx="2"/>
          </p:nvPr>
        </p:nvSpPr>
        <p:spPr>
          <a:xfrm>
            <a:off x="609600" y="3071958"/>
            <a:ext cx="5291400" cy="3176400"/>
          </a:xfrm>
          <a:prstGeom prst="rect">
            <a:avLst/>
          </a:prstGeom>
          <a:noFill/>
          <a:ln>
            <a:noFill/>
          </a:ln>
        </p:spPr>
        <p:txBody>
          <a:bodyPr spcFirstLastPara="1" wrap="square" lIns="274300" tIns="45700" rIns="45700" bIns="45700" anchor="t" anchorCtr="0">
            <a:noAutofit/>
          </a:bodyPr>
          <a:lstStyle/>
          <a:p>
            <a:pPr marL="457200" lvl="0" indent="-457200" algn="l" rtl="0">
              <a:lnSpc>
                <a:spcPct val="100000"/>
              </a:lnSpc>
              <a:spcBef>
                <a:spcPts val="0"/>
              </a:spcBef>
              <a:spcAft>
                <a:spcPts val="0"/>
              </a:spcAft>
              <a:buSzPts val="2592"/>
              <a:buChar char="•"/>
            </a:pPr>
            <a:r>
              <a:rPr lang="en-US" dirty="0"/>
              <a:t>Alternative access</a:t>
            </a:r>
            <a:endParaRPr dirty="0"/>
          </a:p>
          <a:p>
            <a:pPr marL="457200" lvl="0" indent="-457200" algn="l" rtl="0">
              <a:lnSpc>
                <a:spcPct val="100000"/>
              </a:lnSpc>
              <a:spcBef>
                <a:spcPts val="0"/>
              </a:spcBef>
              <a:spcAft>
                <a:spcPts val="0"/>
              </a:spcAft>
              <a:buSzPts val="2592"/>
              <a:buChar char="•"/>
            </a:pPr>
            <a:r>
              <a:rPr lang="en-US" dirty="0"/>
              <a:t>Increase durability</a:t>
            </a:r>
            <a:endParaRPr dirty="0"/>
          </a:p>
          <a:p>
            <a:pPr marL="457200" lvl="0" indent="-457200" algn="l" rtl="0">
              <a:lnSpc>
                <a:spcPct val="100000"/>
              </a:lnSpc>
              <a:spcBef>
                <a:spcPts val="0"/>
              </a:spcBef>
              <a:spcAft>
                <a:spcPts val="0"/>
              </a:spcAft>
              <a:buSzPts val="2592"/>
              <a:buChar char="•"/>
            </a:pPr>
            <a:r>
              <a:rPr lang="en-US" dirty="0"/>
              <a:t>Modify text </a:t>
            </a:r>
            <a:endParaRPr dirty="0"/>
          </a:p>
        </p:txBody>
      </p:sp>
      <p:sp>
        <p:nvSpPr>
          <p:cNvPr id="186" name="Google Shape;186;g32dfde2cd16_1_40"/>
          <p:cNvSpPr txBox="1">
            <a:spLocks noGrp="1"/>
          </p:cNvSpPr>
          <p:nvPr>
            <p:ph type="body" idx="3"/>
          </p:nvPr>
        </p:nvSpPr>
        <p:spPr>
          <a:xfrm>
            <a:off x="6291074" y="2412683"/>
            <a:ext cx="5283900" cy="583800"/>
          </a:xfrm>
          <a:prstGeom prst="rect">
            <a:avLst/>
          </a:prstGeom>
        </p:spPr>
        <p:txBody>
          <a:bodyPr spcFirstLastPara="1" wrap="square" lIns="274300" tIns="45700" rIns="45700" bIns="45700" anchor="ctr" anchorCtr="0">
            <a:noAutofit/>
          </a:bodyPr>
          <a:lstStyle/>
          <a:p>
            <a:pPr marL="0" lvl="0" indent="0" algn="l" rtl="0">
              <a:spcBef>
                <a:spcPts val="0"/>
              </a:spcBef>
              <a:spcAft>
                <a:spcPts val="600"/>
              </a:spcAft>
              <a:buNone/>
            </a:pPr>
            <a:r>
              <a:rPr lang="en-US"/>
              <a:t>Alternative Pencils</a:t>
            </a:r>
            <a:endParaRPr/>
          </a:p>
        </p:txBody>
      </p:sp>
      <p:sp>
        <p:nvSpPr>
          <p:cNvPr id="187" name="Google Shape;187;g32dfde2cd16_1_40"/>
          <p:cNvSpPr txBox="1">
            <a:spLocks noGrp="1"/>
          </p:cNvSpPr>
          <p:nvPr>
            <p:ph type="body" idx="4"/>
          </p:nvPr>
        </p:nvSpPr>
        <p:spPr>
          <a:xfrm>
            <a:off x="6291263" y="3072592"/>
            <a:ext cx="5300700" cy="3175800"/>
          </a:xfrm>
          <a:prstGeom prst="rect">
            <a:avLst/>
          </a:prstGeom>
        </p:spPr>
        <p:txBody>
          <a:bodyPr spcFirstLastPara="1" wrap="square" lIns="274300" tIns="45700" rIns="45700" bIns="45700" anchor="t" anchorCtr="0">
            <a:noAutofit/>
          </a:bodyPr>
          <a:lstStyle/>
          <a:p>
            <a:pPr marL="457200" lvl="0" indent="-393192" algn="l" rtl="0">
              <a:spcBef>
                <a:spcPts val="0"/>
              </a:spcBef>
              <a:spcAft>
                <a:spcPts val="0"/>
              </a:spcAft>
              <a:buSzPts val="2592"/>
              <a:buChar char="•"/>
            </a:pPr>
            <a:r>
              <a:rPr lang="en-US" dirty="0"/>
              <a:t>Anything that provides access to all 26 letters of the alphabet</a:t>
            </a:r>
            <a:endParaRPr dirty="0"/>
          </a:p>
          <a:p>
            <a:pPr marL="457200" lvl="0" indent="-393192" algn="l" rtl="0">
              <a:spcBef>
                <a:spcPts val="0"/>
              </a:spcBef>
              <a:spcAft>
                <a:spcPts val="0"/>
              </a:spcAft>
              <a:buSzPts val="2592"/>
              <a:buChar char="•"/>
            </a:pPr>
            <a:r>
              <a:rPr lang="en-US" dirty="0"/>
              <a:t>No pre-requisites!</a:t>
            </a:r>
            <a:endParaRPr dirty="0"/>
          </a:p>
          <a:p>
            <a:pPr marL="457200" lvl="0" indent="-393192" algn="l" rtl="0">
              <a:spcBef>
                <a:spcPts val="0"/>
              </a:spcBef>
              <a:spcAft>
                <a:spcPts val="0"/>
              </a:spcAft>
              <a:buSzPts val="2592"/>
              <a:buChar char="•"/>
            </a:pPr>
            <a:r>
              <a:rPr lang="en-US" dirty="0"/>
              <a:t>Support the cognitive aspect of writing by reducing the motor demand</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References</a:t>
            </a:r>
            <a:endParaRPr b="0" dirty="0"/>
          </a:p>
        </p:txBody>
      </p:sp>
      <p:sp>
        <p:nvSpPr>
          <p:cNvPr id="193" name="Google Shape;193;p9"/>
          <p:cNvSpPr txBox="1">
            <a:spLocks noGrp="1"/>
          </p:cNvSpPr>
          <p:nvPr>
            <p:ph type="body" idx="1"/>
          </p:nvPr>
        </p:nvSpPr>
        <p:spPr>
          <a:xfrm>
            <a:off x="612488" y="2421566"/>
            <a:ext cx="10768275" cy="3903034"/>
          </a:xfrm>
          <a:prstGeom prst="rect">
            <a:avLst/>
          </a:prstGeom>
          <a:noFill/>
          <a:ln>
            <a:noFill/>
          </a:ln>
        </p:spPr>
        <p:txBody>
          <a:bodyPr spcFirstLastPara="1" wrap="square" lIns="274300" tIns="45700" rIns="45700" bIns="45700" anchor="t" anchorCtr="0">
            <a:noAutofit/>
          </a:bodyPr>
          <a:lstStyle/>
          <a:p>
            <a:pPr marL="342900" lvl="0" indent="-342900" algn="l" rtl="0">
              <a:lnSpc>
                <a:spcPct val="100000"/>
              </a:lnSpc>
              <a:spcAft>
                <a:spcPts val="1200"/>
              </a:spcAft>
              <a:buSzPts val="2592"/>
              <a:buChar char="•"/>
            </a:pPr>
            <a:r>
              <a:rPr lang="en-US" dirty="0"/>
              <a:t>Erickson, K. A., &amp; Koppenhaver, D. (2020). </a:t>
            </a:r>
            <a:r>
              <a:rPr lang="en-US" i="1" dirty="0"/>
              <a:t>Comprehensive literacy for all: Teaching students with significant disabilities to read and write.</a:t>
            </a:r>
            <a:r>
              <a:rPr lang="en-US" dirty="0"/>
              <a:t> Paul H. Brookes Publishing Co.</a:t>
            </a:r>
            <a:endParaRPr dirty="0"/>
          </a:p>
          <a:p>
            <a:pPr marL="342900" lvl="0" indent="-342900" algn="l" rtl="0">
              <a:lnSpc>
                <a:spcPct val="100000"/>
              </a:lnSpc>
              <a:spcAft>
                <a:spcPts val="1200"/>
              </a:spcAft>
              <a:buSzPts val="2592"/>
              <a:buChar char="•"/>
            </a:pPr>
            <a:r>
              <a:rPr lang="en-US" dirty="0"/>
              <a:t>Erickson, K., Koppenhaver, D., &amp; Musselwhite, C. (2020, June). </a:t>
            </a:r>
            <a:r>
              <a:rPr lang="en-US" i="1" dirty="0"/>
              <a:t>Literacy Instruction for Students with Significant Disabilities.</a:t>
            </a:r>
            <a:r>
              <a:rPr lang="en-US" dirty="0"/>
              <a:t> Literacy Instruction for Students with Significant Disabilities. </a:t>
            </a:r>
            <a:r>
              <a:rPr lang="en-US" dirty="0">
                <a:hlinkClick r:id="rId3"/>
              </a:rPr>
              <a:t>https://literacyforallinstruction.ca/</a:t>
            </a:r>
            <a:endParaRPr lang="en-US" dirty="0"/>
          </a:p>
          <a:p>
            <a:pPr marL="342900" lvl="0" indent="-342900" algn="l" rtl="0">
              <a:lnSpc>
                <a:spcPct val="100000"/>
              </a:lnSpc>
              <a:spcAft>
                <a:spcPts val="1200"/>
              </a:spcAft>
              <a:buSzPts val="2592"/>
              <a:buChar char="•"/>
            </a:pPr>
            <a:r>
              <a:rPr lang="en-US" dirty="0"/>
              <a:t>Sullivan, A. (2023). </a:t>
            </a:r>
            <a:r>
              <a:rPr lang="en-US" i="1" dirty="0"/>
              <a:t>Access to Phonics.</a:t>
            </a:r>
            <a:endParaRPr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a:spLocks noGrp="1"/>
          </p:cNvSpPr>
          <p:nvPr>
            <p:ph type="ctrTitle"/>
          </p:nvPr>
        </p:nvSpPr>
        <p:spPr>
          <a:xfrm>
            <a:off x="606868" y="2895455"/>
            <a:ext cx="11000232" cy="914400"/>
          </a:xfrm>
          <a:prstGeom prst="rect">
            <a:avLst/>
          </a:prstGeom>
          <a:noFill/>
          <a:ln>
            <a:noFill/>
          </a:ln>
        </p:spPr>
        <p:txBody>
          <a:bodyPr spcFirstLastPara="1" wrap="square" lIns="0" tIns="182875" rIns="91425" bIns="45700" anchor="ctr" anchorCtr="0">
            <a:noAutofit/>
          </a:bodyPr>
          <a:lstStyle/>
          <a:p>
            <a:pPr marL="0" lvl="0" indent="0" algn="ctr" rtl="0">
              <a:lnSpc>
                <a:spcPct val="80000"/>
              </a:lnSpc>
              <a:spcBef>
                <a:spcPts val="0"/>
              </a:spcBef>
              <a:spcAft>
                <a:spcPts val="0"/>
              </a:spcAft>
              <a:buClr>
                <a:srgbClr val="101820"/>
              </a:buClr>
              <a:buSzPts val="3600"/>
              <a:buFont typeface="Calibri"/>
              <a:buNone/>
            </a:pPr>
            <a:r>
              <a:rPr lang="en-US" dirty="0"/>
              <a:t>Questions?</a:t>
            </a:r>
            <a:endParaRPr dirty="0"/>
          </a:p>
        </p:txBody>
      </p:sp>
      <p:sp>
        <p:nvSpPr>
          <p:cNvPr id="199" name="Google Shape;199;p17"/>
          <p:cNvSpPr txBox="1">
            <a:spLocks noGrp="1"/>
          </p:cNvSpPr>
          <p:nvPr>
            <p:ph type="body" idx="1"/>
          </p:nvPr>
        </p:nvSpPr>
        <p:spPr>
          <a:xfrm>
            <a:off x="1575581" y="3810000"/>
            <a:ext cx="9103751" cy="24384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592"/>
              <a:buNone/>
            </a:pPr>
            <a:r>
              <a:rPr lang="en-US" dirty="0"/>
              <a:t>Anna Hodnefield, MS, CCC/SLP,  </a:t>
            </a:r>
            <a:r>
              <a:rPr lang="en-US" dirty="0">
                <a:hlinkClick r:id="rId3"/>
              </a:rPr>
              <a:t>ahodnefield@isd116.org</a:t>
            </a:r>
            <a:r>
              <a:rPr lang="en-US" dirty="0"/>
              <a:t> </a:t>
            </a:r>
          </a:p>
          <a:p>
            <a:pPr marL="0" lvl="0" indent="0" algn="l" rtl="0">
              <a:lnSpc>
                <a:spcPct val="100000"/>
              </a:lnSpc>
              <a:spcBef>
                <a:spcPts val="0"/>
              </a:spcBef>
              <a:spcAft>
                <a:spcPts val="0"/>
              </a:spcAft>
              <a:buSzPts val="2592"/>
              <a:buNone/>
            </a:pPr>
            <a:r>
              <a:rPr lang="en-US" dirty="0"/>
              <a:t>Karley Sykora, MS, CCC/SLP, </a:t>
            </a:r>
            <a:r>
              <a:rPr lang="en-US" dirty="0">
                <a:hlinkClick r:id="rId4"/>
              </a:rPr>
              <a:t>karley.sykora@isd181.org</a:t>
            </a:r>
            <a:endParaRPr lang="en-US" dirty="0"/>
          </a:p>
        </p:txBody>
      </p:sp>
      <p:pic>
        <p:nvPicPr>
          <p:cNvPr id="200" name="Google Shape;200;p17" descr="Charting the Cs logo with black and blue textCharting the Cs logo"/>
          <p:cNvPicPr preferRelativeResize="0"/>
          <p:nvPr/>
        </p:nvPicPr>
        <p:blipFill rotWithShape="1">
          <a:blip r:embed="rId5">
            <a:alphaModFix/>
          </a:blip>
          <a:srcRect/>
          <a:stretch/>
        </p:blipFill>
        <p:spPr>
          <a:xfrm>
            <a:off x="4665318" y="1709947"/>
            <a:ext cx="2882435" cy="6047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612489" y="1170638"/>
            <a:ext cx="10978994" cy="1153461"/>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Introductions</a:t>
            </a:r>
            <a:endParaRPr dirty="0"/>
          </a:p>
        </p:txBody>
      </p:sp>
      <p:sp>
        <p:nvSpPr>
          <p:cNvPr id="88" name="Google Shape;88;p4"/>
          <p:cNvSpPr txBox="1">
            <a:spLocks noGrp="1"/>
          </p:cNvSpPr>
          <p:nvPr>
            <p:ph type="body" idx="1"/>
          </p:nvPr>
        </p:nvSpPr>
        <p:spPr>
          <a:xfrm>
            <a:off x="612488" y="2421566"/>
            <a:ext cx="10978994" cy="3903034"/>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600"/>
              </a:spcBef>
              <a:spcAft>
                <a:spcPts val="0"/>
              </a:spcAft>
              <a:buSzPts val="2592"/>
              <a:buNone/>
            </a:pPr>
            <a:r>
              <a:rPr lang="en-US" dirty="0"/>
              <a:t>Anna Hodnefield, MS, CCC-SLP</a:t>
            </a:r>
            <a:endParaRPr dirty="0"/>
          </a:p>
          <a:p>
            <a:pPr marL="0" lvl="0" indent="457200" algn="l" rtl="0">
              <a:lnSpc>
                <a:spcPct val="100000"/>
              </a:lnSpc>
              <a:spcBef>
                <a:spcPts val="600"/>
              </a:spcBef>
              <a:spcAft>
                <a:spcPts val="0"/>
              </a:spcAft>
              <a:buSzPts val="2592"/>
              <a:buNone/>
            </a:pPr>
            <a:r>
              <a:rPr lang="en-US" dirty="0"/>
              <a:t>Pillager Public Schools</a:t>
            </a:r>
            <a:endParaRPr dirty="0"/>
          </a:p>
          <a:p>
            <a:pPr marL="0" lvl="0" indent="457200" algn="l" rtl="0">
              <a:lnSpc>
                <a:spcPct val="100000"/>
              </a:lnSpc>
              <a:spcBef>
                <a:spcPts val="600"/>
              </a:spcBef>
              <a:spcAft>
                <a:spcPts val="0"/>
              </a:spcAft>
              <a:buSzPts val="2592"/>
              <a:buNone/>
            </a:pPr>
            <a:r>
              <a:rPr lang="en-US" dirty="0"/>
              <a:t>Language Link, LLC </a:t>
            </a:r>
            <a:endParaRPr dirty="0"/>
          </a:p>
          <a:p>
            <a:pPr marL="0" lvl="0" indent="0" algn="l" rtl="0">
              <a:lnSpc>
                <a:spcPct val="100000"/>
              </a:lnSpc>
              <a:spcBef>
                <a:spcPts val="600"/>
              </a:spcBef>
              <a:spcAft>
                <a:spcPts val="0"/>
              </a:spcAft>
              <a:buNone/>
            </a:pPr>
            <a:endParaRPr dirty="0"/>
          </a:p>
          <a:p>
            <a:pPr marL="0" lvl="0" indent="0" algn="l" rtl="0">
              <a:lnSpc>
                <a:spcPct val="100000"/>
              </a:lnSpc>
              <a:spcBef>
                <a:spcPts val="600"/>
              </a:spcBef>
              <a:spcAft>
                <a:spcPts val="0"/>
              </a:spcAft>
              <a:buNone/>
            </a:pPr>
            <a:r>
              <a:rPr lang="en-US" dirty="0"/>
              <a:t>Karley Sykora, MS, CCC-SLP</a:t>
            </a:r>
            <a:endParaRPr dirty="0"/>
          </a:p>
          <a:p>
            <a:pPr marL="0" lvl="0" indent="0" algn="l" rtl="0">
              <a:lnSpc>
                <a:spcPct val="100000"/>
              </a:lnSpc>
              <a:spcBef>
                <a:spcPts val="600"/>
              </a:spcBef>
              <a:spcAft>
                <a:spcPts val="0"/>
              </a:spcAft>
              <a:buNone/>
            </a:pPr>
            <a:r>
              <a:rPr lang="en-US" dirty="0"/>
              <a:t>	Paul Bunyan Education Cooperative</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3230f99917c_0_0"/>
          <p:cNvSpPr txBox="1">
            <a:spLocks noGrp="1"/>
          </p:cNvSpPr>
          <p:nvPr>
            <p:ph type="title"/>
          </p:nvPr>
        </p:nvSpPr>
        <p:spPr>
          <a:xfrm>
            <a:off x="612489" y="1451995"/>
            <a:ext cx="10978994" cy="583736"/>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Learner Objectives</a:t>
            </a:r>
            <a:endParaRPr dirty="0"/>
          </a:p>
        </p:txBody>
      </p:sp>
      <p:sp>
        <p:nvSpPr>
          <p:cNvPr id="94" name="Google Shape;94;g3230f99917c_0_0"/>
          <p:cNvSpPr txBox="1">
            <a:spLocks noGrp="1"/>
          </p:cNvSpPr>
          <p:nvPr>
            <p:ph type="body" idx="1"/>
          </p:nvPr>
        </p:nvSpPr>
        <p:spPr>
          <a:xfrm>
            <a:off x="620332" y="2272003"/>
            <a:ext cx="10968260" cy="400859"/>
          </a:xfrm>
          <a:prstGeom prst="rect">
            <a:avLst/>
          </a:prstGeom>
          <a:noFill/>
          <a:ln>
            <a:noFill/>
          </a:ln>
        </p:spPr>
        <p:txBody>
          <a:bodyPr spcFirstLastPara="1" wrap="square" lIns="274300" tIns="45700" rIns="45700" bIns="45700" anchor="t" anchorCtr="0">
            <a:noAutofit/>
          </a:bodyPr>
          <a:lstStyle/>
          <a:p>
            <a:pPr marL="0" lvl="0" indent="0" algn="l" rtl="0">
              <a:spcBef>
                <a:spcPts val="0"/>
              </a:spcBef>
              <a:spcAft>
                <a:spcPts val="1200"/>
              </a:spcAft>
              <a:buSzPts val="2592"/>
              <a:buNone/>
            </a:pPr>
            <a:r>
              <a:rPr lang="en-US" b="1" dirty="0"/>
              <a:t>By the end of our time together, you will…</a:t>
            </a:r>
            <a:endParaRPr dirty="0"/>
          </a:p>
        </p:txBody>
      </p:sp>
      <p:sp>
        <p:nvSpPr>
          <p:cNvPr id="2" name="Text Placeholder 1">
            <a:extLst>
              <a:ext uri="{FF2B5EF4-FFF2-40B4-BE49-F238E27FC236}">
                <a16:creationId xmlns:a16="http://schemas.microsoft.com/office/drawing/2014/main" id="{CE344DF1-D8F2-34B2-0906-DB3545853D94}"/>
              </a:ext>
            </a:extLst>
          </p:cNvPr>
          <p:cNvSpPr>
            <a:spLocks noGrp="1"/>
          </p:cNvSpPr>
          <p:nvPr>
            <p:ph type="body" idx="2"/>
          </p:nvPr>
        </p:nvSpPr>
        <p:spPr>
          <a:xfrm>
            <a:off x="609599" y="2672861"/>
            <a:ext cx="10978993" cy="3807451"/>
          </a:xfrm>
        </p:spPr>
        <p:txBody>
          <a:bodyPr/>
          <a:lstStyle/>
          <a:p>
            <a:pPr>
              <a:spcAft>
                <a:spcPts val="1200"/>
              </a:spcAft>
            </a:pPr>
            <a:r>
              <a:rPr lang="en-US" dirty="0"/>
              <a:t>Demonstrate an understanding of the challenges faced by students with low-incidence disabilities in accessing phonics-based literacy instruction. </a:t>
            </a:r>
          </a:p>
          <a:p>
            <a:pPr>
              <a:spcAft>
                <a:spcPts val="1200"/>
              </a:spcAft>
            </a:pPr>
            <a:r>
              <a:rPr lang="en-US" dirty="0"/>
              <a:t>Share evidence-based, practical strategies for adapting literacy materials to be accessible for students with complex learning needs. </a:t>
            </a:r>
          </a:p>
          <a:p>
            <a:pPr>
              <a:spcAft>
                <a:spcPts val="1200"/>
              </a:spcAft>
            </a:pPr>
            <a:r>
              <a:rPr lang="en-US" dirty="0"/>
              <a:t>Identify key elements of an inclusive literacy environment designed for students with low-incidence disabilities. </a:t>
            </a:r>
          </a:p>
          <a:p>
            <a:pPr>
              <a:spcAft>
                <a:spcPts val="1200"/>
              </a:spcAft>
            </a:pPr>
            <a:r>
              <a:rPr lang="en-US" dirty="0"/>
              <a:t>Confidently collaborate with teams to adapt reading instruction for students with the greatest learning challenges, ensuring a universally designed system that works for all students.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3230f99917c_0_5"/>
          <p:cNvSpPr txBox="1">
            <a:spLocks noGrp="1"/>
          </p:cNvSpPr>
          <p:nvPr>
            <p:ph type="title"/>
          </p:nvPr>
        </p:nvSpPr>
        <p:spPr>
          <a:xfrm>
            <a:off x="612489" y="117063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Literacy Instruction is a Right</a:t>
            </a:r>
            <a:endParaRPr dirty="0"/>
          </a:p>
        </p:txBody>
      </p:sp>
      <p:sp>
        <p:nvSpPr>
          <p:cNvPr id="100" name="Google Shape;100;g3230f99917c_0_5"/>
          <p:cNvSpPr txBox="1">
            <a:spLocks noGrp="1"/>
          </p:cNvSpPr>
          <p:nvPr>
            <p:ph type="body" idx="1"/>
          </p:nvPr>
        </p:nvSpPr>
        <p:spPr>
          <a:xfrm>
            <a:off x="612488" y="2421566"/>
            <a:ext cx="10979100" cy="3903000"/>
          </a:xfrm>
          <a:prstGeom prst="rect">
            <a:avLst/>
          </a:prstGeom>
          <a:noFill/>
          <a:ln>
            <a:noFill/>
          </a:ln>
        </p:spPr>
        <p:txBody>
          <a:bodyPr spcFirstLastPara="1" wrap="square" lIns="274300" tIns="45700" rIns="45700" bIns="45700" anchor="t" anchorCtr="0">
            <a:noAutofit/>
          </a:bodyPr>
          <a:lstStyle/>
          <a:p>
            <a:pPr marL="0" lvl="0" indent="0" algn="l" rtl="0">
              <a:lnSpc>
                <a:spcPct val="100000"/>
              </a:lnSpc>
              <a:spcBef>
                <a:spcPts val="0"/>
              </a:spcBef>
              <a:spcAft>
                <a:spcPts val="0"/>
              </a:spcAft>
              <a:buSzPts val="2592"/>
              <a:buNone/>
            </a:pPr>
            <a:r>
              <a:rPr lang="en-US" sz="2500" b="1" u="sng" dirty="0">
                <a:solidFill>
                  <a:schemeClr val="hlink"/>
                </a:solidFill>
                <a:hlinkClick r:id="rId3"/>
              </a:rPr>
              <a:t>Literacy Bill of Rights</a:t>
            </a:r>
            <a:r>
              <a:rPr lang="en-US" sz="2500" b="1" dirty="0"/>
              <a:t> </a:t>
            </a:r>
            <a:endParaRPr sz="2500" dirty="0"/>
          </a:p>
          <a:p>
            <a:pPr marL="0" lvl="0" indent="0" algn="l" rtl="0">
              <a:lnSpc>
                <a:spcPct val="100000"/>
              </a:lnSpc>
              <a:spcAft>
                <a:spcPts val="1200"/>
              </a:spcAft>
              <a:buSzPts val="2592"/>
              <a:buNone/>
            </a:pPr>
            <a:r>
              <a:rPr lang="en-US" dirty="0"/>
              <a:t>“All persons, regardless of the extent or severity of their disabilities, have the basic right to use print.”</a:t>
            </a:r>
            <a:endParaRPr dirty="0"/>
          </a:p>
          <a:p>
            <a:pPr marL="342900" lvl="0" indent="-330708" algn="l" rtl="0">
              <a:lnSpc>
                <a:spcPct val="100000"/>
              </a:lnSpc>
              <a:spcAft>
                <a:spcPts val="1200"/>
              </a:spcAft>
              <a:buSzPts val="2400"/>
              <a:buFont typeface="Arial"/>
              <a:buChar char="•"/>
            </a:pPr>
            <a:r>
              <a:rPr lang="en-US" b="1" dirty="0"/>
              <a:t>Literacy is a Human Right</a:t>
            </a:r>
            <a:r>
              <a:rPr lang="en-US" dirty="0"/>
              <a:t>: Every individual, regardless of ability, deserves access to literacy instruction and tools.</a:t>
            </a:r>
            <a:endParaRPr dirty="0"/>
          </a:p>
          <a:p>
            <a:pPr marL="342900" lvl="0" indent="-330708" algn="l" rtl="0">
              <a:lnSpc>
                <a:spcPct val="100000"/>
              </a:lnSpc>
              <a:spcAft>
                <a:spcPts val="1200"/>
              </a:spcAft>
              <a:buSzPts val="2400"/>
              <a:buFont typeface="Arial"/>
              <a:buChar char="•"/>
            </a:pPr>
            <a:r>
              <a:rPr lang="en-US" b="1" dirty="0"/>
              <a:t>Inclusive Literacy for All</a:t>
            </a:r>
            <a:r>
              <a:rPr lang="en-US" dirty="0"/>
              <a:t>: Complex communicators and those with low-incidence disabilities can and should be taught to read and write.</a:t>
            </a:r>
            <a:endParaRPr dirty="0"/>
          </a:p>
          <a:p>
            <a:pPr marL="342900" lvl="0" indent="-330708" algn="l" rtl="0">
              <a:lnSpc>
                <a:spcPct val="100000"/>
              </a:lnSpc>
              <a:spcAft>
                <a:spcPts val="1200"/>
              </a:spcAft>
              <a:buSzPts val="2400"/>
              <a:buChar char="•"/>
            </a:pPr>
            <a:r>
              <a:rPr lang="en-US" b="1" dirty="0"/>
              <a:t>Support Individual Expression</a:t>
            </a:r>
            <a:r>
              <a:rPr lang="en-US" dirty="0"/>
              <a:t>: Literacy ensures everyone can share their unique voice, ideas, and needs in ways that are accessible and understood by all.</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3230f99917c_0_15"/>
          <p:cNvSpPr txBox="1">
            <a:spLocks noGrp="1"/>
          </p:cNvSpPr>
          <p:nvPr>
            <p:ph type="title"/>
          </p:nvPr>
        </p:nvSpPr>
        <p:spPr>
          <a:xfrm>
            <a:off x="606439" y="1165788"/>
            <a:ext cx="10979100" cy="1153500"/>
          </a:xfrm>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Definition of Key Terms</a:t>
            </a:r>
            <a:endParaRPr dirty="0"/>
          </a:p>
        </p:txBody>
      </p:sp>
      <p:sp>
        <p:nvSpPr>
          <p:cNvPr id="106" name="Google Shape;106;g3230f99917c_0_15"/>
          <p:cNvSpPr txBox="1">
            <a:spLocks noGrp="1"/>
          </p:cNvSpPr>
          <p:nvPr>
            <p:ph type="body" idx="1"/>
          </p:nvPr>
        </p:nvSpPr>
        <p:spPr>
          <a:xfrm>
            <a:off x="518888" y="2395491"/>
            <a:ext cx="10979100" cy="3903000"/>
          </a:xfrm>
          <a:prstGeom prst="rect">
            <a:avLst/>
          </a:prstGeom>
          <a:noFill/>
          <a:ln>
            <a:noFill/>
          </a:ln>
        </p:spPr>
        <p:txBody>
          <a:bodyPr spcFirstLastPara="1" wrap="square" lIns="274300" tIns="45700" rIns="45700" bIns="45700" anchor="t" anchorCtr="0">
            <a:noAutofit/>
          </a:bodyPr>
          <a:lstStyle/>
          <a:p>
            <a:pPr marL="342900" indent="-342900">
              <a:spcAft>
                <a:spcPts val="1200"/>
              </a:spcAft>
            </a:pPr>
            <a:r>
              <a:rPr lang="en-US" sz="2300" b="1" dirty="0"/>
              <a:t>Low-incidence disabilities: </a:t>
            </a:r>
            <a:r>
              <a:rPr lang="en-US" sz="2300" dirty="0">
                <a:solidFill>
                  <a:srgbClr val="222222"/>
                </a:solidFill>
                <a:highlight>
                  <a:srgbClr val="FFFFFF"/>
                </a:highlight>
              </a:rPr>
              <a:t>typically, a prevalence rate of ~1% visual, hearing, traumatic brain injury, deaf/blind, orthopedic/physical impairments (spina bifida, cerebral palsy, </a:t>
            </a:r>
            <a:r>
              <a:rPr lang="en-US" sz="2300" dirty="0" err="1">
                <a:solidFill>
                  <a:srgbClr val="222222"/>
                </a:solidFill>
                <a:highlight>
                  <a:srgbClr val="FFFFFF"/>
                </a:highlight>
              </a:rPr>
              <a:t>etc</a:t>
            </a:r>
            <a:r>
              <a:rPr lang="en-US" sz="2300" dirty="0">
                <a:solidFill>
                  <a:srgbClr val="222222"/>
                </a:solidFill>
                <a:highlight>
                  <a:srgbClr val="FFFFFF"/>
                </a:highlight>
              </a:rPr>
              <a:t>)</a:t>
            </a:r>
            <a:endParaRPr sz="2300" b="1" dirty="0"/>
          </a:p>
          <a:p>
            <a:pPr marL="342900" indent="-342900">
              <a:spcAft>
                <a:spcPts val="1200"/>
              </a:spcAft>
            </a:pPr>
            <a:r>
              <a:rPr lang="en-US" sz="2300" b="1" dirty="0"/>
              <a:t>Phonics-based literacy instruction: </a:t>
            </a:r>
            <a:r>
              <a:rPr lang="en-US" sz="2300" dirty="0"/>
              <a:t>Phonics is foundational knowledge of the alphabetic code - how sounds connect to letters, the skills to manipulate them, and the rules that shape written language. It must be explicitly taught to all to ensure equitable access to literacy and empower every learner to engage with the world.</a:t>
            </a:r>
            <a:endParaRPr sz="2300" b="1" dirty="0"/>
          </a:p>
          <a:p>
            <a:pPr marL="342900" indent="-342900">
              <a:spcAft>
                <a:spcPts val="1200"/>
              </a:spcAft>
            </a:pPr>
            <a:r>
              <a:rPr lang="en-US" sz="2300" b="1" dirty="0"/>
              <a:t>Universal Design for Learning (UDL): </a:t>
            </a:r>
            <a:r>
              <a:rPr lang="en-US" sz="2300" dirty="0"/>
              <a:t>A framework that uses flexible methods, materials, and assessments to ensure instruction is accessible, inclusive, and aligned with each learner’s strengths and individual needs.</a:t>
            </a:r>
            <a:endParaRPr sz="2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326fc291e8b_0_7"/>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spcBef>
                <a:spcPts val="0"/>
              </a:spcBef>
              <a:spcAft>
                <a:spcPts val="0"/>
              </a:spcAft>
              <a:buClr>
                <a:srgbClr val="0C0C0C"/>
              </a:buClr>
              <a:buSzPts val="3600"/>
              <a:buFont typeface="Calibri"/>
              <a:buNone/>
            </a:pPr>
            <a:r>
              <a:rPr lang="en-US" dirty="0"/>
              <a:t>Misunderstanding about Phonics for Unique Learners</a:t>
            </a:r>
            <a:endParaRPr dirty="0"/>
          </a:p>
        </p:txBody>
      </p:sp>
      <p:sp>
        <p:nvSpPr>
          <p:cNvPr id="2" name="Text Placeholder 1">
            <a:extLst>
              <a:ext uri="{FF2B5EF4-FFF2-40B4-BE49-F238E27FC236}">
                <a16:creationId xmlns:a16="http://schemas.microsoft.com/office/drawing/2014/main" id="{C384CAE0-2ED6-E3E2-4F16-5E6316175D3E}"/>
              </a:ext>
            </a:extLst>
          </p:cNvPr>
          <p:cNvSpPr>
            <a:spLocks noGrp="1"/>
          </p:cNvSpPr>
          <p:nvPr>
            <p:ph type="body" idx="1"/>
          </p:nvPr>
        </p:nvSpPr>
        <p:spPr/>
        <p:txBody>
          <a:bodyPr/>
          <a:lstStyle/>
          <a:p>
            <a:pPr>
              <a:spcAft>
                <a:spcPts val="1200"/>
              </a:spcAft>
            </a:pPr>
            <a:r>
              <a:rPr lang="en-US" dirty="0"/>
              <a:t>Too many children with complex needs are not given the opportunity to learn phonics, leading to a focus on while word or sight word memorization. </a:t>
            </a:r>
          </a:p>
          <a:p>
            <a:pPr lvl="1">
              <a:spcBef>
                <a:spcPts val="0"/>
              </a:spcBef>
              <a:spcAft>
                <a:spcPts val="1200"/>
              </a:spcAft>
            </a:pPr>
            <a:r>
              <a:rPr lang="en-US" dirty="0"/>
              <a:t>Whole word memorization: stored in visual memory, with limited capacity. </a:t>
            </a:r>
          </a:p>
          <a:p>
            <a:pPr lvl="1">
              <a:spcBef>
                <a:spcPts val="0"/>
              </a:spcBef>
              <a:spcAft>
                <a:spcPts val="1200"/>
              </a:spcAft>
            </a:pPr>
            <a:r>
              <a:rPr lang="en-US" dirty="0"/>
              <a:t>Phonics-based learning: stored in phonological memory, offering much greater capacity and the potential for unlimited word learning. </a:t>
            </a:r>
          </a:p>
          <a:p>
            <a:pPr>
              <a:spcAft>
                <a:spcPts val="1200"/>
              </a:spcAft>
            </a:pPr>
            <a:r>
              <a:rPr lang="en-US" dirty="0"/>
              <a:t>The memorization of sight words does not provide individuals with the flexibility to use what they already know about words to read unfamiliar or new words.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230f99917c_0_10"/>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Challenges</a:t>
            </a:r>
            <a:r>
              <a:rPr lang="en-US" sz="3500" dirty="0"/>
              <a:t> in Accessing Phonics-Based Literacy Instruction</a:t>
            </a:r>
            <a:endParaRPr sz="3500" dirty="0"/>
          </a:p>
        </p:txBody>
      </p:sp>
      <p:sp>
        <p:nvSpPr>
          <p:cNvPr id="2" name="Text Placeholder 1">
            <a:extLst>
              <a:ext uri="{FF2B5EF4-FFF2-40B4-BE49-F238E27FC236}">
                <a16:creationId xmlns:a16="http://schemas.microsoft.com/office/drawing/2014/main" id="{A9F38BF8-C131-4B7D-41DF-C4BD56259A6A}"/>
              </a:ext>
            </a:extLst>
          </p:cNvPr>
          <p:cNvSpPr>
            <a:spLocks noGrp="1"/>
          </p:cNvSpPr>
          <p:nvPr>
            <p:ph type="body" idx="1"/>
          </p:nvPr>
        </p:nvSpPr>
        <p:spPr/>
        <p:txBody>
          <a:bodyPr/>
          <a:lstStyle/>
          <a:p>
            <a:r>
              <a:rPr lang="en-US" dirty="0"/>
              <a:t>Barriers Faced by Students</a:t>
            </a:r>
          </a:p>
        </p:txBody>
      </p:sp>
      <p:sp>
        <p:nvSpPr>
          <p:cNvPr id="3" name="Text Placeholder 2">
            <a:extLst>
              <a:ext uri="{FF2B5EF4-FFF2-40B4-BE49-F238E27FC236}">
                <a16:creationId xmlns:a16="http://schemas.microsoft.com/office/drawing/2014/main" id="{C30681FA-5C82-CCE6-BBF7-CA7A0D71D722}"/>
              </a:ext>
            </a:extLst>
          </p:cNvPr>
          <p:cNvSpPr>
            <a:spLocks noGrp="1"/>
          </p:cNvSpPr>
          <p:nvPr>
            <p:ph type="body" idx="2"/>
          </p:nvPr>
        </p:nvSpPr>
        <p:spPr/>
        <p:txBody>
          <a:bodyPr/>
          <a:lstStyle/>
          <a:p>
            <a:pPr marL="342900" lvl="0" indent="-330708">
              <a:lnSpc>
                <a:spcPct val="115000"/>
              </a:lnSpc>
              <a:buSzPts val="2400"/>
              <a:buFont typeface="Calibri"/>
              <a:buChar char="•"/>
            </a:pPr>
            <a:r>
              <a:rPr lang="en-US" dirty="0">
                <a:solidFill>
                  <a:srgbClr val="222222"/>
                </a:solidFill>
                <a:highlight>
                  <a:srgbClr val="FFFFFF"/>
                </a:highlight>
              </a:rPr>
              <a:t>Physical, sensory, and cognitive challenges</a:t>
            </a:r>
          </a:p>
          <a:p>
            <a:pPr marL="342900" lvl="0" indent="-330708">
              <a:lnSpc>
                <a:spcPct val="115000"/>
              </a:lnSpc>
              <a:buSzPts val="2400"/>
              <a:buFont typeface="Calibri"/>
              <a:buChar char="•"/>
            </a:pPr>
            <a:r>
              <a:rPr lang="en-US" dirty="0">
                <a:solidFill>
                  <a:srgbClr val="222222"/>
                </a:solidFill>
                <a:highlight>
                  <a:srgbClr val="FFFFFF"/>
                </a:highlight>
              </a:rPr>
              <a:t>Limited availability of adapted materials</a:t>
            </a:r>
          </a:p>
          <a:p>
            <a:pPr marL="342900" lvl="0" indent="-330708">
              <a:lnSpc>
                <a:spcPct val="115000"/>
              </a:lnSpc>
              <a:buSzPts val="2400"/>
              <a:buFont typeface="Calibri"/>
              <a:buChar char="•"/>
            </a:pPr>
            <a:r>
              <a:rPr lang="en-US" dirty="0">
                <a:solidFill>
                  <a:srgbClr val="222222"/>
                </a:solidFill>
                <a:highlight>
                  <a:srgbClr val="FFFFFF"/>
                </a:highlight>
              </a:rPr>
              <a:t>Misconceptions about capability</a:t>
            </a:r>
          </a:p>
          <a:p>
            <a:pPr marL="342900" lvl="0" indent="-330708">
              <a:lnSpc>
                <a:spcPct val="115000"/>
              </a:lnSpc>
              <a:buSzPts val="2400"/>
              <a:buFont typeface="Calibri"/>
              <a:buChar char="•"/>
            </a:pPr>
            <a:r>
              <a:rPr lang="en-US" dirty="0">
                <a:solidFill>
                  <a:srgbClr val="222222"/>
                </a:solidFill>
                <a:highlight>
                  <a:srgbClr val="FFFFFF"/>
                </a:highlight>
              </a:rPr>
              <a:t>Assumptions that phonics is too complex</a:t>
            </a:r>
          </a:p>
          <a:p>
            <a:pPr marL="342900" lvl="0" indent="-330708">
              <a:lnSpc>
                <a:spcPct val="115000"/>
              </a:lnSpc>
              <a:buSzPts val="2400"/>
              <a:buFont typeface="Calibri"/>
              <a:buChar char="•"/>
            </a:pPr>
            <a:r>
              <a:rPr lang="en-US" dirty="0">
                <a:solidFill>
                  <a:srgbClr val="222222"/>
                </a:solidFill>
                <a:highlight>
                  <a:srgbClr val="FFFFFF"/>
                </a:highlight>
              </a:rPr>
              <a:t>Majority of curriculum and programs are designed for mainstream learners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5"/>
          <p:cNvSpPr txBox="1">
            <a:spLocks noGrp="1"/>
          </p:cNvSpPr>
          <p:nvPr>
            <p:ph type="title"/>
          </p:nvPr>
        </p:nvSpPr>
        <p:spPr>
          <a:prstGeom prst="rect">
            <a:avLst/>
          </a:prstGeom>
          <a:noFill/>
          <a:ln>
            <a:noFill/>
          </a:ln>
        </p:spPr>
        <p:txBody>
          <a:bodyPr spcFirstLastPara="1" wrap="square" lIns="0" tIns="182875"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Case Study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type="ctrTitle"/>
          </p:nvPr>
        </p:nvSpPr>
        <p:spPr>
          <a:prstGeom prst="rect">
            <a:avLst/>
          </a:prstGeom>
          <a:noFill/>
          <a:ln>
            <a:noFill/>
          </a:ln>
        </p:spPr>
        <p:txBody>
          <a:bodyPr spcFirstLastPara="1" wrap="square" lIns="0" tIns="182875" rIns="91425" bIns="45700" anchor="ctr" anchorCtr="0">
            <a:noAutofit/>
          </a:bodyPr>
          <a:lstStyle/>
          <a:p>
            <a:pPr marL="0" lvl="0" indent="0" algn="ctr" rtl="0">
              <a:lnSpc>
                <a:spcPct val="80000"/>
              </a:lnSpc>
              <a:spcBef>
                <a:spcPts val="0"/>
              </a:spcBef>
              <a:spcAft>
                <a:spcPts val="0"/>
              </a:spcAft>
              <a:buClr>
                <a:srgbClr val="0C0C0C"/>
              </a:buClr>
              <a:buSzPts val="3600"/>
              <a:buFont typeface="Calibri"/>
              <a:buNone/>
            </a:pPr>
            <a:r>
              <a:rPr lang="en-US" dirty="0"/>
              <a:t>Evidence-Based</a:t>
            </a:r>
            <a:r>
              <a:rPr lang="en-US" sz="3500" dirty="0"/>
              <a:t> Strategies for Adapting Literacy Materials</a:t>
            </a:r>
            <a:endParaRPr sz="3500" dirty="0"/>
          </a:p>
        </p:txBody>
      </p:sp>
      <p:sp>
        <p:nvSpPr>
          <p:cNvPr id="2" name="Text Placeholder 1">
            <a:extLst>
              <a:ext uri="{FF2B5EF4-FFF2-40B4-BE49-F238E27FC236}">
                <a16:creationId xmlns:a16="http://schemas.microsoft.com/office/drawing/2014/main" id="{B322DAC0-3706-1CAC-E1D8-B7EDC6A527F1}"/>
              </a:ext>
            </a:extLst>
          </p:cNvPr>
          <p:cNvSpPr>
            <a:spLocks noGrp="1"/>
          </p:cNvSpPr>
          <p:nvPr>
            <p:ph type="body" idx="1"/>
          </p:nvPr>
        </p:nvSpPr>
        <p:spPr>
          <a:xfrm>
            <a:off x="606425" y="3995224"/>
            <a:ext cx="11001375" cy="2253175"/>
          </a:xfrm>
        </p:spPr>
        <p:txBody>
          <a:bodyPr/>
          <a:lstStyle/>
          <a:p>
            <a:pPr lvl="0" indent="-387350">
              <a:spcBef>
                <a:spcPts val="1200"/>
              </a:spcBef>
              <a:buClr>
                <a:srgbClr val="101820"/>
              </a:buClr>
              <a:buSzPts val="2500"/>
              <a:buFont typeface="Calibri"/>
              <a:buChar char="★"/>
            </a:pPr>
            <a:r>
              <a:rPr lang="en-US" sz="2800" b="1" dirty="0">
                <a:solidFill>
                  <a:srgbClr val="101820"/>
                </a:solidFill>
              </a:rPr>
              <a:t>The question we must focus on is not “what do we teach”</a:t>
            </a:r>
          </a:p>
          <a:p>
            <a:pPr lvl="0" indent="0">
              <a:spcBef>
                <a:spcPts val="1200"/>
              </a:spcBef>
              <a:buClr>
                <a:srgbClr val="101820"/>
              </a:buClr>
              <a:buSzPts val="3600"/>
            </a:pPr>
            <a:r>
              <a:rPr lang="en-US" sz="2800" b="1" dirty="0">
                <a:solidFill>
                  <a:srgbClr val="101820"/>
                </a:solidFill>
              </a:rPr>
              <a:t> it is “how do we make it accessible”</a:t>
            </a:r>
          </a:p>
        </p:txBody>
      </p:sp>
    </p:spTree>
  </p:cSld>
  <p:clrMapOvr>
    <a:masterClrMapping/>
  </p:clrMapOvr>
</p:sld>
</file>

<file path=ppt/theme/theme1.xml><?xml version="1.0" encoding="utf-8"?>
<a:theme xmlns:a="http://schemas.openxmlformats.org/drawingml/2006/main" name="Integral">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n3o9S98Xxkw6+/dwlo3aSB9mSk=" isBookmarkSet="yes" bookmark="yes" pdftag="H1" artifact="_x0030_" Order="_x0031_"/>
  <Shape xmlns="" ID="V3k4dxRyNAG+yfSQ3sGN3yLjsi0=" pdftag="Figure" isBookmarkSet="no" formula="no" inline="no" artifact="_x0030_" bookmark="no" Order="_x0033_" validate="no" Lang=""/>
  <Shape xmlns="" ID="Og6hKY0I1dADfcA1zfBNsRhVTXs=" pdftag="P" isBookmarkSet="no" bookmark="no" Order="_x0034_"/>
  <Shape xmlns="" ID="0TRYcTM1BPLR+ZRKGil5ed2hEws=" pdftag="P" isBookmarkSet="no" bookmark="no" Order="_x0032_"/>
  <Shape xmlns="" ID="MPQgkgXXR5H/iRcyTPmY2mackSM=" isBookmarkSet="yes" bookmark="yes" pdftag="H2" artifact="_x0030_" Order="_x0031_"/>
  <Shape xmlns="" ID="CsUDYrVJXgEPzpzboPLuhEFS5mE=" pdftag="P" isBookmarkSet="no" bookmark="no" Order="_x0032_"/>
  <Shape xmlns="" ID="IF4Kbchd8W2oci8Om3L3gX1/lnQ=" isBookmarkSet="no" pdftag="H2" artifact="_x0030_" bookmark="yes" Order="_x0031_"/>
  <Shape xmlns="" ID="N0gCex7qSioLb26d+LlEhgNB6TQ=" isBookmarkSet="yes" bookmark="yes" pdftag="H3" artifact="_x0030_" Order="_x0032_"/>
  <Shape xmlns="" ID="s8bwtGaQi7ur4HDuniNt3POThtU=" Order="_x0033_" pdftag="P" isBookmarkSet="no" bookmark="no"/>
  <Shape xmlns="" ID="oaJ850FtmNle/VHAL7NT8xqcSXQ=" isBookmarkSet="yes" bookmark="yes" pdftag="H2" artifact="_x0030_" Order="_x0031_"/>
  <Shape xmlns="" ID="yT8pVDpTh6z4D1UpAo7QGk+wo0k=" pdftag="P" isBookmarkSet="no" bookmark="no" Order="_x0032_"/>
  <Shape xmlns="" ID="Z8f3uO8kIw1bGYqJtMxJFbPEmtc=" isBookmarkSet="yes" bookmark="yes" pdftag="H2" artifact="_x0030_" Order="_x0031_"/>
  <Shape xmlns="" ID="AKw6rgifewMyWkP5WfUs3J5bS38=" pdftag="P" isBookmarkSet="no" bookmark="no" Order="_x0032_"/>
  <Shape xmlns="" ID="PbenK/xoYHeRZz/VQp5P3E1ooPg=" isBookmarkSet="yes" bookmark="yes" pdftag="H2" artifact="_x0030_" Order="_x0031_"/>
  <Shape xmlns="" ID="CMZ3P5CohVgiSaW7qXduId6Q9s0=" pdftag="P" isBookmarkSet="no" bookmark="no" Order="_x0032_"/>
  <Shape xmlns="" ID="OnRcasE8NWUP0x2M7QF0OXgcJXU=" isBookmarkSet="yes" bookmark="yes" pdftag="H2" artifact="_x0030_" Order="_x0031_"/>
  <Shape xmlns="" ID="Oay2H2ZHtLkBzLiCKmXWDH2rYDU=" isBookmarkSet="yes" bookmark="yes" pdftag="H3" artifact="_x0030_" Order="_x0032_"/>
  <Shape xmlns="" ID="wayW+ieWs20QclnUoZeI4Ec7uvQ=" pdftag="P" isBookmarkSet="no" bookmark="no" Order="_x0033_"/>
  <Shape xmlns="" ID="KVJKKn3LoEm4KhgTxf8W0fEpaMs=" pdftag="H3" artifact="_x0030_" isBookmarkSet="yes" bookmark="yes" Order="_x0031_"/>
  <Shape xmlns="" ID="B+tH+Zn3djOgiAXeRLox4j2a548=" isBookmarkSet="yes" bookmark="yes" pdftag="H2" artifact="_x0030_" Order="_x0031_"/>
  <Shape xmlns="" ID="1aR8pfSmEbc8Dj6SYvlEuCmgdL8=" pdftag="P" isBookmarkSet="no" bookmark="no" Order="_x0032_"/>
  <Shape xmlns="" ID="V7iXkovkVdp2uiUvv6ZJEifmfDs=" Order="_x0031_" isBookmarkSet="yes" bookmark="no" pdftag="_x005B_Artifact_x005D_" artifact="_x0031_"/>
  <Shape xmlns="" ID="LKrCDuYgwT6li0jsL9GDx7sLclU=" isBookmarkSet="yes" bookmark="yes" pdftag="H3" artifact="_x0030_" Order="_x0031_"/>
  <Shape xmlns="" ID="wGwyE3ACjqrFyoFpZ7Ibou4gtVk=" pdftag="P" isBookmarkSet="no" bookmark="no" Order="_x0032_"/>
  <Shape xmlns="" ID="ocbgeEfIVH/1HXvLer0vsEnPP+g=" isBookmarkSet="yes" bookmark="yes" pdftag="H3" artifact="_x0030_" Order="_x0033_"/>
  <Shape xmlns="" ID="1SphG+UK4H+n7oH2QbGihecg1pE=" pdftag="P" isBookmarkSet="no" bookmark="no" Order="_x0034_"/>
  <Shape xmlns="" ID="TPFoDXyKv9VHY5vFYIxm7hMOjQw=" Order="_x0031_" isBookmarkSet="no" bookmark="no" pdftag="_x005B_Artifact_x005D_" artifact="_x0031_"/>
  <Shape xmlns="" ID="hoEXKPV44F9sPmvh4gYKew3ALEg=" isBookmarkSet="yes" bookmark="yes" pdftag="H3" artifact="_x0030_" Order="_x0031_"/>
  <Shape xmlns="" ID="bbd+ZX4q4hu2uZTSQLgvVYdV6KM=" pdftag="P" isBookmarkSet="no" bookmark="no" Order="_x0032_"/>
  <Shape xmlns="" ID="Wd3GbQaRalTbIE/Hb4s7A+ZFGhU=" isBookmarkSet="yes" bookmark="yes" pdftag="H3" artifact="_x0030_" Order="_x0033_"/>
  <Shape xmlns="" ID="2YQ8FUrO/ytMizWI6AHBcW337hc=" pdftag="P" isBookmarkSet="no" bookmark="no" Order="_x0034_"/>
  <Shape xmlns="" ID="nOjhQ6fpb6hLbcQ/fa8O1udjI5A=" Order="_x0031_" isBookmarkSet="yes" bookmark="no" pdftag="_x005B_Artifact_x005D_" artifact="_x0031_"/>
  <Shape xmlns="" ID="LBgjnoNFuTTS2RlHZ0U6cdeMa20=" isBookmarkSet="yes" bookmark="yes" pdftag="H3" artifact="_x0030_" Order="_x0031_"/>
  <Shape xmlns="" ID="cQ7tlac6cVToRpYg03nH7Kl/rn4=" pdftag="P" isBookmarkSet="no" bookmark="no" Order="_x0032_"/>
  <Shape xmlns="" ID="kimPuCfGPqNwH1X8eZ4eDRTPdvs=" isBookmarkSet="yes" bookmark="yes" pdftag="H3" artifact="_x0030_" Order="_x0031_"/>
  <Shape xmlns="" ID="gBO+RO9YBcAi0igzSNUmFr/OSSY=" pdftag="P" isBookmarkSet="no" bookmark="no" Order="_x0032_"/>
  <Shape xmlns="" ID="1DreIagoLo0Qggjhvo5EuSpjHGw=" isBookmarkSet="yes" bookmark="yes" pdftag="H3" artifact="_x0030_" Order="_x0031_"/>
  <Shape xmlns="" ID="0KQX1t73fTR4wXz1r09d7LXec3w=" formula="no" pdftag="Figure" inline="no" artifact="_x0030_" isBookmarkSet="no" bookmark="no" Order="_x0032_" validate="no" Lang=""/>
  <Shape xmlns="" ID="BWH7fxXafI9/LMH3s71wEWNGzsY=" isBookmarkSet="yes" bookmark="yes" pdftag="H3" artifact="_x0030_" Order="_x0031_"/>
  <Shape xmlns="" ID="dY55arxXj5E2N/NqWJu82Iiw6WA=" pdftag="P" isBookmarkSet="no" bookmark="no" Order="_x0032_"/>
  <Shape xmlns="" ID="mOPRAtOPGwNOf+5/g04LSm0AfLE=" isBookmarkSet="yes" bookmark="yes" pdftag="H3" artifact="_x0030_" Order="_x0031_"/>
  <Shape xmlns="" ID="VEp7w6FYsq1SYUeYq9/NkX2Dcfc=" isBookmarkSet="yes" bookmark="yes" pdftag="H4" artifact="_x0030_" Order="_x0032_"/>
  <Shape xmlns="" ID="ljh74r6Y5AZyk15r+oCWg4z21KU=" pdftag="P" isBookmarkSet="no" bookmark="no" Order="_x0033_"/>
  <Shape xmlns="" ID="DbV4uhOVqXdHzu8G1nymhDGb82U=" isBookmarkSet="yes" bookmark="yes" pdftag="H4" artifact="_x0030_" Order="_x0034_"/>
  <Shape xmlns="" ID="C1yChfuqd/FVlG9j0pNxyqQzzQo=" pdftag="P" isBookmarkSet="no" bookmark="no" Order="_x0035_"/>
  <Shape xmlns="" ID="akcncN8ItHOfdokqxwKHjsyDyY4=" isBookmarkSet="yes" bookmark="yes" pdftag="H3" artifact="_x0030_" Order="_x0031_"/>
  <Shape xmlns="" ID="IWSzEAhzRcRrwZPyzS0/9pve8oQ=" isBookmarkSet="yes" bookmark="yes" pdftag="H4" artifact="_x0030_" Order="_x0032_"/>
  <Shape xmlns="" ID="WUKJ/dY2FQp+ENlaVtqm6dQEJsM=" pdftag="P" isBookmarkSet="no" bookmark="no" Order="_x0033_"/>
  <Shape xmlns="" ID="MfJ1ywLIZ7dqNN0kgUHeqArl4a4=" isBookmarkSet="yes" bookmark="yes" pdftag="H4" artifact="_x0030_" Order="_x0034_"/>
  <Shape xmlns="" ID="8WtNSBJeQRGv/YYH7A33009nawY=" pdftag="P" isBookmarkSet="no" bookmark="no" Order="_x0035_"/>
  <Shape xmlns="" ID="LkH0tIuNP2MjZ8gr5kWcSPVRXvI=" isBookmarkSet="yes" bookmark="yes" pdftag="H3" artifact="_x0030_" Order="_x0031_"/>
  <Shape xmlns="" ID="hRRTk2TiZ5ToIOEVmVIXb6gOiDU=" pdftag="P" isBookmarkSet="no" bookmark="no" Order="_x0032_"/>
  <Shape xmlns="" ID="ebBYfvFkKihSjDiuiJDySmuxudo=" isBookmarkSet="yes" bookmark="yes" pdftag="H2" artifact="_x0030_" Order="_x0032_"/>
  <Shape xmlns="" ID="AigAkqIBc+rg72+dci40zyMac1M=" pdftag="P" isBookmarkSet="no" bookmark="no" Order="_x0033_"/>
  <Shape xmlns="" ID="AB+EC8mlep2rxqYhy7FPjHH9Sws=" formula="no" pdftag="Figure" inline="no" artifact="_x0030_" validate="yes" isBookmarkSet="no" bookmark="no" Order="_x0031_"/>
  <HyperLink xmlns="" ID="yT8pVDpTh6z4D1UpAo7QGk+wo0k=101807143669.82583_194.2729" plainAltText="Literacy_x0020_Bill_x0020_of_x0020_Rights" language="" Lang=""/>
  <HyperLink xmlns="" ID="0KQX1t73fTR4wXz1r09d7LXec3w=" plainAltText="http:_x002F__x002F_www.youtube.com_x002F_watch_x003F_v_x003D__7NiF-vHgos" language=""/>
  <HyperLink xmlns="" ID="hRRTk2TiZ5ToIOEVmVIXb6gOiDU=1099210865319.7009_350.2729" plainAltText="https:_x002F__x002F_literacyforallinstruction.ca_x002F_" language="" Lang=""/>
  <HyperLink xmlns="" ID="AigAkqIBc+rg72+dci40zyMac1M=175846187461.535_303.5984" plainAltText="ahodnefield_x0040_isd116.org" language="" Lang=""/>
  <HyperLink xmlns="" ID="AigAkqIBc+rg72+dci40zyMac1M=1202557129423.6599_332.3984" plainAltText="karley.sykora_x0040_isd181.org" language="" Lang=""/>
  <SubText xmlns="" ID="V3k4dxRyNAG+yfSQ3sGN3yLjsi0=" ActualText=""/>
  <SubText xmlns="" ID="0KQX1t73fTR4wXz1r09d7LXec3w=" ActualText=""/>
  <SubText xmlns="" ID="AB+EC8mlep2rxqYhy7FPjHH9Sws=" ActualText=""/>
  <Shape xmlns="" ID="SacEAZtNZbqpJx1ODghvxYIldZY=" pdftag="P" isBookmarkSet="no" Order="_x0033_" bookmark="no"/>
  <Shape xmlns="" ID="hqTtV/yPHltNwb8tRal4dfCihMw=" pdftag="" Order="_x0031_" validate="no" artifact="_x0030_" Lang="" formula="no" bookmark="no"/>
  <SubText xmlns="" ID="hqTtV/yPHltNwb8tRal4dfCihMw=" ActualText=""/>
</PAW>
</file>

<file path=customXml/itemProps1.xml><?xml version="1.0" encoding="utf-8"?>
<ds:datastoreItem xmlns:ds="http://schemas.openxmlformats.org/officeDocument/2006/customXml" ds:itemID="{F877686E-995A-4D42-A8D9-83EB75C41FF1}">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80</TotalTime>
  <Words>1019</Words>
  <Application>Microsoft Office PowerPoint</Application>
  <PresentationFormat>Widescreen</PresentationFormat>
  <Paragraphs>108</Paragraphs>
  <Slides>19</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Noto Sans Symbols</vt:lpstr>
      <vt:lpstr>Courier New</vt:lpstr>
      <vt:lpstr>Twentieth Century</vt:lpstr>
      <vt:lpstr>Arial</vt:lpstr>
      <vt:lpstr>Calibri</vt:lpstr>
      <vt:lpstr>Integral</vt:lpstr>
      <vt:lpstr>Opening Pages: Creating Inclusive Literacy Spaces for Unique Learners!</vt:lpstr>
      <vt:lpstr>Introductions</vt:lpstr>
      <vt:lpstr>Learner Objectives</vt:lpstr>
      <vt:lpstr>Literacy Instruction is a Right</vt:lpstr>
      <vt:lpstr>Definition of Key Terms</vt:lpstr>
      <vt:lpstr>Misunderstanding about Phonics for Unique Learners</vt:lpstr>
      <vt:lpstr>Challenges in Accessing Phonics-Based Literacy Instruction</vt:lpstr>
      <vt:lpstr>Case Study </vt:lpstr>
      <vt:lpstr>Evidence-Based Strategies for Adapting Literacy Materials</vt:lpstr>
      <vt:lpstr>Evidence-Based Strategies for Adapting Literacy Materials, cont. 1</vt:lpstr>
      <vt:lpstr>Evidence-Based Strategies for Adapting Literacy Materials, cont. 2</vt:lpstr>
      <vt:lpstr>Evidence-Based Strategies for Adapting Literacy Materials, cont. 3</vt:lpstr>
      <vt:lpstr>Teaching Approaches</vt:lpstr>
      <vt:lpstr>“A Place To Read” - video </vt:lpstr>
      <vt:lpstr>Systematic, Explicit Instructional Routine Examples</vt:lpstr>
      <vt:lpstr>Creating Inclusive Learning Spaces</vt:lpstr>
      <vt:lpstr>Creating (More) Inclusive Learning Spaces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Pages: Creating Inclusive Literacy Spaces for Unique Learners!. Charting the Cs Conference 2025.</dc:title>
  <dc:creator>Statewide Professional Development to Support the Workforce and Low Incidence Disability Areas in the State of Minnesota</dc:creator>
  <cp:lastModifiedBy>Shuyin Maciel</cp:lastModifiedBy>
  <cp:revision>55</cp:revision>
  <dcterms:created xsi:type="dcterms:W3CDTF">2020-04-18T15:28:58Z</dcterms:created>
  <dcterms:modified xsi:type="dcterms:W3CDTF">2025-04-21T16:17:21Z</dcterms:modified>
</cp:coreProperties>
</file>