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2"/>
  </p:sldMasterIdLst>
  <p:notesMasterIdLst>
    <p:notesMasterId r:id="rId52"/>
  </p:notesMasterIdLst>
  <p:handoutMasterIdLst>
    <p:handoutMasterId r:id="rId53"/>
  </p:handoutMasterIdLst>
  <p:sldIdLst>
    <p:sldId id="256" r:id="rId3"/>
    <p:sldId id="257" r:id="rId4"/>
    <p:sldId id="332" r:id="rId5"/>
    <p:sldId id="344" r:id="rId6"/>
    <p:sldId id="319" r:id="rId7"/>
    <p:sldId id="341" r:id="rId8"/>
    <p:sldId id="325" r:id="rId9"/>
    <p:sldId id="369" r:id="rId10"/>
    <p:sldId id="345" r:id="rId11"/>
    <p:sldId id="348" r:id="rId12"/>
    <p:sldId id="346" r:id="rId13"/>
    <p:sldId id="320" r:id="rId14"/>
    <p:sldId id="342" r:id="rId15"/>
    <p:sldId id="318" r:id="rId16"/>
    <p:sldId id="370" r:id="rId17"/>
    <p:sldId id="371" r:id="rId18"/>
    <p:sldId id="322" r:id="rId19"/>
    <p:sldId id="340" r:id="rId20"/>
    <p:sldId id="337" r:id="rId21"/>
    <p:sldId id="353" r:id="rId22"/>
    <p:sldId id="347" r:id="rId23"/>
    <p:sldId id="355" r:id="rId24"/>
    <p:sldId id="356" r:id="rId25"/>
    <p:sldId id="357" r:id="rId26"/>
    <p:sldId id="372" r:id="rId27"/>
    <p:sldId id="358" r:id="rId28"/>
    <p:sldId id="338" r:id="rId29"/>
    <p:sldId id="359" r:id="rId30"/>
    <p:sldId id="361" r:id="rId31"/>
    <p:sldId id="362" r:id="rId32"/>
    <p:sldId id="373" r:id="rId33"/>
    <p:sldId id="351" r:id="rId34"/>
    <p:sldId id="336" r:id="rId35"/>
    <p:sldId id="360" r:id="rId36"/>
    <p:sldId id="374" r:id="rId37"/>
    <p:sldId id="363" r:id="rId38"/>
    <p:sldId id="364" r:id="rId39"/>
    <p:sldId id="365" r:id="rId40"/>
    <p:sldId id="349" r:id="rId41"/>
    <p:sldId id="339" r:id="rId42"/>
    <p:sldId id="366" r:id="rId43"/>
    <p:sldId id="352" r:id="rId44"/>
    <p:sldId id="350" r:id="rId45"/>
    <p:sldId id="354" r:id="rId46"/>
    <p:sldId id="376" r:id="rId47"/>
    <p:sldId id="335" r:id="rId48"/>
    <p:sldId id="368" r:id="rId49"/>
    <p:sldId id="314" r:id="rId50"/>
    <p:sldId id="334" r:id="rId5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0">
          <p15:clr>
            <a:srgbClr val="A4A3A4"/>
          </p15:clr>
        </p15:guide>
        <p15:guide id="3" orient="horz" pos="2160">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55EA9"/>
    <a:srgbClr val="9FE1FF"/>
    <a:srgbClr val="FFFFFF"/>
    <a:srgbClr val="5DCDFF"/>
    <a:srgbClr val="0055A5"/>
    <a:srgbClr val="E73E30"/>
    <a:srgbClr val="0156A6"/>
    <a:srgbClr val="000000"/>
    <a:srgbClr val="FF6666"/>
    <a:srgbClr val="99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FE0308F-6509-E0CB-79C6-170642D2E7DB}" v="31" dt="2025-01-15T14:46:06.671"/>
    <p1510:client id="{453B2285-A0FA-AD75-5D12-45C01636C4B0}" v="17" dt="2025-01-16T19:13:45.225"/>
    <p1510:client id="{D3B76A67-9996-8F5D-253D-944C5B1DFBDC}" v="5" dt="2025-01-16T13:22:09.68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3100" autoAdjust="0"/>
    <p:restoredTop sz="86404"/>
  </p:normalViewPr>
  <p:slideViewPr>
    <p:cSldViewPr snapToGrid="0">
      <p:cViewPr varScale="1">
        <p:scale>
          <a:sx n="118" d="100"/>
          <a:sy n="118" d="100"/>
        </p:scale>
        <p:origin x="396" y="90"/>
      </p:cViewPr>
      <p:guideLst>
        <p:guide pos="3840"/>
        <p:guide orient="horz" pos="2160"/>
      </p:guideLst>
    </p:cSldViewPr>
  </p:slideViewPr>
  <p:outlineViewPr>
    <p:cViewPr>
      <p:scale>
        <a:sx n="33" d="100"/>
        <a:sy n="33" d="100"/>
      </p:scale>
      <p:origin x="0" y="-34050"/>
    </p:cViewPr>
  </p:outlineViewPr>
  <p:notesTextViewPr>
    <p:cViewPr>
      <p:scale>
        <a:sx n="1" d="1"/>
        <a:sy n="1" d="1"/>
      </p:scale>
      <p:origin x="0" y="0"/>
    </p:cViewPr>
  </p:notesTextViewPr>
  <p:notesViewPr>
    <p:cSldViewPr snapToGrid="0">
      <p:cViewPr>
        <p:scale>
          <a:sx n="60" d="100"/>
          <a:sy n="60" d="100"/>
        </p:scale>
        <p:origin x="5358" y="137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1.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handoutMaster" Target="handoutMasters/handoutMaster1.xml"/><Relationship Id="rId58" Type="http://schemas.microsoft.com/office/2016/11/relationships/changesInfo" Target="changesInfos/changesInfo1.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microsoft.com/office/2015/10/relationships/revisionInfo" Target="revisionInfo.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tableStyles" Target="tableStyle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eather Prenovost" userId="S::heather.prenovost@prc-saltillo.com::240e73a0-c459-4c08-b792-0b549642199f" providerId="AD" clId="Web-{0FE0308F-6509-E0CB-79C6-170642D2E7DB}"/>
    <pc:docChg chg="modSld">
      <pc:chgData name="Heather Prenovost" userId="S::heather.prenovost@prc-saltillo.com::240e73a0-c459-4c08-b792-0b549642199f" providerId="AD" clId="Web-{0FE0308F-6509-E0CB-79C6-170642D2E7DB}" dt="2025-01-15T14:47:12.468" v="788"/>
      <pc:docMkLst>
        <pc:docMk/>
      </pc:docMkLst>
      <pc:sldChg chg="modSp">
        <pc:chgData name="Heather Prenovost" userId="S::heather.prenovost@prc-saltillo.com::240e73a0-c459-4c08-b792-0b549642199f" providerId="AD" clId="Web-{0FE0308F-6509-E0CB-79C6-170642D2E7DB}" dt="2025-01-15T14:23:10.967" v="25" actId="20577"/>
        <pc:sldMkLst>
          <pc:docMk/>
          <pc:sldMk cId="1167532139" sldId="256"/>
        </pc:sldMkLst>
        <pc:spChg chg="mod">
          <ac:chgData name="Heather Prenovost" userId="S::heather.prenovost@prc-saltillo.com::240e73a0-c459-4c08-b792-0b549642199f" providerId="AD" clId="Web-{0FE0308F-6509-E0CB-79C6-170642D2E7DB}" dt="2025-01-15T14:23:10.967" v="25" actId="20577"/>
          <ac:spMkLst>
            <pc:docMk/>
            <pc:sldMk cId="1167532139" sldId="256"/>
            <ac:spMk id="7" creationId="{FDB43DFB-DDC8-1D03-0FD7-3B53D918D673}"/>
          </ac:spMkLst>
        </pc:spChg>
      </pc:sldChg>
      <pc:sldChg chg="delSp modNotes">
        <pc:chgData name="Heather Prenovost" userId="S::heather.prenovost@prc-saltillo.com::240e73a0-c459-4c08-b792-0b549642199f" providerId="AD" clId="Web-{0FE0308F-6509-E0CB-79C6-170642D2E7DB}" dt="2025-01-15T14:46:06.671" v="740"/>
        <pc:sldMkLst>
          <pc:docMk/>
          <pc:sldMk cId="73458644" sldId="318"/>
        </pc:sldMkLst>
        <pc:spChg chg="del">
          <ac:chgData name="Heather Prenovost" userId="S::heather.prenovost@prc-saltillo.com::240e73a0-c459-4c08-b792-0b549642199f" providerId="AD" clId="Web-{0FE0308F-6509-E0CB-79C6-170642D2E7DB}" dt="2025-01-15T14:46:06.671" v="740"/>
          <ac:spMkLst>
            <pc:docMk/>
            <pc:sldMk cId="73458644" sldId="318"/>
            <ac:spMk id="4" creationId="{801DA8F7-91FB-680D-F382-909916D0946C}"/>
          </ac:spMkLst>
        </pc:spChg>
      </pc:sldChg>
      <pc:sldChg chg="delSp modNotes">
        <pc:chgData name="Heather Prenovost" userId="S::heather.prenovost@prc-saltillo.com::240e73a0-c459-4c08-b792-0b549642199f" providerId="AD" clId="Web-{0FE0308F-6509-E0CB-79C6-170642D2E7DB}" dt="2025-01-15T14:28:01.467" v="196"/>
        <pc:sldMkLst>
          <pc:docMk/>
          <pc:sldMk cId="805678314" sldId="325"/>
        </pc:sldMkLst>
        <pc:spChg chg="del">
          <ac:chgData name="Heather Prenovost" userId="S::heather.prenovost@prc-saltillo.com::240e73a0-c459-4c08-b792-0b549642199f" providerId="AD" clId="Web-{0FE0308F-6509-E0CB-79C6-170642D2E7DB}" dt="2025-01-15T14:28:01.467" v="196"/>
          <ac:spMkLst>
            <pc:docMk/>
            <pc:sldMk cId="805678314" sldId="325"/>
            <ac:spMk id="4" creationId="{C754452B-1473-C493-E89D-B080B47C53F3}"/>
          </ac:spMkLst>
        </pc:spChg>
      </pc:sldChg>
      <pc:sldChg chg="delSp modSp modNotes">
        <pc:chgData name="Heather Prenovost" userId="S::heather.prenovost@prc-saltillo.com::240e73a0-c459-4c08-b792-0b549642199f" providerId="AD" clId="Web-{0FE0308F-6509-E0CB-79C6-170642D2E7DB}" dt="2025-01-15T14:43:03.624" v="581" actId="20577"/>
        <pc:sldMkLst>
          <pc:docMk/>
          <pc:sldMk cId="3517295435" sldId="345"/>
        </pc:sldMkLst>
        <pc:spChg chg="mod">
          <ac:chgData name="Heather Prenovost" userId="S::heather.prenovost@prc-saltillo.com::240e73a0-c459-4c08-b792-0b549642199f" providerId="AD" clId="Web-{0FE0308F-6509-E0CB-79C6-170642D2E7DB}" dt="2025-01-15T14:43:03.624" v="581" actId="20577"/>
          <ac:spMkLst>
            <pc:docMk/>
            <pc:sldMk cId="3517295435" sldId="345"/>
            <ac:spMk id="3" creationId="{06F102AE-0797-58C8-DA54-1870AA3ACC0B}"/>
          </ac:spMkLst>
        </pc:spChg>
        <pc:spChg chg="del">
          <ac:chgData name="Heather Prenovost" userId="S::heather.prenovost@prc-saltillo.com::240e73a0-c459-4c08-b792-0b549642199f" providerId="AD" clId="Web-{0FE0308F-6509-E0CB-79C6-170642D2E7DB}" dt="2025-01-15T14:42:54.765" v="580"/>
          <ac:spMkLst>
            <pc:docMk/>
            <pc:sldMk cId="3517295435" sldId="345"/>
            <ac:spMk id="5" creationId="{66398E9C-5FEB-9845-E794-95370FE81C0F}"/>
          </ac:spMkLst>
        </pc:spChg>
      </pc:sldChg>
      <pc:sldChg chg="modNotes">
        <pc:chgData name="Heather Prenovost" userId="S::heather.prenovost@prc-saltillo.com::240e73a0-c459-4c08-b792-0b549642199f" providerId="AD" clId="Web-{0FE0308F-6509-E0CB-79C6-170642D2E7DB}" dt="2025-01-15T14:47:12.468" v="788"/>
        <pc:sldMkLst>
          <pc:docMk/>
          <pc:sldMk cId="948190468" sldId="370"/>
        </pc:sldMkLst>
      </pc:sldChg>
    </pc:docChg>
  </pc:docChgLst>
  <pc:docChgLst>
    <pc:chgData name="Heather Prenovost" userId="S::heather.prenovost@prc-saltillo.com::240e73a0-c459-4c08-b792-0b549642199f" providerId="AD" clId="Web-{8D2C22CA-BE2E-35A8-D28A-E4752BCF278C}"/>
    <pc:docChg chg="modSld">
      <pc:chgData name="Heather Prenovost" userId="S::heather.prenovost@prc-saltillo.com::240e73a0-c459-4c08-b792-0b549642199f" providerId="AD" clId="Web-{8D2C22CA-BE2E-35A8-D28A-E4752BCF278C}" dt="2025-01-03T14:05:09.148" v="75" actId="1076"/>
      <pc:docMkLst>
        <pc:docMk/>
      </pc:docMkLst>
      <pc:sldChg chg="modNotes">
        <pc:chgData name="Heather Prenovost" userId="S::heather.prenovost@prc-saltillo.com::240e73a0-c459-4c08-b792-0b549642199f" providerId="AD" clId="Web-{8D2C22CA-BE2E-35A8-D28A-E4752BCF278C}" dt="2025-01-03T13:58:05.726" v="71"/>
        <pc:sldMkLst>
          <pc:docMk/>
          <pc:sldMk cId="805678314" sldId="325"/>
        </pc:sldMkLst>
      </pc:sldChg>
      <pc:sldChg chg="addSp delSp modSp addAnim modNotes">
        <pc:chgData name="Heather Prenovost" userId="S::heather.prenovost@prc-saltillo.com::240e73a0-c459-4c08-b792-0b549642199f" providerId="AD" clId="Web-{8D2C22CA-BE2E-35A8-D28A-E4752BCF278C}" dt="2025-01-03T13:57:46.225" v="67"/>
        <pc:sldMkLst>
          <pc:docMk/>
          <pc:sldMk cId="3846948001" sldId="332"/>
        </pc:sldMkLst>
        <pc:picChg chg="add mod">
          <ac:chgData name="Heather Prenovost" userId="S::heather.prenovost@prc-saltillo.com::240e73a0-c459-4c08-b792-0b549642199f" providerId="AD" clId="Web-{8D2C22CA-BE2E-35A8-D28A-E4752BCF278C}" dt="2025-01-03T13:57:03.193" v="24" actId="1076"/>
          <ac:picMkLst>
            <pc:docMk/>
            <pc:sldMk cId="3846948001" sldId="332"/>
            <ac:picMk id="8" creationId="{6D50B870-B40C-37DF-FD49-FAAC97893E41}"/>
          </ac:picMkLst>
        </pc:picChg>
        <pc:picChg chg="add mod">
          <ac:chgData name="Heather Prenovost" userId="S::heather.prenovost@prc-saltillo.com::240e73a0-c459-4c08-b792-0b549642199f" providerId="AD" clId="Web-{8D2C22CA-BE2E-35A8-D28A-E4752BCF278C}" dt="2025-01-03T13:55:10.626" v="16"/>
          <ac:picMkLst>
            <pc:docMk/>
            <pc:sldMk cId="3846948001" sldId="332"/>
            <ac:picMk id="10" creationId="{981D14A9-596B-07F2-131D-F30F9A7AC3A8}"/>
          </ac:picMkLst>
        </pc:picChg>
        <pc:picChg chg="add mod">
          <ac:chgData name="Heather Prenovost" userId="S::heather.prenovost@prc-saltillo.com::240e73a0-c459-4c08-b792-0b549642199f" providerId="AD" clId="Web-{8D2C22CA-BE2E-35A8-D28A-E4752BCF278C}" dt="2025-01-03T13:57:07.083" v="25" actId="1076"/>
          <ac:picMkLst>
            <pc:docMk/>
            <pc:sldMk cId="3846948001" sldId="332"/>
            <ac:picMk id="11" creationId="{77F9EEB7-A43F-F3AC-3E1E-6FC4AEF85A14}"/>
          </ac:picMkLst>
        </pc:picChg>
      </pc:sldChg>
      <pc:sldChg chg="addSp delSp modSp">
        <pc:chgData name="Heather Prenovost" userId="S::heather.prenovost@prc-saltillo.com::240e73a0-c459-4c08-b792-0b549642199f" providerId="AD" clId="Web-{8D2C22CA-BE2E-35A8-D28A-E4752BCF278C}" dt="2025-01-03T14:05:09.148" v="75" actId="1076"/>
        <pc:sldMkLst>
          <pc:docMk/>
          <pc:sldMk cId="99785426" sldId="342"/>
        </pc:sldMkLst>
        <pc:picChg chg="add mod">
          <ac:chgData name="Heather Prenovost" userId="S::heather.prenovost@prc-saltillo.com::240e73a0-c459-4c08-b792-0b549642199f" providerId="AD" clId="Web-{8D2C22CA-BE2E-35A8-D28A-E4752BCF278C}" dt="2025-01-03T14:05:09.148" v="75" actId="1076"/>
          <ac:picMkLst>
            <pc:docMk/>
            <pc:sldMk cId="99785426" sldId="342"/>
            <ac:picMk id="7" creationId="{94E8EDB8-8029-B2A7-FB3D-4F4F3780AFCE}"/>
          </ac:picMkLst>
        </pc:picChg>
      </pc:sldChg>
    </pc:docChg>
  </pc:docChgLst>
  <pc:docChgLst>
    <pc:chgData name="Heather Prenovost" userId="S::heather.prenovost@prc-saltillo.com::240e73a0-c459-4c08-b792-0b549642199f" providerId="AD" clId="Web-{3C54B6C1-53B4-1179-4F94-4E2F8BDE5044}"/>
    <pc:docChg chg="modSld">
      <pc:chgData name="Heather Prenovost" userId="S::heather.prenovost@prc-saltillo.com::240e73a0-c459-4c08-b792-0b549642199f" providerId="AD" clId="Web-{3C54B6C1-53B4-1179-4F94-4E2F8BDE5044}" dt="2025-01-07T18:48:35.914" v="0"/>
      <pc:docMkLst>
        <pc:docMk/>
      </pc:docMkLst>
      <pc:sldChg chg="modNotes">
        <pc:chgData name="Heather Prenovost" userId="S::heather.prenovost@prc-saltillo.com::240e73a0-c459-4c08-b792-0b549642199f" providerId="AD" clId="Web-{3C54B6C1-53B4-1179-4F94-4E2F8BDE5044}" dt="2025-01-07T18:48:35.914" v="0"/>
        <pc:sldMkLst>
          <pc:docMk/>
          <pc:sldMk cId="4083209732" sldId="353"/>
        </pc:sldMkLst>
      </pc:sldChg>
    </pc:docChg>
  </pc:docChgLst>
  <pc:docChgLst>
    <pc:chgData name="Heather Prenovost" userId="S::heather.prenovost@prc-saltillo.com::240e73a0-c459-4c08-b792-0b549642199f" providerId="AD" clId="Web-{453B2285-A0FA-AD75-5D12-45C01636C4B0}"/>
    <pc:docChg chg="modSld">
      <pc:chgData name="Heather Prenovost" userId="S::heather.prenovost@prc-saltillo.com::240e73a0-c459-4c08-b792-0b549642199f" providerId="AD" clId="Web-{453B2285-A0FA-AD75-5D12-45C01636C4B0}" dt="2025-01-16T19:13:45.225" v="16"/>
      <pc:docMkLst>
        <pc:docMk/>
      </pc:docMkLst>
      <pc:sldChg chg="modSp">
        <pc:chgData name="Heather Prenovost" userId="S::heather.prenovost@prc-saltillo.com::240e73a0-c459-4c08-b792-0b549642199f" providerId="AD" clId="Web-{453B2285-A0FA-AD75-5D12-45C01636C4B0}" dt="2025-01-16T19:13:36.428" v="15" actId="20577"/>
        <pc:sldMkLst>
          <pc:docMk/>
          <pc:sldMk cId="3316001309" sldId="314"/>
        </pc:sldMkLst>
        <pc:spChg chg="mod">
          <ac:chgData name="Heather Prenovost" userId="S::heather.prenovost@prc-saltillo.com::240e73a0-c459-4c08-b792-0b549642199f" providerId="AD" clId="Web-{453B2285-A0FA-AD75-5D12-45C01636C4B0}" dt="2025-01-16T19:13:36.428" v="15" actId="20577"/>
          <ac:spMkLst>
            <pc:docMk/>
            <pc:sldMk cId="3316001309" sldId="314"/>
            <ac:spMk id="8" creationId="{BC297382-60F9-01C0-4FF6-227B5A4E384C}"/>
          </ac:spMkLst>
        </pc:spChg>
      </pc:sldChg>
      <pc:sldChg chg="delSp">
        <pc:chgData name="Heather Prenovost" userId="S::heather.prenovost@prc-saltillo.com::240e73a0-c459-4c08-b792-0b549642199f" providerId="AD" clId="Web-{453B2285-A0FA-AD75-5D12-45C01636C4B0}" dt="2025-01-16T19:13:12.772" v="0"/>
        <pc:sldMkLst>
          <pc:docMk/>
          <pc:sldMk cId="672042539" sldId="336"/>
        </pc:sldMkLst>
        <pc:spChg chg="del">
          <ac:chgData name="Heather Prenovost" userId="S::heather.prenovost@prc-saltillo.com::240e73a0-c459-4c08-b792-0b549642199f" providerId="AD" clId="Web-{453B2285-A0FA-AD75-5D12-45C01636C4B0}" dt="2025-01-16T19:13:12.772" v="0"/>
          <ac:spMkLst>
            <pc:docMk/>
            <pc:sldMk cId="672042539" sldId="336"/>
            <ac:spMk id="4" creationId="{C735715A-9EBC-6E16-D035-3DE59AA52956}"/>
          </ac:spMkLst>
        </pc:spChg>
      </pc:sldChg>
      <pc:sldChg chg="delSp">
        <pc:chgData name="Heather Prenovost" userId="S::heather.prenovost@prc-saltillo.com::240e73a0-c459-4c08-b792-0b549642199f" providerId="AD" clId="Web-{453B2285-A0FA-AD75-5D12-45C01636C4B0}" dt="2025-01-16T19:13:15.475" v="1"/>
        <pc:sldMkLst>
          <pc:docMk/>
          <pc:sldMk cId="3585231024" sldId="360"/>
        </pc:sldMkLst>
        <pc:spChg chg="del">
          <ac:chgData name="Heather Prenovost" userId="S::heather.prenovost@prc-saltillo.com::240e73a0-c459-4c08-b792-0b549642199f" providerId="AD" clId="Web-{453B2285-A0FA-AD75-5D12-45C01636C4B0}" dt="2025-01-16T19:13:15.475" v="1"/>
          <ac:spMkLst>
            <pc:docMk/>
            <pc:sldMk cId="3585231024" sldId="360"/>
            <ac:spMk id="5" creationId="{0AD17B95-D311-9D8A-12B7-55D9C650A412}"/>
          </ac:spMkLst>
        </pc:spChg>
      </pc:sldChg>
      <pc:sldChg chg="delSp">
        <pc:chgData name="Heather Prenovost" userId="S::heather.prenovost@prc-saltillo.com::240e73a0-c459-4c08-b792-0b549642199f" providerId="AD" clId="Web-{453B2285-A0FA-AD75-5D12-45C01636C4B0}" dt="2025-01-16T19:13:45.225" v="16"/>
        <pc:sldMkLst>
          <pc:docMk/>
          <pc:sldMk cId="3922471064" sldId="361"/>
        </pc:sldMkLst>
        <pc:spChg chg="del">
          <ac:chgData name="Heather Prenovost" userId="S::heather.prenovost@prc-saltillo.com::240e73a0-c459-4c08-b792-0b549642199f" providerId="AD" clId="Web-{453B2285-A0FA-AD75-5D12-45C01636C4B0}" dt="2025-01-16T19:13:45.225" v="16"/>
          <ac:spMkLst>
            <pc:docMk/>
            <pc:sldMk cId="3922471064" sldId="361"/>
            <ac:spMk id="4" creationId="{1BBFC218-8CBE-B55D-B877-0F7FD6AA5C48}"/>
          </ac:spMkLst>
        </pc:spChg>
      </pc:sldChg>
    </pc:docChg>
  </pc:docChgLst>
  <pc:docChgLst>
    <pc:chgData name="christine.palmquist@spps.org" userId="S::urn:spo:guest#christine.palmquist@spps.org::" providerId="AD" clId="Web-{9A3E7077-114A-80DB-FA57-AD30BC868942}"/>
    <pc:docChg chg="addSld modSld sldOrd">
      <pc:chgData name="christine.palmquist@spps.org" userId="S::urn:spo:guest#christine.palmquist@spps.org::" providerId="AD" clId="Web-{9A3E7077-114A-80DB-FA57-AD30BC868942}" dt="2024-12-04T18:13:33.163" v="1279" actId="14100"/>
      <pc:docMkLst>
        <pc:docMk/>
      </pc:docMkLst>
      <pc:sldChg chg="modSp">
        <pc:chgData name="christine.palmquist@spps.org" userId="S::urn:spo:guest#christine.palmquist@spps.org::" providerId="AD" clId="Web-{9A3E7077-114A-80DB-FA57-AD30BC868942}" dt="2024-12-04T14:55:44.995" v="25" actId="20577"/>
        <pc:sldMkLst>
          <pc:docMk/>
          <pc:sldMk cId="1167532139" sldId="256"/>
        </pc:sldMkLst>
        <pc:spChg chg="mod">
          <ac:chgData name="christine.palmquist@spps.org" userId="S::urn:spo:guest#christine.palmquist@spps.org::" providerId="AD" clId="Web-{9A3E7077-114A-80DB-FA57-AD30BC868942}" dt="2024-12-04T14:55:17.369" v="11" actId="14100"/>
          <ac:spMkLst>
            <pc:docMk/>
            <pc:sldMk cId="1167532139" sldId="256"/>
            <ac:spMk id="5" creationId="{D90F6270-88F6-AA12-22F1-857B250B2A4C}"/>
          </ac:spMkLst>
        </pc:spChg>
        <pc:spChg chg="mod">
          <ac:chgData name="christine.palmquist@spps.org" userId="S::urn:spo:guest#christine.palmquist@spps.org::" providerId="AD" clId="Web-{9A3E7077-114A-80DB-FA57-AD30BC868942}" dt="2024-12-04T14:55:44.995" v="25" actId="20577"/>
          <ac:spMkLst>
            <pc:docMk/>
            <pc:sldMk cId="1167532139" sldId="256"/>
            <ac:spMk id="7" creationId="{FDB43DFB-DDC8-1D03-0FD7-3B53D918D673}"/>
          </ac:spMkLst>
        </pc:spChg>
      </pc:sldChg>
      <pc:sldChg chg="modSp">
        <pc:chgData name="christine.palmquist@spps.org" userId="S::urn:spo:guest#christine.palmquist@spps.org::" providerId="AD" clId="Web-{9A3E7077-114A-80DB-FA57-AD30BC868942}" dt="2024-12-04T15:12:58.816" v="49" actId="20577"/>
        <pc:sldMkLst>
          <pc:docMk/>
          <pc:sldMk cId="2733567723" sldId="257"/>
        </pc:sldMkLst>
        <pc:spChg chg="mod">
          <ac:chgData name="christine.palmquist@spps.org" userId="S::urn:spo:guest#christine.palmquist@spps.org::" providerId="AD" clId="Web-{9A3E7077-114A-80DB-FA57-AD30BC868942}" dt="2024-12-04T15:12:58.816" v="49" actId="20577"/>
          <ac:spMkLst>
            <pc:docMk/>
            <pc:sldMk cId="2733567723" sldId="257"/>
            <ac:spMk id="2" creationId="{8F672F64-A950-144A-BD3D-2ECDA1DC32BC}"/>
          </ac:spMkLst>
        </pc:spChg>
        <pc:spChg chg="mod">
          <ac:chgData name="christine.palmquist@spps.org" userId="S::urn:spo:guest#christine.palmquist@spps.org::" providerId="AD" clId="Web-{9A3E7077-114A-80DB-FA57-AD30BC868942}" dt="2024-12-04T15:04:26.202" v="33" actId="20577"/>
          <ac:spMkLst>
            <pc:docMk/>
            <pc:sldMk cId="2733567723" sldId="257"/>
            <ac:spMk id="4" creationId="{BC6ADF0F-B9D9-7C2F-2B3F-304EAC8BE959}"/>
          </ac:spMkLst>
        </pc:spChg>
      </pc:sldChg>
      <pc:sldChg chg="addSp delSp modSp ord">
        <pc:chgData name="christine.palmquist@spps.org" userId="S::urn:spo:guest#christine.palmquist@spps.org::" providerId="AD" clId="Web-{9A3E7077-114A-80DB-FA57-AD30BC868942}" dt="2024-12-04T17:47:25.262" v="626" actId="14100"/>
        <pc:sldMkLst>
          <pc:docMk/>
          <pc:sldMk cId="73458644" sldId="318"/>
        </pc:sldMkLst>
        <pc:spChg chg="mod">
          <ac:chgData name="christine.palmquist@spps.org" userId="S::urn:spo:guest#christine.palmquist@spps.org::" providerId="AD" clId="Web-{9A3E7077-114A-80DB-FA57-AD30BC868942}" dt="2024-12-04T16:44:35.693" v="237" actId="20577"/>
          <ac:spMkLst>
            <pc:docMk/>
            <pc:sldMk cId="73458644" sldId="318"/>
            <ac:spMk id="2" creationId="{CFC4C960-D36F-6249-B978-86B4C003FC61}"/>
          </ac:spMkLst>
        </pc:spChg>
        <pc:picChg chg="add mod">
          <ac:chgData name="christine.palmquist@spps.org" userId="S::urn:spo:guest#christine.palmquist@spps.org::" providerId="AD" clId="Web-{9A3E7077-114A-80DB-FA57-AD30BC868942}" dt="2024-12-04T17:47:25.262" v="626" actId="14100"/>
          <ac:picMkLst>
            <pc:docMk/>
            <pc:sldMk cId="73458644" sldId="318"/>
            <ac:picMk id="11" creationId="{C843F48B-6F40-E3EC-467C-F7F26F0E9A5A}"/>
          </ac:picMkLst>
        </pc:picChg>
      </pc:sldChg>
      <pc:sldChg chg="modSp">
        <pc:chgData name="christine.palmquist@spps.org" userId="S::urn:spo:guest#christine.palmquist@spps.org::" providerId="AD" clId="Web-{9A3E7077-114A-80DB-FA57-AD30BC868942}" dt="2024-12-04T15:22:56.103" v="92" actId="20577"/>
        <pc:sldMkLst>
          <pc:docMk/>
          <pc:sldMk cId="1643777972" sldId="319"/>
        </pc:sldMkLst>
        <pc:spChg chg="mod">
          <ac:chgData name="christine.palmquist@spps.org" userId="S::urn:spo:guest#christine.palmquist@spps.org::" providerId="AD" clId="Web-{9A3E7077-114A-80DB-FA57-AD30BC868942}" dt="2024-12-04T15:16:59.339" v="88" actId="20577"/>
          <ac:spMkLst>
            <pc:docMk/>
            <pc:sldMk cId="1643777972" sldId="319"/>
            <ac:spMk id="2" creationId="{E8FD73ED-0C1D-4AA4-BDDC-DF4CDE95A27C}"/>
          </ac:spMkLst>
        </pc:spChg>
      </pc:sldChg>
      <pc:sldChg chg="addSp delSp modSp">
        <pc:chgData name="christine.palmquist@spps.org" userId="S::urn:spo:guest#christine.palmquist@spps.org::" providerId="AD" clId="Web-{9A3E7077-114A-80DB-FA57-AD30BC868942}" dt="2024-12-04T16:27:47.650" v="186" actId="14100"/>
        <pc:sldMkLst>
          <pc:docMk/>
          <pc:sldMk cId="3047485640" sldId="320"/>
        </pc:sldMkLst>
        <pc:spChg chg="mod">
          <ac:chgData name="christine.palmquist@spps.org" userId="S::urn:spo:guest#christine.palmquist@spps.org::" providerId="AD" clId="Web-{9A3E7077-114A-80DB-FA57-AD30BC868942}" dt="2024-12-04T16:24:10.582" v="128" actId="20577"/>
          <ac:spMkLst>
            <pc:docMk/>
            <pc:sldMk cId="3047485640" sldId="320"/>
            <ac:spMk id="33" creationId="{683AA8F5-463A-9919-F5AD-FEF8EDCF4AE9}"/>
          </ac:spMkLst>
        </pc:spChg>
      </pc:sldChg>
      <pc:sldChg chg="addSp delSp modSp modNotes">
        <pc:chgData name="christine.palmquist@spps.org" userId="S::urn:spo:guest#christine.palmquist@spps.org::" providerId="AD" clId="Web-{9A3E7077-114A-80DB-FA57-AD30BC868942}" dt="2024-12-04T17:49:23.594" v="709"/>
        <pc:sldMkLst>
          <pc:docMk/>
          <pc:sldMk cId="1171917385" sldId="322"/>
        </pc:sldMkLst>
        <pc:spChg chg="mod">
          <ac:chgData name="christine.palmquist@spps.org" userId="S::urn:spo:guest#christine.palmquist@spps.org::" providerId="AD" clId="Web-{9A3E7077-114A-80DB-FA57-AD30BC868942}" dt="2024-12-04T16:24:58.287" v="166" actId="20577"/>
          <ac:spMkLst>
            <pc:docMk/>
            <pc:sldMk cId="1171917385" sldId="322"/>
            <ac:spMk id="2" creationId="{0F851C09-C0D4-4FB4-945B-7B94427E4024}"/>
          </ac:spMkLst>
        </pc:spChg>
        <pc:picChg chg="add mod">
          <ac:chgData name="christine.palmquist@spps.org" userId="S::urn:spo:guest#christine.palmquist@spps.org::" providerId="AD" clId="Web-{9A3E7077-114A-80DB-FA57-AD30BC868942}" dt="2024-12-04T16:38:44.090" v="209" actId="14100"/>
          <ac:picMkLst>
            <pc:docMk/>
            <pc:sldMk cId="1171917385" sldId="322"/>
            <ac:picMk id="5" creationId="{27BC16AB-1693-C8E2-EAD5-AECD62336FBA}"/>
          </ac:picMkLst>
        </pc:picChg>
      </pc:sldChg>
      <pc:sldChg chg="addSp delSp modSp ord">
        <pc:chgData name="christine.palmquist@spps.org" userId="S::urn:spo:guest#christine.palmquist@spps.org::" providerId="AD" clId="Web-{9A3E7077-114A-80DB-FA57-AD30BC868942}" dt="2024-12-04T16:24:32.005" v="132"/>
        <pc:sldMkLst>
          <pc:docMk/>
          <pc:sldMk cId="805678314" sldId="325"/>
        </pc:sldMkLst>
      </pc:sldChg>
      <pc:sldChg chg="addSp delSp modSp">
        <pc:chgData name="christine.palmquist@spps.org" userId="S::urn:spo:guest#christine.palmquist@spps.org::" providerId="AD" clId="Web-{9A3E7077-114A-80DB-FA57-AD30BC868942}" dt="2024-12-04T15:16:23.869" v="68" actId="20577"/>
        <pc:sldMkLst>
          <pc:docMk/>
          <pc:sldMk cId="3846948001" sldId="332"/>
        </pc:sldMkLst>
        <pc:spChg chg="mod">
          <ac:chgData name="christine.palmquist@spps.org" userId="S::urn:spo:guest#christine.palmquist@spps.org::" providerId="AD" clId="Web-{9A3E7077-114A-80DB-FA57-AD30BC868942}" dt="2024-12-04T15:15:02.616" v="58" actId="20577"/>
          <ac:spMkLst>
            <pc:docMk/>
            <pc:sldMk cId="3846948001" sldId="332"/>
            <ac:spMk id="2" creationId="{8F672F64-A950-144A-BD3D-2ECDA1DC32BC}"/>
          </ac:spMkLst>
        </pc:spChg>
      </pc:sldChg>
      <pc:sldChg chg="modSp">
        <pc:chgData name="christine.palmquist@spps.org" userId="S::urn:spo:guest#christine.palmquist@spps.org::" providerId="AD" clId="Web-{9A3E7077-114A-80DB-FA57-AD30BC868942}" dt="2024-12-04T16:44:47.303" v="239" actId="20577"/>
        <pc:sldMkLst>
          <pc:docMk/>
          <pc:sldMk cId="1039964350" sldId="333"/>
        </pc:sldMkLst>
      </pc:sldChg>
      <pc:sldChg chg="addSp delSp modSp ord modNotes">
        <pc:chgData name="christine.palmquist@spps.org" userId="S::urn:spo:guest#christine.palmquist@spps.org::" providerId="AD" clId="Web-{9A3E7077-114A-80DB-FA57-AD30BC868942}" dt="2024-12-04T17:58:08.686" v="1077"/>
        <pc:sldMkLst>
          <pc:docMk/>
          <pc:sldMk cId="672042539" sldId="336"/>
        </pc:sldMkLst>
        <pc:spChg chg="mod">
          <ac:chgData name="christine.palmquist@spps.org" userId="S::urn:spo:guest#christine.palmquist@spps.org::" providerId="AD" clId="Web-{9A3E7077-114A-80DB-FA57-AD30BC868942}" dt="2024-12-04T17:57:27.013" v="1021" actId="20577"/>
          <ac:spMkLst>
            <pc:docMk/>
            <pc:sldMk cId="672042539" sldId="336"/>
            <ac:spMk id="2" creationId="{6EB0D243-327D-B0E9-F2A6-3E626111208C}"/>
          </ac:spMkLst>
        </pc:spChg>
      </pc:sldChg>
      <pc:sldChg chg="addSp delSp modSp mod ord setBg">
        <pc:chgData name="christine.palmquist@spps.org" userId="S::urn:spo:guest#christine.palmquist@spps.org::" providerId="AD" clId="Web-{9A3E7077-114A-80DB-FA57-AD30BC868942}" dt="2024-12-04T17:30:41.861" v="575" actId="1076"/>
        <pc:sldMkLst>
          <pc:docMk/>
          <pc:sldMk cId="454114262" sldId="337"/>
        </pc:sldMkLst>
        <pc:spChg chg="mod">
          <ac:chgData name="christine.palmquist@spps.org" userId="S::urn:spo:guest#christine.palmquist@spps.org::" providerId="AD" clId="Web-{9A3E7077-114A-80DB-FA57-AD30BC868942}" dt="2024-12-04T17:01:09.282" v="360" actId="20577"/>
          <ac:spMkLst>
            <pc:docMk/>
            <pc:sldMk cId="454114262" sldId="337"/>
            <ac:spMk id="2" creationId="{4ABD1FCF-D024-1D1D-8D0A-3A9AF31243A7}"/>
          </ac:spMkLst>
        </pc:spChg>
        <pc:picChg chg="add mod">
          <ac:chgData name="christine.palmquist@spps.org" userId="S::urn:spo:guest#christine.palmquist@spps.org::" providerId="AD" clId="Web-{9A3E7077-114A-80DB-FA57-AD30BC868942}" dt="2024-12-04T17:03:26.145" v="392" actId="1076"/>
          <ac:picMkLst>
            <pc:docMk/>
            <pc:sldMk cId="454114262" sldId="337"/>
            <ac:picMk id="13" creationId="{64001386-335D-22B2-1732-AC7A779C85A4}"/>
          </ac:picMkLst>
        </pc:picChg>
        <pc:picChg chg="add mod ord">
          <ac:chgData name="christine.palmquist@spps.org" userId="S::urn:spo:guest#christine.palmquist@spps.org::" providerId="AD" clId="Web-{9A3E7077-114A-80DB-FA57-AD30BC868942}" dt="2024-12-04T17:03:26.176" v="393" actId="1076"/>
          <ac:picMkLst>
            <pc:docMk/>
            <pc:sldMk cId="454114262" sldId="337"/>
            <ac:picMk id="14" creationId="{0E26621B-C25B-6F86-B01C-E65146C107AE}"/>
          </ac:picMkLst>
        </pc:picChg>
        <pc:picChg chg="add mod">
          <ac:chgData name="christine.palmquist@spps.org" userId="S::urn:spo:guest#christine.palmquist@spps.org::" providerId="AD" clId="Web-{9A3E7077-114A-80DB-FA57-AD30BC868942}" dt="2024-12-04T17:03:26.208" v="394" actId="1076"/>
          <ac:picMkLst>
            <pc:docMk/>
            <pc:sldMk cId="454114262" sldId="337"/>
            <ac:picMk id="19" creationId="{B9B1EFB0-0520-F824-2E5B-C7DAFAFF582F}"/>
          </ac:picMkLst>
        </pc:picChg>
        <pc:picChg chg="add mod ord">
          <ac:chgData name="christine.palmquist@spps.org" userId="S::urn:spo:guest#christine.palmquist@spps.org::" providerId="AD" clId="Web-{9A3E7077-114A-80DB-FA57-AD30BC868942}" dt="2024-12-04T17:03:26.239" v="395" actId="1076"/>
          <ac:picMkLst>
            <pc:docMk/>
            <pc:sldMk cId="454114262" sldId="337"/>
            <ac:picMk id="21" creationId="{60C4D844-7B4B-38FA-CD23-2AC0F9EF22AC}"/>
          </ac:picMkLst>
        </pc:picChg>
        <pc:picChg chg="add mod">
          <ac:chgData name="christine.palmquist@spps.org" userId="S::urn:spo:guest#christine.palmquist@spps.org::" providerId="AD" clId="Web-{9A3E7077-114A-80DB-FA57-AD30BC868942}" dt="2024-12-04T17:30:41.861" v="575" actId="1076"/>
          <ac:picMkLst>
            <pc:docMk/>
            <pc:sldMk cId="454114262" sldId="337"/>
            <ac:picMk id="24" creationId="{281DF3FB-FD66-B815-19FB-F67BC74640B4}"/>
          </ac:picMkLst>
        </pc:picChg>
      </pc:sldChg>
      <pc:sldChg chg="addSp delSp modSp ord">
        <pc:chgData name="christine.palmquist@spps.org" userId="S::urn:spo:guest#christine.palmquist@spps.org::" providerId="AD" clId="Web-{9A3E7077-114A-80DB-FA57-AD30BC868942}" dt="2024-12-04T17:21:48.846" v="514" actId="1076"/>
        <pc:sldMkLst>
          <pc:docMk/>
          <pc:sldMk cId="3203914944" sldId="338"/>
        </pc:sldMkLst>
        <pc:spChg chg="mod">
          <ac:chgData name="christine.palmquist@spps.org" userId="S::urn:spo:guest#christine.palmquist@spps.org::" providerId="AD" clId="Web-{9A3E7077-114A-80DB-FA57-AD30BC868942}" dt="2024-12-04T17:19:46.702" v="503" actId="20577"/>
          <ac:spMkLst>
            <pc:docMk/>
            <pc:sldMk cId="3203914944" sldId="338"/>
            <ac:spMk id="2" creationId="{BDEDFE74-483F-61B1-7D3A-6F7AF3A43D59}"/>
          </ac:spMkLst>
        </pc:spChg>
      </pc:sldChg>
      <pc:sldChg chg="addSp delSp modSp ord modNotes">
        <pc:chgData name="christine.palmquist@spps.org" userId="S::urn:spo:guest#christine.palmquist@spps.org::" providerId="AD" clId="Web-{9A3E7077-114A-80DB-FA57-AD30BC868942}" dt="2024-12-04T18:01:17.878" v="1116"/>
        <pc:sldMkLst>
          <pc:docMk/>
          <pc:sldMk cId="1711067661" sldId="339"/>
        </pc:sldMkLst>
        <pc:spChg chg="mod">
          <ac:chgData name="christine.palmquist@spps.org" userId="S::urn:spo:guest#christine.palmquist@spps.org::" providerId="AD" clId="Web-{9A3E7077-114A-80DB-FA57-AD30BC868942}" dt="2024-12-04T17:21:45.643" v="513" actId="20577"/>
          <ac:spMkLst>
            <pc:docMk/>
            <pc:sldMk cId="1711067661" sldId="339"/>
            <ac:spMk id="2" creationId="{9629129F-1CFB-19E8-2386-2F989580CC77}"/>
          </ac:spMkLst>
        </pc:spChg>
        <pc:picChg chg="add mod">
          <ac:chgData name="christine.palmquist@spps.org" userId="S::urn:spo:guest#christine.palmquist@spps.org::" providerId="AD" clId="Web-{9A3E7077-114A-80DB-FA57-AD30BC868942}" dt="2024-12-04T17:19:31.593" v="485" actId="1076"/>
          <ac:picMkLst>
            <pc:docMk/>
            <pc:sldMk cId="1711067661" sldId="339"/>
            <ac:picMk id="4" creationId="{FE9AC112-77F8-F477-6082-9D900CC8606E}"/>
          </ac:picMkLst>
        </pc:picChg>
      </pc:sldChg>
      <pc:sldChg chg="new ord">
        <pc:chgData name="christine.palmquist@spps.org" userId="S::urn:spo:guest#christine.palmquist@spps.org::" providerId="AD" clId="Web-{9A3E7077-114A-80DB-FA57-AD30BC868942}" dt="2024-12-04T16:29:17.934" v="189"/>
        <pc:sldMkLst>
          <pc:docMk/>
          <pc:sldMk cId="618627859" sldId="340"/>
        </pc:sldMkLst>
      </pc:sldChg>
      <pc:sldChg chg="addSp delSp modSp modNotes">
        <pc:chgData name="christine.palmquist@spps.org" userId="S::urn:spo:guest#christine.palmquist@spps.org::" providerId="AD" clId="Web-{9A3E7077-114A-80DB-FA57-AD30BC868942}" dt="2024-12-04T17:54:14.601" v="1009"/>
        <pc:sldMkLst>
          <pc:docMk/>
          <pc:sldMk cId="4034537816" sldId="340"/>
        </pc:sldMkLst>
        <pc:picChg chg="add mod ord">
          <ac:chgData name="christine.palmquist@spps.org" userId="S::urn:spo:guest#christine.palmquist@spps.org::" providerId="AD" clId="Web-{9A3E7077-114A-80DB-FA57-AD30BC868942}" dt="2024-12-04T16:51:29.751" v="284" actId="1076"/>
          <ac:picMkLst>
            <pc:docMk/>
            <pc:sldMk cId="4034537816" sldId="340"/>
            <ac:picMk id="6" creationId="{F133A20F-3E4F-C03B-D204-9D823F6681BF}"/>
          </ac:picMkLst>
        </pc:picChg>
        <pc:picChg chg="add mod ord">
          <ac:chgData name="christine.palmquist@spps.org" userId="S::urn:spo:guest#christine.palmquist@spps.org::" providerId="AD" clId="Web-{9A3E7077-114A-80DB-FA57-AD30BC868942}" dt="2024-12-04T16:51:33.204" v="285" actId="1076"/>
          <ac:picMkLst>
            <pc:docMk/>
            <pc:sldMk cId="4034537816" sldId="340"/>
            <ac:picMk id="7" creationId="{8C54756E-CD7F-E237-70B3-13F10B4B70CE}"/>
          </ac:picMkLst>
        </pc:picChg>
      </pc:sldChg>
      <pc:sldChg chg="addSp delSp modSp new">
        <pc:chgData name="christine.palmquist@spps.org" userId="S::urn:spo:guest#christine.palmquist@spps.org::" providerId="AD" clId="Web-{9A3E7077-114A-80DB-FA57-AD30BC868942}" dt="2024-12-04T16:31:58.907" v="197" actId="1076"/>
        <pc:sldMkLst>
          <pc:docMk/>
          <pc:sldMk cId="99785426" sldId="341"/>
        </pc:sldMkLst>
      </pc:sldChg>
      <pc:sldChg chg="addSp delSp modSp new">
        <pc:chgData name="christine.palmquist@spps.org" userId="S::urn:spo:guest#christine.palmquist@spps.org::" providerId="AD" clId="Web-{9A3E7077-114A-80DB-FA57-AD30BC868942}" dt="2024-12-04T17:37:26.324" v="616" actId="20577"/>
        <pc:sldMkLst>
          <pc:docMk/>
          <pc:sldMk cId="4109674173" sldId="347"/>
        </pc:sldMkLst>
        <pc:spChg chg="mod">
          <ac:chgData name="christine.palmquist@spps.org" userId="S::urn:spo:guest#christine.palmquist@spps.org::" providerId="AD" clId="Web-{9A3E7077-114A-80DB-FA57-AD30BC868942}" dt="2024-12-04T17:22:24.300" v="522" actId="20577"/>
          <ac:spMkLst>
            <pc:docMk/>
            <pc:sldMk cId="4109674173" sldId="347"/>
            <ac:spMk id="2" creationId="{C91C2B03-B4A2-1804-853F-D4A48DE48EE7}"/>
          </ac:spMkLst>
        </pc:spChg>
        <pc:spChg chg="add mod">
          <ac:chgData name="christine.palmquist@spps.org" userId="S::urn:spo:guest#christine.palmquist@spps.org::" providerId="AD" clId="Web-{9A3E7077-114A-80DB-FA57-AD30BC868942}" dt="2024-12-04T17:37:26.324" v="616" actId="20577"/>
          <ac:spMkLst>
            <pc:docMk/>
            <pc:sldMk cId="4109674173" sldId="347"/>
            <ac:spMk id="11" creationId="{C18F62BE-98EE-E28B-7ACB-7AB4C8470995}"/>
          </ac:spMkLst>
        </pc:spChg>
      </pc:sldChg>
      <pc:sldChg chg="addSp delSp modSp new">
        <pc:chgData name="christine.palmquist@spps.org" userId="S::urn:spo:guest#christine.palmquist@spps.org::" providerId="AD" clId="Web-{9A3E7077-114A-80DB-FA57-AD30BC868942}" dt="2024-12-04T17:40:37.001" v="621" actId="14100"/>
        <pc:sldMkLst>
          <pc:docMk/>
          <pc:sldMk cId="110594587" sldId="348"/>
        </pc:sldMkLst>
        <pc:picChg chg="add mod">
          <ac:chgData name="christine.palmquist@spps.org" userId="S::urn:spo:guest#christine.palmquist@spps.org::" providerId="AD" clId="Web-{9A3E7077-114A-80DB-FA57-AD30BC868942}" dt="2024-12-04T17:40:37.001" v="621" actId="14100"/>
          <ac:picMkLst>
            <pc:docMk/>
            <pc:sldMk cId="110594587" sldId="348"/>
            <ac:picMk id="4" creationId="{6774110B-4622-5A50-9AF4-F4C00F18DE19}"/>
          </ac:picMkLst>
        </pc:picChg>
      </pc:sldChg>
      <pc:sldChg chg="modSp new modNotes">
        <pc:chgData name="christine.palmquist@spps.org" userId="S::urn:spo:guest#christine.palmquist@spps.org::" providerId="AD" clId="Web-{9A3E7077-114A-80DB-FA57-AD30BC868942}" dt="2024-12-04T18:02:19.380" v="1225"/>
        <pc:sldMkLst>
          <pc:docMk/>
          <pc:sldMk cId="311197020" sldId="349"/>
        </pc:sldMkLst>
        <pc:spChg chg="mod">
          <ac:chgData name="christine.palmquist@spps.org" userId="S::urn:spo:guest#christine.palmquist@spps.org::" providerId="AD" clId="Web-{9A3E7077-114A-80DB-FA57-AD30BC868942}" dt="2024-12-04T18:01:51.863" v="1129" actId="20577"/>
          <ac:spMkLst>
            <pc:docMk/>
            <pc:sldMk cId="311197020" sldId="349"/>
            <ac:spMk id="2" creationId="{69F7E1ED-A5EE-3E1C-B91C-CBECE49AAE37}"/>
          </ac:spMkLst>
        </pc:spChg>
      </pc:sldChg>
      <pc:sldChg chg="modSp new">
        <pc:chgData name="christine.palmquist@spps.org" userId="S::urn:spo:guest#christine.palmquist@spps.org::" providerId="AD" clId="Web-{9A3E7077-114A-80DB-FA57-AD30BC868942}" dt="2024-12-04T18:05:41.807" v="1266" actId="20577"/>
        <pc:sldMkLst>
          <pc:docMk/>
          <pc:sldMk cId="2183271881" sldId="350"/>
        </pc:sldMkLst>
        <pc:spChg chg="mod">
          <ac:chgData name="christine.palmquist@spps.org" userId="S::urn:spo:guest#christine.palmquist@spps.org::" providerId="AD" clId="Web-{9A3E7077-114A-80DB-FA57-AD30BC868942}" dt="2024-12-04T18:03:13.553" v="1240" actId="20577"/>
          <ac:spMkLst>
            <pc:docMk/>
            <pc:sldMk cId="2183271881" sldId="350"/>
            <ac:spMk id="2" creationId="{A39814E7-5AE3-EB6D-196C-BF1635603C8F}"/>
          </ac:spMkLst>
        </pc:spChg>
      </pc:sldChg>
      <pc:sldChg chg="addSp delSp modSp new">
        <pc:chgData name="christine.palmquist@spps.org" userId="S::urn:spo:guest#christine.palmquist@spps.org::" providerId="AD" clId="Web-{9A3E7077-114A-80DB-FA57-AD30BC868942}" dt="2024-12-04T18:13:33.163" v="1279" actId="14100"/>
        <pc:sldMkLst>
          <pc:docMk/>
          <pc:sldMk cId="1239564215" sldId="351"/>
        </pc:sldMkLst>
        <pc:picChg chg="add mod">
          <ac:chgData name="christine.palmquist@spps.org" userId="S::urn:spo:guest#christine.palmquist@spps.org::" providerId="AD" clId="Web-{9A3E7077-114A-80DB-FA57-AD30BC868942}" dt="2024-12-04T18:13:33.163" v="1279" actId="14100"/>
          <ac:picMkLst>
            <pc:docMk/>
            <pc:sldMk cId="1239564215" sldId="351"/>
            <ac:picMk id="6" creationId="{AAD1D352-28BB-CBC1-C9BE-035424B050A7}"/>
          </ac:picMkLst>
        </pc:picChg>
      </pc:sldChg>
      <pc:sldChg chg="new">
        <pc:chgData name="christine.palmquist@spps.org" userId="S::urn:spo:guest#christine.palmquist@spps.org::" providerId="AD" clId="Web-{9A3E7077-114A-80DB-FA57-AD30BC868942}" dt="2024-12-04T18:05:50.823" v="1268"/>
        <pc:sldMkLst>
          <pc:docMk/>
          <pc:sldMk cId="3462394254" sldId="352"/>
        </pc:sldMkLst>
      </pc:sldChg>
    </pc:docChg>
  </pc:docChgLst>
  <pc:docChgLst>
    <pc:chgData name="Heather Prenovost" userId="S::heather.prenovost@prc-saltillo.com::240e73a0-c459-4c08-b792-0b549642199f" providerId="AD" clId="Web-{1C1CC885-5E10-0308-1E1F-7E406F88EC2E}"/>
    <pc:docChg chg="modSld">
      <pc:chgData name="Heather Prenovost" userId="S::heather.prenovost@prc-saltillo.com::240e73a0-c459-4c08-b792-0b549642199f" providerId="AD" clId="Web-{1C1CC885-5E10-0308-1E1F-7E406F88EC2E}" dt="2024-12-19T19:09:42.032" v="2"/>
      <pc:docMkLst>
        <pc:docMk/>
      </pc:docMkLst>
      <pc:sldChg chg="delSp modSp">
        <pc:chgData name="Heather Prenovost" userId="S::heather.prenovost@prc-saltillo.com::240e73a0-c459-4c08-b792-0b549642199f" providerId="AD" clId="Web-{1C1CC885-5E10-0308-1E1F-7E406F88EC2E}" dt="2024-12-19T19:09:42.032" v="2"/>
        <pc:sldMkLst>
          <pc:docMk/>
          <pc:sldMk cId="805678314" sldId="325"/>
        </pc:sldMkLst>
        <pc:picChg chg="mod modCrop">
          <ac:chgData name="Heather Prenovost" userId="S::heather.prenovost@prc-saltillo.com::240e73a0-c459-4c08-b792-0b549642199f" providerId="AD" clId="Web-{1C1CC885-5E10-0308-1E1F-7E406F88EC2E}" dt="2024-12-19T19:09:39.063" v="1"/>
          <ac:picMkLst>
            <pc:docMk/>
            <pc:sldMk cId="805678314" sldId="325"/>
            <ac:picMk id="3" creationId="{8D25D509-4FF9-E780-12F6-D00998F445C1}"/>
          </ac:picMkLst>
        </pc:picChg>
      </pc:sldChg>
    </pc:docChg>
  </pc:docChgLst>
  <pc:docChgLst>
    <pc:chgData name="Heather Prenovost" userId="S::heather.prenovost@prc-saltillo.com::240e73a0-c459-4c08-b792-0b549642199f" providerId="AD" clId="Web-{73E93A51-1DAE-AA7C-756D-994E67110331}"/>
    <pc:docChg chg="addSld modSld sldOrd">
      <pc:chgData name="Heather Prenovost" userId="S::heather.prenovost@prc-saltillo.com::240e73a0-c459-4c08-b792-0b549642199f" providerId="AD" clId="Web-{73E93A51-1DAE-AA7C-756D-994E67110331}" dt="2024-12-18T18:14:53.950" v="344"/>
      <pc:docMkLst>
        <pc:docMk/>
      </pc:docMkLst>
      <pc:sldChg chg="delSp">
        <pc:chgData name="Heather Prenovost" userId="S::heather.prenovost@prc-saltillo.com::240e73a0-c459-4c08-b792-0b549642199f" providerId="AD" clId="Web-{73E93A51-1DAE-AA7C-756D-994E67110331}" dt="2024-12-18T18:14:53.950" v="344"/>
        <pc:sldMkLst>
          <pc:docMk/>
          <pc:sldMk cId="136996380" sldId="335"/>
        </pc:sldMkLst>
      </pc:sldChg>
      <pc:sldChg chg="addSp delSp modSp modNotes">
        <pc:chgData name="Heather Prenovost" userId="S::heather.prenovost@prc-saltillo.com::240e73a0-c459-4c08-b792-0b549642199f" providerId="AD" clId="Web-{73E93A51-1DAE-AA7C-756D-994E67110331}" dt="2024-12-18T18:07:16.822" v="55"/>
        <pc:sldMkLst>
          <pc:docMk/>
          <pc:sldMk cId="2183271881" sldId="350"/>
        </pc:sldMkLst>
        <pc:picChg chg="add mod">
          <ac:chgData name="Heather Prenovost" userId="S::heather.prenovost@prc-saltillo.com::240e73a0-c459-4c08-b792-0b549642199f" providerId="AD" clId="Web-{73E93A51-1DAE-AA7C-756D-994E67110331}" dt="2024-12-18T18:06:50.556" v="10" actId="1076"/>
          <ac:picMkLst>
            <pc:docMk/>
            <pc:sldMk cId="2183271881" sldId="350"/>
            <ac:picMk id="4" creationId="{C6A6B0B4-5D5A-A6EB-6BD4-59E88B1A2701}"/>
          </ac:picMkLst>
        </pc:picChg>
      </pc:sldChg>
      <pc:sldChg chg="delSp ord modNotes">
        <pc:chgData name="Heather Prenovost" userId="S::heather.prenovost@prc-saltillo.com::240e73a0-c459-4c08-b792-0b549642199f" providerId="AD" clId="Web-{73E93A51-1DAE-AA7C-756D-994E67110331}" dt="2024-12-18T18:08:44.697" v="147"/>
        <pc:sldMkLst>
          <pc:docMk/>
          <pc:sldMk cId="3462394254" sldId="352"/>
        </pc:sldMkLst>
      </pc:sldChg>
      <pc:sldChg chg="delSp modNotes">
        <pc:chgData name="Heather Prenovost" userId="S::heather.prenovost@prc-saltillo.com::240e73a0-c459-4c08-b792-0b549642199f" providerId="AD" clId="Web-{73E93A51-1DAE-AA7C-756D-994E67110331}" dt="2024-12-18T18:14:42.293" v="343"/>
        <pc:sldMkLst>
          <pc:docMk/>
          <pc:sldMk cId="2672450352" sldId="354"/>
        </pc:sldMkLst>
      </pc:sldChg>
      <pc:sldChg chg="addSp delSp modSp">
        <pc:chgData name="Heather Prenovost" userId="S::heather.prenovost@prc-saltillo.com::240e73a0-c459-4c08-b792-0b549642199f" providerId="AD" clId="Web-{73E93A51-1DAE-AA7C-756D-994E67110331}" dt="2024-12-18T18:04:21.774" v="5" actId="14100"/>
        <pc:sldMkLst>
          <pc:docMk/>
          <pc:sldMk cId="3583232202" sldId="365"/>
        </pc:sldMkLst>
        <pc:picChg chg="add mod">
          <ac:chgData name="Heather Prenovost" userId="S::heather.prenovost@prc-saltillo.com::240e73a0-c459-4c08-b792-0b549642199f" providerId="AD" clId="Web-{73E93A51-1DAE-AA7C-756D-994E67110331}" dt="2024-12-18T18:04:21.774" v="5" actId="14100"/>
          <ac:picMkLst>
            <pc:docMk/>
            <pc:sldMk cId="3583232202" sldId="365"/>
            <ac:picMk id="7" creationId="{26464081-BBC8-57C3-2C5C-07E7B07D677A}"/>
          </ac:picMkLst>
        </pc:picChg>
      </pc:sldChg>
      <pc:sldChg chg="addSp delSp modSp add replId modNotes">
        <pc:chgData name="Heather Prenovost" userId="S::heather.prenovost@prc-saltillo.com::240e73a0-c459-4c08-b792-0b549642199f" providerId="AD" clId="Web-{73E93A51-1DAE-AA7C-756D-994E67110331}" dt="2024-12-18T18:13:22.902" v="256"/>
        <pc:sldMkLst>
          <pc:docMk/>
          <pc:sldMk cId="2439878843" sldId="366"/>
        </pc:sldMkLst>
        <pc:picChg chg="add mod">
          <ac:chgData name="Heather Prenovost" userId="S::heather.prenovost@prc-saltillo.com::240e73a0-c459-4c08-b792-0b549642199f" providerId="AD" clId="Web-{73E93A51-1DAE-AA7C-756D-994E67110331}" dt="2024-12-18T18:12:02.183" v="156" actId="1076"/>
          <ac:picMkLst>
            <pc:docMk/>
            <pc:sldMk cId="2439878843" sldId="366"/>
            <ac:picMk id="3" creationId="{F98E2809-CA92-1E98-F38A-34EBD5547167}"/>
          </ac:picMkLst>
        </pc:picChg>
      </pc:sldChg>
    </pc:docChg>
  </pc:docChgLst>
  <pc:docChgLst>
    <pc:chgData name="Heather Prenovost" userId="S::heather.prenovost@prc-saltillo.com::240e73a0-c459-4c08-b792-0b549642199f" providerId="AD" clId="Web-{CC17EEEF-8F93-2576-79DC-9E8F9023867B}"/>
    <pc:docChg chg="addSld modSld sldOrd">
      <pc:chgData name="Heather Prenovost" userId="S::heather.prenovost@prc-saltillo.com::240e73a0-c459-4c08-b792-0b549642199f" providerId="AD" clId="Web-{CC17EEEF-8F93-2576-79DC-9E8F9023867B}" dt="2024-12-18T19:00:52.747" v="1599" actId="1076"/>
      <pc:docMkLst>
        <pc:docMk/>
      </pc:docMkLst>
      <pc:sldChg chg="modNotes">
        <pc:chgData name="Heather Prenovost" userId="S::heather.prenovost@prc-saltillo.com::240e73a0-c459-4c08-b792-0b549642199f" providerId="AD" clId="Web-{CC17EEEF-8F93-2576-79DC-9E8F9023867B}" dt="2024-12-18T18:31:50.237" v="941"/>
        <pc:sldMkLst>
          <pc:docMk/>
          <pc:sldMk cId="73458644" sldId="318"/>
        </pc:sldMkLst>
      </pc:sldChg>
      <pc:sldChg chg="addSp modSp modNotes">
        <pc:chgData name="Heather Prenovost" userId="S::heather.prenovost@prc-saltillo.com::240e73a0-c459-4c08-b792-0b549642199f" providerId="AD" clId="Web-{CC17EEEF-8F93-2576-79DC-9E8F9023867B}" dt="2024-12-18T19:00:52.747" v="1599" actId="1076"/>
        <pc:sldMkLst>
          <pc:docMk/>
          <pc:sldMk cId="805678314" sldId="325"/>
        </pc:sldMkLst>
        <pc:picChg chg="add mod">
          <ac:chgData name="Heather Prenovost" userId="S::heather.prenovost@prc-saltillo.com::240e73a0-c459-4c08-b792-0b549642199f" providerId="AD" clId="Web-{CC17EEEF-8F93-2576-79DC-9E8F9023867B}" dt="2024-12-18T19:00:52.747" v="1599" actId="1076"/>
          <ac:picMkLst>
            <pc:docMk/>
            <pc:sldMk cId="805678314" sldId="325"/>
            <ac:picMk id="3" creationId="{8D25D509-4FF9-E780-12F6-D00998F445C1}"/>
          </ac:picMkLst>
        </pc:picChg>
      </pc:sldChg>
      <pc:sldChg chg="modNotes">
        <pc:chgData name="Heather Prenovost" userId="S::heather.prenovost@prc-saltillo.com::240e73a0-c459-4c08-b792-0b549642199f" providerId="AD" clId="Web-{CC17EEEF-8F93-2576-79DC-9E8F9023867B}" dt="2024-12-18T18:25:52.490" v="268"/>
        <pc:sldMkLst>
          <pc:docMk/>
          <pc:sldMk cId="3846948001" sldId="332"/>
        </pc:sldMkLst>
      </pc:sldChg>
      <pc:sldChg chg="addSp modSp modNotes">
        <pc:chgData name="Heather Prenovost" userId="S::heather.prenovost@prc-saltillo.com::240e73a0-c459-4c08-b792-0b549642199f" providerId="AD" clId="Web-{CC17EEEF-8F93-2576-79DC-9E8F9023867B}" dt="2024-12-18T18:17:58.850" v="102" actId="14100"/>
        <pc:sldMkLst>
          <pc:docMk/>
          <pc:sldMk cId="136996380" sldId="335"/>
        </pc:sldMkLst>
        <pc:picChg chg="add mod">
          <ac:chgData name="Heather Prenovost" userId="S::heather.prenovost@prc-saltillo.com::240e73a0-c459-4c08-b792-0b549642199f" providerId="AD" clId="Web-{CC17EEEF-8F93-2576-79DC-9E8F9023867B}" dt="2024-12-18T18:17:58.850" v="102" actId="14100"/>
          <ac:picMkLst>
            <pc:docMk/>
            <pc:sldMk cId="136996380" sldId="335"/>
            <ac:picMk id="3" creationId="{35411596-B33E-5DCA-FF01-6F43E994DAFB}"/>
          </ac:picMkLst>
        </pc:picChg>
      </pc:sldChg>
      <pc:sldChg chg="ord">
        <pc:chgData name="Heather Prenovost" userId="S::heather.prenovost@prc-saltillo.com::240e73a0-c459-4c08-b792-0b549642199f" providerId="AD" clId="Web-{CC17EEEF-8F93-2576-79DC-9E8F9023867B}" dt="2024-12-18T18:26:00.913" v="269"/>
        <pc:sldMkLst>
          <pc:docMk/>
          <pc:sldMk cId="1779711988" sldId="344"/>
        </pc:sldMkLst>
      </pc:sldChg>
      <pc:sldChg chg="modNotes">
        <pc:chgData name="Heather Prenovost" userId="S::heather.prenovost@prc-saltillo.com::240e73a0-c459-4c08-b792-0b549642199f" providerId="AD" clId="Web-{CC17EEEF-8F93-2576-79DC-9E8F9023867B}" dt="2024-12-18T18:30:30.171" v="776"/>
        <pc:sldMkLst>
          <pc:docMk/>
          <pc:sldMk cId="1465425212" sldId="346"/>
        </pc:sldMkLst>
      </pc:sldChg>
      <pc:sldChg chg="addSp modSp">
        <pc:chgData name="Heather Prenovost" userId="S::heather.prenovost@prc-saltillo.com::240e73a0-c459-4c08-b792-0b549642199f" providerId="AD" clId="Web-{CC17EEEF-8F93-2576-79DC-9E8F9023867B}" dt="2024-12-18T18:50:34.024" v="1593" actId="14100"/>
        <pc:sldMkLst>
          <pc:docMk/>
          <pc:sldMk cId="4109674173" sldId="347"/>
        </pc:sldMkLst>
        <pc:spChg chg="add mod">
          <ac:chgData name="Heather Prenovost" userId="S::heather.prenovost@prc-saltillo.com::240e73a0-c459-4c08-b792-0b549642199f" providerId="AD" clId="Web-{CC17EEEF-8F93-2576-79DC-9E8F9023867B}" dt="2024-12-18T18:46:56.610" v="1579" actId="1076"/>
          <ac:spMkLst>
            <pc:docMk/>
            <pc:sldMk cId="4109674173" sldId="347"/>
            <ac:spMk id="4" creationId="{8FB93A9B-1AAA-43D5-0B44-9BB5960CD814}"/>
          </ac:spMkLst>
        </pc:spChg>
        <pc:spChg chg="add mod">
          <ac:chgData name="Heather Prenovost" userId="S::heather.prenovost@prc-saltillo.com::240e73a0-c459-4c08-b792-0b549642199f" providerId="AD" clId="Web-{CC17EEEF-8F93-2576-79DC-9E8F9023867B}" dt="2024-12-18T18:47:07.111" v="1583" actId="20577"/>
          <ac:spMkLst>
            <pc:docMk/>
            <pc:sldMk cId="4109674173" sldId="347"/>
            <ac:spMk id="5" creationId="{CD6615F7-F2E3-63D2-95DD-89A9B97EBBD1}"/>
          </ac:spMkLst>
        </pc:spChg>
        <pc:spChg chg="mod">
          <ac:chgData name="Heather Prenovost" userId="S::heather.prenovost@prc-saltillo.com::240e73a0-c459-4c08-b792-0b549642199f" providerId="AD" clId="Web-{CC17EEEF-8F93-2576-79DC-9E8F9023867B}" dt="2024-12-18T18:46:59.501" v="1580" actId="1076"/>
          <ac:spMkLst>
            <pc:docMk/>
            <pc:sldMk cId="4109674173" sldId="347"/>
            <ac:spMk id="7" creationId="{6C1F6FF0-9DEE-BBFC-8D3B-0B29C8B2097D}"/>
          </ac:spMkLst>
        </pc:spChg>
        <pc:spChg chg="mod">
          <ac:chgData name="Heather Prenovost" userId="S::heather.prenovost@prc-saltillo.com::240e73a0-c459-4c08-b792-0b549642199f" providerId="AD" clId="Web-{CC17EEEF-8F93-2576-79DC-9E8F9023867B}" dt="2024-12-18T18:46:54.079" v="1578" actId="1076"/>
          <ac:spMkLst>
            <pc:docMk/>
            <pc:sldMk cId="4109674173" sldId="347"/>
            <ac:spMk id="11" creationId="{C18F62BE-98EE-E28B-7ACB-7AB4C8470995}"/>
          </ac:spMkLst>
        </pc:spChg>
        <pc:picChg chg="add mod">
          <ac:chgData name="Heather Prenovost" userId="S::heather.prenovost@prc-saltillo.com::240e73a0-c459-4c08-b792-0b549642199f" providerId="AD" clId="Web-{CC17EEEF-8F93-2576-79DC-9E8F9023867B}" dt="2024-12-18T18:46:23.343" v="1566" actId="1076"/>
          <ac:picMkLst>
            <pc:docMk/>
            <pc:sldMk cId="4109674173" sldId="347"/>
            <ac:picMk id="3" creationId="{BC06D430-9222-A5F2-91CD-46B7B5BB1036}"/>
          </ac:picMkLst>
        </pc:picChg>
        <pc:picChg chg="add mod">
          <ac:chgData name="Heather Prenovost" userId="S::heather.prenovost@prc-saltillo.com::240e73a0-c459-4c08-b792-0b549642199f" providerId="AD" clId="Web-{CC17EEEF-8F93-2576-79DC-9E8F9023867B}" dt="2024-12-18T18:47:49.737" v="1586" actId="14100"/>
          <ac:picMkLst>
            <pc:docMk/>
            <pc:sldMk cId="4109674173" sldId="347"/>
            <ac:picMk id="6" creationId="{9044EE72-A4DC-41FF-6B08-ED60AF621FD9}"/>
          </ac:picMkLst>
        </pc:picChg>
        <pc:picChg chg="add mod">
          <ac:chgData name="Heather Prenovost" userId="S::heather.prenovost@prc-saltillo.com::240e73a0-c459-4c08-b792-0b549642199f" providerId="AD" clId="Web-{CC17EEEF-8F93-2576-79DC-9E8F9023867B}" dt="2024-12-18T18:49:34.131" v="1589" actId="1076"/>
          <ac:picMkLst>
            <pc:docMk/>
            <pc:sldMk cId="4109674173" sldId="347"/>
            <ac:picMk id="8" creationId="{227D04E0-0A2D-5970-C584-4FE2B191C764}"/>
          </ac:picMkLst>
        </pc:picChg>
        <pc:picChg chg="add mod">
          <ac:chgData name="Heather Prenovost" userId="S::heather.prenovost@prc-saltillo.com::240e73a0-c459-4c08-b792-0b549642199f" providerId="AD" clId="Web-{CC17EEEF-8F93-2576-79DC-9E8F9023867B}" dt="2024-12-18T18:50:34.024" v="1593" actId="14100"/>
          <ac:picMkLst>
            <pc:docMk/>
            <pc:sldMk cId="4109674173" sldId="347"/>
            <ac:picMk id="9" creationId="{19E4EF59-26E2-85B2-3925-235F637879FB}"/>
          </ac:picMkLst>
        </pc:picChg>
      </pc:sldChg>
      <pc:sldChg chg="addSp delSp modSp new modNotes">
        <pc:chgData name="Heather Prenovost" userId="S::heather.prenovost@prc-saltillo.com::240e73a0-c459-4c08-b792-0b549642199f" providerId="AD" clId="Web-{CC17EEEF-8F93-2576-79DC-9E8F9023867B}" dt="2024-12-18T18:51:51.589" v="1596" actId="1076"/>
        <pc:sldMkLst>
          <pc:docMk/>
          <pc:sldMk cId="232798321" sldId="369"/>
        </pc:sldMkLst>
        <pc:spChg chg="mod">
          <ac:chgData name="Heather Prenovost" userId="S::heather.prenovost@prc-saltillo.com::240e73a0-c459-4c08-b792-0b549642199f" providerId="AD" clId="Web-{CC17EEEF-8F93-2576-79DC-9E8F9023867B}" dt="2024-12-18T18:27:56.651" v="442" actId="20577"/>
          <ac:spMkLst>
            <pc:docMk/>
            <pc:sldMk cId="232798321" sldId="369"/>
            <ac:spMk id="2" creationId="{051E6EAF-9D07-99EC-2D8B-5CA864042B08}"/>
          </ac:spMkLst>
        </pc:spChg>
        <pc:picChg chg="add mod">
          <ac:chgData name="Heather Prenovost" userId="S::heather.prenovost@prc-saltillo.com::240e73a0-c459-4c08-b792-0b549642199f" providerId="AD" clId="Web-{CC17EEEF-8F93-2576-79DC-9E8F9023867B}" dt="2024-12-18T18:51:51.589" v="1596" actId="1076"/>
          <ac:picMkLst>
            <pc:docMk/>
            <pc:sldMk cId="232798321" sldId="369"/>
            <ac:picMk id="5" creationId="{A0243468-D87D-9348-22FF-C494D8D3F1A3}"/>
          </ac:picMkLst>
        </pc:picChg>
      </pc:sldChg>
      <pc:sldChg chg="addSp delSp modSp add replId modNotes">
        <pc:chgData name="Heather Prenovost" userId="S::heather.prenovost@prc-saltillo.com::240e73a0-c459-4c08-b792-0b549642199f" providerId="AD" clId="Web-{CC17EEEF-8F93-2576-79DC-9E8F9023867B}" dt="2024-12-18T18:42:30.508" v="1222"/>
        <pc:sldMkLst>
          <pc:docMk/>
          <pc:sldMk cId="948190468" sldId="370"/>
        </pc:sldMkLst>
        <pc:picChg chg="add mod">
          <ac:chgData name="Heather Prenovost" userId="S::heather.prenovost@prc-saltillo.com::240e73a0-c459-4c08-b792-0b549642199f" providerId="AD" clId="Web-{CC17EEEF-8F93-2576-79DC-9E8F9023867B}" dt="2024-12-18T18:39:40.565" v="991"/>
          <ac:picMkLst>
            <pc:docMk/>
            <pc:sldMk cId="948190468" sldId="370"/>
            <ac:picMk id="3" creationId="{EC731C27-5618-79ED-50F7-F031BC9C32EB}"/>
          </ac:picMkLst>
        </pc:picChg>
      </pc:sldChg>
      <pc:sldChg chg="addSp delSp modSp new modNotes">
        <pc:chgData name="Heather Prenovost" userId="S::heather.prenovost@prc-saltillo.com::240e73a0-c459-4c08-b792-0b549642199f" providerId="AD" clId="Web-{CC17EEEF-8F93-2576-79DC-9E8F9023867B}" dt="2024-12-18T18:44:57.106" v="1563"/>
        <pc:sldMkLst>
          <pc:docMk/>
          <pc:sldMk cId="3360606806" sldId="371"/>
        </pc:sldMkLst>
        <pc:spChg chg="mod">
          <ac:chgData name="Heather Prenovost" userId="S::heather.prenovost@prc-saltillo.com::240e73a0-c459-4c08-b792-0b549642199f" providerId="AD" clId="Web-{CC17EEEF-8F93-2576-79DC-9E8F9023867B}" dt="2024-12-18T18:42:51.727" v="1268" actId="20577"/>
          <ac:spMkLst>
            <pc:docMk/>
            <pc:sldMk cId="3360606806" sldId="371"/>
            <ac:spMk id="2" creationId="{13B72EA7-2D6A-AD07-437B-08B65E9843BB}"/>
          </ac:spMkLst>
        </pc:spChg>
        <pc:picChg chg="add mod">
          <ac:chgData name="Heather Prenovost" userId="S::heather.prenovost@prc-saltillo.com::240e73a0-c459-4c08-b792-0b549642199f" providerId="AD" clId="Web-{CC17EEEF-8F93-2576-79DC-9E8F9023867B}" dt="2024-12-18T18:43:46.338" v="1271" actId="1076"/>
          <ac:picMkLst>
            <pc:docMk/>
            <pc:sldMk cId="3360606806" sldId="371"/>
            <ac:picMk id="4" creationId="{B4AA6E91-193B-FE4D-C285-91CEDE35527F}"/>
          </ac:picMkLst>
        </pc:picChg>
      </pc:sldChg>
    </pc:docChg>
  </pc:docChgLst>
  <pc:docChgLst>
    <pc:chgData name="christine.palmquist@spps.org" userId="S::urn:spo:guest#christine.palmquist@spps.org::" providerId="AD" clId="Web-{D3B76A67-9996-8F5D-253D-944C5B1DFBDC}"/>
    <pc:docChg chg="addSld modSld">
      <pc:chgData name="christine.palmquist@spps.org" userId="S::urn:spo:guest#christine.palmquist@spps.org::" providerId="AD" clId="Web-{D3B76A67-9996-8F5D-253D-944C5B1DFBDC}" dt="2025-01-16T13:22:09.684" v="259"/>
      <pc:docMkLst>
        <pc:docMk/>
      </pc:docMkLst>
      <pc:sldChg chg="delSp modNotes">
        <pc:chgData name="christine.palmquist@spps.org" userId="S::urn:spo:guest#christine.palmquist@spps.org::" providerId="AD" clId="Web-{D3B76A67-9996-8F5D-253D-944C5B1DFBDC}" dt="2025-01-16T13:22:09.684" v="259"/>
        <pc:sldMkLst>
          <pc:docMk/>
          <pc:sldMk cId="110594587" sldId="348"/>
        </pc:sldMkLst>
        <pc:spChg chg="del">
          <ac:chgData name="christine.palmquist@spps.org" userId="S::urn:spo:guest#christine.palmquist@spps.org::" providerId="AD" clId="Web-{D3B76A67-9996-8F5D-253D-944C5B1DFBDC}" dt="2025-01-16T13:22:09.684" v="259"/>
          <ac:spMkLst>
            <pc:docMk/>
            <pc:sldMk cId="110594587" sldId="348"/>
            <ac:spMk id="5" creationId="{BAAD9114-FE4D-74F0-02EA-7C04160F3CF0}"/>
          </ac:spMkLst>
        </pc:spChg>
      </pc:sldChg>
      <pc:sldChg chg="modNotes">
        <pc:chgData name="christine.palmquist@spps.org" userId="S::urn:spo:guest#christine.palmquist@spps.org::" providerId="AD" clId="Web-{D3B76A67-9996-8F5D-253D-944C5B1DFBDC}" dt="2025-01-08T15:10:48.319" v="96"/>
        <pc:sldMkLst>
          <pc:docMk/>
          <pc:sldMk cId="3585231024" sldId="360"/>
        </pc:sldMkLst>
      </pc:sldChg>
      <pc:sldChg chg="addSp delSp modSp modNotes">
        <pc:chgData name="christine.palmquist@spps.org" userId="S::urn:spo:guest#christine.palmquist@spps.org::" providerId="AD" clId="Web-{D3B76A67-9996-8F5D-253D-944C5B1DFBDC}" dt="2025-01-16T13:16:49.543" v="171"/>
        <pc:sldMkLst>
          <pc:docMk/>
          <pc:sldMk cId="3583232202" sldId="365"/>
        </pc:sldMkLst>
        <pc:spChg chg="add del mod">
          <ac:chgData name="christine.palmquist@spps.org" userId="S::urn:spo:guest#christine.palmquist@spps.org::" providerId="AD" clId="Web-{D3B76A67-9996-8F5D-253D-944C5B1DFBDC}" dt="2025-01-16T13:16:49.543" v="171"/>
          <ac:spMkLst>
            <pc:docMk/>
            <pc:sldMk cId="3583232202" sldId="365"/>
            <ac:spMk id="3" creationId="{A4B78CCA-FDEA-E1FB-9BB3-18FC0B737357}"/>
          </ac:spMkLst>
        </pc:spChg>
      </pc:sldChg>
      <pc:sldChg chg="addSp delSp modSp new">
        <pc:chgData name="christine.palmquist@spps.org" userId="S::urn:spo:guest#christine.palmquist@spps.org::" providerId="AD" clId="Web-{D3B76A67-9996-8F5D-253D-944C5B1DFBDC}" dt="2025-01-08T15:08:47.409" v="92" actId="14100"/>
        <pc:sldMkLst>
          <pc:docMk/>
          <pc:sldMk cId="1069302619" sldId="373"/>
        </pc:sldMkLst>
        <pc:spChg chg="mod">
          <ac:chgData name="christine.palmquist@spps.org" userId="S::urn:spo:guest#christine.palmquist@spps.org::" providerId="AD" clId="Web-{D3B76A67-9996-8F5D-253D-944C5B1DFBDC}" dt="2025-01-08T15:08:43.691" v="91" actId="20577"/>
          <ac:spMkLst>
            <pc:docMk/>
            <pc:sldMk cId="1069302619" sldId="373"/>
            <ac:spMk id="2" creationId="{F51E978A-844F-BE4D-804C-E4CB16D6C309}"/>
          </ac:spMkLst>
        </pc:spChg>
        <pc:picChg chg="add mod">
          <ac:chgData name="christine.palmquist@spps.org" userId="S::urn:spo:guest#christine.palmquist@spps.org::" providerId="AD" clId="Web-{D3B76A67-9996-8F5D-253D-944C5B1DFBDC}" dt="2025-01-08T15:06:33.375" v="5" actId="1076"/>
          <ac:picMkLst>
            <pc:docMk/>
            <pc:sldMk cId="1069302619" sldId="373"/>
            <ac:picMk id="7" creationId="{95AF9060-60E1-D59F-1510-E7866ECB510C}"/>
          </ac:picMkLst>
        </pc:picChg>
        <pc:picChg chg="add mod">
          <ac:chgData name="christine.palmquist@spps.org" userId="S::urn:spo:guest#christine.palmquist@spps.org::" providerId="AD" clId="Web-{D3B76A67-9996-8F5D-253D-944C5B1DFBDC}" dt="2025-01-08T15:08:47.409" v="92" actId="14100"/>
          <ac:picMkLst>
            <pc:docMk/>
            <pc:sldMk cId="1069302619" sldId="373"/>
            <ac:picMk id="8" creationId="{915648D5-19D9-4413-4284-EC47957B1816}"/>
          </ac:picMkLst>
        </pc:picChg>
      </pc:sldChg>
    </pc:docChg>
  </pc:docChgLst>
  <pc:docChgLst>
    <pc:chgData name="Heather Prenovost" userId="240e73a0-c459-4c08-b792-0b549642199f" providerId="ADAL" clId="{9E7D3A23-B096-4C2C-BABE-B7538DE0E205}"/>
    <pc:docChg chg="undo custSel addSld delSld modSld sldOrd">
      <pc:chgData name="Heather Prenovost" userId="240e73a0-c459-4c08-b792-0b549642199f" providerId="ADAL" clId="{9E7D3A23-B096-4C2C-BABE-B7538DE0E205}" dt="2024-12-18T17:58:38.514" v="3445" actId="478"/>
      <pc:docMkLst>
        <pc:docMk/>
      </pc:docMkLst>
      <pc:sldChg chg="delSp mod modNotesTx">
        <pc:chgData name="Heather Prenovost" userId="240e73a0-c459-4c08-b792-0b549642199f" providerId="ADAL" clId="{9E7D3A23-B096-4C2C-BABE-B7538DE0E205}" dt="2024-12-04T17:47:57.565" v="1332" actId="20577"/>
        <pc:sldMkLst>
          <pc:docMk/>
          <pc:sldMk cId="73458644" sldId="318"/>
        </pc:sldMkLst>
      </pc:sldChg>
      <pc:sldChg chg="addSp delSp modSp mod modNotesTx">
        <pc:chgData name="Heather Prenovost" userId="240e73a0-c459-4c08-b792-0b549642199f" providerId="ADAL" clId="{9E7D3A23-B096-4C2C-BABE-B7538DE0E205}" dt="2024-12-04T16:46:30.256" v="191" actId="20577"/>
        <pc:sldMkLst>
          <pc:docMk/>
          <pc:sldMk cId="1643777972" sldId="319"/>
        </pc:sldMkLst>
        <pc:picChg chg="add mod">
          <ac:chgData name="Heather Prenovost" userId="240e73a0-c459-4c08-b792-0b549642199f" providerId="ADAL" clId="{9E7D3A23-B096-4C2C-BABE-B7538DE0E205}" dt="2024-12-04T16:31:29.883" v="49" actId="1076"/>
          <ac:picMkLst>
            <pc:docMk/>
            <pc:sldMk cId="1643777972" sldId="319"/>
            <ac:picMk id="5" creationId="{C04D8823-06AB-A76B-16F2-FEA4D9D58E16}"/>
          </ac:picMkLst>
        </pc:picChg>
      </pc:sldChg>
      <pc:sldChg chg="addSp delSp modSp mod modNotesTx">
        <pc:chgData name="Heather Prenovost" userId="240e73a0-c459-4c08-b792-0b549642199f" providerId="ADAL" clId="{9E7D3A23-B096-4C2C-BABE-B7538DE0E205}" dt="2024-12-04T17:01:58.932" v="696" actId="1076"/>
        <pc:sldMkLst>
          <pc:docMk/>
          <pc:sldMk cId="3047485640" sldId="320"/>
        </pc:sldMkLst>
        <pc:picChg chg="add mod">
          <ac:chgData name="Heather Prenovost" userId="240e73a0-c459-4c08-b792-0b549642199f" providerId="ADAL" clId="{9E7D3A23-B096-4C2C-BABE-B7538DE0E205}" dt="2024-12-04T17:01:49.764" v="692" actId="1076"/>
          <ac:picMkLst>
            <pc:docMk/>
            <pc:sldMk cId="3047485640" sldId="320"/>
            <ac:picMk id="2" creationId="{45129FAA-A3CE-E7ED-4585-CF60117D1373}"/>
          </ac:picMkLst>
        </pc:picChg>
        <pc:picChg chg="add mod">
          <ac:chgData name="Heather Prenovost" userId="240e73a0-c459-4c08-b792-0b549642199f" providerId="ADAL" clId="{9E7D3A23-B096-4C2C-BABE-B7538DE0E205}" dt="2024-12-04T17:01:57.314" v="695" actId="1076"/>
          <ac:picMkLst>
            <pc:docMk/>
            <pc:sldMk cId="3047485640" sldId="320"/>
            <ac:picMk id="3" creationId="{1D7F1430-DE98-6FBC-792A-1847BE3D1766}"/>
          </ac:picMkLst>
        </pc:picChg>
        <pc:picChg chg="add mod">
          <ac:chgData name="Heather Prenovost" userId="240e73a0-c459-4c08-b792-0b549642199f" providerId="ADAL" clId="{9E7D3A23-B096-4C2C-BABE-B7538DE0E205}" dt="2024-12-04T17:01:58.932" v="696" actId="1076"/>
          <ac:picMkLst>
            <pc:docMk/>
            <pc:sldMk cId="3047485640" sldId="320"/>
            <ac:picMk id="6" creationId="{9301CFF7-A16D-B65F-C177-13F7F87AF4FF}"/>
          </ac:picMkLst>
        </pc:picChg>
      </pc:sldChg>
      <pc:sldChg chg="modNotesTx">
        <pc:chgData name="Heather Prenovost" userId="240e73a0-c459-4c08-b792-0b549642199f" providerId="ADAL" clId="{9E7D3A23-B096-4C2C-BABE-B7538DE0E205}" dt="2024-12-04T17:48:46.334" v="1501" actId="20577"/>
        <pc:sldMkLst>
          <pc:docMk/>
          <pc:sldMk cId="1171917385" sldId="322"/>
        </pc:sldMkLst>
      </pc:sldChg>
      <pc:sldChg chg="modSp mod">
        <pc:chgData name="Heather Prenovost" userId="240e73a0-c459-4c08-b792-0b549642199f" providerId="ADAL" clId="{9E7D3A23-B096-4C2C-BABE-B7538DE0E205}" dt="2024-12-04T16:37:14.789" v="114" actId="20577"/>
        <pc:sldMkLst>
          <pc:docMk/>
          <pc:sldMk cId="805678314" sldId="325"/>
        </pc:sldMkLst>
        <pc:spChg chg="mod">
          <ac:chgData name="Heather Prenovost" userId="240e73a0-c459-4c08-b792-0b549642199f" providerId="ADAL" clId="{9E7D3A23-B096-4C2C-BABE-B7538DE0E205}" dt="2024-12-04T16:37:14.789" v="114" actId="20577"/>
          <ac:spMkLst>
            <pc:docMk/>
            <pc:sldMk cId="805678314" sldId="325"/>
            <ac:spMk id="2" creationId="{0F851C09-C0D4-4FB4-945B-7B94427E4024}"/>
          </ac:spMkLst>
        </pc:spChg>
      </pc:sldChg>
      <pc:sldChg chg="del">
        <pc:chgData name="Heather Prenovost" userId="240e73a0-c459-4c08-b792-0b549642199f" providerId="ADAL" clId="{9E7D3A23-B096-4C2C-BABE-B7538DE0E205}" dt="2024-12-04T17:48:02.641" v="1333" actId="47"/>
        <pc:sldMkLst>
          <pc:docMk/>
          <pc:sldMk cId="1039964350" sldId="333"/>
        </pc:sldMkLst>
      </pc:sldChg>
      <pc:sldChg chg="addSp delSp modSp mod modNotesTx">
        <pc:chgData name="Heather Prenovost" userId="240e73a0-c459-4c08-b792-0b549642199f" providerId="ADAL" clId="{9E7D3A23-B096-4C2C-BABE-B7538DE0E205}" dt="2024-12-18T17:51:38.537" v="3023" actId="20577"/>
        <pc:sldMkLst>
          <pc:docMk/>
          <pc:sldMk cId="672042539" sldId="336"/>
        </pc:sldMkLst>
        <pc:picChg chg="add mod modCrop">
          <ac:chgData name="Heather Prenovost" userId="240e73a0-c459-4c08-b792-0b549642199f" providerId="ADAL" clId="{9E7D3A23-B096-4C2C-BABE-B7538DE0E205}" dt="2024-12-04T18:02:59.282" v="1535" actId="208"/>
          <ac:picMkLst>
            <pc:docMk/>
            <pc:sldMk cId="672042539" sldId="336"/>
            <ac:picMk id="8" creationId="{3696B2C7-64D8-5C91-11E8-48879A6BEA0E}"/>
          </ac:picMkLst>
        </pc:picChg>
      </pc:sldChg>
      <pc:sldChg chg="addSp delSp modSp">
        <pc:chgData name="Heather Prenovost" userId="240e73a0-c459-4c08-b792-0b549642199f" providerId="ADAL" clId="{9E7D3A23-B096-4C2C-BABE-B7538DE0E205}" dt="2024-12-04T17:35:26.720" v="1165" actId="21"/>
        <pc:sldMkLst>
          <pc:docMk/>
          <pc:sldMk cId="454114262" sldId="337"/>
        </pc:sldMkLst>
        <pc:picChg chg="mod">
          <ac:chgData name="Heather Prenovost" userId="240e73a0-c459-4c08-b792-0b549642199f" providerId="ADAL" clId="{9E7D3A23-B096-4C2C-BABE-B7538DE0E205}" dt="2024-12-04T17:33:39.535" v="1155" actId="1076"/>
          <ac:picMkLst>
            <pc:docMk/>
            <pc:sldMk cId="454114262" sldId="337"/>
            <ac:picMk id="24" creationId="{281DF3FB-FD66-B815-19FB-F67BC74640B4}"/>
          </ac:picMkLst>
        </pc:picChg>
      </pc:sldChg>
      <pc:sldChg chg="addSp delSp modSp mod modNotesTx">
        <pc:chgData name="Heather Prenovost" userId="240e73a0-c459-4c08-b792-0b549642199f" providerId="ADAL" clId="{9E7D3A23-B096-4C2C-BABE-B7538DE0E205}" dt="2024-12-18T17:52:46.028" v="3153" actId="20577"/>
        <pc:sldMkLst>
          <pc:docMk/>
          <pc:sldMk cId="3203914944" sldId="338"/>
        </pc:sldMkLst>
        <pc:picChg chg="add mod modCrop">
          <ac:chgData name="Heather Prenovost" userId="240e73a0-c459-4c08-b792-0b549642199f" providerId="ADAL" clId="{9E7D3A23-B096-4C2C-BABE-B7538DE0E205}" dt="2024-12-04T18:04:50.266" v="1544" actId="208"/>
          <ac:picMkLst>
            <pc:docMk/>
            <pc:sldMk cId="3203914944" sldId="338"/>
            <ac:picMk id="6" creationId="{0661CFDD-7F08-707C-C800-C54A55A52F96}"/>
          </ac:picMkLst>
        </pc:picChg>
      </pc:sldChg>
      <pc:sldChg chg="modSp mod">
        <pc:chgData name="Heather Prenovost" userId="240e73a0-c459-4c08-b792-0b549642199f" providerId="ADAL" clId="{9E7D3A23-B096-4C2C-BABE-B7538DE0E205}" dt="2024-12-04T18:05:45.694" v="1547" actId="208"/>
        <pc:sldMkLst>
          <pc:docMk/>
          <pc:sldMk cId="1711067661" sldId="339"/>
        </pc:sldMkLst>
        <pc:picChg chg="mod">
          <ac:chgData name="Heather Prenovost" userId="240e73a0-c459-4c08-b792-0b549642199f" providerId="ADAL" clId="{9E7D3A23-B096-4C2C-BABE-B7538DE0E205}" dt="2024-12-04T18:05:45.694" v="1547" actId="208"/>
          <ac:picMkLst>
            <pc:docMk/>
            <pc:sldMk cId="1711067661" sldId="339"/>
            <ac:picMk id="4" creationId="{FE9AC112-77F8-F477-6082-9D900CC8606E}"/>
          </ac:picMkLst>
        </pc:picChg>
      </pc:sldChg>
      <pc:sldChg chg="addSp modSp new mod modNotesTx">
        <pc:chgData name="Heather Prenovost" userId="240e73a0-c459-4c08-b792-0b549642199f" providerId="ADAL" clId="{9E7D3A23-B096-4C2C-BABE-B7538DE0E205}" dt="2024-12-18T16:38:17.566" v="1779" actId="313"/>
        <pc:sldMkLst>
          <pc:docMk/>
          <pc:sldMk cId="4034537816" sldId="340"/>
        </pc:sldMkLst>
        <pc:spChg chg="mod">
          <ac:chgData name="Heather Prenovost" userId="240e73a0-c459-4c08-b792-0b549642199f" providerId="ADAL" clId="{9E7D3A23-B096-4C2C-BABE-B7538DE0E205}" dt="2024-12-04T16:29:29.213" v="38" actId="20577"/>
          <ac:spMkLst>
            <pc:docMk/>
            <pc:sldMk cId="4034537816" sldId="340"/>
            <ac:spMk id="2" creationId="{074F7446-FADA-C317-E021-B9FA9250C3AC}"/>
          </ac:spMkLst>
        </pc:spChg>
        <pc:spChg chg="add mod">
          <ac:chgData name="Heather Prenovost" userId="240e73a0-c459-4c08-b792-0b549642199f" providerId="ADAL" clId="{9E7D3A23-B096-4C2C-BABE-B7538DE0E205}" dt="2024-12-04T17:55:40.653" v="1523" actId="20577"/>
          <ac:spMkLst>
            <pc:docMk/>
            <pc:sldMk cId="4034537816" sldId="340"/>
            <ac:spMk id="13" creationId="{5B96697A-8832-7767-A462-F73F7A4EB4B0}"/>
          </ac:spMkLst>
        </pc:spChg>
        <pc:spChg chg="add mod">
          <ac:chgData name="Heather Prenovost" userId="240e73a0-c459-4c08-b792-0b549642199f" providerId="ADAL" clId="{9E7D3A23-B096-4C2C-BABE-B7538DE0E205}" dt="2024-12-04T17:55:56.899" v="1526" actId="208"/>
          <ac:spMkLst>
            <pc:docMk/>
            <pc:sldMk cId="4034537816" sldId="340"/>
            <ac:spMk id="14" creationId="{444B0841-304C-1BF0-10E4-F7F7F86E9B3A}"/>
          </ac:spMkLst>
        </pc:spChg>
        <pc:picChg chg="add mod">
          <ac:chgData name="Heather Prenovost" userId="240e73a0-c459-4c08-b792-0b549642199f" providerId="ADAL" clId="{9E7D3A23-B096-4C2C-BABE-B7538DE0E205}" dt="2024-12-04T17:55:09.150" v="1503" actId="1076"/>
          <ac:picMkLst>
            <pc:docMk/>
            <pc:sldMk cId="4034537816" sldId="340"/>
            <ac:picMk id="9" creationId="{3B24EDE2-6671-DCD1-A0F9-E7AF1AE56C6A}"/>
          </ac:picMkLst>
        </pc:picChg>
      </pc:sldChg>
      <pc:sldChg chg="addSp delSp modSp add mod modNotesTx">
        <pc:chgData name="Heather Prenovost" userId="240e73a0-c459-4c08-b792-0b549642199f" providerId="ADAL" clId="{9E7D3A23-B096-4C2C-BABE-B7538DE0E205}" dt="2024-12-04T16:47:58.588" v="195" actId="1076"/>
        <pc:sldMkLst>
          <pc:docMk/>
          <pc:sldMk cId="2273400351" sldId="341"/>
        </pc:sldMkLst>
        <pc:picChg chg="add mod">
          <ac:chgData name="Heather Prenovost" userId="240e73a0-c459-4c08-b792-0b549642199f" providerId="ADAL" clId="{9E7D3A23-B096-4C2C-BABE-B7538DE0E205}" dt="2024-12-04T16:46:57.858" v="192" actId="1076"/>
          <ac:picMkLst>
            <pc:docMk/>
            <pc:sldMk cId="2273400351" sldId="341"/>
            <ac:picMk id="4" creationId="{AF043AC3-6F35-71B9-BAFA-774D8CB4822D}"/>
          </ac:picMkLst>
        </pc:picChg>
        <pc:picChg chg="add mod">
          <ac:chgData name="Heather Prenovost" userId="240e73a0-c459-4c08-b792-0b549642199f" providerId="ADAL" clId="{9E7D3A23-B096-4C2C-BABE-B7538DE0E205}" dt="2024-12-04T16:47:58.588" v="195" actId="1076"/>
          <ac:picMkLst>
            <pc:docMk/>
            <pc:sldMk cId="2273400351" sldId="341"/>
            <ac:picMk id="7" creationId="{9C183062-81A4-FF67-339C-57A6B1F7587E}"/>
          </ac:picMkLst>
        </pc:picChg>
      </pc:sldChg>
      <pc:sldChg chg="modSp mod">
        <pc:chgData name="Heather Prenovost" userId="240e73a0-c459-4c08-b792-0b549642199f" providerId="ADAL" clId="{9E7D3A23-B096-4C2C-BABE-B7538DE0E205}" dt="2024-12-04T17:46:41.468" v="1202" actId="20577"/>
        <pc:sldMkLst>
          <pc:docMk/>
          <pc:sldMk cId="99785426" sldId="342"/>
        </pc:sldMkLst>
        <pc:spChg chg="mod">
          <ac:chgData name="Heather Prenovost" userId="240e73a0-c459-4c08-b792-0b549642199f" providerId="ADAL" clId="{9E7D3A23-B096-4C2C-BABE-B7538DE0E205}" dt="2024-12-04T17:46:41.468" v="1202" actId="20577"/>
          <ac:spMkLst>
            <pc:docMk/>
            <pc:sldMk cId="99785426" sldId="342"/>
            <ac:spMk id="2" creationId="{FC3E7A4E-2CB5-2C7B-5399-77675B8722D4}"/>
          </ac:spMkLst>
        </pc:spChg>
      </pc:sldChg>
      <pc:sldChg chg="addSp delSp modSp add mod modNotesTx">
        <pc:chgData name="Heather Prenovost" userId="240e73a0-c459-4c08-b792-0b549642199f" providerId="ADAL" clId="{9E7D3A23-B096-4C2C-BABE-B7538DE0E205}" dt="2024-12-04T16:50:14.492" v="542" actId="20577"/>
        <pc:sldMkLst>
          <pc:docMk/>
          <pc:sldMk cId="1779711988" sldId="344"/>
        </pc:sldMkLst>
        <pc:picChg chg="add mod">
          <ac:chgData name="Heather Prenovost" userId="240e73a0-c459-4c08-b792-0b549642199f" providerId="ADAL" clId="{9E7D3A23-B096-4C2C-BABE-B7538DE0E205}" dt="2024-12-04T16:36:27.577" v="64" actId="14100"/>
          <ac:picMkLst>
            <pc:docMk/>
            <pc:sldMk cId="1779711988" sldId="344"/>
            <ac:picMk id="5" creationId="{BEA44C9F-0D8B-5741-36B1-0381BE3D40EE}"/>
          </ac:picMkLst>
        </pc:picChg>
      </pc:sldChg>
      <pc:sldChg chg="addSp delSp modSp new mod ord">
        <pc:chgData name="Heather Prenovost" userId="240e73a0-c459-4c08-b792-0b549642199f" providerId="ADAL" clId="{9E7D3A23-B096-4C2C-BABE-B7538DE0E205}" dt="2024-12-04T17:17:28.406" v="937" actId="1076"/>
        <pc:sldMkLst>
          <pc:docMk/>
          <pc:sldMk cId="3517295435" sldId="345"/>
        </pc:sldMkLst>
        <pc:spChg chg="mod">
          <ac:chgData name="Heather Prenovost" userId="240e73a0-c459-4c08-b792-0b549642199f" providerId="ADAL" clId="{9E7D3A23-B096-4C2C-BABE-B7538DE0E205}" dt="2024-12-04T17:03:06.872" v="720" actId="20577"/>
          <ac:spMkLst>
            <pc:docMk/>
            <pc:sldMk cId="3517295435" sldId="345"/>
            <ac:spMk id="2" creationId="{1DC1846A-6DE0-BF2D-93EF-8D2109E0DEF5}"/>
          </ac:spMkLst>
        </pc:spChg>
        <pc:spChg chg="mod">
          <ac:chgData name="Heather Prenovost" userId="240e73a0-c459-4c08-b792-0b549642199f" providerId="ADAL" clId="{9E7D3A23-B096-4C2C-BABE-B7538DE0E205}" dt="2024-12-04T17:17:22.654" v="936" actId="2710"/>
          <ac:spMkLst>
            <pc:docMk/>
            <pc:sldMk cId="3517295435" sldId="345"/>
            <ac:spMk id="3" creationId="{06F102AE-0797-58C8-DA54-1870AA3ACC0B}"/>
          </ac:spMkLst>
        </pc:spChg>
        <pc:picChg chg="add mod">
          <ac:chgData name="Heather Prenovost" userId="240e73a0-c459-4c08-b792-0b549642199f" providerId="ADAL" clId="{9E7D3A23-B096-4C2C-BABE-B7538DE0E205}" dt="2024-12-04T17:17:28.406" v="937" actId="1076"/>
          <ac:picMkLst>
            <pc:docMk/>
            <pc:sldMk cId="3517295435" sldId="345"/>
            <ac:picMk id="8" creationId="{B5CF1599-CBDB-5184-7D9C-C2149292BB09}"/>
          </ac:picMkLst>
        </pc:picChg>
      </pc:sldChg>
      <pc:sldChg chg="addSp delSp modSp new mod modNotesTx">
        <pc:chgData name="Heather Prenovost" userId="240e73a0-c459-4c08-b792-0b549642199f" providerId="ADAL" clId="{9E7D3A23-B096-4C2C-BABE-B7538DE0E205}" dt="2024-12-04T17:23:51.974" v="1139" actId="1076"/>
        <pc:sldMkLst>
          <pc:docMk/>
          <pc:sldMk cId="1465425212" sldId="346"/>
        </pc:sldMkLst>
        <pc:spChg chg="mod">
          <ac:chgData name="Heather Prenovost" userId="240e73a0-c459-4c08-b792-0b549642199f" providerId="ADAL" clId="{9E7D3A23-B096-4C2C-BABE-B7538DE0E205}" dt="2024-12-04T17:17:40.745" v="959" actId="20577"/>
          <ac:spMkLst>
            <pc:docMk/>
            <pc:sldMk cId="1465425212" sldId="346"/>
            <ac:spMk id="2" creationId="{32D8B9B0-77AA-9196-069E-5E28DABB67A7}"/>
          </ac:spMkLst>
        </pc:spChg>
        <pc:spChg chg="mod">
          <ac:chgData name="Heather Prenovost" userId="240e73a0-c459-4c08-b792-0b549642199f" providerId="ADAL" clId="{9E7D3A23-B096-4C2C-BABE-B7538DE0E205}" dt="2024-12-04T17:18:40.822" v="981" actId="5793"/>
          <ac:spMkLst>
            <pc:docMk/>
            <pc:sldMk cId="1465425212" sldId="346"/>
            <ac:spMk id="3" creationId="{CD70CB33-0CC8-3B71-4DE7-A5840CCFC4C9}"/>
          </ac:spMkLst>
        </pc:spChg>
        <pc:spChg chg="mod">
          <ac:chgData name="Heather Prenovost" userId="240e73a0-c459-4c08-b792-0b549642199f" providerId="ADAL" clId="{9E7D3A23-B096-4C2C-BABE-B7538DE0E205}" dt="2024-12-04T17:22:55.567" v="1076" actId="1076"/>
          <ac:spMkLst>
            <pc:docMk/>
            <pc:sldMk cId="1465425212" sldId="346"/>
            <ac:spMk id="4" creationId="{F4122477-BAD0-DC51-C9BB-73EBD998AF8E}"/>
          </ac:spMkLst>
        </pc:spChg>
        <pc:spChg chg="add mod">
          <ac:chgData name="Heather Prenovost" userId="240e73a0-c459-4c08-b792-0b549642199f" providerId="ADAL" clId="{9E7D3A23-B096-4C2C-BABE-B7538DE0E205}" dt="2024-12-04T17:23:06.636" v="1085" actId="20577"/>
          <ac:spMkLst>
            <pc:docMk/>
            <pc:sldMk cId="1465425212" sldId="346"/>
            <ac:spMk id="13" creationId="{9A55592D-43A0-1AE8-B11C-B83FFFCA8F0D}"/>
          </ac:spMkLst>
        </pc:spChg>
        <pc:spChg chg="add mod">
          <ac:chgData name="Heather Prenovost" userId="240e73a0-c459-4c08-b792-0b549642199f" providerId="ADAL" clId="{9E7D3A23-B096-4C2C-BABE-B7538DE0E205}" dt="2024-12-04T17:23:24.157" v="1094" actId="1076"/>
          <ac:spMkLst>
            <pc:docMk/>
            <pc:sldMk cId="1465425212" sldId="346"/>
            <ac:spMk id="14" creationId="{8F84A22B-24B4-45A4-14E3-371A6DF1757C}"/>
          </ac:spMkLst>
        </pc:spChg>
        <pc:spChg chg="add mod">
          <ac:chgData name="Heather Prenovost" userId="240e73a0-c459-4c08-b792-0b549642199f" providerId="ADAL" clId="{9E7D3A23-B096-4C2C-BABE-B7538DE0E205}" dt="2024-12-04T17:23:31.779" v="1107" actId="20577"/>
          <ac:spMkLst>
            <pc:docMk/>
            <pc:sldMk cId="1465425212" sldId="346"/>
            <ac:spMk id="15" creationId="{8D2D5950-0F1F-30CB-A30F-2CF74051BBB0}"/>
          </ac:spMkLst>
        </pc:spChg>
        <pc:spChg chg="add mod">
          <ac:chgData name="Heather Prenovost" userId="240e73a0-c459-4c08-b792-0b549642199f" providerId="ADAL" clId="{9E7D3A23-B096-4C2C-BABE-B7538DE0E205}" dt="2024-12-04T17:23:51.974" v="1139" actId="1076"/>
          <ac:spMkLst>
            <pc:docMk/>
            <pc:sldMk cId="1465425212" sldId="346"/>
            <ac:spMk id="16" creationId="{81A99E1F-74E0-52EF-450E-7CC2FA2CE734}"/>
          </ac:spMkLst>
        </pc:spChg>
        <pc:picChg chg="add mod">
          <ac:chgData name="Heather Prenovost" userId="240e73a0-c459-4c08-b792-0b549642199f" providerId="ADAL" clId="{9E7D3A23-B096-4C2C-BABE-B7538DE0E205}" dt="2024-12-04T17:21:33.358" v="996" actId="207"/>
          <ac:picMkLst>
            <pc:docMk/>
            <pc:sldMk cId="1465425212" sldId="346"/>
            <ac:picMk id="8" creationId="{8BF8811B-1F5E-0CD6-5C7B-5622D2D583DB}"/>
          </ac:picMkLst>
        </pc:picChg>
        <pc:picChg chg="add mod">
          <ac:chgData name="Heather Prenovost" userId="240e73a0-c459-4c08-b792-0b549642199f" providerId="ADAL" clId="{9E7D3A23-B096-4C2C-BABE-B7538DE0E205}" dt="2024-12-04T17:21:37.329" v="997" actId="207"/>
          <ac:picMkLst>
            <pc:docMk/>
            <pc:sldMk cId="1465425212" sldId="346"/>
            <ac:picMk id="9" creationId="{57DB66C2-2343-59F3-2963-EE154629558A}"/>
          </ac:picMkLst>
        </pc:picChg>
        <pc:picChg chg="add mod">
          <ac:chgData name="Heather Prenovost" userId="240e73a0-c459-4c08-b792-0b549642199f" providerId="ADAL" clId="{9E7D3A23-B096-4C2C-BABE-B7538DE0E205}" dt="2024-12-04T17:21:41.455" v="998" actId="207"/>
          <ac:picMkLst>
            <pc:docMk/>
            <pc:sldMk cId="1465425212" sldId="346"/>
            <ac:picMk id="10" creationId="{8EB7AA88-575F-468B-8004-AA168F89EA13}"/>
          </ac:picMkLst>
        </pc:picChg>
        <pc:picChg chg="add mod">
          <ac:chgData name="Heather Prenovost" userId="240e73a0-c459-4c08-b792-0b549642199f" providerId="ADAL" clId="{9E7D3A23-B096-4C2C-BABE-B7538DE0E205}" dt="2024-12-04T17:21:45.554" v="999" actId="207"/>
          <ac:picMkLst>
            <pc:docMk/>
            <pc:sldMk cId="1465425212" sldId="346"/>
            <ac:picMk id="11" creationId="{FB7A7E4A-91FC-079C-E766-709A0844189C}"/>
          </ac:picMkLst>
        </pc:picChg>
        <pc:picChg chg="add mod">
          <ac:chgData name="Heather Prenovost" userId="240e73a0-c459-4c08-b792-0b549642199f" providerId="ADAL" clId="{9E7D3A23-B096-4C2C-BABE-B7538DE0E205}" dt="2024-12-04T17:21:49.358" v="1000" actId="207"/>
          <ac:picMkLst>
            <pc:docMk/>
            <pc:sldMk cId="1465425212" sldId="346"/>
            <ac:picMk id="12" creationId="{CB1895B8-5FD0-05FB-5E1C-00151E2189C3}"/>
          </ac:picMkLst>
        </pc:picChg>
      </pc:sldChg>
      <pc:sldChg chg="addSp delSp modSp mod modNotesTx">
        <pc:chgData name="Heather Prenovost" userId="240e73a0-c459-4c08-b792-0b549642199f" providerId="ADAL" clId="{9E7D3A23-B096-4C2C-BABE-B7538DE0E205}" dt="2024-12-18T17:35:25.610" v="2145" actId="20577"/>
        <pc:sldMkLst>
          <pc:docMk/>
          <pc:sldMk cId="4109674173" sldId="347"/>
        </pc:sldMkLst>
        <pc:spChg chg="add mod">
          <ac:chgData name="Heather Prenovost" userId="240e73a0-c459-4c08-b792-0b549642199f" providerId="ADAL" clId="{9E7D3A23-B096-4C2C-BABE-B7538DE0E205}" dt="2024-12-04T17:38:52.908" v="1184" actId="20577"/>
          <ac:spMkLst>
            <pc:docMk/>
            <pc:sldMk cId="4109674173" sldId="347"/>
            <ac:spMk id="7" creationId="{6C1F6FF0-9DEE-BBFC-8D3B-0B29C8B2097D}"/>
          </ac:spMkLst>
        </pc:spChg>
        <pc:spChg chg="mod">
          <ac:chgData name="Heather Prenovost" userId="240e73a0-c459-4c08-b792-0b549642199f" providerId="ADAL" clId="{9E7D3A23-B096-4C2C-BABE-B7538DE0E205}" dt="2024-12-04T17:38:57.254" v="1185" actId="1076"/>
          <ac:spMkLst>
            <pc:docMk/>
            <pc:sldMk cId="4109674173" sldId="347"/>
            <ac:spMk id="11" creationId="{C18F62BE-98EE-E28B-7ACB-7AB4C8470995}"/>
          </ac:spMkLst>
        </pc:spChg>
      </pc:sldChg>
      <pc:sldChg chg="addSp delSp modSp mod">
        <pc:chgData name="Heather Prenovost" userId="240e73a0-c459-4c08-b792-0b549642199f" providerId="ADAL" clId="{9E7D3A23-B096-4C2C-BABE-B7538DE0E205}" dt="2024-12-04T18:09:45.654" v="1556" actId="1076"/>
        <pc:sldMkLst>
          <pc:docMk/>
          <pc:sldMk cId="311197020" sldId="349"/>
        </pc:sldMkLst>
        <pc:picChg chg="add mod">
          <ac:chgData name="Heather Prenovost" userId="240e73a0-c459-4c08-b792-0b549642199f" providerId="ADAL" clId="{9E7D3A23-B096-4C2C-BABE-B7538DE0E205}" dt="2024-12-04T18:09:45.654" v="1556" actId="1076"/>
          <ac:picMkLst>
            <pc:docMk/>
            <pc:sldMk cId="311197020" sldId="349"/>
            <ac:picMk id="5" creationId="{C383FE6C-6DCD-7B17-035D-E65CD3F1D22A}"/>
          </ac:picMkLst>
        </pc:picChg>
      </pc:sldChg>
      <pc:sldChg chg="modNotesTx">
        <pc:chgData name="Heather Prenovost" userId="240e73a0-c459-4c08-b792-0b549642199f" providerId="ADAL" clId="{9E7D3A23-B096-4C2C-BABE-B7538DE0E205}" dt="2024-12-18T14:23:21.900" v="1613" actId="20577"/>
        <pc:sldMkLst>
          <pc:docMk/>
          <pc:sldMk cId="2183271881" sldId="350"/>
        </pc:sldMkLst>
      </pc:sldChg>
      <pc:sldChg chg="delSp modSp new mod modNotesTx">
        <pc:chgData name="Heather Prenovost" userId="240e73a0-c459-4c08-b792-0b549642199f" providerId="ADAL" clId="{9E7D3A23-B096-4C2C-BABE-B7538DE0E205}" dt="2024-12-18T17:28:00.092" v="1895" actId="20577"/>
        <pc:sldMkLst>
          <pc:docMk/>
          <pc:sldMk cId="4083209732" sldId="353"/>
        </pc:sldMkLst>
        <pc:spChg chg="mod">
          <ac:chgData name="Heather Prenovost" userId="240e73a0-c459-4c08-b792-0b549642199f" providerId="ADAL" clId="{9E7D3A23-B096-4C2C-BABE-B7538DE0E205}" dt="2024-12-18T17:27:37.283" v="1800" actId="20577"/>
          <ac:spMkLst>
            <pc:docMk/>
            <pc:sldMk cId="4083209732" sldId="353"/>
            <ac:spMk id="2" creationId="{8757A50A-0C37-84A6-0D73-18B9FA62A1F0}"/>
          </ac:spMkLst>
        </pc:spChg>
      </pc:sldChg>
      <pc:sldChg chg="ord">
        <pc:chgData name="Heather Prenovost" userId="240e73a0-c459-4c08-b792-0b549642199f" providerId="ADAL" clId="{9E7D3A23-B096-4C2C-BABE-B7538DE0E205}" dt="2024-12-18T17:42:12.139" v="2595"/>
        <pc:sldMkLst>
          <pc:docMk/>
          <pc:sldMk cId="2672450352" sldId="354"/>
        </pc:sldMkLst>
      </pc:sldChg>
      <pc:sldChg chg="delSp add mod modNotesTx">
        <pc:chgData name="Heather Prenovost" userId="240e73a0-c459-4c08-b792-0b549642199f" providerId="ADAL" clId="{9E7D3A23-B096-4C2C-BABE-B7538DE0E205}" dt="2024-12-18T17:41:26.624" v="2541" actId="313"/>
        <pc:sldMkLst>
          <pc:docMk/>
          <pc:sldMk cId="3501379128" sldId="355"/>
        </pc:sldMkLst>
      </pc:sldChg>
      <pc:sldChg chg="addSp delSp modSp add mod modNotesTx">
        <pc:chgData name="Heather Prenovost" userId="240e73a0-c459-4c08-b792-0b549642199f" providerId="ADAL" clId="{9E7D3A23-B096-4C2C-BABE-B7538DE0E205}" dt="2024-12-18T17:41:40.620" v="2550" actId="20577"/>
        <pc:sldMkLst>
          <pc:docMk/>
          <pc:sldMk cId="522569421" sldId="356"/>
        </pc:sldMkLst>
      </pc:sldChg>
      <pc:sldChg chg="addSp modSp add mod modNotesTx">
        <pc:chgData name="Heather Prenovost" userId="240e73a0-c459-4c08-b792-0b549642199f" providerId="ADAL" clId="{9E7D3A23-B096-4C2C-BABE-B7538DE0E205}" dt="2024-12-18T17:41:58.796" v="2593" actId="20577"/>
        <pc:sldMkLst>
          <pc:docMk/>
          <pc:sldMk cId="601457024" sldId="357"/>
        </pc:sldMkLst>
      </pc:sldChg>
      <pc:sldChg chg="addSp delSp modSp new mod ord modNotesTx">
        <pc:chgData name="Heather Prenovost" userId="240e73a0-c459-4c08-b792-0b549642199f" providerId="ADAL" clId="{9E7D3A23-B096-4C2C-BABE-B7538DE0E205}" dt="2024-12-18T17:45:32.217" v="2696" actId="20577"/>
        <pc:sldMkLst>
          <pc:docMk/>
          <pc:sldMk cId="625970545" sldId="358"/>
        </pc:sldMkLst>
        <pc:spChg chg="mod">
          <ac:chgData name="Heather Prenovost" userId="240e73a0-c459-4c08-b792-0b549642199f" providerId="ADAL" clId="{9E7D3A23-B096-4C2C-BABE-B7538DE0E205}" dt="2024-12-18T17:42:44.816" v="2612" actId="20577"/>
          <ac:spMkLst>
            <pc:docMk/>
            <pc:sldMk cId="625970545" sldId="358"/>
            <ac:spMk id="2" creationId="{963800A5-7435-C097-561C-92F0122561B4}"/>
          </ac:spMkLst>
        </pc:spChg>
        <pc:picChg chg="add mod">
          <ac:chgData name="Heather Prenovost" userId="240e73a0-c459-4c08-b792-0b549642199f" providerId="ADAL" clId="{9E7D3A23-B096-4C2C-BABE-B7538DE0E205}" dt="2024-12-18T17:45:26.762" v="2695" actId="1076"/>
          <ac:picMkLst>
            <pc:docMk/>
            <pc:sldMk cId="625970545" sldId="358"/>
            <ac:picMk id="1028" creationId="{59508B09-65B4-0837-AB33-EE133D37DDCE}"/>
          </ac:picMkLst>
        </pc:picChg>
      </pc:sldChg>
      <pc:sldChg chg="delSp modSp new mod modNotesTx">
        <pc:chgData name="Heather Prenovost" userId="240e73a0-c459-4c08-b792-0b549642199f" providerId="ADAL" clId="{9E7D3A23-B096-4C2C-BABE-B7538DE0E205}" dt="2024-12-18T17:47:14.322" v="2821" actId="20577"/>
        <pc:sldMkLst>
          <pc:docMk/>
          <pc:sldMk cId="628749098" sldId="359"/>
        </pc:sldMkLst>
        <pc:spChg chg="mod">
          <ac:chgData name="Heather Prenovost" userId="240e73a0-c459-4c08-b792-0b549642199f" providerId="ADAL" clId="{9E7D3A23-B096-4C2C-BABE-B7538DE0E205}" dt="2024-12-18T17:46:01.132" v="2711" actId="20577"/>
          <ac:spMkLst>
            <pc:docMk/>
            <pc:sldMk cId="628749098" sldId="359"/>
            <ac:spMk id="2" creationId="{6ED16172-3A2E-2DAD-893B-B1514D97A6D0}"/>
          </ac:spMkLst>
        </pc:spChg>
      </pc:sldChg>
      <pc:sldChg chg="modNotesTx">
        <pc:chgData name="Heather Prenovost" userId="240e73a0-c459-4c08-b792-0b549642199f" providerId="ADAL" clId="{9E7D3A23-B096-4C2C-BABE-B7538DE0E205}" dt="2024-12-18T17:52:06.917" v="3068" actId="20577"/>
        <pc:sldMkLst>
          <pc:docMk/>
          <pc:sldMk cId="3585231024" sldId="360"/>
        </pc:sldMkLst>
      </pc:sldChg>
      <pc:sldChg chg="add modNotesTx">
        <pc:chgData name="Heather Prenovost" userId="240e73a0-c459-4c08-b792-0b549642199f" providerId="ADAL" clId="{9E7D3A23-B096-4C2C-BABE-B7538DE0E205}" dt="2024-12-18T17:47:56.576" v="2919" actId="20577"/>
        <pc:sldMkLst>
          <pc:docMk/>
          <pc:sldMk cId="3922471064" sldId="361"/>
        </pc:sldMkLst>
      </pc:sldChg>
      <pc:sldChg chg="addSp delSp modSp mod modNotesTx">
        <pc:chgData name="Heather Prenovost" userId="240e73a0-c459-4c08-b792-0b549642199f" providerId="ADAL" clId="{9E7D3A23-B096-4C2C-BABE-B7538DE0E205}" dt="2024-12-18T17:56:46.645" v="3375" actId="20577"/>
        <pc:sldMkLst>
          <pc:docMk/>
          <pc:sldMk cId="1210174513" sldId="362"/>
        </pc:sldMkLst>
        <pc:spChg chg="mod">
          <ac:chgData name="Heather Prenovost" userId="240e73a0-c459-4c08-b792-0b549642199f" providerId="ADAL" clId="{9E7D3A23-B096-4C2C-BABE-B7538DE0E205}" dt="2024-12-18T17:53:27.821" v="3184" actId="20577"/>
          <ac:spMkLst>
            <pc:docMk/>
            <pc:sldMk cId="1210174513" sldId="362"/>
            <ac:spMk id="2" creationId="{690E0CC8-3035-FB00-4D85-95BA480F4739}"/>
          </ac:spMkLst>
        </pc:spChg>
        <pc:picChg chg="add mod">
          <ac:chgData name="Heather Prenovost" userId="240e73a0-c459-4c08-b792-0b549642199f" providerId="ADAL" clId="{9E7D3A23-B096-4C2C-BABE-B7538DE0E205}" dt="2024-12-18T17:55:54.730" v="3192" actId="1076"/>
          <ac:picMkLst>
            <pc:docMk/>
            <pc:sldMk cId="1210174513" sldId="362"/>
            <ac:picMk id="6" creationId="{7A2D8CE6-15D5-219E-0C81-177B305C0F83}"/>
          </ac:picMkLst>
        </pc:picChg>
      </pc:sldChg>
      <pc:sldChg chg="delSp mod modNotesTx">
        <pc:chgData name="Heather Prenovost" userId="240e73a0-c459-4c08-b792-0b549642199f" providerId="ADAL" clId="{9E7D3A23-B096-4C2C-BABE-B7538DE0E205}" dt="2024-12-18T17:58:38.514" v="3445" actId="478"/>
        <pc:sldMkLst>
          <pc:docMk/>
          <pc:sldMk cId="286195040" sldId="364"/>
        </pc:sldMkLst>
      </pc:sldChg>
    </pc:docChg>
  </pc:docChgLst>
  <pc:docChgLst>
    <pc:chgData name="christine.palmquist@spps.org" userId="S::urn:spo:guest#christine.palmquist@spps.org::" providerId="AD" clId="Web-{41328F37-0D5D-3FD8-4767-1F0812FA1F40}"/>
    <pc:docChg chg="addSld delSld modSld sldOrd">
      <pc:chgData name="christine.palmquist@spps.org" userId="S::urn:spo:guest#christine.palmquist@spps.org::" providerId="AD" clId="Web-{41328F37-0D5D-3FD8-4767-1F0812FA1F40}" dt="2025-01-08T15:05:28.947" v="1865"/>
      <pc:docMkLst>
        <pc:docMk/>
      </pc:docMkLst>
      <pc:sldChg chg="modNotes">
        <pc:chgData name="christine.palmquist@spps.org" userId="S::urn:spo:guest#christine.palmquist@spps.org::" providerId="AD" clId="Web-{41328F37-0D5D-3FD8-4767-1F0812FA1F40}" dt="2025-01-08T14:50:43.114" v="1558"/>
        <pc:sldMkLst>
          <pc:docMk/>
          <pc:sldMk cId="73458644" sldId="318"/>
        </pc:sldMkLst>
      </pc:sldChg>
      <pc:sldChg chg="modSp">
        <pc:chgData name="christine.palmquist@spps.org" userId="S::urn:spo:guest#christine.palmquist@spps.org::" providerId="AD" clId="Web-{41328F37-0D5D-3FD8-4767-1F0812FA1F40}" dt="2024-12-18T16:37:05.808" v="2" actId="14100"/>
        <pc:sldMkLst>
          <pc:docMk/>
          <pc:sldMk cId="1171917385" sldId="322"/>
        </pc:sldMkLst>
        <pc:spChg chg="mod">
          <ac:chgData name="christine.palmquist@spps.org" userId="S::urn:spo:guest#christine.palmquist@spps.org::" providerId="AD" clId="Web-{41328F37-0D5D-3FD8-4767-1F0812FA1F40}" dt="2024-12-18T16:37:02.621" v="1" actId="1076"/>
          <ac:spMkLst>
            <pc:docMk/>
            <pc:sldMk cId="1171917385" sldId="322"/>
            <ac:spMk id="2" creationId="{0F851C09-C0D4-4FB4-945B-7B94427E4024}"/>
          </ac:spMkLst>
        </pc:spChg>
        <pc:picChg chg="mod">
          <ac:chgData name="christine.palmquist@spps.org" userId="S::urn:spo:guest#christine.palmquist@spps.org::" providerId="AD" clId="Web-{41328F37-0D5D-3FD8-4767-1F0812FA1F40}" dt="2024-12-18T16:37:05.808" v="2" actId="14100"/>
          <ac:picMkLst>
            <pc:docMk/>
            <pc:sldMk cId="1171917385" sldId="322"/>
            <ac:picMk id="5" creationId="{27BC16AB-1693-C8E2-EAD5-AECD62336FBA}"/>
          </ac:picMkLst>
        </pc:picChg>
      </pc:sldChg>
      <pc:sldChg chg="modSp">
        <pc:chgData name="christine.palmquist@spps.org" userId="S::urn:spo:guest#christine.palmquist@spps.org::" providerId="AD" clId="Web-{41328F37-0D5D-3FD8-4767-1F0812FA1F40}" dt="2024-12-18T18:06:49.367" v="501" actId="20577"/>
        <pc:sldMkLst>
          <pc:docMk/>
          <pc:sldMk cId="136996380" sldId="335"/>
        </pc:sldMkLst>
        <pc:spChg chg="mod">
          <ac:chgData name="christine.palmquist@spps.org" userId="S::urn:spo:guest#christine.palmquist@spps.org::" providerId="AD" clId="Web-{41328F37-0D5D-3FD8-4767-1F0812FA1F40}" dt="2024-12-18T18:06:49.367" v="501" actId="20577"/>
          <ac:spMkLst>
            <pc:docMk/>
            <pc:sldMk cId="136996380" sldId="335"/>
            <ac:spMk id="2" creationId="{935298D2-2B8D-B15D-99FC-543D60D90336}"/>
          </ac:spMkLst>
        </pc:spChg>
      </pc:sldChg>
      <pc:sldChg chg="delSp modNotes">
        <pc:chgData name="christine.palmquist@spps.org" userId="S::urn:spo:guest#christine.palmquist@spps.org::" providerId="AD" clId="Web-{41328F37-0D5D-3FD8-4767-1F0812FA1F40}" dt="2025-01-08T14:57:05.269" v="1684"/>
        <pc:sldMkLst>
          <pc:docMk/>
          <pc:sldMk cId="454114262" sldId="337"/>
        </pc:sldMkLst>
      </pc:sldChg>
      <pc:sldChg chg="ord modNotes">
        <pc:chgData name="christine.palmquist@spps.org" userId="S::urn:spo:guest#christine.palmquist@spps.org::" providerId="AD" clId="Web-{41328F37-0D5D-3FD8-4767-1F0812FA1F40}" dt="2025-01-08T15:01:30.374" v="1768"/>
        <pc:sldMkLst>
          <pc:docMk/>
          <pc:sldMk cId="3203914944" sldId="338"/>
        </pc:sldMkLst>
      </pc:sldChg>
      <pc:sldChg chg="ord">
        <pc:chgData name="christine.palmquist@spps.org" userId="S::urn:spo:guest#christine.palmquist@spps.org::" providerId="AD" clId="Web-{41328F37-0D5D-3FD8-4767-1F0812FA1F40}" dt="2024-12-18T17:52:50.282" v="204"/>
        <pc:sldMkLst>
          <pc:docMk/>
          <pc:sldMk cId="1711067661" sldId="339"/>
        </pc:sldMkLst>
      </pc:sldChg>
      <pc:sldChg chg="modNotes">
        <pc:chgData name="christine.palmquist@spps.org" userId="S::urn:spo:guest#christine.palmquist@spps.org::" providerId="AD" clId="Web-{41328F37-0D5D-3FD8-4767-1F0812FA1F40}" dt="2025-01-08T14:55:56.267" v="1682"/>
        <pc:sldMkLst>
          <pc:docMk/>
          <pc:sldMk cId="4034537816" sldId="340"/>
        </pc:sldMkLst>
      </pc:sldChg>
      <pc:sldChg chg="modSp modNotes">
        <pc:chgData name="christine.palmquist@spps.org" userId="S::urn:spo:guest#christine.palmquist@spps.org::" providerId="AD" clId="Web-{41328F37-0D5D-3FD8-4767-1F0812FA1F40}" dt="2025-01-08T14:47:01.728" v="1461"/>
        <pc:sldMkLst>
          <pc:docMk/>
          <pc:sldMk cId="3517295435" sldId="345"/>
        </pc:sldMkLst>
        <pc:spChg chg="mod">
          <ac:chgData name="christine.palmquist@spps.org" userId="S::urn:spo:guest#christine.palmquist@spps.org::" providerId="AD" clId="Web-{41328F37-0D5D-3FD8-4767-1F0812FA1F40}" dt="2025-01-08T14:46:02.538" v="1376" actId="20577"/>
          <ac:spMkLst>
            <pc:docMk/>
            <pc:sldMk cId="3517295435" sldId="345"/>
            <ac:spMk id="2" creationId="{1DC1846A-6DE0-BF2D-93EF-8D2109E0DEF5}"/>
          </ac:spMkLst>
        </pc:spChg>
        <pc:picChg chg="mod">
          <ac:chgData name="christine.palmquist@spps.org" userId="S::urn:spo:guest#christine.palmquist@spps.org::" providerId="AD" clId="Web-{41328F37-0D5D-3FD8-4767-1F0812FA1F40}" dt="2025-01-08T14:46:07.804" v="1377" actId="14100"/>
          <ac:picMkLst>
            <pc:docMk/>
            <pc:sldMk cId="3517295435" sldId="345"/>
            <ac:picMk id="8" creationId="{B5CF1599-CBDB-5184-7D9C-C2149292BB09}"/>
          </ac:picMkLst>
        </pc:picChg>
      </pc:sldChg>
      <pc:sldChg chg="modNotes">
        <pc:chgData name="christine.palmquist@spps.org" userId="S::urn:spo:guest#christine.palmquist@spps.org::" providerId="AD" clId="Web-{41328F37-0D5D-3FD8-4767-1F0812FA1F40}" dt="2025-01-08T14:49:12.483" v="1492"/>
        <pc:sldMkLst>
          <pc:docMk/>
          <pc:sldMk cId="1465425212" sldId="346"/>
        </pc:sldMkLst>
      </pc:sldChg>
      <pc:sldChg chg="modSp modNotes">
        <pc:chgData name="christine.palmquist@spps.org" userId="S::urn:spo:guest#christine.palmquist@spps.org::" providerId="AD" clId="Web-{41328F37-0D5D-3FD8-4767-1F0812FA1F40}" dt="2025-01-08T14:58:25.694" v="1733"/>
        <pc:sldMkLst>
          <pc:docMk/>
          <pc:sldMk cId="4109674173" sldId="347"/>
        </pc:sldMkLst>
        <pc:spChg chg="mod">
          <ac:chgData name="christine.palmquist@spps.org" userId="S::urn:spo:guest#christine.palmquist@spps.org::" providerId="AD" clId="Web-{41328F37-0D5D-3FD8-4767-1F0812FA1F40}" dt="2024-12-18T17:31:09.559" v="18" actId="20577"/>
          <ac:spMkLst>
            <pc:docMk/>
            <pc:sldMk cId="4109674173" sldId="347"/>
            <ac:spMk id="2" creationId="{C91C2B03-B4A2-1804-853F-D4A48DE48EE7}"/>
          </ac:spMkLst>
        </pc:spChg>
      </pc:sldChg>
      <pc:sldChg chg="addSp delSp modSp modNotes">
        <pc:chgData name="christine.palmquist@spps.org" userId="S::urn:spo:guest#christine.palmquist@spps.org::" providerId="AD" clId="Web-{41328F37-0D5D-3FD8-4767-1F0812FA1F40}" dt="2025-01-08T14:40:55.525" v="1261" actId="14100"/>
        <pc:sldMkLst>
          <pc:docMk/>
          <pc:sldMk cId="110594587" sldId="348"/>
        </pc:sldMkLst>
        <pc:spChg chg="mod">
          <ac:chgData name="christine.palmquist@spps.org" userId="S::urn:spo:guest#christine.palmquist@spps.org::" providerId="AD" clId="Web-{41328F37-0D5D-3FD8-4767-1F0812FA1F40}" dt="2024-12-18T18:34:30.788" v="750" actId="20577"/>
          <ac:spMkLst>
            <pc:docMk/>
            <pc:sldMk cId="110594587" sldId="348"/>
            <ac:spMk id="2" creationId="{3C355FDF-5955-40F7-0080-5CC73B8AF1D0}"/>
          </ac:spMkLst>
        </pc:spChg>
      </pc:sldChg>
      <pc:sldChg chg="delSp modSp ord modNotes">
        <pc:chgData name="christine.palmquist@spps.org" userId="S::urn:spo:guest#christine.palmquist@spps.org::" providerId="AD" clId="Web-{41328F37-0D5D-3FD8-4767-1F0812FA1F40}" dt="2025-01-08T14:34:19.930" v="1203"/>
        <pc:sldMkLst>
          <pc:docMk/>
          <pc:sldMk cId="1239564215" sldId="351"/>
        </pc:sldMkLst>
        <pc:spChg chg="mod">
          <ac:chgData name="christine.palmquist@spps.org" userId="S::urn:spo:guest#christine.palmquist@spps.org::" providerId="AD" clId="Web-{41328F37-0D5D-3FD8-4767-1F0812FA1F40}" dt="2025-01-08T14:32:28.550" v="1043" actId="20577"/>
          <ac:spMkLst>
            <pc:docMk/>
            <pc:sldMk cId="1239564215" sldId="351"/>
            <ac:spMk id="2" creationId="{7FD1E752-1966-9B76-E321-63B49BE08EC2}"/>
          </ac:spMkLst>
        </pc:spChg>
        <pc:picChg chg="mod">
          <ac:chgData name="christine.palmquist@spps.org" userId="S::urn:spo:guest#christine.palmquist@spps.org::" providerId="AD" clId="Web-{41328F37-0D5D-3FD8-4767-1F0812FA1F40}" dt="2025-01-08T14:31:59.222" v="1006" actId="14100"/>
          <ac:picMkLst>
            <pc:docMk/>
            <pc:sldMk cId="1239564215" sldId="351"/>
            <ac:picMk id="6" creationId="{AAD1D352-28BB-CBC1-C9BE-035424B050A7}"/>
          </ac:picMkLst>
        </pc:picChg>
      </pc:sldChg>
      <pc:sldChg chg="addSp modSp ord modNotes">
        <pc:chgData name="christine.palmquist@spps.org" userId="S::urn:spo:guest#christine.palmquist@spps.org::" providerId="AD" clId="Web-{41328F37-0D5D-3FD8-4767-1F0812FA1F40}" dt="2024-12-18T18:13:12.143" v="510" actId="14100"/>
        <pc:sldMkLst>
          <pc:docMk/>
          <pc:sldMk cId="3462394254" sldId="352"/>
        </pc:sldMkLst>
        <pc:spChg chg="mod">
          <ac:chgData name="christine.palmquist@spps.org" userId="S::urn:spo:guest#christine.palmquist@spps.org::" providerId="AD" clId="Web-{41328F37-0D5D-3FD8-4767-1F0812FA1F40}" dt="2024-12-18T18:06:25.288" v="471" actId="20577"/>
          <ac:spMkLst>
            <pc:docMk/>
            <pc:sldMk cId="3462394254" sldId="352"/>
            <ac:spMk id="2" creationId="{5C17CCD6-E95D-5F9C-EBC1-89A633D107B7}"/>
          </ac:spMkLst>
        </pc:spChg>
        <pc:picChg chg="add mod">
          <ac:chgData name="christine.palmquist@spps.org" userId="S::urn:spo:guest#christine.palmquist@spps.org::" providerId="AD" clId="Web-{41328F37-0D5D-3FD8-4767-1F0812FA1F40}" dt="2024-12-18T18:13:12.143" v="510" actId="14100"/>
          <ac:picMkLst>
            <pc:docMk/>
            <pc:sldMk cId="3462394254" sldId="352"/>
            <ac:picMk id="4" creationId="{7EFE0206-5FD9-4BC3-8010-9B75DED0E9DC}"/>
          </ac:picMkLst>
        </pc:picChg>
      </pc:sldChg>
      <pc:sldChg chg="new">
        <pc:chgData name="christine.palmquist@spps.org" userId="S::urn:spo:guest#christine.palmquist@spps.org::" providerId="AD" clId="Web-{41328F37-0D5D-3FD8-4767-1F0812FA1F40}" dt="2024-12-18T17:28:26.617" v="3"/>
        <pc:sldMkLst>
          <pc:docMk/>
          <pc:sldMk cId="2672450352" sldId="353"/>
        </pc:sldMkLst>
      </pc:sldChg>
      <pc:sldChg chg="addSp modSp">
        <pc:chgData name="christine.palmquist@spps.org" userId="S::urn:spo:guest#christine.palmquist@spps.org::" providerId="AD" clId="Web-{41328F37-0D5D-3FD8-4767-1F0812FA1F40}" dt="2024-12-18T17:28:59.352" v="7" actId="14100"/>
        <pc:sldMkLst>
          <pc:docMk/>
          <pc:sldMk cId="4083209732" sldId="353"/>
        </pc:sldMkLst>
        <pc:spChg chg="mod">
          <ac:chgData name="christine.palmquist@spps.org" userId="S::urn:spo:guest#christine.palmquist@spps.org::" providerId="AD" clId="Web-{41328F37-0D5D-3FD8-4767-1F0812FA1F40}" dt="2024-12-18T17:28:53.789" v="5" actId="1076"/>
          <ac:spMkLst>
            <pc:docMk/>
            <pc:sldMk cId="4083209732" sldId="353"/>
            <ac:spMk id="2" creationId="{8757A50A-0C37-84A6-0D73-18B9FA62A1F0}"/>
          </ac:spMkLst>
        </pc:spChg>
        <pc:picChg chg="add mod">
          <ac:chgData name="christine.palmquist@spps.org" userId="S::urn:spo:guest#christine.palmquist@spps.org::" providerId="AD" clId="Web-{41328F37-0D5D-3FD8-4767-1F0812FA1F40}" dt="2024-12-18T17:28:59.352" v="7" actId="14100"/>
          <ac:picMkLst>
            <pc:docMk/>
            <pc:sldMk cId="4083209732" sldId="353"/>
            <ac:picMk id="3" creationId="{4E4B1EDC-484B-0AB1-60A4-174E032BDE06}"/>
          </ac:picMkLst>
        </pc:picChg>
      </pc:sldChg>
      <pc:sldChg chg="addSp modSp modNotes">
        <pc:chgData name="christine.palmquist@spps.org" userId="S::urn:spo:guest#christine.palmquist@spps.org::" providerId="AD" clId="Web-{41328F37-0D5D-3FD8-4767-1F0812FA1F40}" dt="2025-01-08T14:23:29.028" v="943"/>
        <pc:sldMkLst>
          <pc:docMk/>
          <pc:sldMk cId="2672450352" sldId="354"/>
        </pc:sldMkLst>
        <pc:spChg chg="mod">
          <ac:chgData name="christine.palmquist@spps.org" userId="S::urn:spo:guest#christine.palmquist@spps.org::" providerId="AD" clId="Web-{41328F37-0D5D-3FD8-4767-1F0812FA1F40}" dt="2024-12-18T18:06:31.804" v="483" actId="20577"/>
          <ac:spMkLst>
            <pc:docMk/>
            <pc:sldMk cId="2672450352" sldId="354"/>
            <ac:spMk id="2" creationId="{BB356609-0AEB-C2B3-6BC2-A827DE70B3FA}"/>
          </ac:spMkLst>
        </pc:spChg>
        <pc:spChg chg="add mod">
          <ac:chgData name="christine.palmquist@spps.org" userId="S::urn:spo:guest#christine.palmquist@spps.org::" providerId="AD" clId="Web-{41328F37-0D5D-3FD8-4767-1F0812FA1F40}" dt="2025-01-08T14:22:06.555" v="886" actId="1076"/>
          <ac:spMkLst>
            <pc:docMk/>
            <pc:sldMk cId="2672450352" sldId="354"/>
            <ac:spMk id="3" creationId="{B462DDB6-4453-B17A-BB3F-F7CE07FE97B2}"/>
          </ac:spMkLst>
        </pc:spChg>
        <pc:picChg chg="add mod">
          <ac:chgData name="christine.palmquist@spps.org" userId="S::urn:spo:guest#christine.palmquist@spps.org::" providerId="AD" clId="Web-{41328F37-0D5D-3FD8-4767-1F0812FA1F40}" dt="2025-01-08T14:22:59.120" v="891" actId="1076"/>
          <ac:picMkLst>
            <pc:docMk/>
            <pc:sldMk cId="2672450352" sldId="354"/>
            <ac:picMk id="4" creationId="{B258B1E4-AD8F-FACE-0E31-C302C9B45BAB}"/>
          </ac:picMkLst>
        </pc:picChg>
      </pc:sldChg>
      <pc:sldChg chg="addSp modSp modNotes">
        <pc:chgData name="christine.palmquist@spps.org" userId="S::urn:spo:guest#christine.palmquist@spps.org::" providerId="AD" clId="Web-{41328F37-0D5D-3FD8-4767-1F0812FA1F40}" dt="2025-01-08T14:58:45.445" v="1736"/>
        <pc:sldMkLst>
          <pc:docMk/>
          <pc:sldMk cId="522569421" sldId="356"/>
        </pc:sldMkLst>
        <pc:picChg chg="add mod">
          <ac:chgData name="christine.palmquist@spps.org" userId="S::urn:spo:guest#christine.palmquist@spps.org::" providerId="AD" clId="Web-{41328F37-0D5D-3FD8-4767-1F0812FA1F40}" dt="2025-01-08T14:35:18.355" v="1205" actId="14100"/>
          <ac:picMkLst>
            <pc:docMk/>
            <pc:sldMk cId="522569421" sldId="356"/>
            <ac:picMk id="3" creationId="{6A0A28B8-38FA-9226-1A78-454E1CAF572A}"/>
          </ac:picMkLst>
        </pc:picChg>
        <pc:picChg chg="add mod">
          <ac:chgData name="christine.palmquist@spps.org" userId="S::urn:spo:guest#christine.palmquist@spps.org::" providerId="AD" clId="Web-{41328F37-0D5D-3FD8-4767-1F0812FA1F40}" dt="2024-12-18T18:48:30.045" v="759" actId="1076"/>
          <ac:picMkLst>
            <pc:docMk/>
            <pc:sldMk cId="522569421" sldId="356"/>
            <ac:picMk id="4" creationId="{4085364D-6E06-2BBE-12BA-239696EAB596}"/>
          </ac:picMkLst>
        </pc:picChg>
        <pc:picChg chg="add mod">
          <ac:chgData name="christine.palmquist@spps.org" userId="S::urn:spo:guest#christine.palmquist@spps.org::" providerId="AD" clId="Web-{41328F37-0D5D-3FD8-4767-1F0812FA1F40}" dt="2024-12-18T18:48:17.279" v="758" actId="1076"/>
          <ac:picMkLst>
            <pc:docMk/>
            <pc:sldMk cId="522569421" sldId="356"/>
            <ac:picMk id="8" creationId="{8EABCD82-D8BF-591C-04C4-624DFFCC9A68}"/>
          </ac:picMkLst>
        </pc:picChg>
      </pc:sldChg>
      <pc:sldChg chg="modNotes">
        <pc:chgData name="christine.palmquist@spps.org" userId="S::urn:spo:guest#christine.palmquist@spps.org::" providerId="AD" clId="Web-{41328F37-0D5D-3FD8-4767-1F0812FA1F40}" dt="2024-12-18T17:40:24.168" v="77"/>
        <pc:sldMkLst>
          <pc:docMk/>
          <pc:sldMk cId="601457024" sldId="357"/>
        </pc:sldMkLst>
      </pc:sldChg>
      <pc:sldChg chg="delSp modNotes">
        <pc:chgData name="christine.palmquist@spps.org" userId="S::urn:spo:guest#christine.palmquist@spps.org::" providerId="AD" clId="Web-{41328F37-0D5D-3FD8-4767-1F0812FA1F40}" dt="2024-12-18T17:46:16.083" v="128"/>
        <pc:sldMkLst>
          <pc:docMk/>
          <pc:sldMk cId="625970545" sldId="358"/>
        </pc:sldMkLst>
      </pc:sldChg>
      <pc:sldChg chg="addSp delSp modSp">
        <pc:chgData name="christine.palmquist@spps.org" userId="S::urn:spo:guest#christine.palmquist@spps.org::" providerId="AD" clId="Web-{41328F37-0D5D-3FD8-4767-1F0812FA1F40}" dt="2024-12-18T17:50:48.372" v="203"/>
        <pc:sldMkLst>
          <pc:docMk/>
          <pc:sldMk cId="628749098" sldId="359"/>
        </pc:sldMkLst>
        <pc:spChg chg="add mod">
          <ac:chgData name="christine.palmquist@spps.org" userId="S::urn:spo:guest#christine.palmquist@spps.org::" providerId="AD" clId="Web-{41328F37-0D5D-3FD8-4767-1F0812FA1F40}" dt="2024-12-18T17:50:48.372" v="203"/>
          <ac:spMkLst>
            <pc:docMk/>
            <pc:sldMk cId="628749098" sldId="359"/>
            <ac:spMk id="9" creationId="{F134E5AE-5B5B-2066-CBCF-F91F339D02B5}"/>
          </ac:spMkLst>
        </pc:spChg>
        <pc:picChg chg="add mod">
          <ac:chgData name="christine.palmquist@spps.org" userId="S::urn:spo:guest#christine.palmquist@spps.org::" providerId="AD" clId="Web-{41328F37-0D5D-3FD8-4767-1F0812FA1F40}" dt="2024-12-18T17:50:12.996" v="200" actId="14100"/>
          <ac:picMkLst>
            <pc:docMk/>
            <pc:sldMk cId="628749098" sldId="359"/>
            <ac:picMk id="8" creationId="{1499ABDB-BEFF-9DBA-65EC-78128B1D1186}"/>
          </ac:picMkLst>
        </pc:picChg>
      </pc:sldChg>
      <pc:sldChg chg="addSp delSp modSp new modNotes">
        <pc:chgData name="christine.palmquist@spps.org" userId="S::urn:spo:guest#christine.palmquist@spps.org::" providerId="AD" clId="Web-{41328F37-0D5D-3FD8-4767-1F0812FA1F40}" dt="2025-01-08T14:17:23.575" v="872" actId="14100"/>
        <pc:sldMkLst>
          <pc:docMk/>
          <pc:sldMk cId="3585231024" sldId="360"/>
        </pc:sldMkLst>
        <pc:spChg chg="mod">
          <ac:chgData name="christine.palmquist@spps.org" userId="S::urn:spo:guest#christine.palmquist@spps.org::" providerId="AD" clId="Web-{41328F37-0D5D-3FD8-4767-1F0812FA1F40}" dt="2024-12-18T17:46:41.631" v="162" actId="20577"/>
          <ac:spMkLst>
            <pc:docMk/>
            <pc:sldMk cId="3585231024" sldId="360"/>
            <ac:spMk id="2" creationId="{801FC432-0AEA-0A72-2A26-01CDB48B9637}"/>
          </ac:spMkLst>
        </pc:spChg>
        <pc:picChg chg="add mod">
          <ac:chgData name="christine.palmquist@spps.org" userId="S::urn:spo:guest#christine.palmquist@spps.org::" providerId="AD" clId="Web-{41328F37-0D5D-3FD8-4767-1F0812FA1F40}" dt="2025-01-08T14:17:23.575" v="872" actId="14100"/>
          <ac:picMkLst>
            <pc:docMk/>
            <pc:sldMk cId="3585231024" sldId="360"/>
            <ac:picMk id="4" creationId="{1042272E-0FB7-7433-46B6-78C9AA7FB7DA}"/>
          </ac:picMkLst>
        </pc:picChg>
      </pc:sldChg>
      <pc:sldChg chg="addSp delSp modSp modNotes">
        <pc:chgData name="christine.palmquist@spps.org" userId="S::urn:spo:guest#christine.palmquist@spps.org::" providerId="AD" clId="Web-{41328F37-0D5D-3FD8-4767-1F0812FA1F40}" dt="2025-01-08T15:02:51.768" v="1797"/>
        <pc:sldMkLst>
          <pc:docMk/>
          <pc:sldMk cId="3922471064" sldId="361"/>
        </pc:sldMkLst>
        <pc:spChg chg="add mod">
          <ac:chgData name="christine.palmquist@spps.org" userId="S::urn:spo:guest#christine.palmquist@spps.org::" providerId="AD" clId="Web-{41328F37-0D5D-3FD8-4767-1F0812FA1F40}" dt="2025-01-08T15:02:24.845" v="1770" actId="20577"/>
          <ac:spMkLst>
            <pc:docMk/>
            <pc:sldMk cId="3922471064" sldId="361"/>
            <ac:spMk id="7" creationId="{ADA40B68-8B2E-EFFE-F6AA-AE146CAB7807}"/>
          </ac:spMkLst>
        </pc:spChg>
        <pc:picChg chg="add mod">
          <ac:chgData name="christine.palmquist@spps.org" userId="S::urn:spo:guest#christine.palmquist@spps.org::" providerId="AD" clId="Web-{41328F37-0D5D-3FD8-4767-1F0812FA1F40}" dt="2024-12-18T18:54:12.898" v="769" actId="14100"/>
          <ac:picMkLst>
            <pc:docMk/>
            <pc:sldMk cId="3922471064" sldId="361"/>
            <ac:picMk id="6" creationId="{873F8F03-4525-5129-FD35-78A28EDF13DB}"/>
          </ac:picMkLst>
        </pc:picChg>
      </pc:sldChg>
      <pc:sldChg chg="addSp delSp modSp new modNotes">
        <pc:chgData name="christine.palmquist@spps.org" userId="S::urn:spo:guest#christine.palmquist@spps.org::" providerId="AD" clId="Web-{41328F37-0D5D-3FD8-4767-1F0812FA1F40}" dt="2025-01-08T15:05:28.947" v="1865"/>
        <pc:sldMkLst>
          <pc:docMk/>
          <pc:sldMk cId="1210174513" sldId="362"/>
        </pc:sldMkLst>
        <pc:spChg chg="mod">
          <ac:chgData name="christine.palmquist@spps.org" userId="S::urn:spo:guest#christine.palmquist@spps.org::" providerId="AD" clId="Web-{41328F37-0D5D-3FD8-4767-1F0812FA1F40}" dt="2024-12-18T17:53:10.876" v="216" actId="20577"/>
          <ac:spMkLst>
            <pc:docMk/>
            <pc:sldMk cId="1210174513" sldId="362"/>
            <ac:spMk id="2" creationId="{690E0CC8-3035-FB00-4D85-95BA480F4739}"/>
          </ac:spMkLst>
        </pc:spChg>
        <pc:picChg chg="mod">
          <ac:chgData name="christine.palmquist@spps.org" userId="S::urn:spo:guest#christine.palmquist@spps.org::" providerId="AD" clId="Web-{41328F37-0D5D-3FD8-4767-1F0812FA1F40}" dt="2024-12-18T17:56:01.709" v="241" actId="1076"/>
          <ac:picMkLst>
            <pc:docMk/>
            <pc:sldMk cId="1210174513" sldId="362"/>
            <ac:picMk id="6" creationId="{7A2D8CE6-15D5-219E-0C81-177B305C0F83}"/>
          </ac:picMkLst>
        </pc:picChg>
        <pc:picChg chg="add mod">
          <ac:chgData name="christine.palmquist@spps.org" userId="S::urn:spo:guest#christine.palmquist@spps.org::" providerId="AD" clId="Web-{41328F37-0D5D-3FD8-4767-1F0812FA1F40}" dt="2024-12-18T17:56:09.303" v="244" actId="1076"/>
          <ac:picMkLst>
            <pc:docMk/>
            <pc:sldMk cId="1210174513" sldId="362"/>
            <ac:picMk id="8" creationId="{8CD44858-70FA-EB86-6FA6-78DBAB78A9DC}"/>
          </ac:picMkLst>
        </pc:picChg>
      </pc:sldChg>
      <pc:sldChg chg="addSp delSp modSp new modNotes">
        <pc:chgData name="christine.palmquist@spps.org" userId="S::urn:spo:guest#christine.palmquist@spps.org::" providerId="AD" clId="Web-{41328F37-0D5D-3FD8-4767-1F0812FA1F40}" dt="2024-12-18T18:01:54.734" v="326"/>
        <pc:sldMkLst>
          <pc:docMk/>
          <pc:sldMk cId="3120221048" sldId="363"/>
        </pc:sldMkLst>
        <pc:spChg chg="mod">
          <ac:chgData name="christine.palmquist@spps.org" userId="S::urn:spo:guest#christine.palmquist@spps.org::" providerId="AD" clId="Web-{41328F37-0D5D-3FD8-4767-1F0812FA1F40}" dt="2024-12-18T17:53:16.282" v="224" actId="20577"/>
          <ac:spMkLst>
            <pc:docMk/>
            <pc:sldMk cId="3120221048" sldId="363"/>
            <ac:spMk id="2" creationId="{59620935-7C01-0E67-C06C-5D261B1E6877}"/>
          </ac:spMkLst>
        </pc:spChg>
        <pc:spChg chg="add mod">
          <ac:chgData name="christine.palmquist@spps.org" userId="S::urn:spo:guest#christine.palmquist@spps.org::" providerId="AD" clId="Web-{41328F37-0D5D-3FD8-4767-1F0812FA1F40}" dt="2024-12-18T18:00:45.420" v="309" actId="20577"/>
          <ac:spMkLst>
            <pc:docMk/>
            <pc:sldMk cId="3120221048" sldId="363"/>
            <ac:spMk id="11" creationId="{6410C90C-4E34-8FA2-EA73-796DA860CD20}"/>
          </ac:spMkLst>
        </pc:spChg>
        <pc:picChg chg="add mod">
          <ac:chgData name="christine.palmquist@spps.org" userId="S::urn:spo:guest#christine.palmquist@spps.org::" providerId="AD" clId="Web-{41328F37-0D5D-3FD8-4767-1F0812FA1F40}" dt="2024-12-18T17:59:34.543" v="261" actId="14100"/>
          <ac:picMkLst>
            <pc:docMk/>
            <pc:sldMk cId="3120221048" sldId="363"/>
            <ac:picMk id="10" creationId="{225F24FE-EC02-843A-5338-D6D556F3470E}"/>
          </ac:picMkLst>
        </pc:picChg>
      </pc:sldChg>
      <pc:sldChg chg="addSp modSp new">
        <pc:chgData name="christine.palmquist@spps.org" userId="S::urn:spo:guest#christine.palmquist@spps.org::" providerId="AD" clId="Web-{41328F37-0D5D-3FD8-4767-1F0812FA1F40}" dt="2024-12-18T18:03:07.095" v="373" actId="20577"/>
        <pc:sldMkLst>
          <pc:docMk/>
          <pc:sldMk cId="286195040" sldId="364"/>
        </pc:sldMkLst>
        <pc:spChg chg="mod">
          <ac:chgData name="christine.palmquist@spps.org" userId="S::urn:spo:guest#christine.palmquist@spps.org::" providerId="AD" clId="Web-{41328F37-0D5D-3FD8-4767-1F0812FA1F40}" dt="2024-12-18T17:53:21.111" v="235" actId="20577"/>
          <ac:spMkLst>
            <pc:docMk/>
            <pc:sldMk cId="286195040" sldId="364"/>
            <ac:spMk id="2" creationId="{A97D02BC-6584-D281-A11E-F42A237A06EB}"/>
          </ac:spMkLst>
        </pc:spChg>
        <pc:spChg chg="add mod">
          <ac:chgData name="christine.palmquist@spps.org" userId="S::urn:spo:guest#christine.palmquist@spps.org::" providerId="AD" clId="Web-{41328F37-0D5D-3FD8-4767-1F0812FA1F40}" dt="2024-12-18T18:03:07.095" v="373" actId="20577"/>
          <ac:spMkLst>
            <pc:docMk/>
            <pc:sldMk cId="286195040" sldId="364"/>
            <ac:spMk id="8" creationId="{FE682F5C-5B7B-BDC4-EF13-A5C15740756C}"/>
          </ac:spMkLst>
        </pc:spChg>
        <pc:picChg chg="add">
          <ac:chgData name="christine.palmquist@spps.org" userId="S::urn:spo:guest#christine.palmquist@spps.org::" providerId="AD" clId="Web-{41328F37-0D5D-3FD8-4767-1F0812FA1F40}" dt="2024-12-18T18:02:31.985" v="327"/>
          <ac:picMkLst>
            <pc:docMk/>
            <pc:sldMk cId="286195040" sldId="364"/>
            <ac:picMk id="7" creationId="{BE8881A9-4904-1FBB-29E5-3C95080630D1}"/>
          </ac:picMkLst>
        </pc:picChg>
      </pc:sldChg>
      <pc:sldChg chg="modSp new modNotes">
        <pc:chgData name="christine.palmquist@spps.org" userId="S::urn:spo:guest#christine.palmquist@spps.org::" providerId="AD" clId="Web-{41328F37-0D5D-3FD8-4767-1F0812FA1F40}" dt="2025-01-08T14:17:44.154" v="874" actId="1076"/>
        <pc:sldMkLst>
          <pc:docMk/>
          <pc:sldMk cId="3583232202" sldId="365"/>
        </pc:sldMkLst>
        <pc:spChg chg="mod">
          <ac:chgData name="christine.palmquist@spps.org" userId="S::urn:spo:guest#christine.palmquist@spps.org::" providerId="AD" clId="Web-{41328F37-0D5D-3FD8-4767-1F0812FA1F40}" dt="2024-12-18T18:03:44.706" v="388" actId="20577"/>
          <ac:spMkLst>
            <pc:docMk/>
            <pc:sldMk cId="3583232202" sldId="365"/>
            <ac:spMk id="2" creationId="{0767B4CE-050C-21E1-D102-A7ADFAF59BBE}"/>
          </ac:spMkLst>
        </pc:spChg>
        <pc:picChg chg="mod">
          <ac:chgData name="christine.palmquist@spps.org" userId="S::urn:spo:guest#christine.palmquist@spps.org::" providerId="AD" clId="Web-{41328F37-0D5D-3FD8-4767-1F0812FA1F40}" dt="2025-01-08T14:17:44.154" v="874" actId="1076"/>
          <ac:picMkLst>
            <pc:docMk/>
            <pc:sldMk cId="3583232202" sldId="365"/>
            <ac:picMk id="7" creationId="{26464081-BBC8-57C3-2C5C-07E7B07D677A}"/>
          </ac:picMkLst>
        </pc:picChg>
      </pc:sldChg>
      <pc:sldChg chg="modSp new del">
        <pc:chgData name="christine.palmquist@spps.org" userId="S::urn:spo:guest#christine.palmquist@spps.org::" providerId="AD" clId="Web-{41328F37-0D5D-3FD8-4767-1F0812FA1F40}" dt="2025-01-08T14:28:53.823" v="997"/>
        <pc:sldMkLst>
          <pc:docMk/>
          <pc:sldMk cId="397376853" sldId="367"/>
        </pc:sldMkLst>
      </pc:sldChg>
      <pc:sldChg chg="modSp new modNotes">
        <pc:chgData name="christine.palmquist@spps.org" userId="S::urn:spo:guest#christine.palmquist@spps.org::" providerId="AD" clId="Web-{41328F37-0D5D-3FD8-4767-1F0812FA1F40}" dt="2025-01-08T14:28:39.650" v="996" actId="14100"/>
        <pc:sldMkLst>
          <pc:docMk/>
          <pc:sldMk cId="1832500213" sldId="368"/>
        </pc:sldMkLst>
        <pc:spChg chg="mod">
          <ac:chgData name="christine.palmquist@spps.org" userId="S::urn:spo:guest#christine.palmquist@spps.org::" providerId="AD" clId="Web-{41328F37-0D5D-3FD8-4767-1F0812FA1F40}" dt="2024-12-18T18:15:30.491" v="519" actId="20577"/>
          <ac:spMkLst>
            <pc:docMk/>
            <pc:sldMk cId="1832500213" sldId="368"/>
            <ac:spMk id="2" creationId="{F164FBAE-5964-907B-F784-717D87ADB7DA}"/>
          </ac:spMkLst>
        </pc:spChg>
        <pc:picChg chg="mod">
          <ac:chgData name="christine.palmquist@spps.org" userId="S::urn:spo:guest#christine.palmquist@spps.org::" providerId="AD" clId="Web-{41328F37-0D5D-3FD8-4767-1F0812FA1F40}" dt="2025-01-08T14:28:39.650" v="996" actId="14100"/>
          <ac:picMkLst>
            <pc:docMk/>
            <pc:sldMk cId="1832500213" sldId="368"/>
            <ac:picMk id="6" creationId="{F0D2780F-BB05-8C08-5DAC-F225CE6017EF}"/>
          </ac:picMkLst>
        </pc:picChg>
      </pc:sldChg>
      <pc:sldChg chg="modNotes">
        <pc:chgData name="christine.palmquist@spps.org" userId="S::urn:spo:guest#christine.palmquist@spps.org::" providerId="AD" clId="Web-{41328F37-0D5D-3FD8-4767-1F0812FA1F40}" dt="2025-01-08T14:44:53.816" v="1353"/>
        <pc:sldMkLst>
          <pc:docMk/>
          <pc:sldMk cId="232798321" sldId="369"/>
        </pc:sldMkLst>
      </pc:sldChg>
      <pc:sldChg chg="modNotes">
        <pc:chgData name="christine.palmquist@spps.org" userId="S::urn:spo:guest#christine.palmquist@spps.org::" providerId="AD" clId="Web-{41328F37-0D5D-3FD8-4767-1F0812FA1F40}" dt="2025-01-08T14:53:10.728" v="1631"/>
        <pc:sldMkLst>
          <pc:docMk/>
          <pc:sldMk cId="948190468" sldId="370"/>
        </pc:sldMkLst>
      </pc:sldChg>
    </pc:docChg>
  </pc:docChgLst>
  <pc:docChgLst>
    <pc:chgData name="Heather Prenovost" userId="S::heather.prenovost@prc-saltillo.com::240e73a0-c459-4c08-b792-0b549642199f" providerId="AD" clId="Web-{FFADCB8B-53B0-CA65-E8E3-52670BA103C0}"/>
    <pc:docChg chg="addSld modSld sldOrd">
      <pc:chgData name="Heather Prenovost" userId="S::heather.prenovost@prc-saltillo.com::240e73a0-c459-4c08-b792-0b549642199f" providerId="AD" clId="Web-{FFADCB8B-53B0-CA65-E8E3-52670BA103C0}" dt="2025-01-08T15:16:42.216" v="1227" actId="20577"/>
      <pc:docMkLst>
        <pc:docMk/>
      </pc:docMkLst>
      <pc:sldChg chg="modSp">
        <pc:chgData name="Heather Prenovost" userId="S::heather.prenovost@prc-saltillo.com::240e73a0-c459-4c08-b792-0b549642199f" providerId="AD" clId="Web-{FFADCB8B-53B0-CA65-E8E3-52670BA103C0}" dt="2025-01-08T15:16:42.216" v="1227" actId="20577"/>
        <pc:sldMkLst>
          <pc:docMk/>
          <pc:sldMk cId="3316001309" sldId="314"/>
        </pc:sldMkLst>
        <pc:spChg chg="mod">
          <ac:chgData name="Heather Prenovost" userId="S::heather.prenovost@prc-saltillo.com::240e73a0-c459-4c08-b792-0b549642199f" providerId="AD" clId="Web-{FFADCB8B-53B0-CA65-E8E3-52670BA103C0}" dt="2025-01-08T15:16:42.216" v="1227" actId="20577"/>
          <ac:spMkLst>
            <pc:docMk/>
            <pc:sldMk cId="3316001309" sldId="314"/>
            <ac:spMk id="8" creationId="{BC297382-60F9-01C0-4FF6-227B5A4E384C}"/>
          </ac:spMkLst>
        </pc:spChg>
      </pc:sldChg>
      <pc:sldChg chg="addSp modSp">
        <pc:chgData name="Heather Prenovost" userId="S::heather.prenovost@prc-saltillo.com::240e73a0-c459-4c08-b792-0b549642199f" providerId="AD" clId="Web-{FFADCB8B-53B0-CA65-E8E3-52670BA103C0}" dt="2025-01-08T14:50:22.442" v="421" actId="20577"/>
        <pc:sldMkLst>
          <pc:docMk/>
          <pc:sldMk cId="73458644" sldId="318"/>
        </pc:sldMkLst>
      </pc:sldChg>
      <pc:sldChg chg="addSp modSp">
        <pc:chgData name="Heather Prenovost" userId="S::heather.prenovost@prc-saltillo.com::240e73a0-c459-4c08-b792-0b549642199f" providerId="AD" clId="Web-{FFADCB8B-53B0-CA65-E8E3-52670BA103C0}" dt="2025-01-08T14:44:13.616" v="369" actId="20577"/>
        <pc:sldMkLst>
          <pc:docMk/>
          <pc:sldMk cId="805678314" sldId="325"/>
        </pc:sldMkLst>
      </pc:sldChg>
      <pc:sldChg chg="addSp modSp modNotes">
        <pc:chgData name="Heather Prenovost" userId="S::heather.prenovost@prc-saltillo.com::240e73a0-c459-4c08-b792-0b549642199f" providerId="AD" clId="Web-{FFADCB8B-53B0-CA65-E8E3-52670BA103C0}" dt="2025-01-08T15:10:10.452" v="1024" actId="20577"/>
        <pc:sldMkLst>
          <pc:docMk/>
          <pc:sldMk cId="672042539" sldId="336"/>
        </pc:sldMkLst>
      </pc:sldChg>
      <pc:sldChg chg="modNotes">
        <pc:chgData name="Heather Prenovost" userId="S::heather.prenovost@prc-saltillo.com::240e73a0-c459-4c08-b792-0b549642199f" providerId="AD" clId="Web-{FFADCB8B-53B0-CA65-E8E3-52670BA103C0}" dt="2025-01-08T14:57:05.190" v="674"/>
        <pc:sldMkLst>
          <pc:docMk/>
          <pc:sldMk cId="454114262" sldId="337"/>
        </pc:sldMkLst>
      </pc:sldChg>
      <pc:sldChg chg="modNotes">
        <pc:chgData name="Heather Prenovost" userId="S::heather.prenovost@prc-saltillo.com::240e73a0-c459-4c08-b792-0b549642199f" providerId="AD" clId="Web-{FFADCB8B-53B0-CA65-E8E3-52670BA103C0}" dt="2025-01-08T15:00:59.095" v="797"/>
        <pc:sldMkLst>
          <pc:docMk/>
          <pc:sldMk cId="3203914944" sldId="338"/>
        </pc:sldMkLst>
      </pc:sldChg>
      <pc:sldChg chg="modNotes">
        <pc:chgData name="Heather Prenovost" userId="S::heather.prenovost@prc-saltillo.com::240e73a0-c459-4c08-b792-0b549642199f" providerId="AD" clId="Web-{FFADCB8B-53B0-CA65-E8E3-52670BA103C0}" dt="2025-01-08T14:42:58.991" v="338"/>
        <pc:sldMkLst>
          <pc:docMk/>
          <pc:sldMk cId="2273400351" sldId="341"/>
        </pc:sldMkLst>
      </pc:sldChg>
      <pc:sldChg chg="addSp modSp">
        <pc:chgData name="Heather Prenovost" userId="S::heather.prenovost@prc-saltillo.com::240e73a0-c459-4c08-b792-0b549642199f" providerId="AD" clId="Web-{FFADCB8B-53B0-CA65-E8E3-52670BA103C0}" dt="2025-01-08T14:49:10.864" v="387" actId="20577"/>
        <pc:sldMkLst>
          <pc:docMk/>
          <pc:sldMk cId="3517295435" sldId="345"/>
        </pc:sldMkLst>
      </pc:sldChg>
      <pc:sldChg chg="ord">
        <pc:chgData name="Heather Prenovost" userId="S::heather.prenovost@prc-saltillo.com::240e73a0-c459-4c08-b792-0b549642199f" providerId="AD" clId="Web-{FFADCB8B-53B0-CA65-E8E3-52670BA103C0}" dt="2025-01-08T15:09:02.328" v="980"/>
        <pc:sldMkLst>
          <pc:docMk/>
          <pc:sldMk cId="1239564215" sldId="351"/>
        </pc:sldMkLst>
      </pc:sldChg>
      <pc:sldChg chg="modNotes">
        <pc:chgData name="Heather Prenovost" userId="S::heather.prenovost@prc-saltillo.com::240e73a0-c459-4c08-b792-0b549642199f" providerId="AD" clId="Web-{FFADCB8B-53B0-CA65-E8E3-52670BA103C0}" dt="2025-01-08T15:13:58.779" v="1159"/>
        <pc:sldMkLst>
          <pc:docMk/>
          <pc:sldMk cId="3462394254" sldId="352"/>
        </pc:sldMkLst>
      </pc:sldChg>
      <pc:sldChg chg="modNotes">
        <pc:chgData name="Heather Prenovost" userId="S::heather.prenovost@prc-saltillo.com::240e73a0-c459-4c08-b792-0b549642199f" providerId="AD" clId="Web-{FFADCB8B-53B0-CA65-E8E3-52670BA103C0}" dt="2025-01-08T14:57:17.425" v="701"/>
        <pc:sldMkLst>
          <pc:docMk/>
          <pc:sldMk cId="4083209732" sldId="353"/>
        </pc:sldMkLst>
      </pc:sldChg>
      <pc:sldChg chg="modNotes">
        <pc:chgData name="Heather Prenovost" userId="S::heather.prenovost@prc-saltillo.com::240e73a0-c459-4c08-b792-0b549642199f" providerId="AD" clId="Web-{FFADCB8B-53B0-CA65-E8E3-52670BA103C0}" dt="2025-01-08T14:58:32.643" v="703"/>
        <pc:sldMkLst>
          <pc:docMk/>
          <pc:sldMk cId="3501379128" sldId="355"/>
        </pc:sldMkLst>
      </pc:sldChg>
      <pc:sldChg chg="modNotes">
        <pc:chgData name="Heather Prenovost" userId="S::heather.prenovost@prc-saltillo.com::240e73a0-c459-4c08-b792-0b549642199f" providerId="AD" clId="Web-{FFADCB8B-53B0-CA65-E8E3-52670BA103C0}" dt="2025-01-08T14:38:58.102" v="132"/>
        <pc:sldMkLst>
          <pc:docMk/>
          <pc:sldMk cId="522569421" sldId="356"/>
        </pc:sldMkLst>
      </pc:sldChg>
      <pc:sldChg chg="addSp delSp modSp modNotes">
        <pc:chgData name="Heather Prenovost" userId="S::heather.prenovost@prc-saltillo.com::240e73a0-c459-4c08-b792-0b549642199f" providerId="AD" clId="Web-{FFADCB8B-53B0-CA65-E8E3-52670BA103C0}" dt="2025-01-08T14:40:33.960" v="262"/>
        <pc:sldMkLst>
          <pc:docMk/>
          <pc:sldMk cId="601457024" sldId="357"/>
        </pc:sldMkLst>
        <pc:picChg chg="add mod modCrop">
          <ac:chgData name="Heather Prenovost" userId="S::heather.prenovost@prc-saltillo.com::240e73a0-c459-4c08-b792-0b549642199f" providerId="AD" clId="Web-{FFADCB8B-53B0-CA65-E8E3-52670BA103C0}" dt="2025-01-08T14:38:47.086" v="130"/>
          <ac:picMkLst>
            <pc:docMk/>
            <pc:sldMk cId="601457024" sldId="357"/>
            <ac:picMk id="4" creationId="{79F3FB45-1672-7A38-C8B5-FD10E8E163E5}"/>
          </ac:picMkLst>
        </pc:picChg>
      </pc:sldChg>
      <pc:sldChg chg="modNotes">
        <pc:chgData name="Heather Prenovost" userId="S::heather.prenovost@prc-saltillo.com::240e73a0-c459-4c08-b792-0b549642199f" providerId="AD" clId="Web-{FFADCB8B-53B0-CA65-E8E3-52670BA103C0}" dt="2025-01-08T14:59:44.611" v="748"/>
        <pc:sldMkLst>
          <pc:docMk/>
          <pc:sldMk cId="625970545" sldId="358"/>
        </pc:sldMkLst>
      </pc:sldChg>
      <pc:sldChg chg="modNotes">
        <pc:chgData name="Heather Prenovost" userId="S::heather.prenovost@prc-saltillo.com::240e73a0-c459-4c08-b792-0b549642199f" providerId="AD" clId="Web-{FFADCB8B-53B0-CA65-E8E3-52670BA103C0}" dt="2025-01-08T15:02:02.220" v="881"/>
        <pc:sldMkLst>
          <pc:docMk/>
          <pc:sldMk cId="628749098" sldId="359"/>
        </pc:sldMkLst>
      </pc:sldChg>
      <pc:sldChg chg="addSp">
        <pc:chgData name="Heather Prenovost" userId="S::heather.prenovost@prc-saltillo.com::240e73a0-c459-4c08-b792-0b549642199f" providerId="AD" clId="Web-{FFADCB8B-53B0-CA65-E8E3-52670BA103C0}" dt="2025-01-08T15:10:47.061" v="1025"/>
        <pc:sldMkLst>
          <pc:docMk/>
          <pc:sldMk cId="3585231024" sldId="360"/>
        </pc:sldMkLst>
      </pc:sldChg>
      <pc:sldChg chg="addSp delSp modSp">
        <pc:chgData name="Heather Prenovost" userId="S::heather.prenovost@prc-saltillo.com::240e73a0-c459-4c08-b792-0b549642199f" providerId="AD" clId="Web-{FFADCB8B-53B0-CA65-E8E3-52670BA103C0}" dt="2025-01-08T15:03:16.454" v="914" actId="20577"/>
        <pc:sldMkLst>
          <pc:docMk/>
          <pc:sldMk cId="3922471064" sldId="361"/>
        </pc:sldMkLst>
      </pc:sldChg>
      <pc:sldChg chg="modSp ord modNotes">
        <pc:chgData name="Heather Prenovost" userId="S::heather.prenovost@prc-saltillo.com::240e73a0-c459-4c08-b792-0b549642199f" providerId="AD" clId="Web-{FFADCB8B-53B0-CA65-E8E3-52670BA103C0}" dt="2025-01-08T15:08:23.921" v="979" actId="20577"/>
        <pc:sldMkLst>
          <pc:docMk/>
          <pc:sldMk cId="1210174513" sldId="362"/>
        </pc:sldMkLst>
        <pc:spChg chg="mod">
          <ac:chgData name="Heather Prenovost" userId="S::heather.prenovost@prc-saltillo.com::240e73a0-c459-4c08-b792-0b549642199f" providerId="AD" clId="Web-{FFADCB8B-53B0-CA65-E8E3-52670BA103C0}" dt="2025-01-08T15:08:23.921" v="979" actId="20577"/>
          <ac:spMkLst>
            <pc:docMk/>
            <pc:sldMk cId="1210174513" sldId="362"/>
            <ac:spMk id="2" creationId="{690E0CC8-3035-FB00-4D85-95BA480F4739}"/>
          </ac:spMkLst>
        </pc:spChg>
        <pc:picChg chg="mod">
          <ac:chgData name="Heather Prenovost" userId="S::heather.prenovost@prc-saltillo.com::240e73a0-c459-4c08-b792-0b549642199f" providerId="AD" clId="Web-{FFADCB8B-53B0-CA65-E8E3-52670BA103C0}" dt="2025-01-08T14:33:34.728" v="119" actId="14100"/>
          <ac:picMkLst>
            <pc:docMk/>
            <pc:sldMk cId="1210174513" sldId="362"/>
            <ac:picMk id="6" creationId="{7A2D8CE6-15D5-219E-0C81-177B305C0F83}"/>
          </ac:picMkLst>
        </pc:picChg>
      </pc:sldChg>
      <pc:sldChg chg="modNotes">
        <pc:chgData name="Heather Prenovost" userId="S::heather.prenovost@prc-saltillo.com::240e73a0-c459-4c08-b792-0b549642199f" providerId="AD" clId="Web-{FFADCB8B-53B0-CA65-E8E3-52670BA103C0}" dt="2025-01-08T15:13:19.217" v="1079"/>
        <pc:sldMkLst>
          <pc:docMk/>
          <pc:sldMk cId="2439878843" sldId="366"/>
        </pc:sldMkLst>
      </pc:sldChg>
      <pc:sldChg chg="addSp delSp modSp modNotes">
        <pc:chgData name="Heather Prenovost" userId="S::heather.prenovost@prc-saltillo.com::240e73a0-c459-4c08-b792-0b549642199f" providerId="AD" clId="Web-{FFADCB8B-53B0-CA65-E8E3-52670BA103C0}" dt="2025-01-08T14:29:50.979" v="118"/>
        <pc:sldMkLst>
          <pc:docMk/>
          <pc:sldMk cId="1832500213" sldId="368"/>
        </pc:sldMkLst>
        <pc:picChg chg="add mod">
          <ac:chgData name="Heather Prenovost" userId="S::heather.prenovost@prc-saltillo.com::240e73a0-c459-4c08-b792-0b549642199f" providerId="AD" clId="Web-{FFADCB8B-53B0-CA65-E8E3-52670BA103C0}" dt="2025-01-08T14:28:02.620" v="6"/>
          <ac:picMkLst>
            <pc:docMk/>
            <pc:sldMk cId="1832500213" sldId="368"/>
            <ac:picMk id="6" creationId="{F0D2780F-BB05-8C08-5DAC-F225CE6017EF}"/>
          </ac:picMkLst>
        </pc:picChg>
      </pc:sldChg>
      <pc:sldChg chg="modNotes">
        <pc:chgData name="Heather Prenovost" userId="S::heather.prenovost@prc-saltillo.com::240e73a0-c459-4c08-b792-0b549642199f" providerId="AD" clId="Web-{FFADCB8B-53B0-CA65-E8E3-52670BA103C0}" dt="2025-01-08T14:53:13.644" v="434"/>
        <pc:sldMkLst>
          <pc:docMk/>
          <pc:sldMk cId="948190468" sldId="370"/>
        </pc:sldMkLst>
      </pc:sldChg>
      <pc:sldChg chg="add replId">
        <pc:chgData name="Heather Prenovost" userId="S::heather.prenovost@prc-saltillo.com::240e73a0-c459-4c08-b792-0b549642199f" providerId="AD" clId="Web-{FFADCB8B-53B0-CA65-E8E3-52670BA103C0}" dt="2025-01-08T14:35:43.306" v="120"/>
        <pc:sldMkLst>
          <pc:docMk/>
          <pc:sldMk cId="853362885" sldId="372"/>
        </pc:sldMkLst>
      </pc:sldChg>
      <pc:sldChg chg="modSp add ord replId">
        <pc:chgData name="Heather Prenovost" userId="S::heather.prenovost@prc-saltillo.com::240e73a0-c459-4c08-b792-0b549642199f" providerId="AD" clId="Web-{FFADCB8B-53B0-CA65-E8E3-52670BA103C0}" dt="2025-01-08T15:11:25.514" v="1032" actId="20577"/>
        <pc:sldMkLst>
          <pc:docMk/>
          <pc:sldMk cId="1420472153" sldId="374"/>
        </pc:sldMkLst>
        <pc:spChg chg="mod">
          <ac:chgData name="Heather Prenovost" userId="S::heather.prenovost@prc-saltillo.com::240e73a0-c459-4c08-b792-0b549642199f" providerId="AD" clId="Web-{FFADCB8B-53B0-CA65-E8E3-52670BA103C0}" dt="2025-01-08T15:11:25.514" v="1032" actId="20577"/>
          <ac:spMkLst>
            <pc:docMk/>
            <pc:sldMk cId="1420472153" sldId="374"/>
            <ac:spMk id="2" creationId="{690E0CC8-3035-FB00-4D85-95BA480F4739}"/>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7C4C17C-7E7C-4FEC-B62C-2EC79CF227C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547C075B-BE3D-49D9-B36A-CFDC1E1A6A7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FFF0176-442A-4234-91CF-68DD85B022D0}" type="datetimeFigureOut">
              <a:rPr lang="en-US" smtClean="0"/>
              <a:t>4/23/2025</a:t>
            </a:fld>
            <a:endParaRPr lang="en-US"/>
          </a:p>
        </p:txBody>
      </p:sp>
      <p:sp>
        <p:nvSpPr>
          <p:cNvPr id="4" name="Footer Placeholder 3">
            <a:extLst>
              <a:ext uri="{FF2B5EF4-FFF2-40B4-BE49-F238E27FC236}">
                <a16:creationId xmlns:a16="http://schemas.microsoft.com/office/drawing/2014/main" id="{41C51D5B-9ACC-4F7A-8FFF-434578E3118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4CB73B81-98C8-47F4-8EE3-2D536C24692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EB64E2B-7E83-4383-8FC0-C0783385D97D}" type="slidenum">
              <a:rPr lang="en-US" smtClean="0"/>
              <a:t>‹#›</a:t>
            </a:fld>
            <a:endParaRPr lang="en-US"/>
          </a:p>
        </p:txBody>
      </p:sp>
    </p:spTree>
    <p:extLst>
      <p:ext uri="{BB962C8B-B14F-4D97-AF65-F5344CB8AC3E}">
        <p14:creationId xmlns:p14="http://schemas.microsoft.com/office/powerpoint/2010/main" val="1462464382"/>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97FB6F2-8A5C-9647-8FAA-4ADC82379097}" type="datetimeFigureOut">
              <a:rPr lang="en-US" smtClean="0"/>
              <a:t>4/23/2025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46E53C-B540-F24C-A49E-7383CF25FB5C}" type="slidenum">
              <a:rPr lang="en-US" smtClean="0"/>
              <a:t>‹#›</a:t>
            </a:fld>
            <a:endParaRPr lang="en-US"/>
          </a:p>
        </p:txBody>
      </p:sp>
    </p:spTree>
    <p:extLst>
      <p:ext uri="{BB962C8B-B14F-4D97-AF65-F5344CB8AC3E}">
        <p14:creationId xmlns:p14="http://schemas.microsoft.com/office/powerpoint/2010/main" val="1631609054"/>
      </p:ext>
    </p:extLst>
  </p:cSld>
  <p:clrMap bg1="lt1" tx1="dk1" bg2="lt2" tx2="dk2" accent1="accent1" accent2="accent2" accent3="accent3" accent4="accent4" accent5="accent5" accent6="accent6" hlink="hlink" folHlink="folHlink"/>
  <p:notesStyle>
    <a:lvl1pPr marL="0" algn="l"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46E53C-B540-F24C-A49E-7383CF25FB5C}" type="slidenum">
              <a:rPr lang="en-US" smtClean="0"/>
              <a:t>1</a:t>
            </a:fld>
            <a:endParaRPr lang="en-US"/>
          </a:p>
        </p:txBody>
      </p:sp>
    </p:spTree>
    <p:extLst>
      <p:ext uri="{BB962C8B-B14F-4D97-AF65-F5344CB8AC3E}">
        <p14:creationId xmlns:p14="http://schemas.microsoft.com/office/powerpoint/2010/main" val="6454022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4B46E53C-B540-F24C-A49E-7383CF25FB5C}" type="slidenum">
              <a:rPr lang="en-US" smtClean="0"/>
              <a:t>10</a:t>
            </a:fld>
            <a:endParaRPr lang="en-US"/>
          </a:p>
        </p:txBody>
      </p:sp>
      <p:sp>
        <p:nvSpPr>
          <p:cNvPr id="6" name="Notes Placeholder 5">
            <a:extLst>
              <a:ext uri="{FF2B5EF4-FFF2-40B4-BE49-F238E27FC236}">
                <a16:creationId xmlns:a16="http://schemas.microsoft.com/office/drawing/2014/main" id="{F357A6DF-4F5F-900C-4B82-4CD0FEB91A78}"/>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4791413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4B46E53C-B540-F24C-A49E-7383CF25FB5C}" type="slidenum">
              <a:rPr lang="en-US" smtClean="0"/>
              <a:t>11</a:t>
            </a:fld>
            <a:endParaRPr lang="en-US"/>
          </a:p>
        </p:txBody>
      </p:sp>
      <p:sp>
        <p:nvSpPr>
          <p:cNvPr id="6" name="Notes Placeholder 5">
            <a:extLst>
              <a:ext uri="{FF2B5EF4-FFF2-40B4-BE49-F238E27FC236}">
                <a16:creationId xmlns:a16="http://schemas.microsoft.com/office/drawing/2014/main" id="{81439357-74F6-2FAC-2422-0E5BC5F4DBFC}"/>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38644378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4B46E53C-B540-F24C-A49E-7383CF25FB5C}" type="slidenum">
              <a:rPr lang="en-US" smtClean="0"/>
              <a:t>12</a:t>
            </a:fld>
            <a:endParaRPr lang="en-US"/>
          </a:p>
        </p:txBody>
      </p:sp>
      <p:sp>
        <p:nvSpPr>
          <p:cNvPr id="6" name="Notes Placeholder 5">
            <a:extLst>
              <a:ext uri="{FF2B5EF4-FFF2-40B4-BE49-F238E27FC236}">
                <a16:creationId xmlns:a16="http://schemas.microsoft.com/office/drawing/2014/main" id="{CD1B8481-6EA6-E8FF-CC47-1CD13204C646}"/>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17402124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46E53C-B540-F24C-A49E-7383CF25FB5C}" type="slidenum">
              <a:rPr lang="en-US" smtClean="0"/>
              <a:t>13</a:t>
            </a:fld>
            <a:endParaRPr lang="en-US"/>
          </a:p>
        </p:txBody>
      </p:sp>
    </p:spTree>
    <p:extLst>
      <p:ext uri="{BB962C8B-B14F-4D97-AF65-F5344CB8AC3E}">
        <p14:creationId xmlns:p14="http://schemas.microsoft.com/office/powerpoint/2010/main" val="21616334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4B46E53C-B540-F24C-A49E-7383CF25FB5C}" type="slidenum">
              <a:rPr lang="en-US" smtClean="0"/>
              <a:t>14</a:t>
            </a:fld>
            <a:endParaRPr lang="en-US"/>
          </a:p>
        </p:txBody>
      </p:sp>
      <p:sp>
        <p:nvSpPr>
          <p:cNvPr id="6" name="Notes Placeholder 5">
            <a:extLst>
              <a:ext uri="{FF2B5EF4-FFF2-40B4-BE49-F238E27FC236}">
                <a16:creationId xmlns:a16="http://schemas.microsoft.com/office/drawing/2014/main" id="{D53D77E7-6C39-38A0-74EE-852ED4B33F14}"/>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28814063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4B46E53C-B540-F24C-A49E-7383CF25FB5C}" type="slidenum">
              <a:rPr lang="en-US" smtClean="0"/>
              <a:t>15</a:t>
            </a:fld>
            <a:endParaRPr lang="en-US"/>
          </a:p>
        </p:txBody>
      </p:sp>
      <p:sp>
        <p:nvSpPr>
          <p:cNvPr id="6" name="Notes Placeholder 5">
            <a:extLst>
              <a:ext uri="{FF2B5EF4-FFF2-40B4-BE49-F238E27FC236}">
                <a16:creationId xmlns:a16="http://schemas.microsoft.com/office/drawing/2014/main" id="{5C9E7DDB-D677-FF58-2BD8-7363758F8F91}"/>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35931603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4B46E53C-B540-F24C-A49E-7383CF25FB5C}" type="slidenum">
              <a:rPr lang="en-US" smtClean="0"/>
              <a:t>16</a:t>
            </a:fld>
            <a:endParaRPr lang="en-US"/>
          </a:p>
        </p:txBody>
      </p:sp>
      <p:sp>
        <p:nvSpPr>
          <p:cNvPr id="6" name="Notes Placeholder 5">
            <a:extLst>
              <a:ext uri="{FF2B5EF4-FFF2-40B4-BE49-F238E27FC236}">
                <a16:creationId xmlns:a16="http://schemas.microsoft.com/office/drawing/2014/main" id="{4B44548E-ABF8-8B8C-2D7D-BE33E21CD96B}"/>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7202190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4B46E53C-B540-F24C-A49E-7383CF25FB5C}" type="slidenum">
              <a:rPr lang="en-US" smtClean="0"/>
              <a:t>17</a:t>
            </a:fld>
            <a:endParaRPr lang="en-US"/>
          </a:p>
        </p:txBody>
      </p:sp>
      <p:sp>
        <p:nvSpPr>
          <p:cNvPr id="6" name="Notes Placeholder 5">
            <a:extLst>
              <a:ext uri="{FF2B5EF4-FFF2-40B4-BE49-F238E27FC236}">
                <a16:creationId xmlns:a16="http://schemas.microsoft.com/office/drawing/2014/main" id="{6F79642D-8E02-9D77-3E2A-7777A7C1E5B3}"/>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7703167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4B46E53C-B540-F24C-A49E-7383CF25FB5C}" type="slidenum">
              <a:rPr lang="en-US" smtClean="0"/>
              <a:t>18</a:t>
            </a:fld>
            <a:endParaRPr lang="en-US"/>
          </a:p>
        </p:txBody>
      </p:sp>
      <p:sp>
        <p:nvSpPr>
          <p:cNvPr id="6" name="Notes Placeholder 5">
            <a:extLst>
              <a:ext uri="{FF2B5EF4-FFF2-40B4-BE49-F238E27FC236}">
                <a16:creationId xmlns:a16="http://schemas.microsoft.com/office/drawing/2014/main" id="{EFD667A5-F40C-DD0A-AFAB-FA99BFC7BDDE}"/>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10396541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4B46E53C-B540-F24C-A49E-7383CF25FB5C}" type="slidenum">
              <a:rPr lang="en-US" smtClean="0"/>
              <a:t>19</a:t>
            </a:fld>
            <a:endParaRPr lang="en-US"/>
          </a:p>
        </p:txBody>
      </p:sp>
      <p:sp>
        <p:nvSpPr>
          <p:cNvPr id="6" name="Notes Placeholder 5">
            <a:extLst>
              <a:ext uri="{FF2B5EF4-FFF2-40B4-BE49-F238E27FC236}">
                <a16:creationId xmlns:a16="http://schemas.microsoft.com/office/drawing/2014/main" id="{45810A63-32F7-9C9A-696A-7B8B22511CD5}"/>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19269546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46E53C-B540-F24C-A49E-7383CF25FB5C}" type="slidenum">
              <a:rPr lang="en-US" smtClean="0"/>
              <a:t>2</a:t>
            </a:fld>
            <a:endParaRPr lang="en-US"/>
          </a:p>
        </p:txBody>
      </p:sp>
    </p:spTree>
    <p:extLst>
      <p:ext uri="{BB962C8B-B14F-4D97-AF65-F5344CB8AC3E}">
        <p14:creationId xmlns:p14="http://schemas.microsoft.com/office/powerpoint/2010/main" val="10718689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4B46E53C-B540-F24C-A49E-7383CF25FB5C}" type="slidenum">
              <a:rPr lang="en-US" smtClean="0"/>
              <a:t>20</a:t>
            </a:fld>
            <a:endParaRPr lang="en-US"/>
          </a:p>
        </p:txBody>
      </p:sp>
      <p:sp>
        <p:nvSpPr>
          <p:cNvPr id="6" name="Notes Placeholder 5">
            <a:extLst>
              <a:ext uri="{FF2B5EF4-FFF2-40B4-BE49-F238E27FC236}">
                <a16:creationId xmlns:a16="http://schemas.microsoft.com/office/drawing/2014/main" id="{906D777E-53F5-A058-8CA5-EBBE94FF82A8}"/>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35674537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4B46E53C-B540-F24C-A49E-7383CF25FB5C}" type="slidenum">
              <a:rPr lang="en-US" smtClean="0"/>
              <a:t>21</a:t>
            </a:fld>
            <a:endParaRPr lang="en-US"/>
          </a:p>
        </p:txBody>
      </p:sp>
      <p:sp>
        <p:nvSpPr>
          <p:cNvPr id="6" name="Notes Placeholder 5">
            <a:extLst>
              <a:ext uri="{FF2B5EF4-FFF2-40B4-BE49-F238E27FC236}">
                <a16:creationId xmlns:a16="http://schemas.microsoft.com/office/drawing/2014/main" id="{3971828F-75E3-7D3F-CD2F-94F2249F12F5}"/>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12625837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B6DE7A-82E9-A38D-A800-81F21951CC2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DB03D2A-3383-783E-8789-03A8EED22426}"/>
              </a:ext>
            </a:extLst>
          </p:cNvPr>
          <p:cNvSpPr>
            <a:spLocks noGrp="1" noRot="1" noChangeAspect="1"/>
          </p:cNvSpPr>
          <p:nvPr>
            <p:ph type="sldImg"/>
          </p:nvPr>
        </p:nvSpPr>
        <p:spPr/>
      </p:sp>
      <p:sp>
        <p:nvSpPr>
          <p:cNvPr id="4" name="Slide Number Placeholder 3">
            <a:extLst>
              <a:ext uri="{FF2B5EF4-FFF2-40B4-BE49-F238E27FC236}">
                <a16:creationId xmlns:a16="http://schemas.microsoft.com/office/drawing/2014/main" id="{5E190B2E-D2DF-9EEF-BC9D-2094B159C086}"/>
              </a:ext>
            </a:extLst>
          </p:cNvPr>
          <p:cNvSpPr>
            <a:spLocks noGrp="1"/>
          </p:cNvSpPr>
          <p:nvPr>
            <p:ph type="sldNum" sz="quarter" idx="5"/>
          </p:nvPr>
        </p:nvSpPr>
        <p:spPr/>
        <p:txBody>
          <a:bodyPr/>
          <a:lstStyle/>
          <a:p>
            <a:fld id="{4B46E53C-B540-F24C-A49E-7383CF25FB5C}" type="slidenum">
              <a:rPr lang="en-US" smtClean="0"/>
              <a:t>22</a:t>
            </a:fld>
            <a:endParaRPr lang="en-US"/>
          </a:p>
        </p:txBody>
      </p:sp>
      <p:sp>
        <p:nvSpPr>
          <p:cNvPr id="6" name="Notes Placeholder 5">
            <a:extLst>
              <a:ext uri="{FF2B5EF4-FFF2-40B4-BE49-F238E27FC236}">
                <a16:creationId xmlns:a16="http://schemas.microsoft.com/office/drawing/2014/main" id="{B54A777D-7CEE-9DA4-411F-305985FCDDDD}"/>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3468681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CE5816-CEAC-92B9-54EA-BD4148AC9A4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80751EE-C2EF-60D4-7EFF-DF7E80865833}"/>
              </a:ext>
            </a:extLst>
          </p:cNvPr>
          <p:cNvSpPr>
            <a:spLocks noGrp="1" noRot="1" noChangeAspect="1"/>
          </p:cNvSpPr>
          <p:nvPr>
            <p:ph type="sldImg"/>
          </p:nvPr>
        </p:nvSpPr>
        <p:spPr/>
      </p:sp>
      <p:sp>
        <p:nvSpPr>
          <p:cNvPr id="4" name="Slide Number Placeholder 3">
            <a:extLst>
              <a:ext uri="{FF2B5EF4-FFF2-40B4-BE49-F238E27FC236}">
                <a16:creationId xmlns:a16="http://schemas.microsoft.com/office/drawing/2014/main" id="{B32308A4-C8DD-0892-A4E2-39A270B0A617}"/>
              </a:ext>
            </a:extLst>
          </p:cNvPr>
          <p:cNvSpPr>
            <a:spLocks noGrp="1"/>
          </p:cNvSpPr>
          <p:nvPr>
            <p:ph type="sldNum" sz="quarter" idx="5"/>
          </p:nvPr>
        </p:nvSpPr>
        <p:spPr/>
        <p:txBody>
          <a:bodyPr/>
          <a:lstStyle/>
          <a:p>
            <a:fld id="{4B46E53C-B540-F24C-A49E-7383CF25FB5C}" type="slidenum">
              <a:rPr lang="en-US" smtClean="0"/>
              <a:t>23</a:t>
            </a:fld>
            <a:endParaRPr lang="en-US"/>
          </a:p>
        </p:txBody>
      </p:sp>
      <p:sp>
        <p:nvSpPr>
          <p:cNvPr id="6" name="Notes Placeholder 5">
            <a:extLst>
              <a:ext uri="{FF2B5EF4-FFF2-40B4-BE49-F238E27FC236}">
                <a16:creationId xmlns:a16="http://schemas.microsoft.com/office/drawing/2014/main" id="{ACA7F369-220F-91E1-B84B-D34E787610A6}"/>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25177396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92D097-CC64-6EB3-8B09-52DAE8E90CB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3FC87F-F987-4948-6BF7-278B9126BA23}"/>
              </a:ext>
            </a:extLst>
          </p:cNvPr>
          <p:cNvSpPr>
            <a:spLocks noGrp="1" noRot="1" noChangeAspect="1"/>
          </p:cNvSpPr>
          <p:nvPr>
            <p:ph type="sldImg"/>
          </p:nvPr>
        </p:nvSpPr>
        <p:spPr/>
      </p:sp>
      <p:sp>
        <p:nvSpPr>
          <p:cNvPr id="4" name="Slide Number Placeholder 3">
            <a:extLst>
              <a:ext uri="{FF2B5EF4-FFF2-40B4-BE49-F238E27FC236}">
                <a16:creationId xmlns:a16="http://schemas.microsoft.com/office/drawing/2014/main" id="{3B6E89CA-DD03-25C1-0763-946FC494AFDC}"/>
              </a:ext>
            </a:extLst>
          </p:cNvPr>
          <p:cNvSpPr>
            <a:spLocks noGrp="1"/>
          </p:cNvSpPr>
          <p:nvPr>
            <p:ph type="sldNum" sz="quarter" idx="5"/>
          </p:nvPr>
        </p:nvSpPr>
        <p:spPr/>
        <p:txBody>
          <a:bodyPr/>
          <a:lstStyle/>
          <a:p>
            <a:fld id="{4B46E53C-B540-F24C-A49E-7383CF25FB5C}" type="slidenum">
              <a:rPr lang="en-US" smtClean="0"/>
              <a:t>24</a:t>
            </a:fld>
            <a:endParaRPr lang="en-US"/>
          </a:p>
        </p:txBody>
      </p:sp>
      <p:sp>
        <p:nvSpPr>
          <p:cNvPr id="6" name="Notes Placeholder 5">
            <a:extLst>
              <a:ext uri="{FF2B5EF4-FFF2-40B4-BE49-F238E27FC236}">
                <a16:creationId xmlns:a16="http://schemas.microsoft.com/office/drawing/2014/main" id="{DA823085-F338-28EF-1363-9FAAF88BA157}"/>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25740055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92D097-CC64-6EB3-8B09-52DAE8E90CB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3FC87F-F987-4948-6BF7-278B9126BA23}"/>
              </a:ext>
            </a:extLst>
          </p:cNvPr>
          <p:cNvSpPr>
            <a:spLocks noGrp="1" noRot="1" noChangeAspect="1"/>
          </p:cNvSpPr>
          <p:nvPr>
            <p:ph type="sldImg"/>
          </p:nvPr>
        </p:nvSpPr>
        <p:spPr/>
      </p:sp>
      <p:sp>
        <p:nvSpPr>
          <p:cNvPr id="4" name="Slide Number Placeholder 3">
            <a:extLst>
              <a:ext uri="{FF2B5EF4-FFF2-40B4-BE49-F238E27FC236}">
                <a16:creationId xmlns:a16="http://schemas.microsoft.com/office/drawing/2014/main" id="{3B6E89CA-DD03-25C1-0763-946FC494AFDC}"/>
              </a:ext>
            </a:extLst>
          </p:cNvPr>
          <p:cNvSpPr>
            <a:spLocks noGrp="1"/>
          </p:cNvSpPr>
          <p:nvPr>
            <p:ph type="sldNum" sz="quarter" idx="5"/>
          </p:nvPr>
        </p:nvSpPr>
        <p:spPr/>
        <p:txBody>
          <a:bodyPr/>
          <a:lstStyle/>
          <a:p>
            <a:fld id="{4B46E53C-B540-F24C-A49E-7383CF25FB5C}" type="slidenum">
              <a:rPr lang="en-US" smtClean="0"/>
              <a:t>25</a:t>
            </a:fld>
            <a:endParaRPr lang="en-US"/>
          </a:p>
        </p:txBody>
      </p:sp>
      <p:sp>
        <p:nvSpPr>
          <p:cNvPr id="6" name="Notes Placeholder 5">
            <a:extLst>
              <a:ext uri="{FF2B5EF4-FFF2-40B4-BE49-F238E27FC236}">
                <a16:creationId xmlns:a16="http://schemas.microsoft.com/office/drawing/2014/main" id="{763C786E-C6A2-9018-307D-C1A857D509EB}"/>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50009860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4B46E53C-B540-F24C-A49E-7383CF25FB5C}" type="slidenum">
              <a:rPr lang="en-US" smtClean="0"/>
              <a:t>26</a:t>
            </a:fld>
            <a:endParaRPr lang="en-US"/>
          </a:p>
        </p:txBody>
      </p:sp>
      <p:sp>
        <p:nvSpPr>
          <p:cNvPr id="6" name="Notes Placeholder 5">
            <a:extLst>
              <a:ext uri="{FF2B5EF4-FFF2-40B4-BE49-F238E27FC236}">
                <a16:creationId xmlns:a16="http://schemas.microsoft.com/office/drawing/2014/main" id="{4A542BCE-79B8-7C95-7737-F0BF27C14C48}"/>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381853468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4B46E53C-B540-F24C-A49E-7383CF25FB5C}" type="slidenum">
              <a:rPr lang="en-US" smtClean="0"/>
              <a:t>27</a:t>
            </a:fld>
            <a:endParaRPr lang="en-US"/>
          </a:p>
        </p:txBody>
      </p:sp>
      <p:sp>
        <p:nvSpPr>
          <p:cNvPr id="6" name="Notes Placeholder 5">
            <a:extLst>
              <a:ext uri="{FF2B5EF4-FFF2-40B4-BE49-F238E27FC236}">
                <a16:creationId xmlns:a16="http://schemas.microsoft.com/office/drawing/2014/main" id="{16115332-5F72-32D7-BD09-27922D74360E}"/>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209552313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4B46E53C-B540-F24C-A49E-7383CF25FB5C}" type="slidenum">
              <a:rPr lang="en-US" smtClean="0"/>
              <a:t>28</a:t>
            </a:fld>
            <a:endParaRPr lang="en-US"/>
          </a:p>
        </p:txBody>
      </p:sp>
      <p:sp>
        <p:nvSpPr>
          <p:cNvPr id="6" name="Notes Placeholder 5">
            <a:extLst>
              <a:ext uri="{FF2B5EF4-FFF2-40B4-BE49-F238E27FC236}">
                <a16:creationId xmlns:a16="http://schemas.microsoft.com/office/drawing/2014/main" id="{E0645F76-D4E8-082B-9F9B-F8BA10F410B3}"/>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279104298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E4F362-6AE4-E766-426F-2415F7BF3B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BD1EC62-FEE7-15C3-53B4-C18959EF66D2}"/>
              </a:ext>
            </a:extLst>
          </p:cNvPr>
          <p:cNvSpPr>
            <a:spLocks noGrp="1" noRot="1" noChangeAspect="1"/>
          </p:cNvSpPr>
          <p:nvPr>
            <p:ph type="sldImg"/>
          </p:nvPr>
        </p:nvSpPr>
        <p:spPr/>
      </p:sp>
      <p:sp>
        <p:nvSpPr>
          <p:cNvPr id="4" name="Slide Number Placeholder 3">
            <a:extLst>
              <a:ext uri="{FF2B5EF4-FFF2-40B4-BE49-F238E27FC236}">
                <a16:creationId xmlns:a16="http://schemas.microsoft.com/office/drawing/2014/main" id="{5039CE97-99A7-7BA0-58DC-225A0616B796}"/>
              </a:ext>
            </a:extLst>
          </p:cNvPr>
          <p:cNvSpPr>
            <a:spLocks noGrp="1"/>
          </p:cNvSpPr>
          <p:nvPr>
            <p:ph type="sldNum" sz="quarter" idx="5"/>
          </p:nvPr>
        </p:nvSpPr>
        <p:spPr/>
        <p:txBody>
          <a:bodyPr/>
          <a:lstStyle/>
          <a:p>
            <a:fld id="{4B46E53C-B540-F24C-A49E-7383CF25FB5C}" type="slidenum">
              <a:rPr lang="en-US" smtClean="0"/>
              <a:t>29</a:t>
            </a:fld>
            <a:endParaRPr lang="en-US"/>
          </a:p>
        </p:txBody>
      </p:sp>
      <p:sp>
        <p:nvSpPr>
          <p:cNvPr id="6" name="Notes Placeholder 5">
            <a:extLst>
              <a:ext uri="{FF2B5EF4-FFF2-40B4-BE49-F238E27FC236}">
                <a16:creationId xmlns:a16="http://schemas.microsoft.com/office/drawing/2014/main" id="{8EC266F5-B4C9-814C-45C5-075492DF6009}"/>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36417598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4B46E53C-B540-F24C-A49E-7383CF25FB5C}" type="slidenum">
              <a:rPr lang="en-US" smtClean="0"/>
              <a:t>3</a:t>
            </a:fld>
            <a:endParaRPr lang="en-US"/>
          </a:p>
        </p:txBody>
      </p:sp>
      <p:sp>
        <p:nvSpPr>
          <p:cNvPr id="6" name="Notes Placeholder 5">
            <a:extLst>
              <a:ext uri="{FF2B5EF4-FFF2-40B4-BE49-F238E27FC236}">
                <a16:creationId xmlns:a16="http://schemas.microsoft.com/office/drawing/2014/main" id="{97A260FA-4D76-DDE7-C1B0-AAB73F06F2AA}"/>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29749802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4B46E53C-B540-F24C-A49E-7383CF25FB5C}" type="slidenum">
              <a:rPr lang="en-US" smtClean="0"/>
              <a:t>30</a:t>
            </a:fld>
            <a:endParaRPr lang="en-US"/>
          </a:p>
        </p:txBody>
      </p:sp>
      <p:sp>
        <p:nvSpPr>
          <p:cNvPr id="6" name="Notes Placeholder 5">
            <a:extLst>
              <a:ext uri="{FF2B5EF4-FFF2-40B4-BE49-F238E27FC236}">
                <a16:creationId xmlns:a16="http://schemas.microsoft.com/office/drawing/2014/main" id="{DE9F9EAD-367A-7663-5223-35C8242126FB}"/>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373284305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4B46E53C-B540-F24C-A49E-7383CF25FB5C}" type="slidenum">
              <a:rPr lang="en-US" smtClean="0"/>
              <a:t>31</a:t>
            </a:fld>
            <a:endParaRPr lang="en-US"/>
          </a:p>
        </p:txBody>
      </p:sp>
    </p:spTree>
    <p:extLst>
      <p:ext uri="{BB962C8B-B14F-4D97-AF65-F5344CB8AC3E}">
        <p14:creationId xmlns:p14="http://schemas.microsoft.com/office/powerpoint/2010/main" val="360643289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4B46E53C-B540-F24C-A49E-7383CF25FB5C}" type="slidenum">
              <a:rPr lang="en-US" smtClean="0"/>
              <a:t>32</a:t>
            </a:fld>
            <a:endParaRPr lang="en-US"/>
          </a:p>
        </p:txBody>
      </p:sp>
      <p:sp>
        <p:nvSpPr>
          <p:cNvPr id="6" name="Notes Placeholder 5">
            <a:extLst>
              <a:ext uri="{FF2B5EF4-FFF2-40B4-BE49-F238E27FC236}">
                <a16:creationId xmlns:a16="http://schemas.microsoft.com/office/drawing/2014/main" id="{772DA3E5-9826-7FFD-E687-9543E68DFD08}"/>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330358640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4B46E53C-B540-F24C-A49E-7383CF25FB5C}" type="slidenum">
              <a:rPr lang="en-US" smtClean="0"/>
              <a:t>33</a:t>
            </a:fld>
            <a:endParaRPr lang="en-US"/>
          </a:p>
        </p:txBody>
      </p:sp>
      <p:sp>
        <p:nvSpPr>
          <p:cNvPr id="6" name="Notes Placeholder 5">
            <a:extLst>
              <a:ext uri="{FF2B5EF4-FFF2-40B4-BE49-F238E27FC236}">
                <a16:creationId xmlns:a16="http://schemas.microsoft.com/office/drawing/2014/main" id="{CF7F3107-190E-C0FD-2A16-C5904DF234B8}"/>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93573505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4B46E53C-B540-F24C-A49E-7383CF25FB5C}" type="slidenum">
              <a:rPr lang="en-US" smtClean="0"/>
              <a:t>34</a:t>
            </a:fld>
            <a:endParaRPr lang="en-US"/>
          </a:p>
        </p:txBody>
      </p:sp>
      <p:sp>
        <p:nvSpPr>
          <p:cNvPr id="6" name="Notes Placeholder 5">
            <a:extLst>
              <a:ext uri="{FF2B5EF4-FFF2-40B4-BE49-F238E27FC236}">
                <a16:creationId xmlns:a16="http://schemas.microsoft.com/office/drawing/2014/main" id="{FF347738-779E-DA5D-9532-8765BAA8990B}"/>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392285918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4B46E53C-B540-F24C-A49E-7383CF25FB5C}" type="slidenum">
              <a:rPr lang="en-US" smtClean="0"/>
              <a:t>35</a:t>
            </a:fld>
            <a:endParaRPr lang="en-US"/>
          </a:p>
        </p:txBody>
      </p:sp>
      <p:sp>
        <p:nvSpPr>
          <p:cNvPr id="6" name="Notes Placeholder 5">
            <a:extLst>
              <a:ext uri="{FF2B5EF4-FFF2-40B4-BE49-F238E27FC236}">
                <a16:creationId xmlns:a16="http://schemas.microsoft.com/office/drawing/2014/main" id="{FC5B5EFC-DEEE-E4BC-99BB-64E85C0E70A1}"/>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173573364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4B46E53C-B540-F24C-A49E-7383CF25FB5C}" type="slidenum">
              <a:rPr lang="en-US" smtClean="0"/>
              <a:t>36</a:t>
            </a:fld>
            <a:endParaRPr lang="en-US"/>
          </a:p>
        </p:txBody>
      </p:sp>
      <p:sp>
        <p:nvSpPr>
          <p:cNvPr id="6" name="Notes Placeholder 5">
            <a:extLst>
              <a:ext uri="{FF2B5EF4-FFF2-40B4-BE49-F238E27FC236}">
                <a16:creationId xmlns:a16="http://schemas.microsoft.com/office/drawing/2014/main" id="{E8F5DC0E-E254-5F53-44F9-6D9583B9D4A3}"/>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381493780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4B46E53C-B540-F24C-A49E-7383CF25FB5C}" type="slidenum">
              <a:rPr lang="en-US" smtClean="0"/>
              <a:t>37</a:t>
            </a:fld>
            <a:endParaRPr lang="en-US"/>
          </a:p>
        </p:txBody>
      </p:sp>
      <p:sp>
        <p:nvSpPr>
          <p:cNvPr id="6" name="Notes Placeholder 5">
            <a:extLst>
              <a:ext uri="{FF2B5EF4-FFF2-40B4-BE49-F238E27FC236}">
                <a16:creationId xmlns:a16="http://schemas.microsoft.com/office/drawing/2014/main" id="{FE66E65A-2097-E8E6-4561-50C12181AA11}"/>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70372712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4B46E53C-B540-F24C-A49E-7383CF25FB5C}" type="slidenum">
              <a:rPr lang="en-US" smtClean="0"/>
              <a:t>38</a:t>
            </a:fld>
            <a:endParaRPr lang="en-US"/>
          </a:p>
        </p:txBody>
      </p:sp>
      <p:sp>
        <p:nvSpPr>
          <p:cNvPr id="6" name="Notes Placeholder 5">
            <a:extLst>
              <a:ext uri="{FF2B5EF4-FFF2-40B4-BE49-F238E27FC236}">
                <a16:creationId xmlns:a16="http://schemas.microsoft.com/office/drawing/2014/main" id="{2778991D-53FD-6B1A-DDBF-D576AEE70620}"/>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333341622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4B46E53C-B540-F24C-A49E-7383CF25FB5C}" type="slidenum">
              <a:rPr lang="en-US" smtClean="0"/>
              <a:t>39</a:t>
            </a:fld>
            <a:endParaRPr lang="en-US"/>
          </a:p>
        </p:txBody>
      </p:sp>
      <p:sp>
        <p:nvSpPr>
          <p:cNvPr id="6" name="Notes Placeholder 5">
            <a:extLst>
              <a:ext uri="{FF2B5EF4-FFF2-40B4-BE49-F238E27FC236}">
                <a16:creationId xmlns:a16="http://schemas.microsoft.com/office/drawing/2014/main" id="{57154968-CF90-9894-9DA7-30CC3C12B157}"/>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12823232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AECA13-68C9-825D-6995-685A517ADA2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FB6E2E2-03F3-9C10-D890-ACF0F6F52A0D}"/>
              </a:ext>
            </a:extLst>
          </p:cNvPr>
          <p:cNvSpPr>
            <a:spLocks noGrp="1" noRot="1" noChangeAspect="1"/>
          </p:cNvSpPr>
          <p:nvPr>
            <p:ph type="sldImg"/>
          </p:nvPr>
        </p:nvSpPr>
        <p:spPr/>
      </p:sp>
      <p:sp>
        <p:nvSpPr>
          <p:cNvPr id="4" name="Slide Number Placeholder 3">
            <a:extLst>
              <a:ext uri="{FF2B5EF4-FFF2-40B4-BE49-F238E27FC236}">
                <a16:creationId xmlns:a16="http://schemas.microsoft.com/office/drawing/2014/main" id="{C95451A1-5DC7-9D32-56D5-6A342D471327}"/>
              </a:ext>
            </a:extLst>
          </p:cNvPr>
          <p:cNvSpPr>
            <a:spLocks noGrp="1"/>
          </p:cNvSpPr>
          <p:nvPr>
            <p:ph type="sldNum" sz="quarter" idx="5"/>
          </p:nvPr>
        </p:nvSpPr>
        <p:spPr/>
        <p:txBody>
          <a:bodyPr/>
          <a:lstStyle/>
          <a:p>
            <a:fld id="{4B46E53C-B540-F24C-A49E-7383CF25FB5C}" type="slidenum">
              <a:rPr lang="en-US" smtClean="0"/>
              <a:t>4</a:t>
            </a:fld>
            <a:endParaRPr lang="en-US"/>
          </a:p>
        </p:txBody>
      </p:sp>
      <p:sp>
        <p:nvSpPr>
          <p:cNvPr id="6" name="Notes Placeholder 5">
            <a:extLst>
              <a:ext uri="{FF2B5EF4-FFF2-40B4-BE49-F238E27FC236}">
                <a16:creationId xmlns:a16="http://schemas.microsoft.com/office/drawing/2014/main" id="{6AAC9A0F-CADA-6FA4-19DC-372BA50F417E}"/>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397832643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4B46E53C-B540-F24C-A49E-7383CF25FB5C}" type="slidenum">
              <a:rPr lang="en-US" smtClean="0"/>
              <a:t>40</a:t>
            </a:fld>
            <a:endParaRPr lang="en-US"/>
          </a:p>
        </p:txBody>
      </p:sp>
      <p:sp>
        <p:nvSpPr>
          <p:cNvPr id="6" name="Notes Placeholder 5">
            <a:extLst>
              <a:ext uri="{FF2B5EF4-FFF2-40B4-BE49-F238E27FC236}">
                <a16:creationId xmlns:a16="http://schemas.microsoft.com/office/drawing/2014/main" id="{F40A46E4-152E-A737-8381-9438191BE564}"/>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311644277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4B46E53C-B540-F24C-A49E-7383CF25FB5C}" type="slidenum">
              <a:rPr lang="en-US" smtClean="0"/>
              <a:t>41</a:t>
            </a:fld>
            <a:endParaRPr lang="en-US"/>
          </a:p>
        </p:txBody>
      </p:sp>
      <p:sp>
        <p:nvSpPr>
          <p:cNvPr id="6" name="Notes Placeholder 5">
            <a:extLst>
              <a:ext uri="{FF2B5EF4-FFF2-40B4-BE49-F238E27FC236}">
                <a16:creationId xmlns:a16="http://schemas.microsoft.com/office/drawing/2014/main" id="{120BF0E7-673F-7947-D943-83C22E5C3183}"/>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294719133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4B46E53C-B540-F24C-A49E-7383CF25FB5C}" type="slidenum">
              <a:rPr lang="en-US" smtClean="0"/>
              <a:t>42</a:t>
            </a:fld>
            <a:endParaRPr lang="en-US"/>
          </a:p>
        </p:txBody>
      </p:sp>
      <p:sp>
        <p:nvSpPr>
          <p:cNvPr id="6" name="Notes Placeholder 5">
            <a:extLst>
              <a:ext uri="{FF2B5EF4-FFF2-40B4-BE49-F238E27FC236}">
                <a16:creationId xmlns:a16="http://schemas.microsoft.com/office/drawing/2014/main" id="{B83AF841-99E1-1B62-4341-383FD5584A8D}"/>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97205400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4B46E53C-B540-F24C-A49E-7383CF25FB5C}" type="slidenum">
              <a:rPr lang="en-US" smtClean="0"/>
              <a:t>43</a:t>
            </a:fld>
            <a:endParaRPr lang="en-US"/>
          </a:p>
        </p:txBody>
      </p:sp>
      <p:sp>
        <p:nvSpPr>
          <p:cNvPr id="6" name="Notes Placeholder 5">
            <a:extLst>
              <a:ext uri="{FF2B5EF4-FFF2-40B4-BE49-F238E27FC236}">
                <a16:creationId xmlns:a16="http://schemas.microsoft.com/office/drawing/2014/main" id="{039788F0-90A6-2A24-9AE3-F6DF4AC477EC}"/>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66661487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4B46E53C-B540-F24C-A49E-7383CF25FB5C}" type="slidenum">
              <a:rPr lang="en-US" smtClean="0"/>
              <a:t>44</a:t>
            </a:fld>
            <a:endParaRPr lang="en-US"/>
          </a:p>
        </p:txBody>
      </p:sp>
      <p:sp>
        <p:nvSpPr>
          <p:cNvPr id="6" name="Notes Placeholder 5">
            <a:extLst>
              <a:ext uri="{FF2B5EF4-FFF2-40B4-BE49-F238E27FC236}">
                <a16:creationId xmlns:a16="http://schemas.microsoft.com/office/drawing/2014/main" id="{CF080201-9D89-B0AB-4D5D-B17457DB48EC}"/>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334378928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3B6B8A-686F-AD2C-E8D7-24CF4EB12F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981ADFC-E953-8B2E-DA29-9CBEACEFE5E7}"/>
              </a:ext>
            </a:extLst>
          </p:cNvPr>
          <p:cNvSpPr>
            <a:spLocks noGrp="1" noRot="1" noChangeAspect="1"/>
          </p:cNvSpPr>
          <p:nvPr>
            <p:ph type="sldImg"/>
          </p:nvPr>
        </p:nvSpPr>
        <p:spPr/>
      </p:sp>
      <p:sp>
        <p:nvSpPr>
          <p:cNvPr id="4" name="Slide Number Placeholder 3">
            <a:extLst>
              <a:ext uri="{FF2B5EF4-FFF2-40B4-BE49-F238E27FC236}">
                <a16:creationId xmlns:a16="http://schemas.microsoft.com/office/drawing/2014/main" id="{1DD1F011-06D0-768F-8016-8835149FB070}"/>
              </a:ext>
            </a:extLst>
          </p:cNvPr>
          <p:cNvSpPr>
            <a:spLocks noGrp="1"/>
          </p:cNvSpPr>
          <p:nvPr>
            <p:ph type="sldNum" sz="quarter" idx="5"/>
          </p:nvPr>
        </p:nvSpPr>
        <p:spPr/>
        <p:txBody>
          <a:bodyPr/>
          <a:lstStyle/>
          <a:p>
            <a:fld id="{4B46E53C-B540-F24C-A49E-7383CF25FB5C}" type="slidenum">
              <a:rPr lang="en-US" smtClean="0"/>
              <a:t>45</a:t>
            </a:fld>
            <a:endParaRPr lang="en-US"/>
          </a:p>
        </p:txBody>
      </p:sp>
      <p:sp>
        <p:nvSpPr>
          <p:cNvPr id="6" name="Notes Placeholder 5">
            <a:extLst>
              <a:ext uri="{FF2B5EF4-FFF2-40B4-BE49-F238E27FC236}">
                <a16:creationId xmlns:a16="http://schemas.microsoft.com/office/drawing/2014/main" id="{1D92D9A9-84AF-C076-CC71-F58F2DE508C3}"/>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245600190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4B46E53C-B540-F24C-A49E-7383CF25FB5C}" type="slidenum">
              <a:rPr lang="en-US" smtClean="0"/>
              <a:t>46</a:t>
            </a:fld>
            <a:endParaRPr lang="en-US"/>
          </a:p>
        </p:txBody>
      </p:sp>
      <p:sp>
        <p:nvSpPr>
          <p:cNvPr id="6" name="Notes Placeholder 5">
            <a:extLst>
              <a:ext uri="{FF2B5EF4-FFF2-40B4-BE49-F238E27FC236}">
                <a16:creationId xmlns:a16="http://schemas.microsoft.com/office/drawing/2014/main" id="{67543165-0A8E-598F-D87C-D9EB4ADE6238}"/>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64519575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4B46E53C-B540-F24C-A49E-7383CF25FB5C}" type="slidenum">
              <a:rPr lang="en-US" smtClean="0"/>
              <a:t>47</a:t>
            </a:fld>
            <a:endParaRPr lang="en-US"/>
          </a:p>
        </p:txBody>
      </p:sp>
      <p:sp>
        <p:nvSpPr>
          <p:cNvPr id="6" name="Notes Placeholder 5">
            <a:extLst>
              <a:ext uri="{FF2B5EF4-FFF2-40B4-BE49-F238E27FC236}">
                <a16:creationId xmlns:a16="http://schemas.microsoft.com/office/drawing/2014/main" id="{13BDEF00-77E4-CF88-9BC1-ABFEA57B428E}"/>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366286925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46E53C-B540-F24C-A49E-7383CF25FB5C}" type="slidenum">
              <a:rPr lang="en-US" smtClean="0"/>
              <a:t>48</a:t>
            </a:fld>
            <a:endParaRPr lang="en-US"/>
          </a:p>
        </p:txBody>
      </p:sp>
    </p:spTree>
    <p:extLst>
      <p:ext uri="{BB962C8B-B14F-4D97-AF65-F5344CB8AC3E}">
        <p14:creationId xmlns:p14="http://schemas.microsoft.com/office/powerpoint/2010/main" val="178101213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46E53C-B540-F24C-A49E-7383CF25FB5C}" type="slidenum">
              <a:rPr lang="en-US" smtClean="0"/>
              <a:t>49</a:t>
            </a:fld>
            <a:endParaRPr lang="en-US"/>
          </a:p>
        </p:txBody>
      </p:sp>
    </p:spTree>
    <p:extLst>
      <p:ext uri="{BB962C8B-B14F-4D97-AF65-F5344CB8AC3E}">
        <p14:creationId xmlns:p14="http://schemas.microsoft.com/office/powerpoint/2010/main" val="12750573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4B46E53C-B540-F24C-A49E-7383CF25FB5C}" type="slidenum">
              <a:rPr lang="en-US" smtClean="0"/>
              <a:t>5</a:t>
            </a:fld>
            <a:endParaRPr lang="en-US"/>
          </a:p>
        </p:txBody>
      </p:sp>
      <p:sp>
        <p:nvSpPr>
          <p:cNvPr id="6" name="Notes Placeholder 5">
            <a:extLst>
              <a:ext uri="{FF2B5EF4-FFF2-40B4-BE49-F238E27FC236}">
                <a16:creationId xmlns:a16="http://schemas.microsoft.com/office/drawing/2014/main" id="{4215864F-0D4C-5ECB-D957-2A26A042E05C}"/>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13609838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D1F055-2B22-E7C3-A3B1-8886A3D091E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3E0AAAB-12DE-CF1F-4F4D-4AB07D3B5693}"/>
              </a:ext>
            </a:extLst>
          </p:cNvPr>
          <p:cNvSpPr>
            <a:spLocks noGrp="1" noRot="1" noChangeAspect="1"/>
          </p:cNvSpPr>
          <p:nvPr>
            <p:ph type="sldImg"/>
          </p:nvPr>
        </p:nvSpPr>
        <p:spPr/>
      </p:sp>
      <p:sp>
        <p:nvSpPr>
          <p:cNvPr id="4" name="Slide Number Placeholder 3">
            <a:extLst>
              <a:ext uri="{FF2B5EF4-FFF2-40B4-BE49-F238E27FC236}">
                <a16:creationId xmlns:a16="http://schemas.microsoft.com/office/drawing/2014/main" id="{8AD15BD0-F5D2-3C90-A8FE-976D57FFC30E}"/>
              </a:ext>
            </a:extLst>
          </p:cNvPr>
          <p:cNvSpPr>
            <a:spLocks noGrp="1"/>
          </p:cNvSpPr>
          <p:nvPr>
            <p:ph type="sldNum" sz="quarter" idx="5"/>
          </p:nvPr>
        </p:nvSpPr>
        <p:spPr/>
        <p:txBody>
          <a:bodyPr/>
          <a:lstStyle/>
          <a:p>
            <a:fld id="{4B46E53C-B540-F24C-A49E-7383CF25FB5C}" type="slidenum">
              <a:rPr lang="en-US" smtClean="0"/>
              <a:t>6</a:t>
            </a:fld>
            <a:endParaRPr lang="en-US"/>
          </a:p>
        </p:txBody>
      </p:sp>
      <p:sp>
        <p:nvSpPr>
          <p:cNvPr id="6" name="Notes Placeholder 5">
            <a:extLst>
              <a:ext uri="{FF2B5EF4-FFF2-40B4-BE49-F238E27FC236}">
                <a16:creationId xmlns:a16="http://schemas.microsoft.com/office/drawing/2014/main" id="{41728B42-B24F-8DA6-67AB-AB316F5BB707}"/>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33409211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4B46E53C-B540-F24C-A49E-7383CF25FB5C}" type="slidenum">
              <a:rPr lang="en-US" smtClean="0"/>
              <a:t>7</a:t>
            </a:fld>
            <a:endParaRPr lang="en-US"/>
          </a:p>
        </p:txBody>
      </p:sp>
      <p:sp>
        <p:nvSpPr>
          <p:cNvPr id="6" name="Notes Placeholder 5">
            <a:extLst>
              <a:ext uri="{FF2B5EF4-FFF2-40B4-BE49-F238E27FC236}">
                <a16:creationId xmlns:a16="http://schemas.microsoft.com/office/drawing/2014/main" id="{B054B5DE-8748-8FB7-434E-B7E3DA9CBF4F}"/>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30583263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4B46E53C-B540-F24C-A49E-7383CF25FB5C}" type="slidenum">
              <a:rPr lang="en-US" smtClean="0"/>
              <a:t>8</a:t>
            </a:fld>
            <a:endParaRPr lang="en-US"/>
          </a:p>
        </p:txBody>
      </p:sp>
      <p:sp>
        <p:nvSpPr>
          <p:cNvPr id="6" name="Notes Placeholder 5">
            <a:extLst>
              <a:ext uri="{FF2B5EF4-FFF2-40B4-BE49-F238E27FC236}">
                <a16:creationId xmlns:a16="http://schemas.microsoft.com/office/drawing/2014/main" id="{21B9968A-4069-B4DD-D4BF-80DA39D0C717}"/>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14526604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4B46E53C-B540-F24C-A49E-7383CF25FB5C}" type="slidenum">
              <a:rPr lang="en-US" smtClean="0"/>
              <a:t>9</a:t>
            </a:fld>
            <a:endParaRPr lang="en-US"/>
          </a:p>
        </p:txBody>
      </p:sp>
      <p:sp>
        <p:nvSpPr>
          <p:cNvPr id="6" name="Notes Placeholder 5">
            <a:extLst>
              <a:ext uri="{FF2B5EF4-FFF2-40B4-BE49-F238E27FC236}">
                <a16:creationId xmlns:a16="http://schemas.microsoft.com/office/drawing/2014/main" id="{C82F52D7-54DF-3A4B-538E-B512AA5D4B1C}"/>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1606314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1 - Opening slide: Space for logo, title and body text">
    <p:spTree>
      <p:nvGrpSpPr>
        <p:cNvPr id="1" name=""/>
        <p:cNvGrpSpPr/>
        <p:nvPr/>
      </p:nvGrpSpPr>
      <p:grpSpPr>
        <a:xfrm>
          <a:off x="0" y="0"/>
          <a:ext cx="0" cy="0"/>
          <a:chOff x="0" y="0"/>
          <a:chExt cx="0" cy="0"/>
        </a:xfrm>
      </p:grpSpPr>
      <p:sp>
        <p:nvSpPr>
          <p:cNvPr id="9" name="shape 1">
            <a:extLst>
              <a:ext uri="{FF2B5EF4-FFF2-40B4-BE49-F238E27FC236}">
                <a16:creationId xmlns:a16="http://schemas.microsoft.com/office/drawing/2014/main" id="{268ABC62-F64E-D086-ED93-155009BB100F}"/>
              </a:ext>
              <a:ext uri="{C183D7F6-B498-43B3-948B-1728B52AA6E4}">
                <adec:decorative xmlns:adec="http://schemas.microsoft.com/office/drawing/2017/decorative" val="1"/>
              </a:ext>
            </a:extLst>
          </p:cNvPr>
          <p:cNvSpPr>
            <a:spLocks/>
          </p:cNvSpPr>
          <p:nvPr userDrawn="1"/>
        </p:nvSpPr>
        <p:spPr>
          <a:xfrm>
            <a:off x="92161" y="1676418"/>
            <a:ext cx="2938120" cy="4571982"/>
          </a:xfrm>
          <a:prstGeom prst="rect">
            <a:avLst/>
          </a:prstGeom>
          <a:gradFill flip="none" rotWithShape="1">
            <a:gsLst>
              <a:gs pos="0">
                <a:srgbClr val="9FE1FF"/>
              </a:gs>
              <a:gs pos="10000">
                <a:srgbClr val="FFFFFF"/>
              </a:gs>
              <a:gs pos="71000">
                <a:srgbClr val="FFFFFF"/>
              </a:gs>
              <a:gs pos="83000">
                <a:srgbClr val="93DEFF"/>
              </a:gs>
              <a:gs pos="100000">
                <a:srgbClr val="FFFFFF"/>
              </a:gs>
            </a:gsLst>
            <a:lin ang="16200000" scaled="1"/>
            <a:tileRect/>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pitchFamily="34" charset="0"/>
              <a:ea typeface="Arial"/>
              <a:cs typeface="Calibri" panose="020F0502020204030204" pitchFamily="34" charset="0"/>
              <a:sym typeface="Arial"/>
            </a:endParaRPr>
          </a:p>
        </p:txBody>
      </p:sp>
      <p:sp>
        <p:nvSpPr>
          <p:cNvPr id="4" name="Title 1">
            <a:extLst>
              <a:ext uri="{FF2B5EF4-FFF2-40B4-BE49-F238E27FC236}">
                <a16:creationId xmlns:a16="http://schemas.microsoft.com/office/drawing/2014/main" id="{02D87F21-D903-5709-3966-995AF1EA1B66}"/>
              </a:ext>
            </a:extLst>
          </p:cNvPr>
          <p:cNvSpPr>
            <a:spLocks noGrp="1"/>
          </p:cNvSpPr>
          <p:nvPr>
            <p:ph type="ctrTitle"/>
          </p:nvPr>
        </p:nvSpPr>
        <p:spPr>
          <a:xfrm>
            <a:off x="3414157" y="1156648"/>
            <a:ext cx="8192942" cy="1907022"/>
          </a:xfrm>
        </p:spPr>
        <p:txBody>
          <a:bodyPr lIns="0" tIns="457200" anchor="ctr">
            <a:noAutofit/>
          </a:bodyPr>
          <a:lstStyle>
            <a:lvl1pPr algn="l">
              <a:defRPr sz="3600" spc="200" baseline="0">
                <a:solidFill>
                  <a:srgbClr val="101820"/>
                </a:solidFill>
              </a:defRPr>
            </a:lvl1pPr>
          </a:lstStyle>
          <a:p>
            <a:r>
              <a:rPr lang="en-US"/>
              <a:t>Click to edit Master title style</a:t>
            </a:r>
          </a:p>
        </p:txBody>
      </p:sp>
      <p:sp>
        <p:nvSpPr>
          <p:cNvPr id="3" name="Text Placeholder 2">
            <a:extLst>
              <a:ext uri="{FF2B5EF4-FFF2-40B4-BE49-F238E27FC236}">
                <a16:creationId xmlns:a16="http://schemas.microsoft.com/office/drawing/2014/main" id="{54090423-9E1A-DCF3-4D90-27023E53B38D}"/>
              </a:ext>
            </a:extLst>
          </p:cNvPr>
          <p:cNvSpPr>
            <a:spLocks noGrp="1"/>
          </p:cNvSpPr>
          <p:nvPr>
            <p:ph type="body" sz="quarter" idx="10"/>
          </p:nvPr>
        </p:nvSpPr>
        <p:spPr>
          <a:xfrm>
            <a:off x="3414156" y="3180472"/>
            <a:ext cx="8193643" cy="2534528"/>
          </a:xfrm>
          <a:prstGeom prst="rect">
            <a:avLst/>
          </a:prstGeom>
        </p:spPr>
        <p:txBody>
          <a:bodyPr/>
          <a:lstStyle>
            <a:lvl1pPr marL="0" indent="0" algn="l">
              <a:buFont typeface="Arial" panose="020B0604020202020204" pitchFamily="34" charset="0"/>
              <a:buNone/>
              <a:defRPr sz="2400"/>
            </a:lvl1pPr>
            <a:lvl2pPr marL="228600" indent="0">
              <a:buNone/>
              <a:defRPr sz="2400"/>
            </a:lvl2pPr>
            <a:lvl3pPr marL="457200" indent="0">
              <a:buNone/>
              <a:defRPr sz="2400"/>
            </a:lvl3pPr>
            <a:lvl4pPr marL="457200" indent="0">
              <a:buNone/>
              <a:defRPr sz="2400"/>
            </a:lvl4pPr>
            <a:lvl5pPr marL="628650" indent="0">
              <a:buNone/>
              <a:defRPr sz="2400"/>
            </a:lvl5pPr>
          </a:lstStyle>
          <a:p>
            <a:pPr lvl="0"/>
            <a:r>
              <a:rPr lang="en-US"/>
              <a:t>Click to edit Master text styles</a:t>
            </a:r>
          </a:p>
        </p:txBody>
      </p:sp>
      <p:sp>
        <p:nvSpPr>
          <p:cNvPr id="7" name="Text Placeholder 3">
            <a:extLst>
              <a:ext uri="{FF2B5EF4-FFF2-40B4-BE49-F238E27FC236}">
                <a16:creationId xmlns:a16="http://schemas.microsoft.com/office/drawing/2014/main" id="{BD0D09D0-A39B-4E1A-D5AF-76A6E2568209}"/>
              </a:ext>
            </a:extLst>
          </p:cNvPr>
          <p:cNvSpPr>
            <a:spLocks noGrp="1"/>
          </p:cNvSpPr>
          <p:nvPr>
            <p:ph type="body" sz="quarter" idx="11"/>
          </p:nvPr>
        </p:nvSpPr>
        <p:spPr>
          <a:xfrm>
            <a:off x="92075" y="2891912"/>
            <a:ext cx="2938463" cy="2534528"/>
          </a:xfrm>
        </p:spPr>
        <p:txBody>
          <a:bodyPr/>
          <a:lstStyle>
            <a:lvl1pPr marL="0" indent="0">
              <a:buNone/>
              <a:defRPr sz="2400"/>
            </a:lvl1pPr>
            <a:lvl2pPr marL="228600" indent="0">
              <a:buNone/>
              <a:defRPr sz="2400"/>
            </a:lvl2pPr>
            <a:lvl3pPr marL="457200" indent="0">
              <a:buNone/>
              <a:defRPr sz="2400"/>
            </a:lvl3pPr>
            <a:lvl4pPr marL="457200" indent="0">
              <a:buNone/>
              <a:defRPr sz="2400"/>
            </a:lvl4pPr>
            <a:lvl5pPr marL="628650" indent="0">
              <a:buNone/>
              <a:defRPr sz="2400"/>
            </a:lvl5pPr>
          </a:lstStyle>
          <a:p>
            <a:pPr lvl="0"/>
            <a:r>
              <a:rPr lang="en-US"/>
              <a:t>Click to edit Master text styles</a:t>
            </a:r>
          </a:p>
        </p:txBody>
      </p:sp>
      <p:sp>
        <p:nvSpPr>
          <p:cNvPr id="5" name="Picture Placeholder 1" descr="Picture 1">
            <a:extLst>
              <a:ext uri="{FF2B5EF4-FFF2-40B4-BE49-F238E27FC236}">
                <a16:creationId xmlns:a16="http://schemas.microsoft.com/office/drawing/2014/main" id="{234AE102-9263-0CD6-27C1-191F0255C16C}"/>
              </a:ext>
            </a:extLst>
          </p:cNvPr>
          <p:cNvSpPr>
            <a:spLocks noGrp="1"/>
          </p:cNvSpPr>
          <p:nvPr>
            <p:ph type="pic" sz="quarter" idx="12"/>
          </p:nvPr>
        </p:nvSpPr>
        <p:spPr>
          <a:xfrm>
            <a:off x="177782" y="1156648"/>
            <a:ext cx="2852755" cy="1466267"/>
          </a:xfrm>
        </p:spPr>
        <p:txBody>
          <a:bodyPr/>
          <a:lstStyle>
            <a:lvl1pPr marL="0" indent="0">
              <a:buNone/>
              <a:defRPr/>
            </a:lvl1pPr>
          </a:lstStyle>
          <a:p>
            <a:endParaRPr lang="en-US"/>
          </a:p>
        </p:txBody>
      </p:sp>
    </p:spTree>
    <p:extLst>
      <p:ext uri="{BB962C8B-B14F-4D97-AF65-F5344CB8AC3E}">
        <p14:creationId xmlns:p14="http://schemas.microsoft.com/office/powerpoint/2010/main" val="1533841159"/>
      </p:ext>
    </p:extLst>
  </p:cSld>
  <p:clrMapOvr>
    <a:masterClrMapping/>
  </p:clrMapOvr>
  <p:extLst>
    <p:ext uri="{DCECCB84-F9BA-43D5-87BE-67443E8EF086}">
      <p15:sldGuideLst xmlns:p15="http://schemas.microsoft.com/office/powerpoint/2012/main">
        <p15:guide id="1" pos="984" userDrawn="1">
          <p15:clr>
            <a:srgbClr val="FBAE40"/>
          </p15:clr>
        </p15:guide>
        <p15:guide id="2" pos="39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3 - Title, and 1 space at top for graphics and 4 spaces for graphics at the bottom">
    <p:spTree>
      <p:nvGrpSpPr>
        <p:cNvPr id="1" name=""/>
        <p:cNvGrpSpPr/>
        <p:nvPr/>
      </p:nvGrpSpPr>
      <p:grpSpPr>
        <a:xfrm>
          <a:off x="0" y="0"/>
          <a:ext cx="0" cy="0"/>
          <a:chOff x="0" y="0"/>
          <a:chExt cx="0" cy="0"/>
        </a:xfrm>
      </p:grpSpPr>
      <p:sp>
        <p:nvSpPr>
          <p:cNvPr id="2" name="Title 1"/>
          <p:cNvSpPr>
            <a:spLocks noGrp="1"/>
          </p:cNvSpPr>
          <p:nvPr>
            <p:ph type="title"/>
          </p:nvPr>
        </p:nvSpPr>
        <p:spPr>
          <a:xfrm>
            <a:off x="612489" y="1170638"/>
            <a:ext cx="6618490" cy="1153461"/>
          </a:xfrm>
        </p:spPr>
        <p:txBody>
          <a:bodyPr lIns="0"/>
          <a:lstStyle/>
          <a:p>
            <a:r>
              <a:rPr lang="en-US" dirty="0"/>
              <a:t>Click to edit Master title style</a:t>
            </a:r>
          </a:p>
        </p:txBody>
      </p:sp>
      <p:sp>
        <p:nvSpPr>
          <p:cNvPr id="7" name="Picture Placeholder 3" descr="Place holder 1 for 1 small graphic placed on the right side of the content box, column 1.">
            <a:extLst>
              <a:ext uri="{FF2B5EF4-FFF2-40B4-BE49-F238E27FC236}">
                <a16:creationId xmlns:a16="http://schemas.microsoft.com/office/drawing/2014/main" id="{1D8789ED-CEBA-2CBC-2A1A-17D75533F3B9}"/>
              </a:ext>
            </a:extLst>
          </p:cNvPr>
          <p:cNvSpPr>
            <a:spLocks noGrp="1"/>
          </p:cNvSpPr>
          <p:nvPr>
            <p:ph type="pic" sz="quarter" idx="16"/>
          </p:nvPr>
        </p:nvSpPr>
        <p:spPr>
          <a:xfrm>
            <a:off x="9246932" y="1371601"/>
            <a:ext cx="1918373" cy="1287377"/>
          </a:xfrm>
          <a:ln w="12700">
            <a:solidFill>
              <a:schemeClr val="tx1"/>
            </a:solidFill>
          </a:ln>
        </p:spPr>
        <p:txBody>
          <a:bodyPr/>
          <a:lstStyle>
            <a:lvl1pPr marL="0" indent="0">
              <a:buNone/>
              <a:defRPr/>
            </a:lvl1pPr>
          </a:lstStyle>
          <a:p>
            <a:endParaRPr lang="en-US"/>
          </a:p>
        </p:txBody>
      </p:sp>
      <p:sp>
        <p:nvSpPr>
          <p:cNvPr id="3" name="Picture Placeholder 3" descr="Place holder 1 for 1 small graphic placed on the right side of the content box, column 1.">
            <a:extLst>
              <a:ext uri="{FF2B5EF4-FFF2-40B4-BE49-F238E27FC236}">
                <a16:creationId xmlns:a16="http://schemas.microsoft.com/office/drawing/2014/main" id="{61709074-C458-EBDC-E8E7-ED3647E2FFAF}"/>
              </a:ext>
            </a:extLst>
          </p:cNvPr>
          <p:cNvSpPr>
            <a:spLocks noGrp="1"/>
          </p:cNvSpPr>
          <p:nvPr>
            <p:ph type="pic" sz="quarter" idx="12"/>
          </p:nvPr>
        </p:nvSpPr>
        <p:spPr>
          <a:xfrm>
            <a:off x="647700" y="2946770"/>
            <a:ext cx="2516605" cy="2812813"/>
          </a:xfrm>
          <a:ln w="12700">
            <a:solidFill>
              <a:schemeClr val="tx1"/>
            </a:solidFill>
          </a:ln>
        </p:spPr>
        <p:txBody>
          <a:bodyPr/>
          <a:lstStyle>
            <a:lvl1pPr marL="0" indent="0">
              <a:buNone/>
              <a:defRPr/>
            </a:lvl1pPr>
          </a:lstStyle>
          <a:p>
            <a:endParaRPr lang="en-US"/>
          </a:p>
        </p:txBody>
      </p:sp>
      <p:sp>
        <p:nvSpPr>
          <p:cNvPr id="4" name="Picture Placeholder 3" descr="Place holder for graphic placed on the right side of the content box, column 2">
            <a:extLst>
              <a:ext uri="{FF2B5EF4-FFF2-40B4-BE49-F238E27FC236}">
                <a16:creationId xmlns:a16="http://schemas.microsoft.com/office/drawing/2014/main" id="{F3511A5F-68FD-FF76-C581-E992D19DFA8D}"/>
              </a:ext>
            </a:extLst>
          </p:cNvPr>
          <p:cNvSpPr>
            <a:spLocks noGrp="1"/>
          </p:cNvSpPr>
          <p:nvPr>
            <p:ph type="pic" sz="quarter" idx="13"/>
          </p:nvPr>
        </p:nvSpPr>
        <p:spPr>
          <a:xfrm>
            <a:off x="3416972" y="2946770"/>
            <a:ext cx="2516605" cy="2833737"/>
          </a:xfrm>
          <a:ln w="12700">
            <a:solidFill>
              <a:schemeClr val="tx1"/>
            </a:solidFill>
          </a:ln>
        </p:spPr>
        <p:txBody>
          <a:bodyPr/>
          <a:lstStyle>
            <a:lvl1pPr marL="0" indent="0">
              <a:buNone/>
              <a:defRPr/>
            </a:lvl1pPr>
          </a:lstStyle>
          <a:p>
            <a:endParaRPr lang="en-US"/>
          </a:p>
        </p:txBody>
      </p:sp>
      <p:sp>
        <p:nvSpPr>
          <p:cNvPr id="5" name="Picture Placeholder 3" descr="Place holder 2 for 1 small graphic placed on the right side of the content box, column 1.">
            <a:extLst>
              <a:ext uri="{FF2B5EF4-FFF2-40B4-BE49-F238E27FC236}">
                <a16:creationId xmlns:a16="http://schemas.microsoft.com/office/drawing/2014/main" id="{ACDA6B86-7D4E-9235-738A-1D7C3F89F063}"/>
              </a:ext>
            </a:extLst>
          </p:cNvPr>
          <p:cNvSpPr>
            <a:spLocks noGrp="1"/>
          </p:cNvSpPr>
          <p:nvPr>
            <p:ph type="pic" sz="quarter" idx="14"/>
          </p:nvPr>
        </p:nvSpPr>
        <p:spPr>
          <a:xfrm>
            <a:off x="6273129" y="2946770"/>
            <a:ext cx="2516605" cy="2812813"/>
          </a:xfrm>
          <a:ln w="12700">
            <a:solidFill>
              <a:schemeClr val="tx1"/>
            </a:solidFill>
          </a:ln>
        </p:spPr>
        <p:txBody>
          <a:bodyPr/>
          <a:lstStyle>
            <a:lvl1pPr marL="0" indent="0">
              <a:buNone/>
              <a:defRPr/>
            </a:lvl1pPr>
          </a:lstStyle>
          <a:p>
            <a:endParaRPr lang="en-US"/>
          </a:p>
        </p:txBody>
      </p:sp>
      <p:sp>
        <p:nvSpPr>
          <p:cNvPr id="6" name="Picture Placeholder 3" descr="Place holder 2 for 1 small graphic placed on the right side of the content box, column 1.">
            <a:extLst>
              <a:ext uri="{FF2B5EF4-FFF2-40B4-BE49-F238E27FC236}">
                <a16:creationId xmlns:a16="http://schemas.microsoft.com/office/drawing/2014/main" id="{378E4AC5-2856-15CE-77B7-838CF50AFA5E}"/>
              </a:ext>
            </a:extLst>
          </p:cNvPr>
          <p:cNvSpPr>
            <a:spLocks noGrp="1"/>
          </p:cNvSpPr>
          <p:nvPr>
            <p:ph type="pic" sz="quarter" idx="15"/>
          </p:nvPr>
        </p:nvSpPr>
        <p:spPr>
          <a:xfrm>
            <a:off x="9027697" y="2967694"/>
            <a:ext cx="2516605" cy="2812813"/>
          </a:xfrm>
          <a:ln w="12700">
            <a:solidFill>
              <a:schemeClr val="tx1"/>
            </a:solidFill>
          </a:ln>
        </p:spPr>
        <p:txBody>
          <a:bodyPr/>
          <a:lstStyle>
            <a:lvl1pPr marL="0" indent="0">
              <a:buNone/>
              <a:defRPr/>
            </a:lvl1pPr>
          </a:lstStyle>
          <a:p>
            <a:endParaRPr lang="en-US"/>
          </a:p>
        </p:txBody>
      </p:sp>
    </p:spTree>
    <p:extLst>
      <p:ext uri="{BB962C8B-B14F-4D97-AF65-F5344CB8AC3E}">
        <p14:creationId xmlns:p14="http://schemas.microsoft.com/office/powerpoint/2010/main" val="7024278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 - Title and 2 body text">
    <p:spTree>
      <p:nvGrpSpPr>
        <p:cNvPr id="1" name=""/>
        <p:cNvGrpSpPr/>
        <p:nvPr/>
      </p:nvGrpSpPr>
      <p:grpSpPr>
        <a:xfrm>
          <a:off x="0" y="0"/>
          <a:ext cx="0" cy="0"/>
          <a:chOff x="0" y="0"/>
          <a:chExt cx="0" cy="0"/>
        </a:xfrm>
      </p:grpSpPr>
      <p:sp>
        <p:nvSpPr>
          <p:cNvPr id="2" name="Title 1"/>
          <p:cNvSpPr>
            <a:spLocks noGrp="1"/>
          </p:cNvSpPr>
          <p:nvPr>
            <p:ph type="title"/>
          </p:nvPr>
        </p:nvSpPr>
        <p:spPr>
          <a:xfrm>
            <a:off x="612489" y="1170638"/>
            <a:ext cx="10978994" cy="1153461"/>
          </a:xfrm>
        </p:spPr>
        <p:txBody>
          <a:bodyPr lIns="0"/>
          <a:lstStyle/>
          <a:p>
            <a:r>
              <a:rPr lang="en-US"/>
              <a:t>Click to edit Master title style</a:t>
            </a:r>
          </a:p>
        </p:txBody>
      </p:sp>
      <p:sp>
        <p:nvSpPr>
          <p:cNvPr id="7" name="Text Placeholder 6">
            <a:extLst>
              <a:ext uri="{FF2B5EF4-FFF2-40B4-BE49-F238E27FC236}">
                <a16:creationId xmlns:a16="http://schemas.microsoft.com/office/drawing/2014/main" id="{5A6CF40A-55C8-B613-31A8-8994A27899C0}"/>
              </a:ext>
            </a:extLst>
          </p:cNvPr>
          <p:cNvSpPr>
            <a:spLocks noGrp="1"/>
          </p:cNvSpPr>
          <p:nvPr>
            <p:ph type="body" sz="quarter" idx="10"/>
          </p:nvPr>
        </p:nvSpPr>
        <p:spPr>
          <a:xfrm>
            <a:off x="609600" y="2407674"/>
            <a:ext cx="5291328" cy="3840726"/>
          </a:xfrm>
          <a:prstGeom prst="rect">
            <a:avLst/>
          </a:prstGeom>
        </p:spPr>
        <p:txBody>
          <a:bodyPr/>
          <a:lstStyle>
            <a:lvl1pPr marL="342900" indent="-342900">
              <a:buClr>
                <a:srgbClr val="003399"/>
              </a:buClr>
              <a:buSzPct val="108000"/>
              <a:buFont typeface="Arial" panose="020B0604020202020204" pitchFamily="34" charset="0"/>
              <a:buChar char="•"/>
              <a:defRPr sz="2400"/>
            </a:lvl1pPr>
            <a:lvl2pPr>
              <a:defRPr sz="2400"/>
            </a:lvl2pPr>
            <a:lvl3pPr>
              <a:defRPr sz="2400"/>
            </a:lvl3pPr>
            <a:lvl4pPr marL="914400" indent="-285750">
              <a:defRPr sz="2400"/>
            </a:lvl4pPr>
            <a:lvl5pPr>
              <a:defRPr sz="2400"/>
            </a:lvl5pPr>
          </a:lstStyle>
          <a:p>
            <a:pPr lvl="0"/>
            <a:r>
              <a:rPr lang="en-US"/>
              <a:t>Click to edit Master text styles</a:t>
            </a:r>
          </a:p>
          <a:p>
            <a:pPr lvl="1"/>
            <a:r>
              <a:rPr lang="en-US"/>
              <a:t>Second level</a:t>
            </a:r>
          </a:p>
          <a:p>
            <a:pPr lvl="2"/>
            <a:r>
              <a:rPr lang="en-US"/>
              <a:t>Third level</a:t>
            </a:r>
          </a:p>
          <a:p>
            <a:pPr lvl="4"/>
            <a:r>
              <a:rPr lang="en-US"/>
              <a:t>Fourth level</a:t>
            </a:r>
          </a:p>
          <a:p>
            <a:pPr lvl="5"/>
            <a:r>
              <a:rPr lang="en-US"/>
              <a:t>Fifth level</a:t>
            </a:r>
          </a:p>
        </p:txBody>
      </p:sp>
      <p:sp>
        <p:nvSpPr>
          <p:cNvPr id="9" name="Text Placeholder 8">
            <a:extLst>
              <a:ext uri="{FF2B5EF4-FFF2-40B4-BE49-F238E27FC236}">
                <a16:creationId xmlns:a16="http://schemas.microsoft.com/office/drawing/2014/main" id="{703EA198-7A13-1A9A-E33F-C44F336092A8}"/>
              </a:ext>
            </a:extLst>
          </p:cNvPr>
          <p:cNvSpPr>
            <a:spLocks noGrp="1"/>
          </p:cNvSpPr>
          <p:nvPr>
            <p:ph type="body" sz="quarter" idx="11"/>
          </p:nvPr>
        </p:nvSpPr>
        <p:spPr>
          <a:xfrm>
            <a:off x="6291263" y="2408488"/>
            <a:ext cx="5300662" cy="3839912"/>
          </a:xfrm>
          <a:prstGeom prst="rect">
            <a:avLst/>
          </a:prstGeom>
        </p:spPr>
        <p:txBody>
          <a:bodyPr/>
          <a:lstStyle>
            <a:lvl1pPr>
              <a:buSzPct val="108000"/>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4"/>
            <a:r>
              <a:rPr lang="en-US"/>
              <a:t>Fourth level</a:t>
            </a:r>
          </a:p>
          <a:p>
            <a:pPr lvl="5"/>
            <a:r>
              <a:rPr lang="en-US"/>
              <a:t>Fifth level</a:t>
            </a:r>
          </a:p>
        </p:txBody>
      </p:sp>
    </p:spTree>
    <p:extLst>
      <p:ext uri="{BB962C8B-B14F-4D97-AF65-F5344CB8AC3E}">
        <p14:creationId xmlns:p14="http://schemas.microsoft.com/office/powerpoint/2010/main" val="8950117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 - Title, 2 subtitles, 2 body text">
    <p:spTree>
      <p:nvGrpSpPr>
        <p:cNvPr id="1" name=""/>
        <p:cNvGrpSpPr/>
        <p:nvPr/>
      </p:nvGrpSpPr>
      <p:grpSpPr>
        <a:xfrm>
          <a:off x="0" y="0"/>
          <a:ext cx="0" cy="0"/>
          <a:chOff x="0" y="0"/>
          <a:chExt cx="0" cy="0"/>
        </a:xfrm>
      </p:grpSpPr>
      <p:sp>
        <p:nvSpPr>
          <p:cNvPr id="2" name="Title 1"/>
          <p:cNvSpPr>
            <a:spLocks noGrp="1"/>
          </p:cNvSpPr>
          <p:nvPr>
            <p:ph type="title"/>
          </p:nvPr>
        </p:nvSpPr>
        <p:spPr>
          <a:xfrm>
            <a:off x="612489" y="1170638"/>
            <a:ext cx="10978994" cy="1153461"/>
          </a:xfrm>
        </p:spPr>
        <p:txBody>
          <a:bodyPr lIns="0"/>
          <a:lstStyle/>
          <a:p>
            <a:r>
              <a:rPr lang="en-US"/>
              <a:t>Click to edit Master title style</a:t>
            </a:r>
          </a:p>
        </p:txBody>
      </p:sp>
      <p:sp>
        <p:nvSpPr>
          <p:cNvPr id="4" name="Text Placeholder 2">
            <a:extLst>
              <a:ext uri="{FF2B5EF4-FFF2-40B4-BE49-F238E27FC236}">
                <a16:creationId xmlns:a16="http://schemas.microsoft.com/office/drawing/2014/main" id="{90B9B7C0-9CB2-5247-86BD-7ADF7C37B106}"/>
              </a:ext>
            </a:extLst>
          </p:cNvPr>
          <p:cNvSpPr>
            <a:spLocks noGrp="1"/>
          </p:cNvSpPr>
          <p:nvPr>
            <p:ph type="body" idx="1"/>
          </p:nvPr>
        </p:nvSpPr>
        <p:spPr>
          <a:xfrm>
            <a:off x="620332" y="2412683"/>
            <a:ext cx="5280596" cy="583735"/>
          </a:xfrm>
          <a:prstGeom prst="rect">
            <a:avLst/>
          </a:prstGeom>
        </p:spPr>
        <p:txBody>
          <a:bodyPr anchor="ctr"/>
          <a:lstStyle>
            <a:lvl1pPr marL="0" indent="0">
              <a:lnSpc>
                <a:spcPct val="5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Text Placeholder 6">
            <a:extLst>
              <a:ext uri="{FF2B5EF4-FFF2-40B4-BE49-F238E27FC236}">
                <a16:creationId xmlns:a16="http://schemas.microsoft.com/office/drawing/2014/main" id="{5A6CF40A-55C8-B613-31A8-8994A27899C0}"/>
              </a:ext>
            </a:extLst>
          </p:cNvPr>
          <p:cNvSpPr>
            <a:spLocks noGrp="1"/>
          </p:cNvSpPr>
          <p:nvPr>
            <p:ph type="body" sz="quarter" idx="10"/>
          </p:nvPr>
        </p:nvSpPr>
        <p:spPr>
          <a:xfrm>
            <a:off x="609600" y="3071958"/>
            <a:ext cx="5291328" cy="3176442"/>
          </a:xfrm>
          <a:prstGeom prst="rect">
            <a:avLst/>
          </a:prstGeom>
        </p:spPr>
        <p:txBody>
          <a:bodyPr/>
          <a:lstStyle>
            <a:lvl1pPr marL="342900" indent="-342900">
              <a:buClr>
                <a:srgbClr val="003399"/>
              </a:buClr>
              <a:buSzPct val="108000"/>
              <a:buFont typeface="Arial" panose="020B0604020202020204" pitchFamily="34" charset="0"/>
              <a:buChar char="•"/>
              <a:defRPr sz="2400"/>
            </a:lvl1pPr>
            <a:lvl2pPr>
              <a:defRPr sz="2400"/>
            </a:lvl2pPr>
            <a:lvl3pPr>
              <a:defRPr sz="2400"/>
            </a:lvl3pPr>
            <a:lvl4pPr marL="914400" indent="-285750">
              <a:defRPr sz="2400"/>
            </a:lvl4pPr>
            <a:lvl5pPr>
              <a:defRPr sz="2400"/>
            </a:lvl5pPr>
          </a:lstStyle>
          <a:p>
            <a:pPr lvl="0"/>
            <a:r>
              <a:rPr lang="en-US"/>
              <a:t>Click to edit Master text styles</a:t>
            </a:r>
          </a:p>
          <a:p>
            <a:pPr lvl="1"/>
            <a:r>
              <a:rPr lang="en-US"/>
              <a:t>Second level</a:t>
            </a:r>
          </a:p>
          <a:p>
            <a:pPr lvl="2"/>
            <a:r>
              <a:rPr lang="en-US"/>
              <a:t>Third level</a:t>
            </a:r>
          </a:p>
          <a:p>
            <a:pPr lvl="4"/>
            <a:r>
              <a:rPr lang="en-US"/>
              <a:t>Fourth level</a:t>
            </a:r>
          </a:p>
          <a:p>
            <a:pPr lvl="5"/>
            <a:r>
              <a:rPr lang="en-US"/>
              <a:t>Fifth level</a:t>
            </a:r>
          </a:p>
        </p:txBody>
      </p:sp>
      <p:sp>
        <p:nvSpPr>
          <p:cNvPr id="5" name="Text Placeholder 4">
            <a:extLst>
              <a:ext uri="{FF2B5EF4-FFF2-40B4-BE49-F238E27FC236}">
                <a16:creationId xmlns:a16="http://schemas.microsoft.com/office/drawing/2014/main" id="{94A0D039-2EB3-08DF-EC1F-C26716E1E24E}"/>
              </a:ext>
            </a:extLst>
          </p:cNvPr>
          <p:cNvSpPr>
            <a:spLocks noGrp="1"/>
          </p:cNvSpPr>
          <p:nvPr>
            <p:ph type="body" sz="quarter" idx="3"/>
          </p:nvPr>
        </p:nvSpPr>
        <p:spPr>
          <a:xfrm>
            <a:off x="6291074" y="2412683"/>
            <a:ext cx="5283770" cy="583735"/>
          </a:xfrm>
          <a:prstGeom prst="rect">
            <a:avLst/>
          </a:prstGeom>
        </p:spPr>
        <p:txBody>
          <a:bodyPr anchor="ctr"/>
          <a:lstStyle>
            <a:lvl1pPr marL="0" indent="0">
              <a:lnSpc>
                <a:spcPct val="5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9" name="Text Placeholder 8">
            <a:extLst>
              <a:ext uri="{FF2B5EF4-FFF2-40B4-BE49-F238E27FC236}">
                <a16:creationId xmlns:a16="http://schemas.microsoft.com/office/drawing/2014/main" id="{703EA198-7A13-1A9A-E33F-C44F336092A8}"/>
              </a:ext>
            </a:extLst>
          </p:cNvPr>
          <p:cNvSpPr>
            <a:spLocks noGrp="1"/>
          </p:cNvSpPr>
          <p:nvPr>
            <p:ph type="body" sz="quarter" idx="11"/>
          </p:nvPr>
        </p:nvSpPr>
        <p:spPr>
          <a:xfrm>
            <a:off x="6291263" y="3072592"/>
            <a:ext cx="5300662" cy="3175808"/>
          </a:xfrm>
          <a:prstGeom prst="rect">
            <a:avLst/>
          </a:prstGeom>
        </p:spPr>
        <p:txBody>
          <a:bodyPr/>
          <a:lstStyle>
            <a:lvl1pPr>
              <a:buSzPct val="108000"/>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4"/>
            <a:r>
              <a:rPr lang="en-US"/>
              <a:t>Fourth level</a:t>
            </a:r>
          </a:p>
          <a:p>
            <a:pPr lvl="5"/>
            <a:r>
              <a:rPr lang="en-US"/>
              <a:t>Fifth level</a:t>
            </a:r>
          </a:p>
        </p:txBody>
      </p:sp>
    </p:spTree>
    <p:extLst>
      <p:ext uri="{BB962C8B-B14F-4D97-AF65-F5344CB8AC3E}">
        <p14:creationId xmlns:p14="http://schemas.microsoft.com/office/powerpoint/2010/main" val="8273781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5 b - Title, subtitle and body text">
    <p:spTree>
      <p:nvGrpSpPr>
        <p:cNvPr id="1" name=""/>
        <p:cNvGrpSpPr/>
        <p:nvPr/>
      </p:nvGrpSpPr>
      <p:grpSpPr>
        <a:xfrm>
          <a:off x="0" y="0"/>
          <a:ext cx="0" cy="0"/>
          <a:chOff x="0" y="0"/>
          <a:chExt cx="0" cy="0"/>
        </a:xfrm>
      </p:grpSpPr>
      <p:sp>
        <p:nvSpPr>
          <p:cNvPr id="2" name="Title 1"/>
          <p:cNvSpPr>
            <a:spLocks noGrp="1"/>
          </p:cNvSpPr>
          <p:nvPr>
            <p:ph type="title"/>
          </p:nvPr>
        </p:nvSpPr>
        <p:spPr>
          <a:xfrm>
            <a:off x="612489" y="1170638"/>
            <a:ext cx="10978994" cy="1153461"/>
          </a:xfrm>
        </p:spPr>
        <p:txBody>
          <a:bodyPr lIns="0"/>
          <a:lstStyle/>
          <a:p>
            <a:r>
              <a:rPr lang="en-US"/>
              <a:t>Click to edit Master title style</a:t>
            </a:r>
          </a:p>
        </p:txBody>
      </p:sp>
      <p:sp>
        <p:nvSpPr>
          <p:cNvPr id="4" name="Text Placeholder 2">
            <a:extLst>
              <a:ext uri="{FF2B5EF4-FFF2-40B4-BE49-F238E27FC236}">
                <a16:creationId xmlns:a16="http://schemas.microsoft.com/office/drawing/2014/main" id="{90B9B7C0-9CB2-5247-86BD-7ADF7C37B106}"/>
              </a:ext>
            </a:extLst>
          </p:cNvPr>
          <p:cNvSpPr>
            <a:spLocks noGrp="1"/>
          </p:cNvSpPr>
          <p:nvPr>
            <p:ph type="body" idx="1"/>
          </p:nvPr>
        </p:nvSpPr>
        <p:spPr>
          <a:xfrm>
            <a:off x="620332" y="2412683"/>
            <a:ext cx="10968260" cy="583735"/>
          </a:xfrm>
          <a:prstGeom prst="rect">
            <a:avLst/>
          </a:prstGeom>
        </p:spPr>
        <p:txBody>
          <a:bodyPr anchor="ctr"/>
          <a:lstStyle>
            <a:lvl1pPr marL="0" indent="0">
              <a:lnSpc>
                <a:spcPct val="5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Text Placeholder 6">
            <a:extLst>
              <a:ext uri="{FF2B5EF4-FFF2-40B4-BE49-F238E27FC236}">
                <a16:creationId xmlns:a16="http://schemas.microsoft.com/office/drawing/2014/main" id="{5A6CF40A-55C8-B613-31A8-8994A27899C0}"/>
              </a:ext>
            </a:extLst>
          </p:cNvPr>
          <p:cNvSpPr>
            <a:spLocks noGrp="1"/>
          </p:cNvSpPr>
          <p:nvPr>
            <p:ph type="body" sz="quarter" idx="10"/>
          </p:nvPr>
        </p:nvSpPr>
        <p:spPr>
          <a:xfrm>
            <a:off x="609599" y="3071958"/>
            <a:ext cx="10978993" cy="3176442"/>
          </a:xfrm>
          <a:prstGeom prst="rect">
            <a:avLst/>
          </a:prstGeom>
        </p:spPr>
        <p:txBody>
          <a:bodyPr/>
          <a:lstStyle>
            <a:lvl1pPr marL="342900" indent="-342900">
              <a:buClr>
                <a:srgbClr val="003399"/>
              </a:buClr>
              <a:buSzPct val="108000"/>
              <a:buFont typeface="Arial" panose="020B0604020202020204" pitchFamily="34" charset="0"/>
              <a:buChar char="•"/>
              <a:defRPr sz="2400"/>
            </a:lvl1pPr>
            <a:lvl2pPr>
              <a:defRPr sz="2400"/>
            </a:lvl2pPr>
            <a:lvl3pPr>
              <a:defRPr sz="2400"/>
            </a:lvl3pPr>
            <a:lvl4pPr marL="914400" indent="-285750">
              <a:defRPr sz="2400"/>
            </a:lvl4pPr>
            <a:lvl5pPr>
              <a:defRPr sz="2400"/>
            </a:lvl5pPr>
          </a:lstStyle>
          <a:p>
            <a:pPr lvl="0"/>
            <a:r>
              <a:rPr lang="en-US"/>
              <a:t>Click to edit Master text styles</a:t>
            </a:r>
          </a:p>
          <a:p>
            <a:pPr lvl="1"/>
            <a:r>
              <a:rPr lang="en-US"/>
              <a:t>Second level</a:t>
            </a:r>
          </a:p>
          <a:p>
            <a:pPr lvl="2"/>
            <a:r>
              <a:rPr lang="en-US"/>
              <a:t>Third level</a:t>
            </a:r>
          </a:p>
          <a:p>
            <a:pPr lvl="4"/>
            <a:r>
              <a:rPr lang="en-US"/>
              <a:t>Fourth level</a:t>
            </a:r>
          </a:p>
          <a:p>
            <a:pPr lvl="5"/>
            <a:r>
              <a:rPr lang="en-US"/>
              <a:t>Fifth level</a:t>
            </a:r>
          </a:p>
        </p:txBody>
      </p:sp>
    </p:spTree>
    <p:extLst>
      <p:ext uri="{BB962C8B-B14F-4D97-AF65-F5344CB8AC3E}">
        <p14:creationId xmlns:p14="http://schemas.microsoft.com/office/powerpoint/2010/main" val="18427165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5 b - Title, subtitle, a space for a graphic and 5 body text at bottom">
    <p:spTree>
      <p:nvGrpSpPr>
        <p:cNvPr id="1" name=""/>
        <p:cNvGrpSpPr/>
        <p:nvPr/>
      </p:nvGrpSpPr>
      <p:grpSpPr>
        <a:xfrm>
          <a:off x="0" y="0"/>
          <a:ext cx="0" cy="0"/>
          <a:chOff x="0" y="0"/>
          <a:chExt cx="0" cy="0"/>
        </a:xfrm>
      </p:grpSpPr>
      <p:sp>
        <p:nvSpPr>
          <p:cNvPr id="2" name="Title 1"/>
          <p:cNvSpPr>
            <a:spLocks noGrp="1"/>
          </p:cNvSpPr>
          <p:nvPr>
            <p:ph type="title"/>
          </p:nvPr>
        </p:nvSpPr>
        <p:spPr>
          <a:xfrm>
            <a:off x="612489" y="1170638"/>
            <a:ext cx="10978994" cy="1153461"/>
          </a:xfrm>
        </p:spPr>
        <p:txBody>
          <a:bodyPr lIns="0"/>
          <a:lstStyle/>
          <a:p>
            <a:r>
              <a:rPr lang="en-US"/>
              <a:t>Click to edit Master title style</a:t>
            </a:r>
          </a:p>
        </p:txBody>
      </p:sp>
      <p:sp>
        <p:nvSpPr>
          <p:cNvPr id="4" name="Text Placeholder 2">
            <a:extLst>
              <a:ext uri="{FF2B5EF4-FFF2-40B4-BE49-F238E27FC236}">
                <a16:creationId xmlns:a16="http://schemas.microsoft.com/office/drawing/2014/main" id="{90B9B7C0-9CB2-5247-86BD-7ADF7C37B106}"/>
              </a:ext>
            </a:extLst>
          </p:cNvPr>
          <p:cNvSpPr>
            <a:spLocks noGrp="1"/>
          </p:cNvSpPr>
          <p:nvPr>
            <p:ph type="body" idx="1"/>
          </p:nvPr>
        </p:nvSpPr>
        <p:spPr>
          <a:xfrm>
            <a:off x="620332" y="2328459"/>
            <a:ext cx="10968260" cy="583735"/>
          </a:xfrm>
          <a:prstGeom prst="rect">
            <a:avLst/>
          </a:prstGeom>
        </p:spPr>
        <p:txBody>
          <a:bodyPr anchor="ctr"/>
          <a:lstStyle>
            <a:lvl1pPr marL="0" indent="0">
              <a:lnSpc>
                <a:spcPct val="5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4" name="Text Placeholder 6">
            <a:extLst>
              <a:ext uri="{FF2B5EF4-FFF2-40B4-BE49-F238E27FC236}">
                <a16:creationId xmlns:a16="http://schemas.microsoft.com/office/drawing/2014/main" id="{5A6CF40A-55C8-B613-31A8-8994A27899C0}"/>
              </a:ext>
            </a:extLst>
          </p:cNvPr>
          <p:cNvSpPr>
            <a:spLocks noGrp="1"/>
          </p:cNvSpPr>
          <p:nvPr>
            <p:ph type="body" sz="quarter" idx="10"/>
          </p:nvPr>
        </p:nvSpPr>
        <p:spPr>
          <a:xfrm>
            <a:off x="693485" y="5248737"/>
            <a:ext cx="2201505" cy="986036"/>
          </a:xfrm>
          <a:prstGeom prst="rect">
            <a:avLst/>
          </a:prstGeom>
        </p:spPr>
        <p:txBody>
          <a:bodyPr/>
          <a:lstStyle>
            <a:lvl1pPr marL="0" indent="0" algn="ctr">
              <a:buClr>
                <a:srgbClr val="003399"/>
              </a:buClr>
              <a:buSzPct val="108000"/>
              <a:buFont typeface="Arial" panose="020B0604020202020204" pitchFamily="34" charset="0"/>
              <a:buNone/>
              <a:defRPr sz="2400"/>
            </a:lvl1pPr>
            <a:lvl2pPr marL="228600" indent="0">
              <a:buNone/>
              <a:defRPr sz="2400"/>
            </a:lvl2pPr>
            <a:lvl3pPr marL="457200" indent="0">
              <a:buNone/>
              <a:defRPr sz="2400"/>
            </a:lvl3pPr>
            <a:lvl4pPr marL="914400" indent="-285750">
              <a:defRPr sz="2400"/>
            </a:lvl4pPr>
            <a:lvl5pPr marL="628650" indent="0">
              <a:buNone/>
              <a:defRPr sz="2400"/>
            </a:lvl5pPr>
            <a:lvl6pPr marL="800100" indent="0">
              <a:buNone/>
              <a:defRPr/>
            </a:lvl6pPr>
          </a:lstStyle>
          <a:p>
            <a:pPr lvl="0"/>
            <a:r>
              <a:rPr lang="en-US" dirty="0"/>
              <a:t>Click to edit Master text styles</a:t>
            </a:r>
          </a:p>
        </p:txBody>
      </p:sp>
      <p:sp>
        <p:nvSpPr>
          <p:cNvPr id="15" name="Text Placeholder 6">
            <a:extLst>
              <a:ext uri="{FF2B5EF4-FFF2-40B4-BE49-F238E27FC236}">
                <a16:creationId xmlns:a16="http://schemas.microsoft.com/office/drawing/2014/main" id="{3F9000B8-A730-0A7F-9E40-964181A51F7E}"/>
              </a:ext>
            </a:extLst>
          </p:cNvPr>
          <p:cNvSpPr>
            <a:spLocks noGrp="1"/>
          </p:cNvSpPr>
          <p:nvPr>
            <p:ph type="body" sz="quarter" idx="12"/>
          </p:nvPr>
        </p:nvSpPr>
        <p:spPr>
          <a:xfrm>
            <a:off x="3071728" y="5252192"/>
            <a:ext cx="1772932" cy="986036"/>
          </a:xfrm>
          <a:prstGeom prst="rect">
            <a:avLst/>
          </a:prstGeom>
        </p:spPr>
        <p:txBody>
          <a:bodyPr/>
          <a:lstStyle>
            <a:lvl1pPr marL="0" indent="0" algn="ctr">
              <a:buClr>
                <a:srgbClr val="003399"/>
              </a:buClr>
              <a:buSzPct val="108000"/>
              <a:buFont typeface="Arial" panose="020B0604020202020204" pitchFamily="34" charset="0"/>
              <a:buNone/>
              <a:defRPr sz="2400"/>
            </a:lvl1pPr>
            <a:lvl2pPr marL="228600" indent="0">
              <a:buNone/>
              <a:defRPr sz="2400"/>
            </a:lvl2pPr>
            <a:lvl3pPr marL="457200" indent="0">
              <a:buNone/>
              <a:defRPr sz="2400"/>
            </a:lvl3pPr>
            <a:lvl4pPr marL="914400" indent="-285750">
              <a:defRPr sz="2400"/>
            </a:lvl4pPr>
            <a:lvl5pPr marL="628650" indent="0">
              <a:buNone/>
              <a:defRPr sz="2400"/>
            </a:lvl5pPr>
            <a:lvl6pPr marL="800100" indent="0">
              <a:buNone/>
              <a:defRPr/>
            </a:lvl6pPr>
          </a:lstStyle>
          <a:p>
            <a:pPr lvl="0"/>
            <a:r>
              <a:rPr lang="en-US" dirty="0"/>
              <a:t>Click to edit Master text styles</a:t>
            </a:r>
          </a:p>
        </p:txBody>
      </p:sp>
      <p:sp>
        <p:nvSpPr>
          <p:cNvPr id="16" name="Text Placeholder 6">
            <a:extLst>
              <a:ext uri="{FF2B5EF4-FFF2-40B4-BE49-F238E27FC236}">
                <a16:creationId xmlns:a16="http://schemas.microsoft.com/office/drawing/2014/main" id="{134E3FA4-8A2F-0A40-DF36-6F11C48DCB15}"/>
              </a:ext>
            </a:extLst>
          </p:cNvPr>
          <p:cNvSpPr>
            <a:spLocks noGrp="1"/>
          </p:cNvSpPr>
          <p:nvPr>
            <p:ph type="body" sz="quarter" idx="13"/>
          </p:nvPr>
        </p:nvSpPr>
        <p:spPr>
          <a:xfrm>
            <a:off x="5030325" y="5245347"/>
            <a:ext cx="1439014" cy="986036"/>
          </a:xfrm>
          <a:prstGeom prst="rect">
            <a:avLst/>
          </a:prstGeom>
        </p:spPr>
        <p:txBody>
          <a:bodyPr/>
          <a:lstStyle>
            <a:lvl1pPr marL="0" indent="0" algn="ctr">
              <a:buClr>
                <a:srgbClr val="003399"/>
              </a:buClr>
              <a:buSzPct val="108000"/>
              <a:buFont typeface="Arial" panose="020B0604020202020204" pitchFamily="34" charset="0"/>
              <a:buNone/>
              <a:defRPr sz="2400"/>
            </a:lvl1pPr>
            <a:lvl2pPr marL="228600" indent="0">
              <a:buNone/>
              <a:defRPr sz="2400"/>
            </a:lvl2pPr>
            <a:lvl3pPr marL="457200" indent="0">
              <a:buNone/>
              <a:defRPr sz="2400"/>
            </a:lvl3pPr>
            <a:lvl4pPr marL="914400" indent="-285750">
              <a:defRPr sz="2400"/>
            </a:lvl4pPr>
            <a:lvl5pPr marL="628650" indent="0">
              <a:buNone/>
              <a:defRPr sz="2400"/>
            </a:lvl5pPr>
            <a:lvl6pPr marL="800100" indent="0">
              <a:buNone/>
              <a:defRPr/>
            </a:lvl6pPr>
          </a:lstStyle>
          <a:p>
            <a:pPr lvl="0"/>
            <a:r>
              <a:rPr lang="en-US" dirty="0"/>
              <a:t>Click to edit Master text styles</a:t>
            </a:r>
          </a:p>
        </p:txBody>
      </p:sp>
      <p:sp>
        <p:nvSpPr>
          <p:cNvPr id="17" name="Text Placeholder 6">
            <a:extLst>
              <a:ext uri="{FF2B5EF4-FFF2-40B4-BE49-F238E27FC236}">
                <a16:creationId xmlns:a16="http://schemas.microsoft.com/office/drawing/2014/main" id="{157BB34E-9821-6726-4AAF-58DAF4E2B2A3}"/>
              </a:ext>
            </a:extLst>
          </p:cNvPr>
          <p:cNvSpPr>
            <a:spLocks noGrp="1"/>
          </p:cNvSpPr>
          <p:nvPr>
            <p:ph type="body" sz="quarter" idx="14"/>
          </p:nvPr>
        </p:nvSpPr>
        <p:spPr>
          <a:xfrm>
            <a:off x="6743101" y="5245347"/>
            <a:ext cx="1772932" cy="986036"/>
          </a:xfrm>
          <a:prstGeom prst="rect">
            <a:avLst/>
          </a:prstGeom>
        </p:spPr>
        <p:txBody>
          <a:bodyPr/>
          <a:lstStyle>
            <a:lvl1pPr marL="0" indent="0" algn="ctr">
              <a:buClr>
                <a:srgbClr val="003399"/>
              </a:buClr>
              <a:buSzPct val="108000"/>
              <a:buFont typeface="Arial" panose="020B0604020202020204" pitchFamily="34" charset="0"/>
              <a:buNone/>
              <a:defRPr sz="2400"/>
            </a:lvl1pPr>
            <a:lvl2pPr marL="228600" indent="0">
              <a:buNone/>
              <a:defRPr sz="2400"/>
            </a:lvl2pPr>
            <a:lvl3pPr marL="457200" indent="0">
              <a:buNone/>
              <a:defRPr sz="2400"/>
            </a:lvl3pPr>
            <a:lvl4pPr marL="914400" indent="-285750">
              <a:defRPr sz="2400"/>
            </a:lvl4pPr>
            <a:lvl5pPr marL="628650" indent="0">
              <a:buNone/>
              <a:defRPr sz="2400"/>
            </a:lvl5pPr>
            <a:lvl6pPr marL="800100" indent="0">
              <a:buNone/>
              <a:defRPr/>
            </a:lvl6pPr>
          </a:lstStyle>
          <a:p>
            <a:pPr lvl="0"/>
            <a:r>
              <a:rPr lang="en-US" dirty="0"/>
              <a:t>Click to edit Master text styles</a:t>
            </a:r>
          </a:p>
        </p:txBody>
      </p:sp>
      <p:sp>
        <p:nvSpPr>
          <p:cNvPr id="18" name="Text Placeholder 6">
            <a:extLst>
              <a:ext uri="{FF2B5EF4-FFF2-40B4-BE49-F238E27FC236}">
                <a16:creationId xmlns:a16="http://schemas.microsoft.com/office/drawing/2014/main" id="{CDAE2B62-67CB-811B-2FC9-FF154379B592}"/>
              </a:ext>
            </a:extLst>
          </p:cNvPr>
          <p:cNvSpPr>
            <a:spLocks noGrp="1"/>
          </p:cNvSpPr>
          <p:nvPr>
            <p:ph type="body" sz="quarter" idx="15"/>
          </p:nvPr>
        </p:nvSpPr>
        <p:spPr>
          <a:xfrm>
            <a:off x="8692769" y="5245347"/>
            <a:ext cx="1996161" cy="986036"/>
          </a:xfrm>
          <a:prstGeom prst="rect">
            <a:avLst/>
          </a:prstGeom>
        </p:spPr>
        <p:txBody>
          <a:bodyPr/>
          <a:lstStyle>
            <a:lvl1pPr marL="0" indent="0" algn="ctr">
              <a:buClr>
                <a:srgbClr val="003399"/>
              </a:buClr>
              <a:buSzPct val="108000"/>
              <a:buFont typeface="Arial" panose="020B0604020202020204" pitchFamily="34" charset="0"/>
              <a:buNone/>
              <a:defRPr sz="2400"/>
            </a:lvl1pPr>
            <a:lvl2pPr marL="228600" indent="0">
              <a:buNone/>
              <a:defRPr sz="2400"/>
            </a:lvl2pPr>
            <a:lvl3pPr marL="457200" indent="0">
              <a:buNone/>
              <a:defRPr sz="2400"/>
            </a:lvl3pPr>
            <a:lvl4pPr marL="914400" indent="-285750">
              <a:defRPr sz="2400"/>
            </a:lvl4pPr>
            <a:lvl5pPr marL="628650" indent="0">
              <a:buNone/>
              <a:defRPr sz="2400"/>
            </a:lvl5pPr>
            <a:lvl6pPr marL="800100" indent="0">
              <a:buNone/>
              <a:defRPr/>
            </a:lvl6pPr>
          </a:lstStyle>
          <a:p>
            <a:pPr lvl="0"/>
            <a:r>
              <a:rPr lang="en-US" dirty="0"/>
              <a:t>Click to edit Master text styles</a:t>
            </a:r>
          </a:p>
        </p:txBody>
      </p:sp>
      <p:sp>
        <p:nvSpPr>
          <p:cNvPr id="19" name="Picture Placeholder 3" descr="Place holder for 1 big graphic placed on the center.">
            <a:extLst>
              <a:ext uri="{FF2B5EF4-FFF2-40B4-BE49-F238E27FC236}">
                <a16:creationId xmlns:a16="http://schemas.microsoft.com/office/drawing/2014/main" id="{2159C247-911A-A72B-4218-DFFB27B855F4}"/>
              </a:ext>
            </a:extLst>
          </p:cNvPr>
          <p:cNvSpPr>
            <a:spLocks noGrp="1"/>
          </p:cNvSpPr>
          <p:nvPr>
            <p:ph type="pic" sz="quarter" idx="16"/>
          </p:nvPr>
        </p:nvSpPr>
        <p:spPr>
          <a:xfrm>
            <a:off x="609601" y="2996419"/>
            <a:ext cx="10079329" cy="2285444"/>
          </a:xfrm>
          <a:ln w="12700">
            <a:solidFill>
              <a:schemeClr val="tx1"/>
            </a:solidFill>
          </a:ln>
        </p:spPr>
        <p:txBody>
          <a:bodyPr/>
          <a:lstStyle>
            <a:lvl1pPr marL="0" indent="0">
              <a:buNone/>
              <a:defRPr/>
            </a:lvl1pPr>
          </a:lstStyle>
          <a:p>
            <a:endParaRPr lang="en-US"/>
          </a:p>
        </p:txBody>
      </p:sp>
    </p:spTree>
    <p:extLst>
      <p:ext uri="{BB962C8B-B14F-4D97-AF65-F5344CB8AC3E}">
        <p14:creationId xmlns:p14="http://schemas.microsoft.com/office/powerpoint/2010/main" val="6745869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6 - Title and blank space">
    <p:spTree>
      <p:nvGrpSpPr>
        <p:cNvPr id="1" name=""/>
        <p:cNvGrpSpPr/>
        <p:nvPr/>
      </p:nvGrpSpPr>
      <p:grpSpPr>
        <a:xfrm>
          <a:off x="0" y="0"/>
          <a:ext cx="0" cy="0"/>
          <a:chOff x="0" y="0"/>
          <a:chExt cx="0" cy="0"/>
        </a:xfrm>
      </p:grpSpPr>
      <p:sp>
        <p:nvSpPr>
          <p:cNvPr id="2" name="Title 1"/>
          <p:cNvSpPr>
            <a:spLocks noGrp="1"/>
          </p:cNvSpPr>
          <p:nvPr>
            <p:ph type="title"/>
          </p:nvPr>
        </p:nvSpPr>
        <p:spPr>
          <a:xfrm>
            <a:off x="612489" y="1161007"/>
            <a:ext cx="10978994" cy="1181100"/>
          </a:xfrm>
        </p:spPr>
        <p:txBody>
          <a:bodyPr lIns="0"/>
          <a:lstStyle/>
          <a:p>
            <a:r>
              <a:rPr lang="en-US"/>
              <a:t>Click to edit Master title style</a:t>
            </a:r>
          </a:p>
        </p:txBody>
      </p:sp>
      <p:sp>
        <p:nvSpPr>
          <p:cNvPr id="3" name="Picture Placeholder 3" descr="Place holder for 1 big graphic placed on the center.">
            <a:extLst>
              <a:ext uri="{FF2B5EF4-FFF2-40B4-BE49-F238E27FC236}">
                <a16:creationId xmlns:a16="http://schemas.microsoft.com/office/drawing/2014/main" id="{F1284B52-48E4-B7CE-253A-20E8A8B831D3}"/>
              </a:ext>
            </a:extLst>
          </p:cNvPr>
          <p:cNvSpPr>
            <a:spLocks noGrp="1"/>
          </p:cNvSpPr>
          <p:nvPr>
            <p:ph type="pic" sz="quarter" idx="12"/>
          </p:nvPr>
        </p:nvSpPr>
        <p:spPr>
          <a:xfrm>
            <a:off x="609601" y="2535022"/>
            <a:ext cx="10981882" cy="3713377"/>
          </a:xfrm>
          <a:ln w="12700">
            <a:solidFill>
              <a:schemeClr val="tx1"/>
            </a:solidFill>
          </a:ln>
        </p:spPr>
        <p:txBody>
          <a:bodyPr/>
          <a:lstStyle>
            <a:lvl1pPr marL="0" indent="0">
              <a:buNone/>
              <a:defRPr/>
            </a:lvl1pPr>
          </a:lstStyle>
          <a:p>
            <a:endParaRPr lang="en-US"/>
          </a:p>
        </p:txBody>
      </p:sp>
    </p:spTree>
    <p:extLst>
      <p:ext uri="{BB962C8B-B14F-4D97-AF65-F5344CB8AC3E}">
        <p14:creationId xmlns:p14="http://schemas.microsoft.com/office/powerpoint/2010/main" val="14491315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6 - Title and blank space on right">
    <p:spTree>
      <p:nvGrpSpPr>
        <p:cNvPr id="1" name=""/>
        <p:cNvGrpSpPr/>
        <p:nvPr/>
      </p:nvGrpSpPr>
      <p:grpSpPr>
        <a:xfrm>
          <a:off x="0" y="0"/>
          <a:ext cx="0" cy="0"/>
          <a:chOff x="0" y="0"/>
          <a:chExt cx="0" cy="0"/>
        </a:xfrm>
      </p:grpSpPr>
      <p:sp>
        <p:nvSpPr>
          <p:cNvPr id="2" name="Title 1"/>
          <p:cNvSpPr>
            <a:spLocks noGrp="1"/>
          </p:cNvSpPr>
          <p:nvPr>
            <p:ph type="title"/>
          </p:nvPr>
        </p:nvSpPr>
        <p:spPr>
          <a:xfrm>
            <a:off x="612489" y="1161007"/>
            <a:ext cx="5483511" cy="1181100"/>
          </a:xfrm>
        </p:spPr>
        <p:txBody>
          <a:bodyPr lIns="0"/>
          <a:lstStyle/>
          <a:p>
            <a:r>
              <a:rPr lang="en-US" dirty="0"/>
              <a:t>Click to edit Master title style</a:t>
            </a:r>
          </a:p>
        </p:txBody>
      </p:sp>
      <p:sp>
        <p:nvSpPr>
          <p:cNvPr id="3" name="Picture Placeholder 3" descr="Place holder for 1 big graphic placed on the center.">
            <a:extLst>
              <a:ext uri="{FF2B5EF4-FFF2-40B4-BE49-F238E27FC236}">
                <a16:creationId xmlns:a16="http://schemas.microsoft.com/office/drawing/2014/main" id="{F1284B52-48E4-B7CE-253A-20E8A8B831D3}"/>
              </a:ext>
            </a:extLst>
          </p:cNvPr>
          <p:cNvSpPr>
            <a:spLocks noGrp="1"/>
          </p:cNvSpPr>
          <p:nvPr>
            <p:ph type="pic" sz="quarter" idx="12"/>
          </p:nvPr>
        </p:nvSpPr>
        <p:spPr>
          <a:xfrm>
            <a:off x="6741995" y="1392072"/>
            <a:ext cx="3944204" cy="4856327"/>
          </a:xfrm>
          <a:ln w="12700">
            <a:solidFill>
              <a:schemeClr val="tx1"/>
            </a:solidFill>
          </a:ln>
        </p:spPr>
        <p:txBody>
          <a:bodyPr/>
          <a:lstStyle>
            <a:lvl1pPr marL="0" indent="0">
              <a:buNone/>
              <a:defRPr/>
            </a:lvl1pPr>
          </a:lstStyle>
          <a:p>
            <a:endParaRPr lang="en-US"/>
          </a:p>
        </p:txBody>
      </p:sp>
    </p:spTree>
    <p:extLst>
      <p:ext uri="{BB962C8B-B14F-4D97-AF65-F5344CB8AC3E}">
        <p14:creationId xmlns:p14="http://schemas.microsoft.com/office/powerpoint/2010/main" val="11754736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6 - Title and blank space for a video">
    <p:spTree>
      <p:nvGrpSpPr>
        <p:cNvPr id="1" name=""/>
        <p:cNvGrpSpPr/>
        <p:nvPr/>
      </p:nvGrpSpPr>
      <p:grpSpPr>
        <a:xfrm>
          <a:off x="0" y="0"/>
          <a:ext cx="0" cy="0"/>
          <a:chOff x="0" y="0"/>
          <a:chExt cx="0" cy="0"/>
        </a:xfrm>
      </p:grpSpPr>
      <p:sp>
        <p:nvSpPr>
          <p:cNvPr id="2" name="Title 1"/>
          <p:cNvSpPr>
            <a:spLocks noGrp="1"/>
          </p:cNvSpPr>
          <p:nvPr>
            <p:ph type="title"/>
          </p:nvPr>
        </p:nvSpPr>
        <p:spPr>
          <a:xfrm>
            <a:off x="612489" y="1161007"/>
            <a:ext cx="10978994" cy="1181100"/>
          </a:xfrm>
        </p:spPr>
        <p:txBody>
          <a:bodyPr lIns="0"/>
          <a:lstStyle/>
          <a:p>
            <a:r>
              <a:rPr lang="en-US"/>
              <a:t>Click to edit Master title style</a:t>
            </a:r>
          </a:p>
        </p:txBody>
      </p:sp>
      <p:sp>
        <p:nvSpPr>
          <p:cNvPr id="3" name="Media Placeholder 3" descr="Place holder for media, video (1) placed on the center.">
            <a:extLst>
              <a:ext uri="{FF2B5EF4-FFF2-40B4-BE49-F238E27FC236}">
                <a16:creationId xmlns:a16="http://schemas.microsoft.com/office/drawing/2014/main" id="{05CBB458-4522-04DE-D2A9-BC0C25E7A78C}"/>
              </a:ext>
            </a:extLst>
          </p:cNvPr>
          <p:cNvSpPr>
            <a:spLocks noGrp="1"/>
          </p:cNvSpPr>
          <p:nvPr>
            <p:ph type="media" sz="quarter" idx="10"/>
          </p:nvPr>
        </p:nvSpPr>
        <p:spPr>
          <a:xfrm>
            <a:off x="2397209" y="2400300"/>
            <a:ext cx="7377113" cy="3848100"/>
          </a:xfrm>
          <a:ln>
            <a:solidFill>
              <a:schemeClr val="bg1">
                <a:lumMod val="50000"/>
              </a:schemeClr>
            </a:solidFill>
          </a:ln>
        </p:spPr>
        <p:txBody>
          <a:bodyPr/>
          <a:lstStyle>
            <a:lvl1pPr marL="0" indent="0">
              <a:buNone/>
              <a:defRPr/>
            </a:lvl1pPr>
          </a:lstStyle>
          <a:p>
            <a:endParaRPr lang="en-US"/>
          </a:p>
        </p:txBody>
      </p:sp>
    </p:spTree>
    <p:extLst>
      <p:ext uri="{BB962C8B-B14F-4D97-AF65-F5344CB8AC3E}">
        <p14:creationId xmlns:p14="http://schemas.microsoft.com/office/powerpoint/2010/main" val="13966504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6 - Title and blank space for a table">
    <p:spTree>
      <p:nvGrpSpPr>
        <p:cNvPr id="1" name=""/>
        <p:cNvGrpSpPr/>
        <p:nvPr/>
      </p:nvGrpSpPr>
      <p:grpSpPr>
        <a:xfrm>
          <a:off x="0" y="0"/>
          <a:ext cx="0" cy="0"/>
          <a:chOff x="0" y="0"/>
          <a:chExt cx="0" cy="0"/>
        </a:xfrm>
      </p:grpSpPr>
      <p:sp>
        <p:nvSpPr>
          <p:cNvPr id="2" name="Title 1"/>
          <p:cNvSpPr>
            <a:spLocks noGrp="1"/>
          </p:cNvSpPr>
          <p:nvPr>
            <p:ph type="title"/>
          </p:nvPr>
        </p:nvSpPr>
        <p:spPr>
          <a:xfrm>
            <a:off x="612489" y="1161007"/>
            <a:ext cx="10978994" cy="1181100"/>
          </a:xfrm>
        </p:spPr>
        <p:txBody>
          <a:bodyPr lIns="0"/>
          <a:lstStyle/>
          <a:p>
            <a:r>
              <a:rPr lang="en-US"/>
              <a:t>Click to edit Master title style</a:t>
            </a:r>
          </a:p>
        </p:txBody>
      </p:sp>
      <p:sp>
        <p:nvSpPr>
          <p:cNvPr id="7" name="Table Placeholder 6" descr="Place holder for a table placed on the center.">
            <a:extLst>
              <a:ext uri="{FF2B5EF4-FFF2-40B4-BE49-F238E27FC236}">
                <a16:creationId xmlns:a16="http://schemas.microsoft.com/office/drawing/2014/main" id="{539594D5-2EA1-8308-878B-20FF6928A325}"/>
              </a:ext>
            </a:extLst>
          </p:cNvPr>
          <p:cNvSpPr>
            <a:spLocks noGrp="1"/>
          </p:cNvSpPr>
          <p:nvPr>
            <p:ph type="tbl" sz="quarter" idx="10"/>
          </p:nvPr>
        </p:nvSpPr>
        <p:spPr>
          <a:xfrm>
            <a:off x="612775" y="2400300"/>
            <a:ext cx="10979150" cy="3848100"/>
          </a:xfrm>
          <a:ln w="19050">
            <a:solidFill>
              <a:schemeClr val="tx1"/>
            </a:solidFill>
          </a:ln>
        </p:spPr>
        <p:txBody>
          <a:bodyPr/>
          <a:lstStyle>
            <a:lvl1pPr marL="0" indent="0">
              <a:buNone/>
              <a:defRPr/>
            </a:lvl1pPr>
          </a:lstStyle>
          <a:p>
            <a:endParaRPr lang="en-US"/>
          </a:p>
        </p:txBody>
      </p:sp>
    </p:spTree>
    <p:extLst>
      <p:ext uri="{BB962C8B-B14F-4D97-AF65-F5344CB8AC3E}">
        <p14:creationId xmlns:p14="http://schemas.microsoft.com/office/powerpoint/2010/main" val="42464089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6 - Title and blank space for a chart">
    <p:spTree>
      <p:nvGrpSpPr>
        <p:cNvPr id="1" name=""/>
        <p:cNvGrpSpPr/>
        <p:nvPr/>
      </p:nvGrpSpPr>
      <p:grpSpPr>
        <a:xfrm>
          <a:off x="0" y="0"/>
          <a:ext cx="0" cy="0"/>
          <a:chOff x="0" y="0"/>
          <a:chExt cx="0" cy="0"/>
        </a:xfrm>
      </p:grpSpPr>
      <p:sp>
        <p:nvSpPr>
          <p:cNvPr id="2" name="Title 1"/>
          <p:cNvSpPr>
            <a:spLocks noGrp="1"/>
          </p:cNvSpPr>
          <p:nvPr>
            <p:ph type="title"/>
          </p:nvPr>
        </p:nvSpPr>
        <p:spPr>
          <a:xfrm>
            <a:off x="612489" y="1161007"/>
            <a:ext cx="10978994" cy="1181100"/>
          </a:xfrm>
        </p:spPr>
        <p:txBody>
          <a:bodyPr lIns="0"/>
          <a:lstStyle/>
          <a:p>
            <a:r>
              <a:rPr lang="en-US"/>
              <a:t>Click to edit Master title style</a:t>
            </a:r>
          </a:p>
        </p:txBody>
      </p:sp>
      <p:sp>
        <p:nvSpPr>
          <p:cNvPr id="4" name="Chart Placeholder 3" descr="Place holder for a chart placed on the center.">
            <a:extLst>
              <a:ext uri="{FF2B5EF4-FFF2-40B4-BE49-F238E27FC236}">
                <a16:creationId xmlns:a16="http://schemas.microsoft.com/office/drawing/2014/main" id="{FC5B6137-9B9E-E32D-B202-DB998E6988FE}"/>
              </a:ext>
            </a:extLst>
          </p:cNvPr>
          <p:cNvSpPr>
            <a:spLocks noGrp="1"/>
          </p:cNvSpPr>
          <p:nvPr>
            <p:ph type="chart" sz="quarter" idx="10"/>
          </p:nvPr>
        </p:nvSpPr>
        <p:spPr>
          <a:xfrm>
            <a:off x="609600" y="2400300"/>
            <a:ext cx="10982325" cy="3848100"/>
          </a:xfrm>
          <a:ln w="19050">
            <a:solidFill>
              <a:schemeClr val="tx1"/>
            </a:solidFill>
          </a:ln>
        </p:spPr>
        <p:txBody>
          <a:bodyPr/>
          <a:lstStyle>
            <a:lvl1pPr marL="0" indent="0">
              <a:buNone/>
              <a:defRPr/>
            </a:lvl1pPr>
          </a:lstStyle>
          <a:p>
            <a:endParaRPr lang="en-US"/>
          </a:p>
        </p:txBody>
      </p:sp>
    </p:spTree>
    <p:extLst>
      <p:ext uri="{BB962C8B-B14F-4D97-AF65-F5344CB8AC3E}">
        <p14:creationId xmlns:p14="http://schemas.microsoft.com/office/powerpoint/2010/main" val="31621810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 - Title and body text">
    <p:spTree>
      <p:nvGrpSpPr>
        <p:cNvPr id="1" name=""/>
        <p:cNvGrpSpPr/>
        <p:nvPr/>
      </p:nvGrpSpPr>
      <p:grpSpPr>
        <a:xfrm>
          <a:off x="0" y="0"/>
          <a:ext cx="0" cy="0"/>
          <a:chOff x="0" y="0"/>
          <a:chExt cx="0" cy="0"/>
        </a:xfrm>
      </p:grpSpPr>
      <p:sp>
        <p:nvSpPr>
          <p:cNvPr id="2" name="Title 1"/>
          <p:cNvSpPr>
            <a:spLocks noGrp="1"/>
          </p:cNvSpPr>
          <p:nvPr>
            <p:ph type="title"/>
          </p:nvPr>
        </p:nvSpPr>
        <p:spPr>
          <a:xfrm>
            <a:off x="612489" y="1170638"/>
            <a:ext cx="10978994" cy="1153461"/>
          </a:xfrm>
        </p:spPr>
        <p:txBody>
          <a:bodyPr lIns="0"/>
          <a:lstStyle/>
          <a:p>
            <a:r>
              <a:rPr lang="en-US"/>
              <a:t>Click to edit Master title style</a:t>
            </a:r>
          </a:p>
        </p:txBody>
      </p:sp>
      <p:sp>
        <p:nvSpPr>
          <p:cNvPr id="10" name="Text Placeholder 9">
            <a:extLst>
              <a:ext uri="{FF2B5EF4-FFF2-40B4-BE49-F238E27FC236}">
                <a16:creationId xmlns:a16="http://schemas.microsoft.com/office/drawing/2014/main" id="{72CE71DD-D39E-430D-92BA-5FB446CDB353}"/>
              </a:ext>
            </a:extLst>
          </p:cNvPr>
          <p:cNvSpPr>
            <a:spLocks noGrp="1"/>
          </p:cNvSpPr>
          <p:nvPr>
            <p:ph type="body" sz="quarter" idx="10"/>
          </p:nvPr>
        </p:nvSpPr>
        <p:spPr>
          <a:xfrm>
            <a:off x="612488" y="2421566"/>
            <a:ext cx="10978994" cy="3903034"/>
          </a:xfrm>
          <a:prstGeom prst="rect">
            <a:avLst/>
          </a:prstGeom>
        </p:spPr>
        <p:txBody>
          <a:bodyPr lIns="274320"/>
          <a:lstStyle>
            <a:lvl1pPr marL="342900" indent="-342900" algn="l">
              <a:buSzPct val="108000"/>
              <a:buFont typeface="Arial" panose="020B0604020202020204" pitchFamily="34" charset="0"/>
              <a:buChar char="•"/>
              <a:defRPr sz="2400"/>
            </a:lvl1pPr>
            <a:lvl2pPr marL="571500" indent="-342900" algn="l">
              <a:buClr>
                <a:srgbClr val="003399"/>
              </a:buClr>
              <a:buSzPct val="80000"/>
              <a:buFont typeface="Courier New" panose="02070309020205020404" pitchFamily="49" charset="0"/>
              <a:buChar char="o"/>
              <a:defRPr sz="2400"/>
            </a:lvl2pPr>
            <a:lvl3pPr marL="800100" indent="-342900" algn="l">
              <a:buClr>
                <a:srgbClr val="001689"/>
              </a:buClr>
              <a:buSzPct val="100000"/>
              <a:buFont typeface="Arial" panose="020B0604020202020204" pitchFamily="34" charset="0"/>
              <a:buChar char="•"/>
              <a:defRPr sz="2400"/>
            </a:lvl3pPr>
            <a:lvl4pPr>
              <a:defRPr sz="2400"/>
            </a:lvl4pPr>
            <a:lvl5pPr marL="914400" indent="-285750" algn="l">
              <a:buClr>
                <a:srgbClr val="003399"/>
              </a:buClr>
              <a:buSzPct val="60000"/>
              <a:buFont typeface="Courier New" panose="02070309020205020404" pitchFamily="49" charset="0"/>
              <a:buChar char="o"/>
              <a:defRPr sz="2400"/>
            </a:lvl5pPr>
            <a:lvl6pPr marL="1143000" indent="-342900" algn="l">
              <a:buClr>
                <a:srgbClr val="003399"/>
              </a:buClr>
              <a:buSzPct val="90000"/>
              <a:buFont typeface="Arial" panose="020B0604020202020204" pitchFamily="34" charset="0"/>
              <a:buChar char="•"/>
              <a:defRPr sz="2400"/>
            </a:lvl6pPr>
          </a:lstStyle>
          <a:p>
            <a:pPr lvl="0"/>
            <a:r>
              <a:rPr lang="en-US"/>
              <a:t>Click to edit Master text styles</a:t>
            </a:r>
          </a:p>
          <a:p>
            <a:pPr lvl="1"/>
            <a:r>
              <a:rPr lang="en-US"/>
              <a:t>Second level</a:t>
            </a:r>
          </a:p>
          <a:p>
            <a:pPr lvl="2"/>
            <a:r>
              <a:rPr lang="en-US"/>
              <a:t>Third level</a:t>
            </a:r>
          </a:p>
          <a:p>
            <a:pPr lvl="4"/>
            <a:r>
              <a:rPr lang="en-US"/>
              <a:t>Fourth level</a:t>
            </a:r>
          </a:p>
          <a:p>
            <a:pPr lvl="5"/>
            <a:r>
              <a:rPr lang="en-US"/>
              <a:t>Fifth level</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7 - Closing slide: space for logo at top, title and body text centere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2D87F21-D903-5709-3966-995AF1EA1B66}"/>
              </a:ext>
            </a:extLst>
          </p:cNvPr>
          <p:cNvSpPr>
            <a:spLocks noGrp="1"/>
          </p:cNvSpPr>
          <p:nvPr>
            <p:ph type="ctrTitle"/>
          </p:nvPr>
        </p:nvSpPr>
        <p:spPr>
          <a:xfrm>
            <a:off x="606868" y="2895455"/>
            <a:ext cx="11000232" cy="914400"/>
          </a:xfrm>
        </p:spPr>
        <p:txBody>
          <a:bodyPr anchor="ctr">
            <a:noAutofit/>
          </a:bodyPr>
          <a:lstStyle>
            <a:lvl1pPr algn="ctr">
              <a:defRPr sz="3600" spc="200" baseline="0">
                <a:solidFill>
                  <a:srgbClr val="101820"/>
                </a:solidFill>
              </a:defRPr>
            </a:lvl1pPr>
          </a:lstStyle>
          <a:p>
            <a:r>
              <a:rPr lang="en-US"/>
              <a:t>Click to edit Master title style</a:t>
            </a:r>
          </a:p>
        </p:txBody>
      </p:sp>
      <p:sp>
        <p:nvSpPr>
          <p:cNvPr id="6" name="Text Placeholder 5">
            <a:extLst>
              <a:ext uri="{FF2B5EF4-FFF2-40B4-BE49-F238E27FC236}">
                <a16:creationId xmlns:a16="http://schemas.microsoft.com/office/drawing/2014/main" id="{E0EE3E1A-3892-12C4-CD2F-B776ED7BD2AA}"/>
              </a:ext>
            </a:extLst>
          </p:cNvPr>
          <p:cNvSpPr>
            <a:spLocks noGrp="1"/>
          </p:cNvSpPr>
          <p:nvPr>
            <p:ph type="body" sz="quarter" idx="10"/>
          </p:nvPr>
        </p:nvSpPr>
        <p:spPr>
          <a:xfrm>
            <a:off x="606425" y="3810000"/>
            <a:ext cx="11001375" cy="2438400"/>
          </a:xfrm>
          <a:prstGeom prst="rect">
            <a:avLst/>
          </a:prstGeom>
        </p:spPr>
        <p:txBody>
          <a:bodyPr/>
          <a:lstStyle>
            <a:lvl1pPr marL="0" indent="0" algn="ctr">
              <a:buSzPct val="108000"/>
              <a:buNone/>
              <a:defRPr/>
            </a:lvl1pPr>
          </a:lstStyle>
          <a:p>
            <a:pPr lvl="0"/>
            <a:r>
              <a:rPr lang="en-US"/>
              <a:t>Click to edit Master text styles</a:t>
            </a:r>
          </a:p>
        </p:txBody>
      </p:sp>
    </p:spTree>
    <p:extLst>
      <p:ext uri="{BB962C8B-B14F-4D97-AF65-F5344CB8AC3E}">
        <p14:creationId xmlns:p14="http://schemas.microsoft.com/office/powerpoint/2010/main" val="36836244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 b - Title, space for logo at the top and body text">
    <p:spTree>
      <p:nvGrpSpPr>
        <p:cNvPr id="1" name=""/>
        <p:cNvGrpSpPr/>
        <p:nvPr/>
      </p:nvGrpSpPr>
      <p:grpSpPr>
        <a:xfrm>
          <a:off x="0" y="0"/>
          <a:ext cx="0" cy="0"/>
          <a:chOff x="0" y="0"/>
          <a:chExt cx="0" cy="0"/>
        </a:xfrm>
      </p:grpSpPr>
      <p:sp>
        <p:nvSpPr>
          <p:cNvPr id="2" name="Title 1"/>
          <p:cNvSpPr>
            <a:spLocks noGrp="1"/>
          </p:cNvSpPr>
          <p:nvPr>
            <p:ph type="title"/>
          </p:nvPr>
        </p:nvSpPr>
        <p:spPr>
          <a:xfrm>
            <a:off x="612490" y="1170638"/>
            <a:ext cx="7889956" cy="1153461"/>
          </a:xfrm>
        </p:spPr>
        <p:txBody>
          <a:bodyPr lIns="0"/>
          <a:lstStyle/>
          <a:p>
            <a:r>
              <a:rPr lang="en-US"/>
              <a:t>Click to edit Master title style</a:t>
            </a:r>
          </a:p>
        </p:txBody>
      </p:sp>
      <p:sp>
        <p:nvSpPr>
          <p:cNvPr id="10" name="Text Placeholder 9">
            <a:extLst>
              <a:ext uri="{FF2B5EF4-FFF2-40B4-BE49-F238E27FC236}">
                <a16:creationId xmlns:a16="http://schemas.microsoft.com/office/drawing/2014/main" id="{72CE71DD-D39E-430D-92BA-5FB446CDB353}"/>
              </a:ext>
            </a:extLst>
          </p:cNvPr>
          <p:cNvSpPr>
            <a:spLocks noGrp="1"/>
          </p:cNvSpPr>
          <p:nvPr>
            <p:ph type="body" sz="quarter" idx="10"/>
          </p:nvPr>
        </p:nvSpPr>
        <p:spPr>
          <a:xfrm>
            <a:off x="612488" y="2421566"/>
            <a:ext cx="10978994" cy="3826834"/>
          </a:xfrm>
          <a:prstGeom prst="rect">
            <a:avLst/>
          </a:prstGeom>
        </p:spPr>
        <p:txBody>
          <a:bodyPr lIns="274320"/>
          <a:lstStyle>
            <a:lvl1pPr marL="342900" indent="-342900" algn="l">
              <a:buSzPct val="108000"/>
              <a:buFont typeface="Arial" panose="020B0604020202020204" pitchFamily="34" charset="0"/>
              <a:buChar char="•"/>
              <a:defRPr sz="2400"/>
            </a:lvl1pPr>
            <a:lvl2pPr marL="571500" indent="-342900" algn="l">
              <a:buClr>
                <a:srgbClr val="003399"/>
              </a:buClr>
              <a:buSzPct val="80000"/>
              <a:buFont typeface="Courier New" panose="02070309020205020404" pitchFamily="49" charset="0"/>
              <a:buChar char="o"/>
              <a:defRPr sz="2400"/>
            </a:lvl2pPr>
            <a:lvl3pPr marL="800100" indent="-342900" algn="l">
              <a:buClr>
                <a:srgbClr val="001689"/>
              </a:buClr>
              <a:buSzPct val="100000"/>
              <a:buFont typeface="Arial" panose="020B0604020202020204" pitchFamily="34" charset="0"/>
              <a:buChar char="•"/>
              <a:defRPr sz="2400"/>
            </a:lvl3pPr>
            <a:lvl4pPr>
              <a:defRPr sz="2400"/>
            </a:lvl4pPr>
            <a:lvl5pPr marL="914400" indent="-285750" algn="l">
              <a:buClr>
                <a:srgbClr val="003399"/>
              </a:buClr>
              <a:buSzPct val="60000"/>
              <a:buFont typeface="Courier New" panose="02070309020205020404" pitchFamily="49" charset="0"/>
              <a:buChar char="o"/>
              <a:defRPr sz="2400"/>
            </a:lvl5pPr>
            <a:lvl6pPr marL="1143000" indent="-342900" algn="l">
              <a:buClr>
                <a:srgbClr val="003399"/>
              </a:buClr>
              <a:buSzPct val="90000"/>
              <a:buFont typeface="Arial" panose="020B0604020202020204" pitchFamily="34" charset="0"/>
              <a:buChar char="•"/>
              <a:defRPr sz="2400"/>
            </a:lvl6pPr>
          </a:lstStyle>
          <a:p>
            <a:pPr lvl="0"/>
            <a:r>
              <a:rPr lang="en-US"/>
              <a:t>Click to edit Master text styles</a:t>
            </a:r>
          </a:p>
          <a:p>
            <a:pPr lvl="1"/>
            <a:r>
              <a:rPr lang="en-US"/>
              <a:t>Second level</a:t>
            </a:r>
          </a:p>
          <a:p>
            <a:pPr lvl="2"/>
            <a:r>
              <a:rPr lang="en-US"/>
              <a:t>Third level</a:t>
            </a:r>
          </a:p>
          <a:p>
            <a:pPr lvl="4"/>
            <a:r>
              <a:rPr lang="en-US"/>
              <a:t>Fourth level</a:t>
            </a:r>
          </a:p>
          <a:p>
            <a:pPr lvl="5"/>
            <a:r>
              <a:rPr lang="en-US"/>
              <a:t>Fifth level</a:t>
            </a:r>
          </a:p>
        </p:txBody>
      </p:sp>
      <p:sp>
        <p:nvSpPr>
          <p:cNvPr id="4" name="Picture Placeholder 3" descr="Place holder for small graphic placed at the top-right of the title.">
            <a:extLst>
              <a:ext uri="{FF2B5EF4-FFF2-40B4-BE49-F238E27FC236}">
                <a16:creationId xmlns:a16="http://schemas.microsoft.com/office/drawing/2014/main" id="{66E67016-BAD6-636F-268F-C2AAE6736018}"/>
              </a:ext>
            </a:extLst>
          </p:cNvPr>
          <p:cNvSpPr>
            <a:spLocks noGrp="1"/>
          </p:cNvSpPr>
          <p:nvPr>
            <p:ph type="pic" sz="quarter" idx="11"/>
          </p:nvPr>
        </p:nvSpPr>
        <p:spPr>
          <a:xfrm>
            <a:off x="9495432" y="1168400"/>
            <a:ext cx="2095500" cy="1154113"/>
          </a:xfrm>
          <a:ln w="19050">
            <a:solidFill>
              <a:schemeClr val="tx1"/>
            </a:solidFill>
          </a:ln>
        </p:spPr>
        <p:txBody>
          <a:bodyPr/>
          <a:lstStyle>
            <a:lvl1pPr marL="0" indent="0">
              <a:buNone/>
              <a:defRPr/>
            </a:lvl1pPr>
          </a:lstStyle>
          <a:p>
            <a:endParaRPr lang="en-US"/>
          </a:p>
        </p:txBody>
      </p:sp>
    </p:spTree>
    <p:extLst>
      <p:ext uri="{BB962C8B-B14F-4D97-AF65-F5344CB8AC3E}">
        <p14:creationId xmlns:p14="http://schemas.microsoft.com/office/powerpoint/2010/main" val="18628464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 - Title, body text, space for graphics on the right side ">
    <p:spTree>
      <p:nvGrpSpPr>
        <p:cNvPr id="1" name=""/>
        <p:cNvGrpSpPr/>
        <p:nvPr/>
      </p:nvGrpSpPr>
      <p:grpSpPr>
        <a:xfrm>
          <a:off x="0" y="0"/>
          <a:ext cx="0" cy="0"/>
          <a:chOff x="0" y="0"/>
          <a:chExt cx="0" cy="0"/>
        </a:xfrm>
      </p:grpSpPr>
      <p:sp>
        <p:nvSpPr>
          <p:cNvPr id="2" name="Title 1"/>
          <p:cNvSpPr>
            <a:spLocks noGrp="1"/>
          </p:cNvSpPr>
          <p:nvPr>
            <p:ph type="title"/>
          </p:nvPr>
        </p:nvSpPr>
        <p:spPr>
          <a:xfrm>
            <a:off x="612489" y="1170638"/>
            <a:ext cx="10978994" cy="1153461"/>
          </a:xfrm>
        </p:spPr>
        <p:txBody>
          <a:bodyPr lIns="0"/>
          <a:lstStyle/>
          <a:p>
            <a:r>
              <a:rPr lang="en-US"/>
              <a:t>Click to edit Master title style</a:t>
            </a:r>
          </a:p>
        </p:txBody>
      </p:sp>
      <p:sp>
        <p:nvSpPr>
          <p:cNvPr id="7" name="Text Placeholder 6">
            <a:extLst>
              <a:ext uri="{FF2B5EF4-FFF2-40B4-BE49-F238E27FC236}">
                <a16:creationId xmlns:a16="http://schemas.microsoft.com/office/drawing/2014/main" id="{73331945-340A-0FFE-E00E-E953F83F0E43}"/>
              </a:ext>
            </a:extLst>
          </p:cNvPr>
          <p:cNvSpPr>
            <a:spLocks noGrp="1"/>
          </p:cNvSpPr>
          <p:nvPr>
            <p:ph type="body" sz="quarter" idx="10"/>
          </p:nvPr>
        </p:nvSpPr>
        <p:spPr>
          <a:xfrm>
            <a:off x="616974" y="2422422"/>
            <a:ext cx="5486400" cy="3825978"/>
          </a:xfrm>
        </p:spPr>
        <p:txBody>
          <a:bodyPr/>
          <a:lstStyle>
            <a:lvl1pPr marL="342900" indent="-342900">
              <a:buSzPct val="108000"/>
              <a:buFont typeface="Arial" panose="020B0604020202020204" pitchFamily="34" charset="0"/>
              <a:buChar char="•"/>
              <a:defRPr/>
            </a:lvl1pPr>
          </a:lstStyle>
          <a:p>
            <a:pPr lvl="0"/>
            <a:r>
              <a:rPr lang="en-US"/>
              <a:t>Click to edit Master text styles</a:t>
            </a:r>
          </a:p>
          <a:p>
            <a:pPr lvl="1"/>
            <a:r>
              <a:rPr lang="en-US"/>
              <a:t>Second level</a:t>
            </a:r>
          </a:p>
          <a:p>
            <a:pPr lvl="2"/>
            <a:r>
              <a:rPr lang="en-US"/>
              <a:t>Third level</a:t>
            </a:r>
          </a:p>
          <a:p>
            <a:pPr lvl="4"/>
            <a:r>
              <a:rPr lang="en-US"/>
              <a:t>Fourth level</a:t>
            </a:r>
          </a:p>
          <a:p>
            <a:pPr lvl="5"/>
            <a:r>
              <a:rPr lang="en-US"/>
              <a:t>Fifth level</a:t>
            </a:r>
          </a:p>
          <a:p>
            <a:pPr lvl="0"/>
            <a:endParaRPr lang="en-US"/>
          </a:p>
        </p:txBody>
      </p:sp>
      <p:sp>
        <p:nvSpPr>
          <p:cNvPr id="3" name="Picture Placeholder 3" descr="Place holder for graphic placed on the right side of the content box.">
            <a:extLst>
              <a:ext uri="{FF2B5EF4-FFF2-40B4-BE49-F238E27FC236}">
                <a16:creationId xmlns:a16="http://schemas.microsoft.com/office/drawing/2014/main" id="{61709074-C458-EBDC-E8E7-ED3647E2FFAF}"/>
              </a:ext>
            </a:extLst>
          </p:cNvPr>
          <p:cNvSpPr>
            <a:spLocks noGrp="1"/>
          </p:cNvSpPr>
          <p:nvPr>
            <p:ph type="pic" sz="quarter" idx="12"/>
          </p:nvPr>
        </p:nvSpPr>
        <p:spPr>
          <a:xfrm>
            <a:off x="7235897" y="2567348"/>
            <a:ext cx="4355586" cy="2742304"/>
          </a:xfrm>
          <a:ln w="12700">
            <a:solidFill>
              <a:schemeClr val="tx1"/>
            </a:solidFill>
          </a:ln>
        </p:spPr>
        <p:txBody>
          <a:bodyPr/>
          <a:lstStyle>
            <a:lvl1pPr marL="0" indent="0">
              <a:buNone/>
              <a:defRPr/>
            </a:lvl1pPr>
          </a:lstStyle>
          <a:p>
            <a:endParaRPr lang="en-US"/>
          </a:p>
        </p:txBody>
      </p:sp>
    </p:spTree>
    <p:extLst>
      <p:ext uri="{BB962C8B-B14F-4D97-AF65-F5344CB8AC3E}">
        <p14:creationId xmlns:p14="http://schemas.microsoft.com/office/powerpoint/2010/main" val="9539161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3 - Title, body text, space for graphics behind text -only this time ">
    <p:spTree>
      <p:nvGrpSpPr>
        <p:cNvPr id="1" name=""/>
        <p:cNvGrpSpPr/>
        <p:nvPr/>
      </p:nvGrpSpPr>
      <p:grpSpPr>
        <a:xfrm>
          <a:off x="0" y="0"/>
          <a:ext cx="0" cy="0"/>
          <a:chOff x="0" y="0"/>
          <a:chExt cx="0" cy="0"/>
        </a:xfrm>
      </p:grpSpPr>
      <p:sp>
        <p:nvSpPr>
          <p:cNvPr id="2" name="Title 1"/>
          <p:cNvSpPr>
            <a:spLocks noGrp="1"/>
          </p:cNvSpPr>
          <p:nvPr>
            <p:ph type="title"/>
          </p:nvPr>
        </p:nvSpPr>
        <p:spPr>
          <a:xfrm>
            <a:off x="612489" y="1170638"/>
            <a:ext cx="10978994" cy="1153461"/>
          </a:xfrm>
        </p:spPr>
        <p:txBody>
          <a:bodyPr lIns="0"/>
          <a:lstStyle/>
          <a:p>
            <a:r>
              <a:rPr lang="en-US"/>
              <a:t>Click to edit Master title style</a:t>
            </a:r>
          </a:p>
        </p:txBody>
      </p:sp>
      <p:sp>
        <p:nvSpPr>
          <p:cNvPr id="3" name="Picture Placeholder 3">
            <a:extLst>
              <a:ext uri="{FF2B5EF4-FFF2-40B4-BE49-F238E27FC236}">
                <a16:creationId xmlns:a16="http://schemas.microsoft.com/office/drawing/2014/main" id="{61709074-C458-EBDC-E8E7-ED3647E2FFAF}"/>
              </a:ext>
              <a:ext uri="{C183D7F6-B498-43B3-948B-1728B52AA6E4}">
                <adec:decorative xmlns:adec="http://schemas.microsoft.com/office/drawing/2017/decorative" val="1"/>
              </a:ext>
            </a:extLst>
          </p:cNvPr>
          <p:cNvSpPr>
            <a:spLocks noGrp="1"/>
          </p:cNvSpPr>
          <p:nvPr>
            <p:ph type="pic" sz="quarter" idx="12"/>
          </p:nvPr>
        </p:nvSpPr>
        <p:spPr>
          <a:xfrm>
            <a:off x="2334696" y="2400299"/>
            <a:ext cx="7029393" cy="3891267"/>
          </a:xfrm>
          <a:ln w="12700">
            <a:solidFill>
              <a:schemeClr val="tx1"/>
            </a:solidFill>
          </a:ln>
        </p:spPr>
        <p:txBody>
          <a:bodyPr/>
          <a:lstStyle>
            <a:lvl1pPr marL="0" indent="0">
              <a:buNone/>
              <a:defRPr/>
            </a:lvl1pPr>
          </a:lstStyle>
          <a:p>
            <a:endParaRPr lang="en-US" dirty="0"/>
          </a:p>
        </p:txBody>
      </p:sp>
      <p:sp>
        <p:nvSpPr>
          <p:cNvPr id="7" name="Text Placeholder 6">
            <a:extLst>
              <a:ext uri="{FF2B5EF4-FFF2-40B4-BE49-F238E27FC236}">
                <a16:creationId xmlns:a16="http://schemas.microsoft.com/office/drawing/2014/main" id="{73331945-340A-0FFE-E00E-E953F83F0E43}"/>
              </a:ext>
            </a:extLst>
          </p:cNvPr>
          <p:cNvSpPr>
            <a:spLocks noGrp="1"/>
          </p:cNvSpPr>
          <p:nvPr>
            <p:ph type="body" sz="quarter" idx="10"/>
          </p:nvPr>
        </p:nvSpPr>
        <p:spPr>
          <a:xfrm>
            <a:off x="3404736" y="2774478"/>
            <a:ext cx="5711967" cy="2912884"/>
          </a:xfrm>
        </p:spPr>
        <p:txBody>
          <a:bodyPr anchor="t"/>
          <a:lstStyle>
            <a:lvl1pPr marL="0" indent="0" algn="l">
              <a:lnSpc>
                <a:spcPct val="125000"/>
              </a:lnSpc>
              <a:spcAft>
                <a:spcPts val="1200"/>
              </a:spcAft>
              <a:buSzPct val="108000"/>
              <a:buFont typeface="Arial" panose="020B0604020202020204" pitchFamily="34" charset="0"/>
              <a:buNone/>
              <a:defRPr/>
            </a:lvl1pPr>
            <a:lvl2pPr marL="228600" indent="0">
              <a:lnSpc>
                <a:spcPct val="125000"/>
              </a:lnSpc>
              <a:spcAft>
                <a:spcPts val="1200"/>
              </a:spcAft>
              <a:buNone/>
              <a:defRPr/>
            </a:lvl2pPr>
            <a:lvl3pPr marL="457200" indent="0">
              <a:lnSpc>
                <a:spcPct val="125000"/>
              </a:lnSpc>
              <a:spcAft>
                <a:spcPts val="1200"/>
              </a:spcAft>
              <a:buNone/>
              <a:defRPr/>
            </a:lvl3pPr>
            <a:lvl5pPr marL="628650" indent="0">
              <a:lnSpc>
                <a:spcPct val="125000"/>
              </a:lnSpc>
              <a:spcAft>
                <a:spcPts val="1200"/>
              </a:spcAft>
              <a:buNone/>
              <a:defRPr/>
            </a:lvl5pPr>
            <a:lvl6pPr marL="800100" indent="0">
              <a:lnSpc>
                <a:spcPct val="125000"/>
              </a:lnSpc>
              <a:spcAft>
                <a:spcPts val="1200"/>
              </a:spcAft>
              <a:buNone/>
              <a:defRPr/>
            </a:lvl6pPr>
          </a:lstStyle>
          <a:p>
            <a:pPr lvl="0"/>
            <a:r>
              <a:rPr lang="en-US" dirty="0"/>
              <a:t>Click to edit Master text styles</a:t>
            </a:r>
          </a:p>
        </p:txBody>
      </p:sp>
    </p:spTree>
    <p:extLst>
      <p:ext uri="{BB962C8B-B14F-4D97-AF65-F5344CB8AC3E}">
        <p14:creationId xmlns:p14="http://schemas.microsoft.com/office/powerpoint/2010/main" val="8899682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 b - Title, body text (bigger), space for 2 graphics on the right side ">
    <p:spTree>
      <p:nvGrpSpPr>
        <p:cNvPr id="1" name=""/>
        <p:cNvGrpSpPr/>
        <p:nvPr/>
      </p:nvGrpSpPr>
      <p:grpSpPr>
        <a:xfrm>
          <a:off x="0" y="0"/>
          <a:ext cx="0" cy="0"/>
          <a:chOff x="0" y="0"/>
          <a:chExt cx="0" cy="0"/>
        </a:xfrm>
      </p:grpSpPr>
      <p:sp>
        <p:nvSpPr>
          <p:cNvPr id="2" name="Title 1"/>
          <p:cNvSpPr>
            <a:spLocks noGrp="1"/>
          </p:cNvSpPr>
          <p:nvPr>
            <p:ph type="title"/>
          </p:nvPr>
        </p:nvSpPr>
        <p:spPr>
          <a:xfrm>
            <a:off x="612489" y="1171640"/>
            <a:ext cx="10978994" cy="1159834"/>
          </a:xfrm>
        </p:spPr>
        <p:txBody>
          <a:bodyPr lIns="0"/>
          <a:lstStyle/>
          <a:p>
            <a:r>
              <a:rPr lang="en-US"/>
              <a:t>Click to edit Master title style</a:t>
            </a:r>
          </a:p>
        </p:txBody>
      </p:sp>
      <p:sp>
        <p:nvSpPr>
          <p:cNvPr id="4" name="Text Placeholder 3">
            <a:extLst>
              <a:ext uri="{FF2B5EF4-FFF2-40B4-BE49-F238E27FC236}">
                <a16:creationId xmlns:a16="http://schemas.microsoft.com/office/drawing/2014/main" id="{92732466-BF6C-643A-FCF7-1F74CBFDF87D}"/>
              </a:ext>
            </a:extLst>
          </p:cNvPr>
          <p:cNvSpPr>
            <a:spLocks noGrp="1"/>
          </p:cNvSpPr>
          <p:nvPr>
            <p:ph type="body" sz="quarter" idx="10"/>
          </p:nvPr>
        </p:nvSpPr>
        <p:spPr>
          <a:xfrm>
            <a:off x="616974" y="2422422"/>
            <a:ext cx="8561860" cy="3825978"/>
          </a:xfrm>
        </p:spPr>
        <p:txBody>
          <a:bodyPr/>
          <a:lstStyle>
            <a:lvl1pPr marL="342900" indent="-342900">
              <a:buSzPct val="108000"/>
              <a:buFont typeface="Arial" panose="020B0604020202020204" pitchFamily="34" charset="0"/>
              <a:buChar char="•"/>
              <a:defRPr/>
            </a:lvl1pPr>
          </a:lstStyle>
          <a:p>
            <a:pPr lvl="0"/>
            <a:r>
              <a:rPr lang="en-US"/>
              <a:t>Click to edit Master text styles</a:t>
            </a:r>
          </a:p>
          <a:p>
            <a:pPr lvl="1"/>
            <a:r>
              <a:rPr lang="en-US"/>
              <a:t>Second level</a:t>
            </a:r>
          </a:p>
          <a:p>
            <a:pPr lvl="2"/>
            <a:r>
              <a:rPr lang="en-US"/>
              <a:t>Third level</a:t>
            </a:r>
          </a:p>
          <a:p>
            <a:pPr lvl="4"/>
            <a:r>
              <a:rPr lang="en-US"/>
              <a:t>Fourth level</a:t>
            </a:r>
          </a:p>
          <a:p>
            <a:pPr lvl="5"/>
            <a:r>
              <a:rPr lang="en-US"/>
              <a:t>Fifth level</a:t>
            </a:r>
          </a:p>
        </p:txBody>
      </p:sp>
      <p:sp>
        <p:nvSpPr>
          <p:cNvPr id="3" name="Picture Placeholder 3" descr="Place holder 1 for 1 small graphic placed on the right side of the content box, Place holder for graphic placed on the right side of the content box, column 1, row 1.">
            <a:extLst>
              <a:ext uri="{FF2B5EF4-FFF2-40B4-BE49-F238E27FC236}">
                <a16:creationId xmlns:a16="http://schemas.microsoft.com/office/drawing/2014/main" id="{7B3BAD8A-461A-92C5-A48B-030E89E94FCC}"/>
              </a:ext>
            </a:extLst>
          </p:cNvPr>
          <p:cNvSpPr>
            <a:spLocks noGrp="1"/>
          </p:cNvSpPr>
          <p:nvPr>
            <p:ph type="pic" sz="quarter" idx="12"/>
          </p:nvPr>
        </p:nvSpPr>
        <p:spPr>
          <a:xfrm>
            <a:off x="9832678" y="2535023"/>
            <a:ext cx="1724152" cy="1153461"/>
          </a:xfrm>
          <a:ln w="12700">
            <a:solidFill>
              <a:schemeClr val="tx1"/>
            </a:solidFill>
          </a:ln>
        </p:spPr>
        <p:txBody>
          <a:bodyPr/>
          <a:lstStyle>
            <a:lvl1pPr marL="0" indent="0">
              <a:buNone/>
              <a:defRPr/>
            </a:lvl1pPr>
          </a:lstStyle>
          <a:p>
            <a:endParaRPr lang="en-US"/>
          </a:p>
        </p:txBody>
      </p:sp>
      <p:sp>
        <p:nvSpPr>
          <p:cNvPr id="5" name="Picture Placeholder 3" descr="Place holder 2 for 1 small graphic placed on the right side of the content box, column 1, row 2.">
            <a:extLst>
              <a:ext uri="{FF2B5EF4-FFF2-40B4-BE49-F238E27FC236}">
                <a16:creationId xmlns:a16="http://schemas.microsoft.com/office/drawing/2014/main" id="{4ADD3FB1-531D-992B-BB31-9A4D677D5E12}"/>
              </a:ext>
            </a:extLst>
          </p:cNvPr>
          <p:cNvSpPr>
            <a:spLocks noGrp="1"/>
          </p:cNvSpPr>
          <p:nvPr>
            <p:ph type="pic" sz="quarter" idx="14"/>
          </p:nvPr>
        </p:nvSpPr>
        <p:spPr>
          <a:xfrm>
            <a:off x="9850874" y="3877976"/>
            <a:ext cx="1724152" cy="1153461"/>
          </a:xfrm>
          <a:ln w="12700">
            <a:solidFill>
              <a:schemeClr val="tx1"/>
            </a:solidFill>
          </a:ln>
        </p:spPr>
        <p:txBody>
          <a:bodyPr/>
          <a:lstStyle>
            <a:lvl1pPr marL="0" indent="0">
              <a:buNone/>
              <a:defRPr/>
            </a:lvl1pPr>
          </a:lstStyle>
          <a:p>
            <a:endParaRPr lang="en-US"/>
          </a:p>
        </p:txBody>
      </p:sp>
    </p:spTree>
    <p:extLst>
      <p:ext uri="{BB962C8B-B14F-4D97-AF65-F5344CB8AC3E}">
        <p14:creationId xmlns:p14="http://schemas.microsoft.com/office/powerpoint/2010/main" val="4316869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3 - Title, body text, space for graphics on the right side ">
    <p:spTree>
      <p:nvGrpSpPr>
        <p:cNvPr id="1" name=""/>
        <p:cNvGrpSpPr/>
        <p:nvPr/>
      </p:nvGrpSpPr>
      <p:grpSpPr>
        <a:xfrm>
          <a:off x="0" y="0"/>
          <a:ext cx="0" cy="0"/>
          <a:chOff x="0" y="0"/>
          <a:chExt cx="0" cy="0"/>
        </a:xfrm>
      </p:grpSpPr>
      <p:sp>
        <p:nvSpPr>
          <p:cNvPr id="2" name="Title 1"/>
          <p:cNvSpPr>
            <a:spLocks noGrp="1"/>
          </p:cNvSpPr>
          <p:nvPr>
            <p:ph type="title"/>
          </p:nvPr>
        </p:nvSpPr>
        <p:spPr>
          <a:xfrm>
            <a:off x="612489" y="1170638"/>
            <a:ext cx="10978994" cy="1153461"/>
          </a:xfrm>
        </p:spPr>
        <p:txBody>
          <a:bodyPr lIns="0"/>
          <a:lstStyle/>
          <a:p>
            <a:r>
              <a:rPr lang="en-US"/>
              <a:t>Click to edit Master title style</a:t>
            </a:r>
          </a:p>
        </p:txBody>
      </p:sp>
      <p:sp>
        <p:nvSpPr>
          <p:cNvPr id="7" name="Text Placeholder 6">
            <a:extLst>
              <a:ext uri="{FF2B5EF4-FFF2-40B4-BE49-F238E27FC236}">
                <a16:creationId xmlns:a16="http://schemas.microsoft.com/office/drawing/2014/main" id="{73331945-340A-0FFE-E00E-E953F83F0E43}"/>
              </a:ext>
            </a:extLst>
          </p:cNvPr>
          <p:cNvSpPr>
            <a:spLocks noGrp="1"/>
          </p:cNvSpPr>
          <p:nvPr>
            <p:ph type="body" sz="quarter" idx="10"/>
          </p:nvPr>
        </p:nvSpPr>
        <p:spPr>
          <a:xfrm>
            <a:off x="616974" y="2422422"/>
            <a:ext cx="5486400" cy="3825978"/>
          </a:xfrm>
        </p:spPr>
        <p:txBody>
          <a:bodyPr/>
          <a:lstStyle>
            <a:lvl1pPr marL="342900" indent="-342900">
              <a:buSzPct val="108000"/>
              <a:buFont typeface="Arial" panose="020B0604020202020204" pitchFamily="34" charset="0"/>
              <a:buChar char="•"/>
              <a:defRPr/>
            </a:lvl1pPr>
          </a:lstStyle>
          <a:p>
            <a:pPr lvl="0"/>
            <a:r>
              <a:rPr lang="en-US"/>
              <a:t>Click to edit Master text styles</a:t>
            </a:r>
          </a:p>
          <a:p>
            <a:pPr lvl="1"/>
            <a:r>
              <a:rPr lang="en-US"/>
              <a:t>Second level</a:t>
            </a:r>
          </a:p>
          <a:p>
            <a:pPr lvl="2"/>
            <a:r>
              <a:rPr lang="en-US"/>
              <a:t>Third level</a:t>
            </a:r>
          </a:p>
          <a:p>
            <a:pPr lvl="4"/>
            <a:r>
              <a:rPr lang="en-US"/>
              <a:t>Fourth level</a:t>
            </a:r>
          </a:p>
          <a:p>
            <a:pPr lvl="5"/>
            <a:r>
              <a:rPr lang="en-US"/>
              <a:t>Fifth level</a:t>
            </a:r>
          </a:p>
          <a:p>
            <a:pPr lvl="0"/>
            <a:endParaRPr lang="en-US"/>
          </a:p>
        </p:txBody>
      </p:sp>
      <p:sp>
        <p:nvSpPr>
          <p:cNvPr id="3" name="Picture Placeholder 3" descr="Place holder 1 for 1 small graphic placed on the right side of the content box, column 1.">
            <a:extLst>
              <a:ext uri="{FF2B5EF4-FFF2-40B4-BE49-F238E27FC236}">
                <a16:creationId xmlns:a16="http://schemas.microsoft.com/office/drawing/2014/main" id="{61709074-C458-EBDC-E8E7-ED3647E2FFAF}"/>
              </a:ext>
            </a:extLst>
          </p:cNvPr>
          <p:cNvSpPr>
            <a:spLocks noGrp="1"/>
          </p:cNvSpPr>
          <p:nvPr>
            <p:ph type="pic" sz="quarter" idx="12"/>
          </p:nvPr>
        </p:nvSpPr>
        <p:spPr>
          <a:xfrm>
            <a:off x="7028596" y="2535023"/>
            <a:ext cx="1724152" cy="1153461"/>
          </a:xfrm>
          <a:ln w="12700">
            <a:solidFill>
              <a:schemeClr val="tx1"/>
            </a:solidFill>
          </a:ln>
        </p:spPr>
        <p:txBody>
          <a:bodyPr/>
          <a:lstStyle>
            <a:lvl1pPr marL="0" indent="0">
              <a:buNone/>
              <a:defRPr/>
            </a:lvl1pPr>
          </a:lstStyle>
          <a:p>
            <a:endParaRPr lang="en-US"/>
          </a:p>
        </p:txBody>
      </p:sp>
      <p:sp>
        <p:nvSpPr>
          <p:cNvPr id="4" name="Picture Placeholder 3" descr="Place holder for graphic placed on the right side of the content box, column 2">
            <a:extLst>
              <a:ext uri="{FF2B5EF4-FFF2-40B4-BE49-F238E27FC236}">
                <a16:creationId xmlns:a16="http://schemas.microsoft.com/office/drawing/2014/main" id="{F3511A5F-68FD-FF76-C581-E992D19DFA8D}"/>
              </a:ext>
            </a:extLst>
          </p:cNvPr>
          <p:cNvSpPr>
            <a:spLocks noGrp="1"/>
          </p:cNvSpPr>
          <p:nvPr>
            <p:ph type="pic" sz="quarter" idx="13"/>
          </p:nvPr>
        </p:nvSpPr>
        <p:spPr>
          <a:xfrm>
            <a:off x="9405581" y="2548671"/>
            <a:ext cx="1724152" cy="1153461"/>
          </a:xfrm>
          <a:ln w="12700">
            <a:solidFill>
              <a:schemeClr val="tx1"/>
            </a:solidFill>
          </a:ln>
        </p:spPr>
        <p:txBody>
          <a:bodyPr/>
          <a:lstStyle>
            <a:lvl1pPr marL="0" indent="0">
              <a:buNone/>
              <a:defRPr/>
            </a:lvl1pPr>
          </a:lstStyle>
          <a:p>
            <a:endParaRPr lang="en-US"/>
          </a:p>
        </p:txBody>
      </p:sp>
      <p:sp>
        <p:nvSpPr>
          <p:cNvPr id="5" name="Picture Placeholder 3" descr="Place holder 2 for 1 small graphic placed on the right side of the content box, column 1.">
            <a:extLst>
              <a:ext uri="{FF2B5EF4-FFF2-40B4-BE49-F238E27FC236}">
                <a16:creationId xmlns:a16="http://schemas.microsoft.com/office/drawing/2014/main" id="{ACDA6B86-7D4E-9235-738A-1D7C3F89F063}"/>
              </a:ext>
            </a:extLst>
          </p:cNvPr>
          <p:cNvSpPr>
            <a:spLocks noGrp="1"/>
          </p:cNvSpPr>
          <p:nvPr>
            <p:ph type="pic" sz="quarter" idx="14"/>
          </p:nvPr>
        </p:nvSpPr>
        <p:spPr>
          <a:xfrm>
            <a:off x="7046792" y="3877976"/>
            <a:ext cx="1724152" cy="1153461"/>
          </a:xfrm>
          <a:ln w="12700">
            <a:solidFill>
              <a:schemeClr val="tx1"/>
            </a:solidFill>
          </a:ln>
        </p:spPr>
        <p:txBody>
          <a:bodyPr/>
          <a:lstStyle>
            <a:lvl1pPr marL="0" indent="0">
              <a:buNone/>
              <a:defRPr/>
            </a:lvl1pPr>
          </a:lstStyle>
          <a:p>
            <a:endParaRPr lang="en-US"/>
          </a:p>
        </p:txBody>
      </p:sp>
      <p:sp>
        <p:nvSpPr>
          <p:cNvPr id="6" name="Picture Placeholder 3" descr="Place holder 4 for 1 small graphic placed on the right side of the content box, Place holder for graphic placed on the right side of the content box, column 2.">
            <a:extLst>
              <a:ext uri="{FF2B5EF4-FFF2-40B4-BE49-F238E27FC236}">
                <a16:creationId xmlns:a16="http://schemas.microsoft.com/office/drawing/2014/main" id="{6582B32A-D1EF-11E4-ED7C-62E283CCD96A}"/>
              </a:ext>
            </a:extLst>
          </p:cNvPr>
          <p:cNvSpPr>
            <a:spLocks noGrp="1"/>
          </p:cNvSpPr>
          <p:nvPr>
            <p:ph type="pic" sz="quarter" idx="15"/>
          </p:nvPr>
        </p:nvSpPr>
        <p:spPr>
          <a:xfrm>
            <a:off x="9409545" y="3873389"/>
            <a:ext cx="1724152" cy="1153461"/>
          </a:xfrm>
          <a:ln w="12700">
            <a:solidFill>
              <a:schemeClr val="tx1"/>
            </a:solidFill>
          </a:ln>
        </p:spPr>
        <p:txBody>
          <a:bodyPr/>
          <a:lstStyle>
            <a:lvl1pPr marL="0" indent="0">
              <a:buNone/>
              <a:defRPr/>
            </a:lvl1pPr>
          </a:lstStyle>
          <a:p>
            <a:endParaRPr lang="en-US"/>
          </a:p>
        </p:txBody>
      </p:sp>
    </p:spTree>
    <p:extLst>
      <p:ext uri="{BB962C8B-B14F-4D97-AF65-F5344CB8AC3E}">
        <p14:creationId xmlns:p14="http://schemas.microsoft.com/office/powerpoint/2010/main" val="9146237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3 - Title, and 3 spaces for graphics at the bottom">
    <p:spTree>
      <p:nvGrpSpPr>
        <p:cNvPr id="1" name=""/>
        <p:cNvGrpSpPr/>
        <p:nvPr/>
      </p:nvGrpSpPr>
      <p:grpSpPr>
        <a:xfrm>
          <a:off x="0" y="0"/>
          <a:ext cx="0" cy="0"/>
          <a:chOff x="0" y="0"/>
          <a:chExt cx="0" cy="0"/>
        </a:xfrm>
      </p:grpSpPr>
      <p:sp>
        <p:nvSpPr>
          <p:cNvPr id="2" name="Title 1"/>
          <p:cNvSpPr>
            <a:spLocks noGrp="1"/>
          </p:cNvSpPr>
          <p:nvPr>
            <p:ph type="title"/>
          </p:nvPr>
        </p:nvSpPr>
        <p:spPr>
          <a:xfrm>
            <a:off x="612489" y="1170638"/>
            <a:ext cx="10978994" cy="1153461"/>
          </a:xfrm>
        </p:spPr>
        <p:txBody>
          <a:bodyPr lIns="0"/>
          <a:lstStyle/>
          <a:p>
            <a:r>
              <a:rPr lang="en-US"/>
              <a:t>Click to edit Master title style</a:t>
            </a:r>
          </a:p>
        </p:txBody>
      </p:sp>
      <p:sp>
        <p:nvSpPr>
          <p:cNvPr id="3" name="Picture Placeholder 3" descr="Place holder 1 for 1 small graphic placed on the right side of the content box, column 1.">
            <a:extLst>
              <a:ext uri="{FF2B5EF4-FFF2-40B4-BE49-F238E27FC236}">
                <a16:creationId xmlns:a16="http://schemas.microsoft.com/office/drawing/2014/main" id="{61709074-C458-EBDC-E8E7-ED3647E2FFAF}"/>
              </a:ext>
            </a:extLst>
          </p:cNvPr>
          <p:cNvSpPr>
            <a:spLocks noGrp="1"/>
          </p:cNvSpPr>
          <p:nvPr>
            <p:ph type="pic" sz="quarter" idx="12"/>
          </p:nvPr>
        </p:nvSpPr>
        <p:spPr>
          <a:xfrm>
            <a:off x="876300" y="2400300"/>
            <a:ext cx="2654300" cy="3194383"/>
          </a:xfrm>
          <a:ln w="12700">
            <a:solidFill>
              <a:schemeClr val="tx1"/>
            </a:solidFill>
          </a:ln>
        </p:spPr>
        <p:txBody>
          <a:bodyPr/>
          <a:lstStyle>
            <a:lvl1pPr marL="0" indent="0">
              <a:buNone/>
              <a:defRPr/>
            </a:lvl1pPr>
          </a:lstStyle>
          <a:p>
            <a:endParaRPr lang="en-US"/>
          </a:p>
        </p:txBody>
      </p:sp>
      <p:sp>
        <p:nvSpPr>
          <p:cNvPr id="4" name="Picture Placeholder 3" descr="Place holder for graphic placed on the right side of the content box, column 2">
            <a:extLst>
              <a:ext uri="{FF2B5EF4-FFF2-40B4-BE49-F238E27FC236}">
                <a16:creationId xmlns:a16="http://schemas.microsoft.com/office/drawing/2014/main" id="{F3511A5F-68FD-FF76-C581-E992D19DFA8D}"/>
              </a:ext>
            </a:extLst>
          </p:cNvPr>
          <p:cNvSpPr>
            <a:spLocks noGrp="1"/>
          </p:cNvSpPr>
          <p:nvPr>
            <p:ph type="pic" sz="quarter" idx="13"/>
          </p:nvPr>
        </p:nvSpPr>
        <p:spPr>
          <a:xfrm>
            <a:off x="3775983" y="3848099"/>
            <a:ext cx="3533235" cy="2400301"/>
          </a:xfrm>
          <a:ln w="12700">
            <a:solidFill>
              <a:schemeClr val="tx1"/>
            </a:solidFill>
          </a:ln>
        </p:spPr>
        <p:txBody>
          <a:bodyPr/>
          <a:lstStyle>
            <a:lvl1pPr marL="0" indent="0">
              <a:buNone/>
              <a:defRPr/>
            </a:lvl1pPr>
          </a:lstStyle>
          <a:p>
            <a:endParaRPr lang="en-US"/>
          </a:p>
        </p:txBody>
      </p:sp>
      <p:sp>
        <p:nvSpPr>
          <p:cNvPr id="5" name="Picture Placeholder 3" descr="Place holder 2 for 1 small graphic placed on the right side of the content box, column 1.">
            <a:extLst>
              <a:ext uri="{FF2B5EF4-FFF2-40B4-BE49-F238E27FC236}">
                <a16:creationId xmlns:a16="http://schemas.microsoft.com/office/drawing/2014/main" id="{ACDA6B86-7D4E-9235-738A-1D7C3F89F063}"/>
              </a:ext>
            </a:extLst>
          </p:cNvPr>
          <p:cNvSpPr>
            <a:spLocks noGrp="1"/>
          </p:cNvSpPr>
          <p:nvPr>
            <p:ph type="pic" sz="quarter" idx="14"/>
          </p:nvPr>
        </p:nvSpPr>
        <p:spPr>
          <a:xfrm>
            <a:off x="7558134" y="2523437"/>
            <a:ext cx="3757566" cy="2546268"/>
          </a:xfrm>
          <a:ln w="12700">
            <a:solidFill>
              <a:schemeClr val="tx1"/>
            </a:solidFill>
          </a:ln>
        </p:spPr>
        <p:txBody>
          <a:bodyPr/>
          <a:lstStyle>
            <a:lvl1pPr marL="0" indent="0">
              <a:buNone/>
              <a:defRPr/>
            </a:lvl1pPr>
          </a:lstStyle>
          <a:p>
            <a:endParaRPr lang="en-US"/>
          </a:p>
        </p:txBody>
      </p:sp>
    </p:spTree>
    <p:extLst>
      <p:ext uri="{BB962C8B-B14F-4D97-AF65-F5344CB8AC3E}">
        <p14:creationId xmlns:p14="http://schemas.microsoft.com/office/powerpoint/2010/main" val="41092026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3 - Title, and 3 spaces for graphics at the bottom">
    <p:spTree>
      <p:nvGrpSpPr>
        <p:cNvPr id="1" name=""/>
        <p:cNvGrpSpPr/>
        <p:nvPr/>
      </p:nvGrpSpPr>
      <p:grpSpPr>
        <a:xfrm>
          <a:off x="0" y="0"/>
          <a:ext cx="0" cy="0"/>
          <a:chOff x="0" y="0"/>
          <a:chExt cx="0" cy="0"/>
        </a:xfrm>
      </p:grpSpPr>
      <p:sp>
        <p:nvSpPr>
          <p:cNvPr id="2" name="Title 1"/>
          <p:cNvSpPr>
            <a:spLocks noGrp="1"/>
          </p:cNvSpPr>
          <p:nvPr>
            <p:ph type="title"/>
          </p:nvPr>
        </p:nvSpPr>
        <p:spPr>
          <a:xfrm>
            <a:off x="612489" y="1170638"/>
            <a:ext cx="10978994" cy="1153461"/>
          </a:xfrm>
        </p:spPr>
        <p:txBody>
          <a:bodyPr lIns="0"/>
          <a:lstStyle/>
          <a:p>
            <a:r>
              <a:rPr lang="en-US"/>
              <a:t>Click to edit Master title style</a:t>
            </a:r>
          </a:p>
        </p:txBody>
      </p:sp>
      <p:sp>
        <p:nvSpPr>
          <p:cNvPr id="3" name="Picture Placeholder 3" descr="Place holder 1 for 1 small graphic placed on the right side of the content box, column 1.">
            <a:extLst>
              <a:ext uri="{FF2B5EF4-FFF2-40B4-BE49-F238E27FC236}">
                <a16:creationId xmlns:a16="http://schemas.microsoft.com/office/drawing/2014/main" id="{61709074-C458-EBDC-E8E7-ED3647E2FFAF}"/>
              </a:ext>
            </a:extLst>
          </p:cNvPr>
          <p:cNvSpPr>
            <a:spLocks noGrp="1"/>
          </p:cNvSpPr>
          <p:nvPr>
            <p:ph type="pic" sz="quarter" idx="12"/>
          </p:nvPr>
        </p:nvSpPr>
        <p:spPr>
          <a:xfrm>
            <a:off x="876300" y="3038640"/>
            <a:ext cx="5219700" cy="2797343"/>
          </a:xfrm>
          <a:ln w="12700">
            <a:solidFill>
              <a:schemeClr val="tx1"/>
            </a:solidFill>
          </a:ln>
        </p:spPr>
        <p:txBody>
          <a:bodyPr/>
          <a:lstStyle>
            <a:lvl1pPr marL="0" indent="0">
              <a:buNone/>
              <a:defRPr/>
            </a:lvl1pPr>
          </a:lstStyle>
          <a:p>
            <a:endParaRPr lang="en-US"/>
          </a:p>
        </p:txBody>
      </p:sp>
      <p:sp>
        <p:nvSpPr>
          <p:cNvPr id="4" name="Picture Placeholder 3" descr="Place holder for graphic placed on the right side of the content box, column 2">
            <a:extLst>
              <a:ext uri="{FF2B5EF4-FFF2-40B4-BE49-F238E27FC236}">
                <a16:creationId xmlns:a16="http://schemas.microsoft.com/office/drawing/2014/main" id="{F3511A5F-68FD-FF76-C581-E992D19DFA8D}"/>
              </a:ext>
            </a:extLst>
          </p:cNvPr>
          <p:cNvSpPr>
            <a:spLocks noGrp="1"/>
          </p:cNvSpPr>
          <p:nvPr>
            <p:ph type="pic" sz="quarter" idx="13"/>
          </p:nvPr>
        </p:nvSpPr>
        <p:spPr>
          <a:xfrm>
            <a:off x="7143249" y="2797340"/>
            <a:ext cx="3533235" cy="3184360"/>
          </a:xfrm>
          <a:ln w="12700">
            <a:solidFill>
              <a:schemeClr val="tx1"/>
            </a:solidFill>
          </a:ln>
        </p:spPr>
        <p:txBody>
          <a:bodyPr/>
          <a:lstStyle>
            <a:lvl1pPr marL="0" indent="0">
              <a:buNone/>
              <a:defRPr/>
            </a:lvl1pPr>
          </a:lstStyle>
          <a:p>
            <a:endParaRPr lang="en-US"/>
          </a:p>
        </p:txBody>
      </p:sp>
    </p:spTree>
    <p:extLst>
      <p:ext uri="{BB962C8B-B14F-4D97-AF65-F5344CB8AC3E}">
        <p14:creationId xmlns:p14="http://schemas.microsoft.com/office/powerpoint/2010/main" val="16736651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12949" y="1174805"/>
            <a:ext cx="10972800" cy="1143093"/>
          </a:xfrm>
          <a:prstGeom prst="rect">
            <a:avLst/>
          </a:prstGeom>
        </p:spPr>
        <p:txBody>
          <a:bodyPr vert="horz" lIns="0" tIns="182880" rIns="91440" bIns="45720" rtlCol="0" anchor="ctr">
            <a:noAutofit/>
          </a:bodyPr>
          <a:lstStyle/>
          <a:p>
            <a:r>
              <a:rPr lang="en-US"/>
              <a:t>Click to edit Master title style</a:t>
            </a:r>
          </a:p>
        </p:txBody>
      </p:sp>
      <p:sp>
        <p:nvSpPr>
          <p:cNvPr id="3" name="Text Placeholder 2"/>
          <p:cNvSpPr>
            <a:spLocks noGrp="1"/>
          </p:cNvSpPr>
          <p:nvPr>
            <p:ph type="body" idx="1"/>
          </p:nvPr>
        </p:nvSpPr>
        <p:spPr>
          <a:xfrm>
            <a:off x="612949" y="2423160"/>
            <a:ext cx="10972799" cy="3825240"/>
          </a:xfrm>
          <a:prstGeom prst="rect">
            <a:avLst/>
          </a:prstGeom>
        </p:spPr>
        <p:txBody>
          <a:bodyPr vert="horz" lIns="274320" tIns="45720" rIns="45720" bIns="45720" rtlCol="0">
            <a:noAutofit/>
          </a:bodyPr>
          <a:lstStyle/>
          <a:p>
            <a:pPr lvl="0"/>
            <a:r>
              <a:rPr lang="en-US"/>
              <a:t>Click to edit Master text styles</a:t>
            </a:r>
          </a:p>
          <a:p>
            <a:pPr lvl="1"/>
            <a:r>
              <a:rPr lang="en-US"/>
              <a:t>Second level</a:t>
            </a:r>
          </a:p>
          <a:p>
            <a:pPr lvl="2"/>
            <a:r>
              <a:rPr lang="en-US"/>
              <a:t>Third level</a:t>
            </a:r>
          </a:p>
          <a:p>
            <a:pPr lvl="4"/>
            <a:r>
              <a:rPr lang="en-US"/>
              <a:t>Fourth level</a:t>
            </a:r>
          </a:p>
          <a:p>
            <a:pPr lvl="5"/>
            <a:r>
              <a:rPr lang="en-US"/>
              <a:t>Fifth level</a:t>
            </a:r>
          </a:p>
        </p:txBody>
      </p:sp>
      <p:sp>
        <p:nvSpPr>
          <p:cNvPr id="7" name="Arrow: Right 6" hidden="1">
            <a:extLst>
              <a:ext uri="{FF2B5EF4-FFF2-40B4-BE49-F238E27FC236}">
                <a16:creationId xmlns:a16="http://schemas.microsoft.com/office/drawing/2014/main" id="{C8196219-F9FA-43AF-8C08-4862AF6214A9}"/>
              </a:ext>
              <a:ext uri="{C183D7F6-B498-43B3-948B-1728B52AA6E4}">
                <adec:decorative xmlns:adec="http://schemas.microsoft.com/office/drawing/2017/decorative" val="1"/>
              </a:ext>
            </a:extLst>
          </p:cNvPr>
          <p:cNvSpPr/>
          <p:nvPr userDrawn="1"/>
        </p:nvSpPr>
        <p:spPr>
          <a:xfrm flipH="1">
            <a:off x="12286311" y="3724"/>
            <a:ext cx="766751" cy="1133856"/>
          </a:xfrm>
          <a:prstGeom prst="rightArrow">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4" name="Arrow: Right 3" hidden="1">
            <a:extLst>
              <a:ext uri="{FF2B5EF4-FFF2-40B4-BE49-F238E27FC236}">
                <a16:creationId xmlns:a16="http://schemas.microsoft.com/office/drawing/2014/main" id="{19C48AA6-DA71-507A-44EF-8C9EDDF86BB7}"/>
              </a:ext>
              <a:ext uri="{C183D7F6-B498-43B3-948B-1728B52AA6E4}">
                <adec:decorative xmlns:adec="http://schemas.microsoft.com/office/drawing/2017/decorative" val="1"/>
              </a:ext>
            </a:extLst>
          </p:cNvPr>
          <p:cNvSpPr/>
          <p:nvPr userDrawn="1"/>
        </p:nvSpPr>
        <p:spPr>
          <a:xfrm>
            <a:off x="-856873" y="-933"/>
            <a:ext cx="766751" cy="1133856"/>
          </a:xfrm>
          <a:prstGeom prst="rightArrow">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8" name="TextBox 7">
            <a:extLst>
              <a:ext uri="{FF2B5EF4-FFF2-40B4-BE49-F238E27FC236}">
                <a16:creationId xmlns:a16="http://schemas.microsoft.com/office/drawing/2014/main" id="{B10461DD-C021-61DE-80E7-67AA7CE4F903}"/>
              </a:ext>
              <a:ext uri="{C183D7F6-B498-43B3-948B-1728B52AA6E4}">
                <adec:decorative xmlns:adec="http://schemas.microsoft.com/office/drawing/2017/decorative" val="1"/>
              </a:ext>
            </a:extLst>
          </p:cNvPr>
          <p:cNvSpPr txBox="1"/>
          <p:nvPr userDrawn="1"/>
        </p:nvSpPr>
        <p:spPr>
          <a:xfrm>
            <a:off x="11548677" y="6528872"/>
            <a:ext cx="606252" cy="307777"/>
          </a:xfrm>
          <a:prstGeom prst="rect">
            <a:avLst/>
          </a:prstGeom>
          <a:noFill/>
          <a:ln>
            <a:solidFill>
              <a:schemeClr val="bg1"/>
            </a:solidFill>
          </a:ln>
        </p:spPr>
        <p:txBody>
          <a:bodyPr wrap="square" rtlCol="0">
            <a:spAutoFit/>
          </a:bodyPr>
          <a:lstStyle/>
          <a:p>
            <a:pPr algn="ctr"/>
            <a:fld id="{E87E798C-1626-44D4-9BFF-3156840017C8}" type="slidenum">
              <a:rPr lang="en-US" sz="1400" b="0" smtClean="0">
                <a:latin typeface="Calibri" panose="020F0502020204030204" pitchFamily="34" charset="0"/>
                <a:cs typeface="Calibri" panose="020F0502020204030204" pitchFamily="34" charset="0"/>
              </a:rPr>
              <a:pPr algn="ctr"/>
              <a:t>‹#›</a:t>
            </a:fld>
            <a:endParaRPr lang="en-US" sz="1400" b="0">
              <a:latin typeface="Calibri" panose="020F0502020204030204" pitchFamily="34" charset="0"/>
              <a:cs typeface="Calibri" panose="020F0502020204030204" pitchFamily="34" charset="0"/>
            </a:endParaRPr>
          </a:p>
        </p:txBody>
      </p:sp>
      <p:sp>
        <p:nvSpPr>
          <p:cNvPr id="11" name="Arrow: Right 10" hidden="1">
            <a:extLst>
              <a:ext uri="{FF2B5EF4-FFF2-40B4-BE49-F238E27FC236}">
                <a16:creationId xmlns:a16="http://schemas.microsoft.com/office/drawing/2014/main" id="{B21C9A58-0EF2-7E6E-80E3-9AFB19B3B3DA}"/>
              </a:ext>
              <a:ext uri="{C183D7F6-B498-43B3-948B-1728B52AA6E4}">
                <adec:decorative xmlns:adec="http://schemas.microsoft.com/office/drawing/2017/decorative" val="1"/>
              </a:ext>
            </a:extLst>
          </p:cNvPr>
          <p:cNvSpPr/>
          <p:nvPr userDrawn="1"/>
        </p:nvSpPr>
        <p:spPr>
          <a:xfrm flipH="1">
            <a:off x="12278692" y="5718810"/>
            <a:ext cx="769258" cy="1133856"/>
          </a:xfrm>
          <a:prstGeom prst="rightArrow">
            <a:avLst/>
          </a:prstGeom>
          <a:solidFill>
            <a:schemeClr val="accent5">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12" name="Arrow: Right 11" hidden="1">
            <a:extLst>
              <a:ext uri="{FF2B5EF4-FFF2-40B4-BE49-F238E27FC236}">
                <a16:creationId xmlns:a16="http://schemas.microsoft.com/office/drawing/2014/main" id="{E47578A1-7AC3-35AD-EC72-8F7395DE48FA}"/>
              </a:ext>
              <a:ext uri="{C183D7F6-B498-43B3-948B-1728B52AA6E4}">
                <adec:decorative xmlns:adec="http://schemas.microsoft.com/office/drawing/2017/decorative" val="1"/>
              </a:ext>
            </a:extLst>
          </p:cNvPr>
          <p:cNvSpPr/>
          <p:nvPr userDrawn="1"/>
        </p:nvSpPr>
        <p:spPr>
          <a:xfrm>
            <a:off x="-864492" y="5714153"/>
            <a:ext cx="769258" cy="1133856"/>
          </a:xfrm>
          <a:prstGeom prst="rightArrow">
            <a:avLst/>
          </a:prstGeom>
          <a:solidFill>
            <a:schemeClr val="accent5">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6" name="shape 1">
            <a:extLst>
              <a:ext uri="{FF2B5EF4-FFF2-40B4-BE49-F238E27FC236}">
                <a16:creationId xmlns:a16="http://schemas.microsoft.com/office/drawing/2014/main" id="{9042E985-0DFD-849A-C983-CEB89457DF01}"/>
              </a:ext>
              <a:ext uri="{C183D7F6-B498-43B3-948B-1728B52AA6E4}">
                <adec:decorative xmlns:adec="http://schemas.microsoft.com/office/drawing/2017/decorative" val="1"/>
              </a:ext>
            </a:extLst>
          </p:cNvPr>
          <p:cNvSpPr>
            <a:spLocks/>
          </p:cNvSpPr>
          <p:nvPr userDrawn="1"/>
        </p:nvSpPr>
        <p:spPr>
          <a:xfrm>
            <a:off x="-30326" y="1298015"/>
            <a:ext cx="125730" cy="1102285"/>
          </a:xfrm>
          <a:prstGeom prst="rect">
            <a:avLst/>
          </a:prstGeom>
          <a:solidFill>
            <a:srgbClr val="5DCD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pitchFamily="34" charset="0"/>
              <a:ea typeface="Arial"/>
              <a:cs typeface="Calibri" panose="020F0502020204030204" pitchFamily="34" charset="0"/>
              <a:sym typeface="Arial"/>
            </a:endParaRPr>
          </a:p>
        </p:txBody>
      </p:sp>
      <p:sp>
        <p:nvSpPr>
          <p:cNvPr id="9" name="shape 1">
            <a:extLst>
              <a:ext uri="{FF2B5EF4-FFF2-40B4-BE49-F238E27FC236}">
                <a16:creationId xmlns:a16="http://schemas.microsoft.com/office/drawing/2014/main" id="{AB674C9E-771B-9339-B1C8-FA25D47296F9}"/>
              </a:ext>
              <a:ext uri="{C183D7F6-B498-43B3-948B-1728B52AA6E4}">
                <adec:decorative xmlns:adec="http://schemas.microsoft.com/office/drawing/2017/decorative" val="1"/>
              </a:ext>
            </a:extLst>
          </p:cNvPr>
          <p:cNvSpPr>
            <a:spLocks/>
          </p:cNvSpPr>
          <p:nvPr userDrawn="1"/>
        </p:nvSpPr>
        <p:spPr>
          <a:xfrm>
            <a:off x="-30326" y="2392906"/>
            <a:ext cx="125730" cy="3855493"/>
          </a:xfrm>
          <a:prstGeom prst="rect">
            <a:avLst/>
          </a:prstGeom>
          <a:solidFill>
            <a:srgbClr val="0083B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pitchFamily="34" charset="0"/>
              <a:ea typeface="Arial"/>
              <a:cs typeface="Calibri" panose="020F0502020204030204" pitchFamily="34" charset="0"/>
              <a:sym typeface="Arial"/>
            </a:endParaRPr>
          </a:p>
        </p:txBody>
      </p:sp>
    </p:spTree>
  </p:cSld>
  <p:clrMap bg1="lt1" tx1="dk1" bg2="lt2" tx2="dk2" accent1="accent1" accent2="accent2" accent3="accent3" accent4="accent4" accent5="accent5" accent6="accent6" hlink="hlink" folHlink="folHlink"/>
  <p:sldLayoutIdLst>
    <p:sldLayoutId id="2147483705" r:id="rId1"/>
    <p:sldLayoutId id="2147483650" r:id="rId2"/>
    <p:sldLayoutId id="2147483703" r:id="rId3"/>
    <p:sldLayoutId id="2147483699" r:id="rId4"/>
    <p:sldLayoutId id="2147483715" r:id="rId5"/>
    <p:sldLayoutId id="2147483687" r:id="rId6"/>
    <p:sldLayoutId id="2147483708" r:id="rId7"/>
    <p:sldLayoutId id="2147483712" r:id="rId8"/>
    <p:sldLayoutId id="2147483714" r:id="rId9"/>
    <p:sldLayoutId id="2147483713" r:id="rId10"/>
    <p:sldLayoutId id="2147483702" r:id="rId11"/>
    <p:sldLayoutId id="2147483700" r:id="rId12"/>
    <p:sldLayoutId id="2147483704" r:id="rId13"/>
    <p:sldLayoutId id="2147483711" r:id="rId14"/>
    <p:sldLayoutId id="2147483686" r:id="rId15"/>
    <p:sldLayoutId id="2147483716" r:id="rId16"/>
    <p:sldLayoutId id="2147483707" r:id="rId17"/>
    <p:sldLayoutId id="2147483709" r:id="rId18"/>
    <p:sldLayoutId id="2147483710" r:id="rId19"/>
    <p:sldLayoutId id="2147483697" r:id="rId20"/>
  </p:sldLayoutIdLst>
  <p:hf hdr="0" ftr="0" dt="0"/>
  <p:txStyles>
    <p:titleStyle>
      <a:lvl1pPr algn="l" defTabSz="914400" rtl="0" eaLnBrk="1" latinLnBrk="0" hangingPunct="1">
        <a:lnSpc>
          <a:spcPct val="80000"/>
        </a:lnSpc>
        <a:spcBef>
          <a:spcPct val="0"/>
        </a:spcBef>
        <a:buNone/>
        <a:defRPr sz="3600" b="1" kern="1200" cap="none" spc="100" baseline="0">
          <a:solidFill>
            <a:schemeClr val="tx1">
              <a:lumMod val="95000"/>
              <a:lumOff val="5000"/>
            </a:schemeClr>
          </a:solidFill>
          <a:latin typeface="Calibri" panose="020F0502020204030204" pitchFamily="34" charset="0"/>
          <a:ea typeface="+mj-ea"/>
          <a:cs typeface="Calibri" panose="020F0502020204030204" pitchFamily="34" charset="0"/>
        </a:defRPr>
      </a:lvl1pPr>
    </p:titleStyle>
    <p:bodyStyle>
      <a:lvl1pPr marL="342900" indent="-342900" algn="l" defTabSz="914400" rtl="0" eaLnBrk="1" latinLnBrk="0" hangingPunct="1">
        <a:lnSpc>
          <a:spcPct val="100000"/>
        </a:lnSpc>
        <a:spcBef>
          <a:spcPts val="0"/>
        </a:spcBef>
        <a:spcAft>
          <a:spcPts val="600"/>
        </a:spcAft>
        <a:buClr>
          <a:srgbClr val="003399"/>
        </a:buClr>
        <a:buSzPct val="120000"/>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1pPr>
      <a:lvl2pPr marL="571500" indent="-342900" algn="l" defTabSz="914400" rtl="0" eaLnBrk="1" latinLnBrk="0" hangingPunct="1">
        <a:lnSpc>
          <a:spcPct val="100000"/>
        </a:lnSpc>
        <a:spcBef>
          <a:spcPts val="0"/>
        </a:spcBef>
        <a:spcAft>
          <a:spcPts val="600"/>
        </a:spcAft>
        <a:buClr>
          <a:srgbClr val="003399"/>
        </a:buClr>
        <a:buSzPct val="80000"/>
        <a:buFont typeface="Courier New" panose="02070309020205020404" pitchFamily="49" charset="0"/>
        <a:buChar char="o"/>
        <a:tabLst/>
        <a:defRPr sz="2400" kern="1200">
          <a:solidFill>
            <a:schemeClr val="tx1"/>
          </a:solidFill>
          <a:latin typeface="Calibri" panose="020F0502020204030204" pitchFamily="34" charset="0"/>
          <a:ea typeface="+mn-ea"/>
          <a:cs typeface="Calibri" panose="020F0502020204030204" pitchFamily="34" charset="0"/>
        </a:defRPr>
      </a:lvl2pPr>
      <a:lvl3pPr marL="800100" indent="-342900" algn="l" defTabSz="914400" rtl="0" eaLnBrk="1" latinLnBrk="0" hangingPunct="1">
        <a:lnSpc>
          <a:spcPct val="100000"/>
        </a:lnSpc>
        <a:spcBef>
          <a:spcPts val="0"/>
        </a:spcBef>
        <a:spcAft>
          <a:spcPts val="600"/>
        </a:spcAft>
        <a:buClr>
          <a:srgbClr val="003399"/>
        </a:buClr>
        <a:buSzPct val="100000"/>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3pPr>
      <a:lvl4pPr marL="742950" indent="-285750" algn="l" defTabSz="914400" rtl="0" eaLnBrk="1" latinLnBrk="0" hangingPunct="1">
        <a:lnSpc>
          <a:spcPct val="90000"/>
        </a:lnSpc>
        <a:spcBef>
          <a:spcPts val="200"/>
        </a:spcBef>
        <a:spcAft>
          <a:spcPts val="400"/>
        </a:spcAft>
        <a:buClr>
          <a:schemeClr val="accent1"/>
        </a:buClr>
        <a:buSzPct val="70000"/>
        <a:buFont typeface="Wingdings" panose="05000000000000000000" pitchFamily="2" charset="2"/>
        <a:buChar char="§"/>
        <a:defRPr sz="2800" kern="1200">
          <a:solidFill>
            <a:schemeClr val="tx1"/>
          </a:solidFill>
          <a:latin typeface="Calibri" panose="020F0502020204030204" pitchFamily="34" charset="0"/>
          <a:ea typeface="+mn-ea"/>
          <a:cs typeface="Calibri" panose="020F0502020204030204" pitchFamily="34" charset="0"/>
        </a:defRPr>
      </a:lvl4pPr>
      <a:lvl5pPr marL="914400" indent="-285750" algn="l" defTabSz="914400" rtl="0" eaLnBrk="1" latinLnBrk="0" hangingPunct="1">
        <a:lnSpc>
          <a:spcPct val="100000"/>
        </a:lnSpc>
        <a:spcBef>
          <a:spcPts val="0"/>
        </a:spcBef>
        <a:spcAft>
          <a:spcPts val="600"/>
        </a:spcAft>
        <a:buClr>
          <a:srgbClr val="003399"/>
        </a:buClr>
        <a:buSzPct val="60000"/>
        <a:buFont typeface="Courier New" panose="02070309020205020404" pitchFamily="49" charset="0"/>
        <a:buChar char="o"/>
        <a:defRPr sz="2400" kern="1200">
          <a:solidFill>
            <a:schemeClr val="tx1"/>
          </a:solidFill>
          <a:latin typeface="Calibri" panose="020F0502020204030204" pitchFamily="34" charset="0"/>
          <a:ea typeface="+mn-ea"/>
          <a:cs typeface="Calibri" panose="020F0502020204030204" pitchFamily="34" charset="0"/>
        </a:defRPr>
      </a:lvl5pPr>
      <a:lvl6pPr marL="1147763" indent="-347663" algn="l" defTabSz="914400" rtl="0" eaLnBrk="1" latinLnBrk="0" hangingPunct="1">
        <a:lnSpc>
          <a:spcPct val="100000"/>
        </a:lnSpc>
        <a:spcBef>
          <a:spcPts val="0"/>
        </a:spcBef>
        <a:spcAft>
          <a:spcPts val="600"/>
        </a:spcAft>
        <a:buClr>
          <a:srgbClr val="003399"/>
        </a:buClr>
        <a:buSzPct val="90000"/>
        <a:buFont typeface="Arial" panose="020B0604020202020204" pitchFamily="34" charset="0"/>
        <a:buChar char="•"/>
        <a:tabLst/>
        <a:defRPr sz="2400" kern="1200">
          <a:solidFill>
            <a:schemeClr val="tx1"/>
          </a:solidFill>
          <a:latin typeface="Calibri" panose="020F0502020204030204" pitchFamily="34" charset="0"/>
          <a:ea typeface="+mn-ea"/>
          <a:cs typeface="Calibri" panose="020F0502020204030204" pitchFamily="34" charset="0"/>
        </a:defRPr>
      </a:lvl6pPr>
      <a:lvl7pPr marL="1031875" indent="-234950" algn="l" defTabSz="914400" rtl="0" eaLnBrk="1" latinLnBrk="0" hangingPunct="1">
        <a:lnSpc>
          <a:spcPct val="90000"/>
        </a:lnSpc>
        <a:spcBef>
          <a:spcPts val="200"/>
        </a:spcBef>
        <a:spcAft>
          <a:spcPts val="1200"/>
        </a:spcAft>
        <a:buClr>
          <a:srgbClr val="101820"/>
        </a:buClr>
        <a:buFont typeface="Wingdings 3" pitchFamily="18" charset="2"/>
        <a:buChar char=""/>
        <a:defRPr sz="28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720" userDrawn="1">
          <p15:clr>
            <a:srgbClr val="F26B43"/>
          </p15:clr>
        </p15:guide>
        <p15:guide id="2" pos="552" userDrawn="1">
          <p15:clr>
            <a:srgbClr val="F26B43"/>
          </p15:clr>
        </p15:guide>
        <p15:guide id="3" orient="horz" userDrawn="1">
          <p15:clr>
            <a:srgbClr val="F26B43"/>
          </p15:clr>
        </p15:guide>
        <p15:guide id="4" orient="horz" pos="4320" userDrawn="1">
          <p15:clr>
            <a:srgbClr val="F26B43"/>
          </p15:clr>
        </p15:guide>
        <p15:guide id="5" orient="horz" pos="3936" userDrawn="1">
          <p15:clr>
            <a:srgbClr val="F26B43"/>
          </p15:clr>
        </p15:guide>
        <p15:guide id="6" orient="horz" pos="1464" userDrawn="1">
          <p15:clr>
            <a:srgbClr val="F26B43"/>
          </p15:clr>
        </p15:guide>
        <p15:guide id="7" orient="horz" pos="1512" userDrawn="1">
          <p15:clr>
            <a:srgbClr val="F26B43"/>
          </p15:clr>
        </p15:guide>
        <p15:guide id="8" pos="384" userDrawn="1">
          <p15:clr>
            <a:srgbClr val="F26B43"/>
          </p15:clr>
        </p15:guide>
        <p15:guide id="9" pos="3840" userDrawn="1">
          <p15:clr>
            <a:srgbClr val="F26B43"/>
          </p15:clr>
        </p15:guide>
        <p15:guide id="10" pos="7296"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5.svg"/><Relationship Id="rId2" Type="http://schemas.openxmlformats.org/officeDocument/2006/relationships/notesSlide" Target="../notesSlides/notesSlide11.xml"/><Relationship Id="rId1" Type="http://schemas.openxmlformats.org/officeDocument/2006/relationships/slideLayout" Target="../slideLayouts/slideLayout14.xml"/><Relationship Id="rId6" Type="http://schemas.openxmlformats.org/officeDocument/2006/relationships/image" Target="../media/image19.sv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svg"/><Relationship Id="rId4" Type="http://schemas.openxmlformats.org/officeDocument/2006/relationships/image" Target="../media/image17.svg"/><Relationship Id="rId9"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8.xml"/><Relationship Id="rId5" Type="http://schemas.openxmlformats.org/officeDocument/2006/relationships/image" Target="../media/image28.jpe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8.xml"/><Relationship Id="rId1" Type="http://schemas.openxmlformats.org/officeDocument/2006/relationships/slideLayout" Target="../slideLayouts/slideLayout10.xml"/><Relationship Id="rId5" Type="http://schemas.openxmlformats.org/officeDocument/2006/relationships/image" Target="../media/image36.png"/><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19.xml"/><Relationship Id="rId1" Type="http://schemas.openxmlformats.org/officeDocument/2006/relationships/slideLayout" Target="../slideLayouts/slideLayout10.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0.xm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1.xml"/><Relationship Id="rId1" Type="http://schemas.openxmlformats.org/officeDocument/2006/relationships/slideLayout" Target="../slideLayouts/slideLayout9.xml"/><Relationship Id="rId4" Type="http://schemas.openxmlformats.org/officeDocument/2006/relationships/image" Target="../media/image44.png"/></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2.xml"/><Relationship Id="rId1" Type="http://schemas.openxmlformats.org/officeDocument/2006/relationships/slideLayout" Target="../slideLayouts/slideLayout9.xml"/><Relationship Id="rId4" Type="http://schemas.openxmlformats.org/officeDocument/2006/relationships/image" Target="../media/image46.png"/></Relationships>
</file>

<file path=ppt/slides/_rels/slide2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3.xml"/><Relationship Id="rId1" Type="http://schemas.openxmlformats.org/officeDocument/2006/relationships/slideLayout" Target="../slideLayouts/slideLayout9.xml"/><Relationship Id="rId4" Type="http://schemas.openxmlformats.org/officeDocument/2006/relationships/image" Target="../media/image48.png"/></Relationships>
</file>

<file path=ppt/slides/_rels/slide2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4.xml"/><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5.xml"/><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6.xml"/><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7.xml"/><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8.xml"/><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7.sv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0.xml"/><Relationship Id="rId1" Type="http://schemas.openxmlformats.org/officeDocument/2006/relationships/slideLayout" Target="../slideLayouts/slideLayout9.xml"/><Relationship Id="rId4" Type="http://schemas.openxmlformats.org/officeDocument/2006/relationships/image" Target="../media/image55.png"/></Relationships>
</file>

<file path=ppt/slides/_rels/slide3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1.xml"/><Relationship Id="rId1" Type="http://schemas.openxmlformats.org/officeDocument/2006/relationships/slideLayout" Target="../slideLayouts/slideLayout9.xml"/><Relationship Id="rId4" Type="http://schemas.openxmlformats.org/officeDocument/2006/relationships/image" Target="../media/image55.png"/></Relationships>
</file>

<file path=ppt/slides/_rels/slide3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2.xml"/><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3.xml"/><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4.xml"/><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5.xml"/><Relationship Id="rId1" Type="http://schemas.openxmlformats.org/officeDocument/2006/relationships/slideLayout" Target="../slideLayouts/slideLayout9.xml"/><Relationship Id="rId4" Type="http://schemas.openxmlformats.org/officeDocument/2006/relationships/image" Target="../media/image55.png"/></Relationships>
</file>

<file path=ppt/slides/_rels/slide3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8.xml"/><Relationship Id="rId1" Type="http://schemas.openxmlformats.org/officeDocument/2006/relationships/slideLayout" Target="../slideLayouts/slideLayout16.xml"/></Relationships>
</file>

<file path=ppt/slides/_rels/slide3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9.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0.xml"/><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1.xml"/><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2.xml"/><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3.xml"/><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6.xml"/><Relationship Id="rId1" Type="http://schemas.openxmlformats.org/officeDocument/2006/relationships/slideLayout" Target="../slideLayouts/slideLayout15.xml"/><Relationship Id="rId4" Type="http://schemas.microsoft.com/office/2007/relationships/hdphoto" Target="../media/hdphoto1.wdp"/></Relationships>
</file>

<file path=ppt/slides/_rels/slide4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7.xml"/><Relationship Id="rId1" Type="http://schemas.openxmlformats.org/officeDocument/2006/relationships/slideLayout" Target="../slideLayouts/slideLayout16.xml"/></Relationships>
</file>

<file path=ppt/slides/_rels/slide48.xml.rels><?xml version="1.0" encoding="UTF-8" standalone="yes"?>
<Relationships xmlns="http://schemas.openxmlformats.org/package/2006/relationships"><Relationship Id="rId3" Type="http://schemas.openxmlformats.org/officeDocument/2006/relationships/hyperlink" Target="mailto:heather.prenovost@prc-saltillo.com" TargetMode="External"/><Relationship Id="rId2" Type="http://schemas.openxmlformats.org/officeDocument/2006/relationships/notesSlide" Target="../notesSlides/notesSlide48.xml"/><Relationship Id="rId1" Type="http://schemas.openxmlformats.org/officeDocument/2006/relationships/slideLayout" Target="../slideLayouts/slideLayout20.xml"/><Relationship Id="rId5" Type="http://schemas.openxmlformats.org/officeDocument/2006/relationships/image" Target="../media/image68.png"/><Relationship Id="rId4" Type="http://schemas.openxmlformats.org/officeDocument/2006/relationships/hyperlink" Target="mailto:christine.plamquist@spps.org"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9.xml"/><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1.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a:extLst>
              <a:ext uri="{FF2B5EF4-FFF2-40B4-BE49-F238E27FC236}">
                <a16:creationId xmlns:a16="http://schemas.microsoft.com/office/drawing/2014/main" id="{D90F6270-88F6-AA12-22F1-857B250B2A4C}"/>
              </a:ext>
            </a:extLst>
          </p:cNvPr>
          <p:cNvSpPr>
            <a:spLocks noGrp="1"/>
          </p:cNvSpPr>
          <p:nvPr>
            <p:ph type="ctrTitle"/>
          </p:nvPr>
        </p:nvSpPr>
        <p:spPr>
          <a:xfrm>
            <a:off x="3269015" y="1207447"/>
            <a:ext cx="8483226" cy="1856223"/>
          </a:xfrm>
        </p:spPr>
        <p:txBody>
          <a:bodyPr/>
          <a:lstStyle/>
          <a:p>
            <a:r>
              <a:rPr lang="en-US" dirty="0">
                <a:latin typeface="Calibri"/>
                <a:ea typeface="Calibri"/>
                <a:cs typeface="Calibri"/>
              </a:rPr>
              <a:t>Going Further with Adolescent Literacy</a:t>
            </a:r>
            <a:endParaRPr lang="en-US" dirty="0"/>
          </a:p>
        </p:txBody>
      </p:sp>
      <p:pic>
        <p:nvPicPr>
          <p:cNvPr id="12" name="Picture Placeholder 11" descr="Charting the Cs logo with black and blue text">
            <a:extLst>
              <a:ext uri="{FF2B5EF4-FFF2-40B4-BE49-F238E27FC236}">
                <a16:creationId xmlns:a16="http://schemas.microsoft.com/office/drawing/2014/main" id="{92A34719-8731-EF29-90CB-7117B21E5CCE}"/>
              </a:ext>
            </a:extLst>
          </p:cNvPr>
          <p:cNvPicPr>
            <a:picLocks noGrp="1" noChangeAspect="1"/>
          </p:cNvPicPr>
          <p:nvPr>
            <p:ph type="pic" sz="quarter" idx="12"/>
          </p:nvPr>
        </p:nvPicPr>
        <p:blipFill rotWithShape="1">
          <a:blip r:embed="rId3"/>
          <a:srcRect t="337" b="-62991"/>
          <a:stretch/>
        </p:blipFill>
        <p:spPr>
          <a:xfrm>
            <a:off x="177782" y="1227906"/>
            <a:ext cx="2852755" cy="1055372"/>
          </a:xfrm>
        </p:spPr>
      </p:pic>
      <p:sp>
        <p:nvSpPr>
          <p:cNvPr id="6" name="Text Placeholder 5">
            <a:extLst>
              <a:ext uri="{FF2B5EF4-FFF2-40B4-BE49-F238E27FC236}">
                <a16:creationId xmlns:a16="http://schemas.microsoft.com/office/drawing/2014/main" id="{3DAB676B-4FF9-88B4-C9B9-9280BAF232C1}"/>
              </a:ext>
            </a:extLst>
          </p:cNvPr>
          <p:cNvSpPr>
            <a:spLocks noGrp="1"/>
          </p:cNvSpPr>
          <p:nvPr>
            <p:ph type="body" sz="quarter" idx="11"/>
          </p:nvPr>
        </p:nvSpPr>
        <p:spPr>
          <a:xfrm>
            <a:off x="92075" y="2891912"/>
            <a:ext cx="2938463" cy="3226500"/>
          </a:xfrm>
        </p:spPr>
        <p:txBody>
          <a:bodyPr/>
          <a:lstStyle/>
          <a:p>
            <a:pPr>
              <a:spcBef>
                <a:spcPts val="0"/>
              </a:spcBef>
              <a:spcAft>
                <a:spcPts val="800"/>
              </a:spcAft>
            </a:pPr>
            <a:r>
              <a:rPr lang="en-US" dirty="0">
                <a:solidFill>
                  <a:schemeClr val="tx1">
                    <a:lumMod val="95000"/>
                    <a:lumOff val="5000"/>
                  </a:schemeClr>
                </a:solidFill>
              </a:rPr>
              <a:t>Charting the Cs Conference 2025:</a:t>
            </a:r>
          </a:p>
          <a:p>
            <a:pPr>
              <a:spcBef>
                <a:spcPts val="0"/>
              </a:spcBef>
              <a:spcAft>
                <a:spcPts val="800"/>
              </a:spcAft>
            </a:pPr>
            <a:r>
              <a:rPr lang="en-US" i="1" dirty="0">
                <a:solidFill>
                  <a:schemeClr val="tx1">
                    <a:lumMod val="95000"/>
                    <a:lumOff val="5000"/>
                  </a:schemeClr>
                </a:solidFill>
              </a:rPr>
              <a:t>To Literacy and Beyond</a:t>
            </a:r>
          </a:p>
          <a:p>
            <a:pPr>
              <a:spcBef>
                <a:spcPts val="1200"/>
              </a:spcBef>
              <a:spcAft>
                <a:spcPts val="0"/>
              </a:spcAft>
            </a:pPr>
            <a:r>
              <a:rPr lang="en-US" dirty="0">
                <a:solidFill>
                  <a:schemeClr val="tx1">
                    <a:lumMod val="95000"/>
                    <a:lumOff val="5000"/>
                  </a:schemeClr>
                </a:solidFill>
              </a:rPr>
              <a:t>Cooperation </a:t>
            </a:r>
            <a:br>
              <a:rPr lang="en-US" dirty="0">
                <a:solidFill>
                  <a:schemeClr val="tx1">
                    <a:lumMod val="95000"/>
                    <a:lumOff val="5000"/>
                  </a:schemeClr>
                </a:solidFill>
              </a:rPr>
            </a:br>
            <a:r>
              <a:rPr lang="en-US" dirty="0">
                <a:solidFill>
                  <a:schemeClr val="tx1">
                    <a:lumMod val="95000"/>
                    <a:lumOff val="5000"/>
                  </a:schemeClr>
                </a:solidFill>
              </a:rPr>
              <a:t>Communication </a:t>
            </a:r>
            <a:br>
              <a:rPr lang="en-US" dirty="0">
                <a:solidFill>
                  <a:schemeClr val="tx1">
                    <a:lumMod val="95000"/>
                    <a:lumOff val="5000"/>
                  </a:schemeClr>
                </a:solidFill>
              </a:rPr>
            </a:br>
            <a:r>
              <a:rPr lang="en-US" dirty="0">
                <a:solidFill>
                  <a:schemeClr val="tx1">
                    <a:lumMod val="95000"/>
                    <a:lumOff val="5000"/>
                  </a:schemeClr>
                </a:solidFill>
              </a:rPr>
              <a:t>Collaboration</a:t>
            </a:r>
          </a:p>
        </p:txBody>
      </p:sp>
      <p:sp>
        <p:nvSpPr>
          <p:cNvPr id="7" name="Text Placeholder 1">
            <a:extLst>
              <a:ext uri="{FF2B5EF4-FFF2-40B4-BE49-F238E27FC236}">
                <a16:creationId xmlns:a16="http://schemas.microsoft.com/office/drawing/2014/main" id="{FDB43DFB-DDC8-1D03-0FD7-3B53D918D673}"/>
              </a:ext>
            </a:extLst>
          </p:cNvPr>
          <p:cNvSpPr>
            <a:spLocks noGrp="1"/>
          </p:cNvSpPr>
          <p:nvPr>
            <p:ph type="body" sz="quarter" idx="10"/>
          </p:nvPr>
        </p:nvSpPr>
        <p:spPr/>
        <p:txBody>
          <a:bodyPr vert="horz" lIns="274320" tIns="45720" rIns="45720" bIns="45720" rtlCol="0" anchor="t">
            <a:noAutofit/>
          </a:bodyPr>
          <a:lstStyle/>
          <a:p>
            <a:r>
              <a:rPr lang="en-US" dirty="0">
                <a:latin typeface="Calibri"/>
                <a:ea typeface="Calibri"/>
                <a:cs typeface="Calibri"/>
              </a:rPr>
              <a:t>April  29, 2025</a:t>
            </a:r>
          </a:p>
          <a:p>
            <a:pPr>
              <a:spcAft>
                <a:spcPts val="1200"/>
              </a:spcAft>
            </a:pPr>
            <a:r>
              <a:rPr lang="en-US" b="1" dirty="0">
                <a:latin typeface="Calibri"/>
                <a:ea typeface="Calibri"/>
                <a:cs typeface="Calibri"/>
              </a:rPr>
              <a:t>Heather Prenovost</a:t>
            </a:r>
            <a:r>
              <a:rPr lang="en-US" dirty="0">
                <a:latin typeface="Calibri"/>
                <a:ea typeface="Calibri"/>
                <a:cs typeface="Calibri"/>
              </a:rPr>
              <a:t>, MS, CCC-SLP &amp; Training &amp; Implementation Supervisor with PRC-Saltillo</a:t>
            </a:r>
          </a:p>
          <a:p>
            <a:pPr>
              <a:lnSpc>
                <a:spcPct val="125000"/>
              </a:lnSpc>
              <a:spcAft>
                <a:spcPts val="1200"/>
              </a:spcAft>
            </a:pPr>
            <a:r>
              <a:rPr lang="en-US" b="1" dirty="0">
                <a:latin typeface="Calibri"/>
                <a:ea typeface="Calibri"/>
                <a:cs typeface="Calibri"/>
              </a:rPr>
              <a:t>Christy Palmquist</a:t>
            </a:r>
          </a:p>
        </p:txBody>
      </p:sp>
    </p:spTree>
    <p:extLst>
      <p:ext uri="{BB962C8B-B14F-4D97-AF65-F5344CB8AC3E}">
        <p14:creationId xmlns:p14="http://schemas.microsoft.com/office/powerpoint/2010/main" val="11675321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355FDF-5955-40F7-0080-5CC73B8AF1D0}"/>
              </a:ext>
            </a:extLst>
          </p:cNvPr>
          <p:cNvSpPr>
            <a:spLocks noGrp="1"/>
          </p:cNvSpPr>
          <p:nvPr>
            <p:ph type="title"/>
          </p:nvPr>
        </p:nvSpPr>
        <p:spPr>
          <a:xfrm>
            <a:off x="612489" y="1161007"/>
            <a:ext cx="10978994" cy="513048"/>
          </a:xfrm>
        </p:spPr>
        <p:txBody>
          <a:bodyPr/>
          <a:lstStyle/>
          <a:p>
            <a:r>
              <a:rPr lang="en-US" dirty="0">
                <a:latin typeface="Calibri"/>
                <a:ea typeface="Calibri"/>
                <a:cs typeface="Calibri"/>
              </a:rPr>
              <a:t>Connection between Speaking and Writing</a:t>
            </a:r>
            <a:endParaRPr lang="en-US" dirty="0"/>
          </a:p>
        </p:txBody>
      </p:sp>
      <p:pic>
        <p:nvPicPr>
          <p:cNvPr id="4" name="Picture 3" descr="Diagram of oral and written language development showing interconnected cycles of speaking, listening, reading, and writing. Arrows indicate the continuous relationship between these communication modalities.">
            <a:extLst>
              <a:ext uri="{FF2B5EF4-FFF2-40B4-BE49-F238E27FC236}">
                <a16:creationId xmlns:a16="http://schemas.microsoft.com/office/drawing/2014/main" id="{6774110B-4622-5A50-9AF4-F4C00F18DE19}"/>
              </a:ext>
            </a:extLst>
          </p:cNvPr>
          <p:cNvPicPr>
            <a:picLocks noChangeAspect="1"/>
          </p:cNvPicPr>
          <p:nvPr/>
        </p:nvPicPr>
        <p:blipFill>
          <a:blip r:embed="rId3"/>
          <a:stretch>
            <a:fillRect/>
          </a:stretch>
        </p:blipFill>
        <p:spPr>
          <a:xfrm>
            <a:off x="1941339" y="2084741"/>
            <a:ext cx="8342143" cy="4381668"/>
          </a:xfrm>
          <a:prstGeom prst="rect">
            <a:avLst/>
          </a:prstGeom>
          <a:ln w="12700">
            <a:solidFill>
              <a:schemeClr val="tx1"/>
            </a:solidFill>
          </a:ln>
        </p:spPr>
      </p:pic>
    </p:spTree>
    <p:extLst>
      <p:ext uri="{BB962C8B-B14F-4D97-AF65-F5344CB8AC3E}">
        <p14:creationId xmlns:p14="http://schemas.microsoft.com/office/powerpoint/2010/main" val="1105945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D8B9B0-77AA-9196-069E-5E28DABB67A7}"/>
              </a:ext>
            </a:extLst>
          </p:cNvPr>
          <p:cNvSpPr>
            <a:spLocks noGrp="1"/>
          </p:cNvSpPr>
          <p:nvPr>
            <p:ph type="title"/>
          </p:nvPr>
        </p:nvSpPr>
        <p:spPr>
          <a:xfrm>
            <a:off x="612489" y="1307118"/>
            <a:ext cx="10978994" cy="862195"/>
          </a:xfrm>
        </p:spPr>
        <p:txBody>
          <a:bodyPr/>
          <a:lstStyle/>
          <a:p>
            <a:r>
              <a:rPr lang="en-US" dirty="0"/>
              <a:t>Language and Literacy</a:t>
            </a:r>
          </a:p>
        </p:txBody>
      </p:sp>
      <p:sp>
        <p:nvSpPr>
          <p:cNvPr id="3" name="Text Placeholder 2">
            <a:extLst>
              <a:ext uri="{FF2B5EF4-FFF2-40B4-BE49-F238E27FC236}">
                <a16:creationId xmlns:a16="http://schemas.microsoft.com/office/drawing/2014/main" id="{CD70CB33-0CC8-3B71-4DE7-A5840CCFC4C9}"/>
              </a:ext>
            </a:extLst>
          </p:cNvPr>
          <p:cNvSpPr>
            <a:spLocks noGrp="1"/>
          </p:cNvSpPr>
          <p:nvPr>
            <p:ph type="body" idx="1"/>
          </p:nvPr>
        </p:nvSpPr>
        <p:spPr>
          <a:xfrm>
            <a:off x="620332" y="2310615"/>
            <a:ext cx="10968260" cy="337054"/>
          </a:xfrm>
        </p:spPr>
        <p:txBody>
          <a:bodyPr/>
          <a:lstStyle/>
          <a:p>
            <a:r>
              <a:rPr lang="en-US" dirty="0"/>
              <a:t>5 Pillars of Reading </a:t>
            </a:r>
          </a:p>
        </p:txBody>
      </p:sp>
      <p:grpSp>
        <p:nvGrpSpPr>
          <p:cNvPr id="37" name="Group 36" descr="Greek Pillars with solid fill red, yellow, green, blue and purple colors.">
            <a:extLst>
              <a:ext uri="{FF2B5EF4-FFF2-40B4-BE49-F238E27FC236}">
                <a16:creationId xmlns:a16="http://schemas.microsoft.com/office/drawing/2014/main" id="{6D7AD813-6D47-9AF2-AF0D-5317D50B5F3D}"/>
              </a:ext>
            </a:extLst>
          </p:cNvPr>
          <p:cNvGrpSpPr/>
          <p:nvPr/>
        </p:nvGrpSpPr>
        <p:grpSpPr>
          <a:xfrm>
            <a:off x="903084" y="2797367"/>
            <a:ext cx="9959160" cy="2475915"/>
            <a:chOff x="903084" y="2954214"/>
            <a:chExt cx="9959160" cy="2475915"/>
          </a:xfrm>
        </p:grpSpPr>
        <p:pic>
          <p:nvPicPr>
            <p:cNvPr id="38" name="Graphic 37" descr="Greek Pillar with solid fill red color">
              <a:extLst>
                <a:ext uri="{FF2B5EF4-FFF2-40B4-BE49-F238E27FC236}">
                  <a16:creationId xmlns:a16="http://schemas.microsoft.com/office/drawing/2014/main" id="{8BF8811B-1F5E-0CD6-5C7B-5622D2D583DB}"/>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8844" t="9275" r="11205" b="7851"/>
            <a:stretch/>
          </p:blipFill>
          <p:spPr>
            <a:xfrm>
              <a:off x="903084" y="2954214"/>
              <a:ext cx="1894882" cy="2475915"/>
            </a:xfrm>
            <a:prstGeom prst="rect">
              <a:avLst/>
            </a:prstGeom>
          </p:spPr>
        </p:pic>
        <p:pic>
          <p:nvPicPr>
            <p:cNvPr id="39" name="Graphic 38" descr="Greek Pillar with solid fill yellow color">
              <a:extLst>
                <a:ext uri="{FF2B5EF4-FFF2-40B4-BE49-F238E27FC236}">
                  <a16:creationId xmlns:a16="http://schemas.microsoft.com/office/drawing/2014/main" id="{57DB66C2-2343-59F3-2963-EE154629558A}"/>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l="9996" t="9276" r="7923" b="7850"/>
            <a:stretch/>
          </p:blipFill>
          <p:spPr>
            <a:xfrm>
              <a:off x="2880047" y="2954214"/>
              <a:ext cx="1945413" cy="2475915"/>
            </a:xfrm>
            <a:prstGeom prst="rect">
              <a:avLst/>
            </a:prstGeom>
          </p:spPr>
        </p:pic>
        <p:pic>
          <p:nvPicPr>
            <p:cNvPr id="40" name="Graphic 39" descr="Greek Pillar with solid fill green color">
              <a:extLst>
                <a:ext uri="{FF2B5EF4-FFF2-40B4-BE49-F238E27FC236}">
                  <a16:creationId xmlns:a16="http://schemas.microsoft.com/office/drawing/2014/main" id="{8EB7AA88-575F-468B-8004-AA168F89EA13}"/>
                </a:ext>
              </a:extLst>
            </p:cNvPr>
            <p:cNvPicPr>
              <a:picLocks noChangeAspect="1"/>
            </p:cNvPicPr>
            <p:nvPr/>
          </p:nvPicPr>
          <p:blipFill rotWithShape="1">
            <a:blip r:embed="rId7">
              <a:extLst>
                <a:ext uri="{96DAC541-7B7A-43D3-8B79-37D633B846F1}">
                  <asvg:svgBlip xmlns:asvg="http://schemas.microsoft.com/office/drawing/2016/SVG/main" r:embed="rId8"/>
                </a:ext>
              </a:extLst>
            </a:blip>
            <a:srcRect l="8464" t="9276" r="8464" b="7850"/>
            <a:stretch/>
          </p:blipFill>
          <p:spPr>
            <a:xfrm>
              <a:off x="4793430" y="2954214"/>
              <a:ext cx="1968869" cy="2475915"/>
            </a:xfrm>
            <a:prstGeom prst="rect">
              <a:avLst/>
            </a:prstGeom>
          </p:spPr>
        </p:pic>
        <p:pic>
          <p:nvPicPr>
            <p:cNvPr id="41" name="Graphic 40" descr="Greek Pillar with solid fill blue color">
              <a:extLst>
                <a:ext uri="{FF2B5EF4-FFF2-40B4-BE49-F238E27FC236}">
                  <a16:creationId xmlns:a16="http://schemas.microsoft.com/office/drawing/2014/main" id="{FB7A7E4A-91FC-079C-E766-709A0844189C}"/>
                </a:ext>
              </a:extLst>
            </p:cNvPr>
            <p:cNvPicPr>
              <a:picLocks noChangeAspect="1"/>
            </p:cNvPicPr>
            <p:nvPr/>
          </p:nvPicPr>
          <p:blipFill rotWithShape="1">
            <a:blip r:embed="rId9">
              <a:extLst>
                <a:ext uri="{96DAC541-7B7A-43D3-8B79-37D633B846F1}">
                  <asvg:svgBlip xmlns:asvg="http://schemas.microsoft.com/office/drawing/2016/SVG/main" r:embed="rId10"/>
                </a:ext>
              </a:extLst>
            </a:blip>
            <a:srcRect l="8464" t="9276" r="8464" b="7850"/>
            <a:stretch/>
          </p:blipFill>
          <p:spPr>
            <a:xfrm>
              <a:off x="6743100" y="2954214"/>
              <a:ext cx="1968867" cy="2475915"/>
            </a:xfrm>
            <a:prstGeom prst="rect">
              <a:avLst/>
            </a:prstGeom>
          </p:spPr>
        </p:pic>
        <p:pic>
          <p:nvPicPr>
            <p:cNvPr id="42" name="Graphic 41" descr="Greek Pillar with solid fill purple color">
              <a:extLst>
                <a:ext uri="{FF2B5EF4-FFF2-40B4-BE49-F238E27FC236}">
                  <a16:creationId xmlns:a16="http://schemas.microsoft.com/office/drawing/2014/main" id="{CB1895B8-5FD0-05FB-5E1C-00151E2189C3}"/>
                </a:ext>
              </a:extLst>
            </p:cNvPr>
            <p:cNvPicPr>
              <a:picLocks noChangeAspect="1"/>
            </p:cNvPicPr>
            <p:nvPr/>
          </p:nvPicPr>
          <p:blipFill rotWithShape="1">
            <a:blip r:embed="rId11">
              <a:extLst>
                <a:ext uri="{96DAC541-7B7A-43D3-8B79-37D633B846F1}">
                  <asvg:svgBlip xmlns:asvg="http://schemas.microsoft.com/office/drawing/2016/SVG/main" r:embed="rId12"/>
                </a:ext>
              </a:extLst>
            </a:blip>
            <a:srcRect l="8464" t="9276" b="7850"/>
            <a:stretch/>
          </p:blipFill>
          <p:spPr>
            <a:xfrm>
              <a:off x="8692769" y="2954214"/>
              <a:ext cx="2169475" cy="2475915"/>
            </a:xfrm>
            <a:prstGeom prst="rect">
              <a:avLst/>
            </a:prstGeom>
          </p:spPr>
        </p:pic>
      </p:grpSp>
      <p:sp>
        <p:nvSpPr>
          <p:cNvPr id="4" name="Text Placeholder 3">
            <a:extLst>
              <a:ext uri="{FF2B5EF4-FFF2-40B4-BE49-F238E27FC236}">
                <a16:creationId xmlns:a16="http://schemas.microsoft.com/office/drawing/2014/main" id="{F4122477-BAD0-DC51-C9BB-73EBD998AF8E}"/>
              </a:ext>
            </a:extLst>
          </p:cNvPr>
          <p:cNvSpPr>
            <a:spLocks noGrp="1"/>
          </p:cNvSpPr>
          <p:nvPr>
            <p:ph type="body" sz="quarter" idx="10"/>
          </p:nvPr>
        </p:nvSpPr>
        <p:spPr>
          <a:xfrm>
            <a:off x="693485" y="5423862"/>
            <a:ext cx="2201505" cy="986036"/>
          </a:xfrm>
        </p:spPr>
        <p:txBody>
          <a:bodyPr/>
          <a:lstStyle/>
          <a:p>
            <a:pPr marL="0" indent="0" algn="ctr">
              <a:buNone/>
            </a:pPr>
            <a:r>
              <a:rPr lang="en-US" dirty="0"/>
              <a:t>Phonemic Awareness</a:t>
            </a:r>
          </a:p>
        </p:txBody>
      </p:sp>
      <p:sp>
        <p:nvSpPr>
          <p:cNvPr id="32" name="Text Placeholder 31">
            <a:extLst>
              <a:ext uri="{FF2B5EF4-FFF2-40B4-BE49-F238E27FC236}">
                <a16:creationId xmlns:a16="http://schemas.microsoft.com/office/drawing/2014/main" id="{35CA6B19-AF53-DB30-A7DB-55DF994534A6}"/>
              </a:ext>
            </a:extLst>
          </p:cNvPr>
          <p:cNvSpPr>
            <a:spLocks noGrp="1"/>
          </p:cNvSpPr>
          <p:nvPr>
            <p:ph type="body" sz="quarter" idx="12"/>
          </p:nvPr>
        </p:nvSpPr>
        <p:spPr>
          <a:xfrm>
            <a:off x="3071728" y="5427317"/>
            <a:ext cx="1772932" cy="986036"/>
          </a:xfrm>
        </p:spPr>
        <p:txBody>
          <a:bodyPr/>
          <a:lstStyle/>
          <a:p>
            <a:pPr algn="l"/>
            <a:r>
              <a:rPr lang="en-US" dirty="0"/>
              <a:t>Phonics</a:t>
            </a:r>
          </a:p>
        </p:txBody>
      </p:sp>
      <p:sp>
        <p:nvSpPr>
          <p:cNvPr id="33" name="Text Placeholder 32">
            <a:extLst>
              <a:ext uri="{FF2B5EF4-FFF2-40B4-BE49-F238E27FC236}">
                <a16:creationId xmlns:a16="http://schemas.microsoft.com/office/drawing/2014/main" id="{5E656494-B6DB-9AD3-0CB5-C8ACD72F7838}"/>
              </a:ext>
            </a:extLst>
          </p:cNvPr>
          <p:cNvSpPr>
            <a:spLocks noGrp="1"/>
          </p:cNvSpPr>
          <p:nvPr>
            <p:ph type="body" sz="quarter" idx="13"/>
          </p:nvPr>
        </p:nvSpPr>
        <p:spPr>
          <a:xfrm>
            <a:off x="5030325" y="5420472"/>
            <a:ext cx="1439014" cy="986036"/>
          </a:xfrm>
        </p:spPr>
        <p:txBody>
          <a:bodyPr/>
          <a:lstStyle/>
          <a:p>
            <a:pPr algn="l"/>
            <a:r>
              <a:rPr lang="en-US" dirty="0"/>
              <a:t>Fluency</a:t>
            </a:r>
          </a:p>
        </p:txBody>
      </p:sp>
      <p:sp>
        <p:nvSpPr>
          <p:cNvPr id="34" name="Text Placeholder 33">
            <a:extLst>
              <a:ext uri="{FF2B5EF4-FFF2-40B4-BE49-F238E27FC236}">
                <a16:creationId xmlns:a16="http://schemas.microsoft.com/office/drawing/2014/main" id="{2AA8F4AC-725E-9BCA-5A42-8BE7660C186B}"/>
              </a:ext>
            </a:extLst>
          </p:cNvPr>
          <p:cNvSpPr>
            <a:spLocks noGrp="1"/>
          </p:cNvSpPr>
          <p:nvPr>
            <p:ph type="body" sz="quarter" idx="14"/>
          </p:nvPr>
        </p:nvSpPr>
        <p:spPr>
          <a:xfrm>
            <a:off x="6743101" y="5420472"/>
            <a:ext cx="1772932" cy="986036"/>
          </a:xfrm>
        </p:spPr>
        <p:txBody>
          <a:bodyPr/>
          <a:lstStyle/>
          <a:p>
            <a:pPr algn="l"/>
            <a:r>
              <a:rPr lang="en-US" dirty="0"/>
              <a:t>Vocabulary</a:t>
            </a:r>
          </a:p>
        </p:txBody>
      </p:sp>
      <p:sp>
        <p:nvSpPr>
          <p:cNvPr id="35" name="Text Placeholder 34">
            <a:extLst>
              <a:ext uri="{FF2B5EF4-FFF2-40B4-BE49-F238E27FC236}">
                <a16:creationId xmlns:a16="http://schemas.microsoft.com/office/drawing/2014/main" id="{3BC0F7DE-5DB6-A20B-BE98-76DBCF85B289}"/>
              </a:ext>
            </a:extLst>
          </p:cNvPr>
          <p:cNvSpPr>
            <a:spLocks noGrp="1"/>
          </p:cNvSpPr>
          <p:nvPr>
            <p:ph type="body" sz="quarter" idx="15"/>
          </p:nvPr>
        </p:nvSpPr>
        <p:spPr>
          <a:xfrm>
            <a:off x="8622428" y="5428231"/>
            <a:ext cx="2350369" cy="986036"/>
          </a:xfrm>
        </p:spPr>
        <p:txBody>
          <a:bodyPr/>
          <a:lstStyle/>
          <a:p>
            <a:pPr algn="l"/>
            <a:r>
              <a:rPr lang="en-US" dirty="0"/>
              <a:t>Comprehension</a:t>
            </a:r>
          </a:p>
        </p:txBody>
      </p:sp>
    </p:spTree>
    <p:extLst>
      <p:ext uri="{BB962C8B-B14F-4D97-AF65-F5344CB8AC3E}">
        <p14:creationId xmlns:p14="http://schemas.microsoft.com/office/powerpoint/2010/main" val="14654252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itle 32">
            <a:extLst>
              <a:ext uri="{FF2B5EF4-FFF2-40B4-BE49-F238E27FC236}">
                <a16:creationId xmlns:a16="http://schemas.microsoft.com/office/drawing/2014/main" id="{683AA8F5-463A-9919-F5AD-FEF8EDCF4AE9}"/>
              </a:ext>
            </a:extLst>
          </p:cNvPr>
          <p:cNvSpPr>
            <a:spLocks noGrp="1"/>
          </p:cNvSpPr>
          <p:nvPr>
            <p:ph type="title"/>
          </p:nvPr>
        </p:nvSpPr>
        <p:spPr/>
        <p:txBody>
          <a:bodyPr/>
          <a:lstStyle/>
          <a:p>
            <a:r>
              <a:rPr lang="en-US" dirty="0">
                <a:latin typeface="Calibri"/>
                <a:ea typeface="Calibri"/>
                <a:cs typeface="Calibri"/>
              </a:rPr>
              <a:t>Language and Literacy: The importance of it all</a:t>
            </a:r>
            <a:endParaRPr lang="en-US" dirty="0"/>
          </a:p>
        </p:txBody>
      </p:sp>
      <p:pic>
        <p:nvPicPr>
          <p:cNvPr id="8" name="Picture Placeholder 7" descr="A young boy stands on a paved path outdoors, wearing a black Mario Kart hoodie and black pants. He has a confident expression, with a blurred background of trees and natural scenery.">
            <a:extLst>
              <a:ext uri="{FF2B5EF4-FFF2-40B4-BE49-F238E27FC236}">
                <a16:creationId xmlns:a16="http://schemas.microsoft.com/office/drawing/2014/main" id="{45129FAA-A3CE-E7ED-4585-CF60117D1373}"/>
              </a:ext>
            </a:extLst>
          </p:cNvPr>
          <p:cNvPicPr>
            <a:picLocks noGrp="1" noChangeAspect="1"/>
          </p:cNvPicPr>
          <p:nvPr>
            <p:ph type="pic" sz="quarter" idx="12"/>
          </p:nvPr>
        </p:nvPicPr>
        <p:blipFill>
          <a:blip r:embed="rId3"/>
          <a:srcRect t="1686" b="1686"/>
          <a:stretch>
            <a:fillRect/>
          </a:stretch>
        </p:blipFill>
        <p:spPr>
          <a:xfrm>
            <a:off x="876300" y="2400300"/>
            <a:ext cx="2381250" cy="3452813"/>
          </a:xfrm>
          <a:prstGeom prst="rect">
            <a:avLst/>
          </a:prstGeom>
        </p:spPr>
      </p:pic>
      <p:pic>
        <p:nvPicPr>
          <p:cNvPr id="9" name="Picture Placeholder 8" descr="A young man sits cross-legged on concrete steps, focused on his smartphone. He wears a navy blue sweater, jeans, and sneakers, with a neutral expression.">
            <a:extLst>
              <a:ext uri="{FF2B5EF4-FFF2-40B4-BE49-F238E27FC236}">
                <a16:creationId xmlns:a16="http://schemas.microsoft.com/office/drawing/2014/main" id="{1D7F1430-DE98-6FBC-792A-1847BE3D1766}"/>
              </a:ext>
            </a:extLst>
          </p:cNvPr>
          <p:cNvPicPr>
            <a:picLocks noGrp="1" noChangeAspect="1"/>
          </p:cNvPicPr>
          <p:nvPr>
            <p:ph type="pic" sz="quarter" idx="13"/>
          </p:nvPr>
        </p:nvPicPr>
        <p:blipFill>
          <a:blip r:embed="rId4"/>
          <a:srcRect t="2451" b="2451"/>
          <a:stretch>
            <a:fillRect/>
          </a:stretch>
        </p:blipFill>
        <p:spPr>
          <a:xfrm>
            <a:off x="3635986" y="3848100"/>
            <a:ext cx="3532187" cy="2400300"/>
          </a:xfrm>
          <a:prstGeom prst="rect">
            <a:avLst/>
          </a:prstGeom>
        </p:spPr>
      </p:pic>
      <p:pic>
        <p:nvPicPr>
          <p:cNvPr id="12" name="Picture Placeholder 11" descr="A young man with a communication device smiles while sitting in a group discussion. Two women beside him are also smiling in a well-lit room with a simple setup.">
            <a:extLst>
              <a:ext uri="{FF2B5EF4-FFF2-40B4-BE49-F238E27FC236}">
                <a16:creationId xmlns:a16="http://schemas.microsoft.com/office/drawing/2014/main" id="{BD5B4CA4-D714-5044-BD75-700E7A5C6091}"/>
              </a:ext>
            </a:extLst>
          </p:cNvPr>
          <p:cNvPicPr>
            <a:picLocks noGrp="1" noChangeAspect="1"/>
          </p:cNvPicPr>
          <p:nvPr>
            <p:ph type="pic" sz="quarter" idx="14"/>
          </p:nvPr>
        </p:nvPicPr>
        <p:blipFill>
          <a:blip r:embed="rId5"/>
          <a:srcRect l="757" r="757"/>
          <a:stretch>
            <a:fillRect/>
          </a:stretch>
        </p:blipFill>
        <p:spPr>
          <a:xfrm>
            <a:off x="7558088" y="2524125"/>
            <a:ext cx="4024312" cy="2727080"/>
          </a:xfrm>
          <a:prstGeom prst="rect">
            <a:avLst/>
          </a:prstGeom>
        </p:spPr>
      </p:pic>
    </p:spTree>
    <p:extLst>
      <p:ext uri="{BB962C8B-B14F-4D97-AF65-F5344CB8AC3E}">
        <p14:creationId xmlns:p14="http://schemas.microsoft.com/office/powerpoint/2010/main" val="30474856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E7A4E-2CB5-2C7B-5399-77675B8722D4}"/>
              </a:ext>
            </a:extLst>
          </p:cNvPr>
          <p:cNvSpPr>
            <a:spLocks noGrp="1"/>
          </p:cNvSpPr>
          <p:nvPr>
            <p:ph type="title"/>
          </p:nvPr>
        </p:nvSpPr>
        <p:spPr/>
        <p:txBody>
          <a:bodyPr/>
          <a:lstStyle/>
          <a:p>
            <a:r>
              <a:rPr lang="en-US" dirty="0"/>
              <a:t>Our core belief</a:t>
            </a:r>
          </a:p>
        </p:txBody>
      </p:sp>
      <p:sp>
        <p:nvSpPr>
          <p:cNvPr id="3" name="Text Placeholder 2">
            <a:extLst>
              <a:ext uri="{FF2B5EF4-FFF2-40B4-BE49-F238E27FC236}">
                <a16:creationId xmlns:a16="http://schemas.microsoft.com/office/drawing/2014/main" id="{A6714780-78B0-4514-EB24-A94B9EE9BE9F}"/>
              </a:ext>
            </a:extLst>
          </p:cNvPr>
          <p:cNvSpPr>
            <a:spLocks noGrp="1"/>
          </p:cNvSpPr>
          <p:nvPr>
            <p:ph type="body" sz="quarter" idx="10"/>
          </p:nvPr>
        </p:nvSpPr>
        <p:spPr/>
        <p:txBody>
          <a:bodyPr vert="horz" lIns="274320" tIns="45720" rIns="45720" bIns="45720" rtlCol="0" anchor="ctr">
            <a:noAutofit/>
          </a:bodyPr>
          <a:lstStyle/>
          <a:p>
            <a:pPr marL="0" indent="0" algn="ctr">
              <a:buNone/>
            </a:pPr>
            <a:r>
              <a:rPr lang="en-US" dirty="0">
                <a:ea typeface="Calibri"/>
              </a:rPr>
              <a:t>No one is too anything to learn to read and write —not too intellectually, emotionally, neurologically, or physically challenged to learn to read and write; to become literate (Yoder, 2001).</a:t>
            </a:r>
            <a:endParaRPr lang="en-US" dirty="0">
              <a:ea typeface="Calibri" panose="020F0502020204030204" pitchFamily="34" charset="0"/>
            </a:endParaRPr>
          </a:p>
        </p:txBody>
      </p:sp>
      <p:pic>
        <p:nvPicPr>
          <p:cNvPr id="5" name="Picture Placeholder 4" descr="A colorful illustration of a diverse group of smiling children wearing backpacks. Some are waving while standing together in a friendly and welcoming pose.">
            <a:extLst>
              <a:ext uri="{FF2B5EF4-FFF2-40B4-BE49-F238E27FC236}">
                <a16:creationId xmlns:a16="http://schemas.microsoft.com/office/drawing/2014/main" id="{94E8EDB8-8029-B2A7-FB3D-4F4F3780AFCE}"/>
              </a:ext>
            </a:extLst>
          </p:cNvPr>
          <p:cNvPicPr>
            <a:picLocks noGrp="1" noChangeAspect="1"/>
          </p:cNvPicPr>
          <p:nvPr>
            <p:ph type="pic" sz="quarter" idx="12"/>
          </p:nvPr>
        </p:nvPicPr>
        <p:blipFill rotWithShape="1">
          <a:blip r:embed="rId3"/>
          <a:srcRect l="5339" r="5339"/>
          <a:stretch/>
        </p:blipFill>
        <p:spPr>
          <a:xfrm>
            <a:off x="6428935" y="2566987"/>
            <a:ext cx="5162990" cy="3251329"/>
          </a:xfrm>
          <a:prstGeom prst="rect">
            <a:avLst/>
          </a:prstGeom>
        </p:spPr>
      </p:pic>
    </p:spTree>
    <p:extLst>
      <p:ext uri="{BB962C8B-B14F-4D97-AF65-F5344CB8AC3E}">
        <p14:creationId xmlns:p14="http://schemas.microsoft.com/office/powerpoint/2010/main" val="997854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C4C960-D36F-6249-B978-86B4C003FC61}"/>
              </a:ext>
            </a:extLst>
          </p:cNvPr>
          <p:cNvSpPr>
            <a:spLocks noGrp="1"/>
          </p:cNvSpPr>
          <p:nvPr>
            <p:ph type="title"/>
          </p:nvPr>
        </p:nvSpPr>
        <p:spPr>
          <a:xfrm>
            <a:off x="612489" y="1142508"/>
            <a:ext cx="10978994" cy="658160"/>
          </a:xfrm>
        </p:spPr>
        <p:txBody>
          <a:bodyPr/>
          <a:lstStyle/>
          <a:p>
            <a:r>
              <a:rPr lang="en-US" dirty="0">
                <a:latin typeface="Calibri"/>
                <a:ea typeface="Calibri"/>
                <a:cs typeface="Calibri"/>
              </a:rPr>
              <a:t>Motivation and Engagement</a:t>
            </a:r>
            <a:endParaRPr lang="en-US" dirty="0"/>
          </a:p>
        </p:txBody>
      </p:sp>
      <p:pic>
        <p:nvPicPr>
          <p:cNvPr id="11" name="Picture 10" descr="Error message stating, &quot;There was an error processing this image,&quot; displayed on a gray background. No other visual elements are present.">
            <a:extLst>
              <a:ext uri="{FF2B5EF4-FFF2-40B4-BE49-F238E27FC236}">
                <a16:creationId xmlns:a16="http://schemas.microsoft.com/office/drawing/2014/main" id="{C843F48B-6F40-E3EC-467C-F7F26F0E9A5A}"/>
              </a:ext>
            </a:extLst>
          </p:cNvPr>
          <p:cNvPicPr>
            <a:picLocks noChangeAspect="1"/>
          </p:cNvPicPr>
          <p:nvPr/>
        </p:nvPicPr>
        <p:blipFill rotWithShape="1">
          <a:blip r:embed="rId3"/>
          <a:srcRect b="5151"/>
          <a:stretch/>
        </p:blipFill>
        <p:spPr>
          <a:xfrm>
            <a:off x="2501222" y="2168353"/>
            <a:ext cx="7177349" cy="4176177"/>
          </a:xfrm>
          <a:prstGeom prst="rect">
            <a:avLst/>
          </a:prstGeom>
          <a:ln w="12700">
            <a:solidFill>
              <a:schemeClr val="tx1"/>
            </a:solidFill>
          </a:ln>
        </p:spPr>
      </p:pic>
    </p:spTree>
    <p:extLst>
      <p:ext uri="{BB962C8B-B14F-4D97-AF65-F5344CB8AC3E}">
        <p14:creationId xmlns:p14="http://schemas.microsoft.com/office/powerpoint/2010/main" val="734586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C4C960-D36F-6249-B978-86B4C003FC61}"/>
              </a:ext>
            </a:extLst>
          </p:cNvPr>
          <p:cNvSpPr>
            <a:spLocks noGrp="1"/>
          </p:cNvSpPr>
          <p:nvPr>
            <p:ph type="title"/>
          </p:nvPr>
        </p:nvSpPr>
        <p:spPr>
          <a:xfrm>
            <a:off x="612489" y="1170641"/>
            <a:ext cx="10978994" cy="559687"/>
          </a:xfrm>
        </p:spPr>
        <p:txBody>
          <a:bodyPr/>
          <a:lstStyle/>
          <a:p>
            <a:r>
              <a:rPr lang="en-US" dirty="0">
                <a:latin typeface="Calibri"/>
                <a:ea typeface="Calibri"/>
                <a:cs typeface="Calibri"/>
              </a:rPr>
              <a:t>Motivation and Engagement: </a:t>
            </a:r>
            <a:r>
              <a:rPr lang="en-US" dirty="0">
                <a:ea typeface="Calibri"/>
                <a:cs typeface="Calibri"/>
              </a:rPr>
              <a:t>literacy intervention </a:t>
            </a:r>
            <a:endParaRPr lang="en-US" dirty="0"/>
          </a:p>
        </p:txBody>
      </p:sp>
      <p:pic>
        <p:nvPicPr>
          <p:cNvPr id="3" name="Picture 2" descr="A structured activity board focused on the topic of cats, with sections for talking, writing, reading, playing, watching, creating, and other activities. Each section provides resources and ideas for engagement using AAC and high-interest topics.">
            <a:extLst>
              <a:ext uri="{FF2B5EF4-FFF2-40B4-BE49-F238E27FC236}">
                <a16:creationId xmlns:a16="http://schemas.microsoft.com/office/drawing/2014/main" id="{EC731C27-5618-79ED-50F7-F031BC9C32EB}"/>
              </a:ext>
            </a:extLst>
          </p:cNvPr>
          <p:cNvPicPr>
            <a:picLocks noChangeAspect="1"/>
          </p:cNvPicPr>
          <p:nvPr/>
        </p:nvPicPr>
        <p:blipFill>
          <a:blip r:embed="rId3"/>
          <a:stretch>
            <a:fillRect/>
          </a:stretch>
        </p:blipFill>
        <p:spPr>
          <a:xfrm>
            <a:off x="3056901" y="1873511"/>
            <a:ext cx="6058964" cy="4544222"/>
          </a:xfrm>
          <a:prstGeom prst="rect">
            <a:avLst/>
          </a:prstGeom>
          <a:ln w="12700">
            <a:solidFill>
              <a:schemeClr val="tx1"/>
            </a:solidFill>
          </a:ln>
        </p:spPr>
      </p:pic>
    </p:spTree>
    <p:extLst>
      <p:ext uri="{BB962C8B-B14F-4D97-AF65-F5344CB8AC3E}">
        <p14:creationId xmlns:p14="http://schemas.microsoft.com/office/powerpoint/2010/main" val="9481904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B72EA7-2D6A-AD07-437B-08B65E9843BB}"/>
              </a:ext>
            </a:extLst>
          </p:cNvPr>
          <p:cNvSpPr>
            <a:spLocks noGrp="1"/>
          </p:cNvSpPr>
          <p:nvPr>
            <p:ph type="title"/>
          </p:nvPr>
        </p:nvSpPr>
        <p:spPr/>
        <p:txBody>
          <a:bodyPr/>
          <a:lstStyle/>
          <a:p>
            <a:r>
              <a:rPr lang="en-US" dirty="0">
                <a:latin typeface="Calibri"/>
                <a:ea typeface="Calibri"/>
                <a:cs typeface="Calibri"/>
              </a:rPr>
              <a:t>Comprehensive Literacy Instruction</a:t>
            </a:r>
            <a:endParaRPr lang="en-US" dirty="0">
              <a:ea typeface="Calibri"/>
            </a:endParaRPr>
          </a:p>
        </p:txBody>
      </p:sp>
      <p:pic>
        <p:nvPicPr>
          <p:cNvPr id="5" name="Picture Placeholder 4" descr="A simple digital illustration of a girl sitting cross-legged while reading a red book. She has long dark hair, wears a purple shirt and dark pants, and appears focused.">
            <a:extLst>
              <a:ext uri="{FF2B5EF4-FFF2-40B4-BE49-F238E27FC236}">
                <a16:creationId xmlns:a16="http://schemas.microsoft.com/office/drawing/2014/main" id="{B4AA6E91-193B-FE4D-C285-91CEDE35527F}"/>
              </a:ext>
            </a:extLst>
          </p:cNvPr>
          <p:cNvPicPr>
            <a:picLocks noGrp="1" noChangeAspect="1"/>
          </p:cNvPicPr>
          <p:nvPr>
            <p:ph type="pic" sz="quarter" idx="12"/>
          </p:nvPr>
        </p:nvPicPr>
        <p:blipFill rotWithShape="1">
          <a:blip r:embed="rId3"/>
          <a:srcRect l="10428" r="10428"/>
          <a:stretch/>
        </p:blipFill>
        <p:spPr>
          <a:xfrm>
            <a:off x="4473698" y="2400300"/>
            <a:ext cx="3192524" cy="4033838"/>
          </a:xfrm>
          <a:prstGeom prst="rect">
            <a:avLst/>
          </a:prstGeom>
        </p:spPr>
      </p:pic>
    </p:spTree>
    <p:extLst>
      <p:ext uri="{BB962C8B-B14F-4D97-AF65-F5344CB8AC3E}">
        <p14:creationId xmlns:p14="http://schemas.microsoft.com/office/powerpoint/2010/main" val="33606068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851C09-C0D4-4FB4-945B-7B94427E4024}"/>
              </a:ext>
            </a:extLst>
          </p:cNvPr>
          <p:cNvSpPr>
            <a:spLocks noGrp="1"/>
          </p:cNvSpPr>
          <p:nvPr>
            <p:ph type="title"/>
          </p:nvPr>
        </p:nvSpPr>
        <p:spPr>
          <a:xfrm>
            <a:off x="612489" y="1161007"/>
            <a:ext cx="2609013" cy="1181100"/>
          </a:xfrm>
        </p:spPr>
        <p:txBody>
          <a:bodyPr/>
          <a:lstStyle/>
          <a:p>
            <a:r>
              <a:rPr lang="en-US" dirty="0">
                <a:latin typeface="Calibri"/>
                <a:ea typeface="Calibri"/>
                <a:cs typeface="Calibri"/>
              </a:rPr>
              <a:t>Framework</a:t>
            </a:r>
            <a:endParaRPr lang="en-US" dirty="0"/>
          </a:p>
        </p:txBody>
      </p:sp>
      <p:pic>
        <p:nvPicPr>
          <p:cNvPr id="4" name="Picture Placeholder 3" descr="A structured weekly lesson plan template for reading and writing activities. It includes sections for word study, shared reading, shared writing, and independent work across five days.">
            <a:extLst>
              <a:ext uri="{FF2B5EF4-FFF2-40B4-BE49-F238E27FC236}">
                <a16:creationId xmlns:a16="http://schemas.microsoft.com/office/drawing/2014/main" id="{27BC16AB-1693-C8E2-EAD5-AECD62336FBA}"/>
              </a:ext>
            </a:extLst>
          </p:cNvPr>
          <p:cNvPicPr>
            <a:picLocks noGrp="1" noChangeAspect="1"/>
          </p:cNvPicPr>
          <p:nvPr>
            <p:ph type="pic" sz="quarter" idx="12"/>
          </p:nvPr>
        </p:nvPicPr>
        <p:blipFill rotWithShape="1">
          <a:blip r:embed="rId3"/>
          <a:srcRect t="1504" r="2445" b="2773"/>
          <a:stretch/>
        </p:blipFill>
        <p:spPr>
          <a:xfrm>
            <a:off x="3685736" y="1406769"/>
            <a:ext cx="7371470" cy="5148775"/>
          </a:xfrm>
          <a:prstGeom prst="rect">
            <a:avLst/>
          </a:prstGeom>
        </p:spPr>
      </p:pic>
    </p:spTree>
    <p:extLst>
      <p:ext uri="{BB962C8B-B14F-4D97-AF65-F5344CB8AC3E}">
        <p14:creationId xmlns:p14="http://schemas.microsoft.com/office/powerpoint/2010/main" val="11719173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4F7446-FADA-C317-E021-B9FA9250C3AC}"/>
              </a:ext>
            </a:extLst>
          </p:cNvPr>
          <p:cNvSpPr>
            <a:spLocks noGrp="1"/>
          </p:cNvSpPr>
          <p:nvPr>
            <p:ph type="title"/>
          </p:nvPr>
        </p:nvSpPr>
        <p:spPr/>
        <p:txBody>
          <a:bodyPr/>
          <a:lstStyle/>
          <a:p>
            <a:r>
              <a:rPr lang="en-US" dirty="0"/>
              <a:t>Literacy Instruction</a:t>
            </a:r>
          </a:p>
        </p:txBody>
      </p:sp>
      <p:pic>
        <p:nvPicPr>
          <p:cNvPr id="13" name="Picture Placeholder 6" descr="A colorful AAC (Augmentative and Alternative Communication) core vocabulary board with symbols and words. It includes common phrases, actions, descriptions, and directional words to support communication.">
            <a:extLst>
              <a:ext uri="{FF2B5EF4-FFF2-40B4-BE49-F238E27FC236}">
                <a16:creationId xmlns:a16="http://schemas.microsoft.com/office/drawing/2014/main" id="{8C54756E-CD7F-E237-70B3-13F10B4B70CE}"/>
              </a:ext>
            </a:extLst>
          </p:cNvPr>
          <p:cNvPicPr>
            <a:picLocks noGrp="1" noChangeAspect="1"/>
          </p:cNvPicPr>
          <p:nvPr>
            <p:ph type="pic" sz="quarter" idx="12"/>
          </p:nvPr>
        </p:nvPicPr>
        <p:blipFill>
          <a:blip r:embed="rId3"/>
          <a:srcRect t="3829" b="3829"/>
          <a:stretch/>
        </p:blipFill>
        <p:spPr>
          <a:xfrm>
            <a:off x="647700" y="2754313"/>
            <a:ext cx="3813175" cy="2813050"/>
          </a:xfrm>
          <a:prstGeom prst="rect">
            <a:avLst/>
          </a:prstGeom>
          <a:ln w="12700">
            <a:solidFill>
              <a:schemeClr val="tx1"/>
            </a:solidFill>
          </a:ln>
        </p:spPr>
      </p:pic>
      <p:pic>
        <p:nvPicPr>
          <p:cNvPr id="12" name="Picture Placeholder 5" descr="A visual communication board centered on the question &quot;what?&quot; with a large question mark symbol. It includes categorized details such as size, color, number, shape, location, movement, mood, background, perspective, time, and sound, using icons for support.">
            <a:extLst>
              <a:ext uri="{FF2B5EF4-FFF2-40B4-BE49-F238E27FC236}">
                <a16:creationId xmlns:a16="http://schemas.microsoft.com/office/drawing/2014/main" id="{F133A20F-3E4F-C03B-D204-9D823F6681BF}"/>
              </a:ext>
            </a:extLst>
          </p:cNvPr>
          <p:cNvPicPr>
            <a:picLocks noGrp="1" noChangeAspect="1"/>
          </p:cNvPicPr>
          <p:nvPr>
            <p:ph type="pic" sz="quarter" idx="13"/>
          </p:nvPr>
        </p:nvPicPr>
        <p:blipFill>
          <a:blip r:embed="rId4"/>
          <a:srcRect t="6843" b="6843"/>
          <a:stretch/>
        </p:blipFill>
        <p:spPr>
          <a:xfrm>
            <a:off x="4610100" y="2754313"/>
            <a:ext cx="4171950" cy="2833687"/>
          </a:xfrm>
        </p:spPr>
      </p:pic>
      <p:pic>
        <p:nvPicPr>
          <p:cNvPr id="8" name="Picture Placeholder 7" descr="A large Post-it easel pad with the sentence &quot;I think they will&quot; written on it. A green highlighted area and a blank line are present for filling in the missing word or phrase.">
            <a:extLst>
              <a:ext uri="{FF2B5EF4-FFF2-40B4-BE49-F238E27FC236}">
                <a16:creationId xmlns:a16="http://schemas.microsoft.com/office/drawing/2014/main" id="{0BEAAB26-3072-B224-41AF-8BB788A96558}"/>
              </a:ext>
            </a:extLst>
          </p:cNvPr>
          <p:cNvPicPr>
            <a:picLocks noGrp="1" noChangeAspect="1"/>
          </p:cNvPicPr>
          <p:nvPr>
            <p:ph type="pic" sz="quarter" idx="14"/>
          </p:nvPr>
        </p:nvPicPr>
        <p:blipFill>
          <a:blip r:embed="rId5"/>
          <a:stretch>
            <a:fillRect/>
          </a:stretch>
        </p:blipFill>
        <p:spPr>
          <a:xfrm>
            <a:off x="8993196" y="2400301"/>
            <a:ext cx="2578567" cy="3603162"/>
          </a:xfrm>
          <a:prstGeom prst="rect">
            <a:avLst/>
          </a:prstGeom>
        </p:spPr>
      </p:pic>
    </p:spTree>
    <p:extLst>
      <p:ext uri="{BB962C8B-B14F-4D97-AF65-F5344CB8AC3E}">
        <p14:creationId xmlns:p14="http://schemas.microsoft.com/office/powerpoint/2010/main" val="40345378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9F8C81-75B0-FC66-39DA-BA918FE8B1D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ABD1FCF-D024-1D1D-8D0A-3A9AF31243A7}"/>
              </a:ext>
            </a:extLst>
          </p:cNvPr>
          <p:cNvSpPr>
            <a:spLocks noGrp="1"/>
          </p:cNvSpPr>
          <p:nvPr>
            <p:ph type="title"/>
          </p:nvPr>
        </p:nvSpPr>
        <p:spPr>
          <a:xfrm>
            <a:off x="612488" y="1170638"/>
            <a:ext cx="7237283" cy="1153461"/>
          </a:xfrm>
        </p:spPr>
        <p:txBody>
          <a:bodyPr/>
          <a:lstStyle/>
          <a:p>
            <a:r>
              <a:rPr lang="en-US" dirty="0">
                <a:latin typeface="Calibri"/>
                <a:ea typeface="Calibri"/>
                <a:cs typeface="Calibri"/>
              </a:rPr>
              <a:t>Theme:  Friendship and Challenges</a:t>
            </a:r>
            <a:endParaRPr lang="en-US" dirty="0"/>
          </a:p>
        </p:txBody>
      </p:sp>
      <p:pic>
        <p:nvPicPr>
          <p:cNvPr id="9" name="Picture 2" descr="A symbol-based communication card with the word &quot;friend&quot; at the top. It features an illustration of two people smiling with their arms around each other.">
            <a:extLst>
              <a:ext uri="{FF2B5EF4-FFF2-40B4-BE49-F238E27FC236}">
                <a16:creationId xmlns:a16="http://schemas.microsoft.com/office/drawing/2014/main" id="{CAF2B5E2-554D-C315-041B-1ED6D62F466F}"/>
              </a:ext>
            </a:extLst>
          </p:cNvPr>
          <p:cNvPicPr>
            <a:picLocks noGrp="1" noChangeAspect="1" noChangeArrowheads="1"/>
          </p:cNvPicPr>
          <p:nvPr>
            <p:ph type="pic" sz="quarter" idx="16"/>
          </p:nvPr>
        </p:nvPicPr>
        <p:blipFill>
          <a:blip r:embed="rId3">
            <a:extLst>
              <a:ext uri="{28A0092B-C50C-407E-A947-70E740481C1C}">
                <a14:useLocalDpi xmlns:a14="http://schemas.microsoft.com/office/drawing/2010/main" val="0"/>
              </a:ext>
            </a:extLst>
          </a:blip>
          <a:srcRect t="556" b="556"/>
          <a:stretch>
            <a:fillRect/>
          </a:stretch>
        </p:blipFill>
        <p:spPr bwMode="auto">
          <a:xfrm>
            <a:off x="9247188" y="1283679"/>
            <a:ext cx="1917700" cy="140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Placeholder 9" descr="Cover of the children's book *Duck Duck Goose* by Tad Hills, featuring an illustration of a duck, a goose, and a black-and-white bird sitting on grass with flowers. The title is written in red cursive at the top with green leaves in the background.">
            <a:extLst>
              <a:ext uri="{FF2B5EF4-FFF2-40B4-BE49-F238E27FC236}">
                <a16:creationId xmlns:a16="http://schemas.microsoft.com/office/drawing/2014/main" id="{0E26621B-C25B-6F86-B01C-E65146C107AE}"/>
              </a:ext>
            </a:extLst>
          </p:cNvPr>
          <p:cNvPicPr>
            <a:picLocks noGrp="1" noChangeAspect="1"/>
          </p:cNvPicPr>
          <p:nvPr>
            <p:ph type="pic" sz="quarter" idx="12"/>
          </p:nvPr>
        </p:nvPicPr>
        <p:blipFill>
          <a:blip r:embed="rId4"/>
          <a:srcRect t="516" b="516"/>
          <a:stretch>
            <a:fillRect/>
          </a:stretch>
        </p:blipFill>
        <p:spPr>
          <a:xfrm>
            <a:off x="647700" y="2946400"/>
            <a:ext cx="2516188" cy="2813050"/>
          </a:xfrm>
          <a:prstGeom prst="rect">
            <a:avLst/>
          </a:prstGeom>
        </p:spPr>
      </p:pic>
      <p:pic>
        <p:nvPicPr>
          <p:cNvPr id="11" name="Picture Placeholder 10" descr="Cover of *The One and Only Ivan* by Katherine Applegate, featuring an illustration of a gorilla and a baby elephant sitting together. The background is dark with green foliage, and the title is in large, elegant white and blue letters.">
            <a:extLst>
              <a:ext uri="{FF2B5EF4-FFF2-40B4-BE49-F238E27FC236}">
                <a16:creationId xmlns:a16="http://schemas.microsoft.com/office/drawing/2014/main" id="{64001386-335D-22B2-1732-AC7A779C85A4}"/>
              </a:ext>
            </a:extLst>
          </p:cNvPr>
          <p:cNvPicPr>
            <a:picLocks noGrp="1" noChangeAspect="1"/>
          </p:cNvPicPr>
          <p:nvPr>
            <p:ph type="pic" sz="quarter" idx="13"/>
          </p:nvPr>
        </p:nvPicPr>
        <p:blipFill>
          <a:blip r:embed="rId5"/>
          <a:srcRect t="10921" b="10921"/>
          <a:stretch>
            <a:fillRect/>
          </a:stretch>
        </p:blipFill>
        <p:spPr>
          <a:xfrm>
            <a:off x="3416300" y="2946400"/>
            <a:ext cx="2517775" cy="2833688"/>
          </a:xfrm>
          <a:prstGeom prst="rect">
            <a:avLst/>
          </a:prstGeom>
        </p:spPr>
      </p:pic>
      <p:pic>
        <p:nvPicPr>
          <p:cNvPr id="12" name="Picture Placeholder 11" descr="Cover images of *Ghost*, *Patina*, *Sunny*, and *Lu* by Jason Reynolds, each with a solid color background and silhouettes of running athletes. The books are part of the *Track* series, focusing on young runners overcoming challenges.">
            <a:extLst>
              <a:ext uri="{FF2B5EF4-FFF2-40B4-BE49-F238E27FC236}">
                <a16:creationId xmlns:a16="http://schemas.microsoft.com/office/drawing/2014/main" id="{B9B1EFB0-0520-F824-2E5B-C7DAFAFF582F}"/>
              </a:ext>
            </a:extLst>
          </p:cNvPr>
          <p:cNvPicPr>
            <a:picLocks noGrp="1" noChangeAspect="1"/>
          </p:cNvPicPr>
          <p:nvPr>
            <p:ph type="pic" sz="quarter" idx="14"/>
          </p:nvPr>
        </p:nvPicPr>
        <p:blipFill>
          <a:blip r:embed="rId6"/>
          <a:srcRect t="9823" b="9823"/>
          <a:stretch>
            <a:fillRect/>
          </a:stretch>
        </p:blipFill>
        <p:spPr>
          <a:xfrm>
            <a:off x="6273800" y="2946400"/>
            <a:ext cx="2516188" cy="2813050"/>
          </a:xfrm>
          <a:prstGeom prst="rect">
            <a:avLst/>
          </a:prstGeom>
        </p:spPr>
      </p:pic>
      <p:pic>
        <p:nvPicPr>
          <p:cNvPr id="15" name="Picture Placeholder 14" descr="Cover of *Watch Us Rise* by Renée Watson and Ellen Hagan, featuring two young women facing each other against a pink and orange background. The bold white title stands out, emphasizing themes of empowerment and activism.">
            <a:extLst>
              <a:ext uri="{FF2B5EF4-FFF2-40B4-BE49-F238E27FC236}">
                <a16:creationId xmlns:a16="http://schemas.microsoft.com/office/drawing/2014/main" id="{60C4D844-7B4B-38FA-CD23-2AC0F9EF22AC}"/>
              </a:ext>
            </a:extLst>
          </p:cNvPr>
          <p:cNvPicPr>
            <a:picLocks noGrp="1" noChangeAspect="1"/>
          </p:cNvPicPr>
          <p:nvPr>
            <p:ph type="pic" sz="quarter" idx="15"/>
          </p:nvPr>
        </p:nvPicPr>
        <p:blipFill>
          <a:blip r:embed="rId7"/>
          <a:srcRect t="12803" b="12803"/>
          <a:stretch>
            <a:fillRect/>
          </a:stretch>
        </p:blipFill>
        <p:spPr>
          <a:xfrm>
            <a:off x="9028113" y="2967038"/>
            <a:ext cx="2516187" cy="2813050"/>
          </a:xfrm>
          <a:prstGeom prst="rect">
            <a:avLst/>
          </a:prstGeom>
        </p:spPr>
      </p:pic>
    </p:spTree>
    <p:extLst>
      <p:ext uri="{BB962C8B-B14F-4D97-AF65-F5344CB8AC3E}">
        <p14:creationId xmlns:p14="http://schemas.microsoft.com/office/powerpoint/2010/main" val="4541142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672F64-A950-144A-BD3D-2ECDA1DC32BC}"/>
              </a:ext>
            </a:extLst>
          </p:cNvPr>
          <p:cNvSpPr>
            <a:spLocks noGrp="1"/>
          </p:cNvSpPr>
          <p:nvPr>
            <p:ph type="title"/>
          </p:nvPr>
        </p:nvSpPr>
        <p:spPr/>
        <p:txBody>
          <a:bodyPr/>
          <a:lstStyle/>
          <a:p>
            <a:r>
              <a:rPr lang="en-US" dirty="0">
                <a:latin typeface="Calibri"/>
                <a:ea typeface="Calibri"/>
                <a:cs typeface="Calibri"/>
              </a:rPr>
              <a:t>Today's Learning Objectives:</a:t>
            </a:r>
            <a:endParaRPr lang="en-US" dirty="0"/>
          </a:p>
        </p:txBody>
      </p:sp>
      <p:sp>
        <p:nvSpPr>
          <p:cNvPr id="4" name="Text Placeholder 3">
            <a:extLst>
              <a:ext uri="{FF2B5EF4-FFF2-40B4-BE49-F238E27FC236}">
                <a16:creationId xmlns:a16="http://schemas.microsoft.com/office/drawing/2014/main" id="{BC6ADF0F-B9D9-7C2F-2B3F-304EAC8BE959}"/>
              </a:ext>
            </a:extLst>
          </p:cNvPr>
          <p:cNvSpPr>
            <a:spLocks noGrp="1"/>
          </p:cNvSpPr>
          <p:nvPr>
            <p:ph type="body" sz="quarter" idx="10"/>
          </p:nvPr>
        </p:nvSpPr>
        <p:spPr>
          <a:prstGeom prst="rect">
            <a:avLst/>
          </a:prstGeom>
        </p:spPr>
        <p:txBody>
          <a:bodyPr vert="horz" lIns="274320" tIns="45720" rIns="45720" bIns="45720" rtlCol="0" anchor="t">
            <a:noAutofit/>
          </a:bodyPr>
          <a:lstStyle/>
          <a:p>
            <a:pPr>
              <a:lnSpc>
                <a:spcPct val="107000"/>
              </a:lnSpc>
              <a:spcBef>
                <a:spcPts val="1000"/>
              </a:spcBef>
              <a:spcAft>
                <a:spcPts val="800"/>
              </a:spcAft>
              <a:buAutoNum type="arabicPeriod"/>
            </a:pPr>
            <a:r>
              <a:rPr lang="en-US" sz="1800" dirty="0">
                <a:latin typeface="Aptos"/>
                <a:ea typeface="Calibri"/>
                <a:cs typeface="Calibri"/>
              </a:rPr>
              <a:t>Participants will identify strategies to increase word study skills for adolescent struggling readers. </a:t>
            </a:r>
          </a:p>
          <a:p>
            <a:pPr>
              <a:lnSpc>
                <a:spcPct val="107000"/>
              </a:lnSpc>
              <a:spcBef>
                <a:spcPts val="1000"/>
              </a:spcBef>
              <a:spcAft>
                <a:spcPts val="800"/>
              </a:spcAft>
              <a:buAutoNum type="arabicPeriod"/>
            </a:pPr>
            <a:r>
              <a:rPr lang="en-US" sz="1800" dirty="0">
                <a:latin typeface="Aptos"/>
                <a:ea typeface="Calibri"/>
                <a:cs typeface="Calibri"/>
              </a:rPr>
              <a:t>Participants will list at least two tools and resources to help support literacy instruction for adolescent struggling readers. </a:t>
            </a:r>
          </a:p>
          <a:p>
            <a:pPr>
              <a:lnSpc>
                <a:spcPct val="107000"/>
              </a:lnSpc>
              <a:spcBef>
                <a:spcPts val="1000"/>
              </a:spcBef>
              <a:spcAft>
                <a:spcPts val="800"/>
              </a:spcAft>
              <a:buAutoNum type="arabicPeriod"/>
            </a:pPr>
            <a:r>
              <a:rPr lang="en-US" sz="1800" dirty="0">
                <a:latin typeface="Aptos"/>
                <a:ea typeface="Calibri"/>
                <a:cs typeface="Calibri"/>
              </a:rPr>
              <a:t>Participants will describe the connections between verbal expression and written expression skills within the literacy framework.</a:t>
            </a:r>
          </a:p>
          <a:p>
            <a:pPr>
              <a:lnSpc>
                <a:spcPct val="107000"/>
              </a:lnSpc>
              <a:spcBef>
                <a:spcPts val="1000"/>
              </a:spcBef>
              <a:spcAft>
                <a:spcPts val="800"/>
              </a:spcAft>
              <a:buAutoNum type="arabicPeriod"/>
            </a:pPr>
            <a:r>
              <a:rPr lang="en-US" sz="1800" dirty="0">
                <a:latin typeface="Aptos"/>
                <a:ea typeface="Calibri"/>
                <a:cs typeface="Calibri"/>
              </a:rPr>
              <a:t>Participants will identify at least one way they will implement these systematic instructional strategies into their literacy practice.</a:t>
            </a:r>
            <a:endParaRPr lang="en-US" dirty="0">
              <a:cs typeface="Calibri"/>
            </a:endParaRPr>
          </a:p>
        </p:txBody>
      </p:sp>
    </p:spTree>
    <p:extLst>
      <p:ext uri="{BB962C8B-B14F-4D97-AF65-F5344CB8AC3E}">
        <p14:creationId xmlns:p14="http://schemas.microsoft.com/office/powerpoint/2010/main" val="27335677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57A50A-0C37-84A6-0D73-18B9FA62A1F0}"/>
              </a:ext>
            </a:extLst>
          </p:cNvPr>
          <p:cNvSpPr>
            <a:spLocks noGrp="1"/>
          </p:cNvSpPr>
          <p:nvPr>
            <p:ph type="title"/>
          </p:nvPr>
        </p:nvSpPr>
        <p:spPr>
          <a:xfrm>
            <a:off x="612489" y="1161007"/>
            <a:ext cx="4015782" cy="1181100"/>
          </a:xfrm>
        </p:spPr>
        <p:txBody>
          <a:bodyPr/>
          <a:lstStyle/>
          <a:p>
            <a:r>
              <a:rPr lang="en-US" dirty="0"/>
              <a:t>Sample Framework</a:t>
            </a:r>
          </a:p>
        </p:txBody>
      </p:sp>
      <p:pic>
        <p:nvPicPr>
          <p:cNvPr id="5" name="Picture Placeholder 4" descr="A detailed five-day lesson plan for *The One and Only Ivan*, focusing on word study, shared reading, shared writing, and independent work. Activities include core sight words, reading strategies, writing prompts, and comprehension exercises related to friendship and overcoming challenges.">
            <a:extLst>
              <a:ext uri="{FF2B5EF4-FFF2-40B4-BE49-F238E27FC236}">
                <a16:creationId xmlns:a16="http://schemas.microsoft.com/office/drawing/2014/main" id="{4E4B1EDC-484B-0AB1-60A4-174E032BDE06}"/>
              </a:ext>
            </a:extLst>
          </p:cNvPr>
          <p:cNvPicPr>
            <a:picLocks noGrp="1" noChangeAspect="1"/>
          </p:cNvPicPr>
          <p:nvPr>
            <p:ph type="pic" sz="quarter" idx="12"/>
          </p:nvPr>
        </p:nvPicPr>
        <p:blipFill rotWithShape="1">
          <a:blip r:embed="rId3"/>
          <a:srcRect l="3215" t="4029" r="3969" b="2141"/>
          <a:stretch/>
        </p:blipFill>
        <p:spPr>
          <a:xfrm>
            <a:off x="4655567" y="1260548"/>
            <a:ext cx="7352714" cy="5238726"/>
          </a:xfrm>
          <a:prstGeom prst="rect">
            <a:avLst/>
          </a:prstGeom>
          <a:ln w="12700"/>
        </p:spPr>
      </p:pic>
    </p:spTree>
    <p:extLst>
      <p:ext uri="{BB962C8B-B14F-4D97-AF65-F5344CB8AC3E}">
        <p14:creationId xmlns:p14="http://schemas.microsoft.com/office/powerpoint/2010/main" val="40832097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1C2B03-B4A2-1804-853F-D4A48DE48EE7}"/>
              </a:ext>
            </a:extLst>
          </p:cNvPr>
          <p:cNvSpPr>
            <a:spLocks noGrp="1"/>
          </p:cNvSpPr>
          <p:nvPr>
            <p:ph type="title"/>
          </p:nvPr>
        </p:nvSpPr>
        <p:spPr/>
        <p:txBody>
          <a:bodyPr/>
          <a:lstStyle/>
          <a:p>
            <a:r>
              <a:rPr lang="en-US" dirty="0">
                <a:latin typeface="Calibri"/>
                <a:ea typeface="Calibri"/>
                <a:cs typeface="Calibri"/>
              </a:rPr>
              <a:t>Word Study:</a:t>
            </a:r>
            <a:endParaRPr lang="en-US" dirty="0"/>
          </a:p>
        </p:txBody>
      </p:sp>
      <p:pic>
        <p:nvPicPr>
          <p:cNvPr id="8" name="Picture Placeholder 7" descr="A set of four sight words displayed on green rectangular backgrounds: &quot;I/you,&quot; &quot;have,&quot; &quot;am,&quot; and &quot;who.&quot; The words are in bold black text for easy readability.">
            <a:extLst>
              <a:ext uri="{FF2B5EF4-FFF2-40B4-BE49-F238E27FC236}">
                <a16:creationId xmlns:a16="http://schemas.microsoft.com/office/drawing/2014/main" id="{6D05C8B7-839D-3C7A-7A52-CB248E1BEDC8}"/>
              </a:ext>
            </a:extLst>
          </p:cNvPr>
          <p:cNvPicPr>
            <a:picLocks noGrp="1" noChangeAspect="1"/>
          </p:cNvPicPr>
          <p:nvPr>
            <p:ph type="pic" sz="quarter" idx="12"/>
          </p:nvPr>
        </p:nvPicPr>
        <p:blipFill rotWithShape="1">
          <a:blip r:embed="rId3"/>
          <a:srcRect t="-1" b="-5113"/>
          <a:stretch/>
        </p:blipFill>
        <p:spPr>
          <a:xfrm>
            <a:off x="457264" y="2982202"/>
            <a:ext cx="6437759" cy="2602671"/>
          </a:xfrm>
          <a:prstGeom prst="rect">
            <a:avLst/>
          </a:prstGeom>
        </p:spPr>
      </p:pic>
      <p:pic>
        <p:nvPicPr>
          <p:cNvPr id="9" name="Picture Placeholder 8" descr="A set of four sight word cards with different background colors and images. The words &quot;I,&quot; &quot;who,&quot; &quot;am,&quot; and &quot;have&quot; are displayed with visual supports to aid comprehension.">
            <a:extLst>
              <a:ext uri="{FF2B5EF4-FFF2-40B4-BE49-F238E27FC236}">
                <a16:creationId xmlns:a16="http://schemas.microsoft.com/office/drawing/2014/main" id="{9AF79027-23CB-7074-0833-BC1B2B25D671}"/>
              </a:ext>
            </a:extLst>
          </p:cNvPr>
          <p:cNvPicPr>
            <a:picLocks noGrp="1" noChangeAspect="1"/>
          </p:cNvPicPr>
          <p:nvPr>
            <p:ph type="pic" sz="quarter" idx="13"/>
          </p:nvPr>
        </p:nvPicPr>
        <p:blipFill rotWithShape="1">
          <a:blip r:embed="rId4"/>
          <a:srcRect l="37" r="37" b="4311"/>
          <a:stretch/>
        </p:blipFill>
        <p:spPr>
          <a:xfrm>
            <a:off x="7242224" y="2600227"/>
            <a:ext cx="4340176" cy="3744301"/>
          </a:xfrm>
          <a:prstGeom prst="rect">
            <a:avLst/>
          </a:prstGeom>
          <a:ln>
            <a:solidFill>
              <a:schemeClr val="bg1"/>
            </a:solidFill>
          </a:ln>
        </p:spPr>
      </p:pic>
    </p:spTree>
    <p:extLst>
      <p:ext uri="{BB962C8B-B14F-4D97-AF65-F5344CB8AC3E}">
        <p14:creationId xmlns:p14="http://schemas.microsoft.com/office/powerpoint/2010/main" val="41096741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A48B2C-A803-4418-1324-60BBD52FB8D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5FECAA3-4AB8-51DB-2A7F-D58D36AD955E}"/>
              </a:ext>
            </a:extLst>
          </p:cNvPr>
          <p:cNvSpPr>
            <a:spLocks noGrp="1"/>
          </p:cNvSpPr>
          <p:nvPr>
            <p:ph type="title"/>
          </p:nvPr>
        </p:nvSpPr>
        <p:spPr/>
        <p:txBody>
          <a:bodyPr/>
          <a:lstStyle/>
          <a:p>
            <a:r>
              <a:rPr lang="en-US" dirty="0">
                <a:latin typeface="Calibri"/>
                <a:ea typeface="Calibri"/>
                <a:cs typeface="Calibri"/>
              </a:rPr>
              <a:t>Word Study</a:t>
            </a:r>
            <a:endParaRPr lang="en-US" dirty="0"/>
          </a:p>
        </p:txBody>
      </p:sp>
      <p:pic>
        <p:nvPicPr>
          <p:cNvPr id="6" name="Picture Placeholder 5" descr="A set of four vocabulary words displayed on green rectangles: &quot;friendship,&quot; &quot;challenge,&quot; &quot;friendly,&quot; and &quot;difficult.&quot; The suffixes in &quot;friendship&quot; and &quot;friendly&quot; are highlighted in red for emphasis.">
            <a:extLst>
              <a:ext uri="{FF2B5EF4-FFF2-40B4-BE49-F238E27FC236}">
                <a16:creationId xmlns:a16="http://schemas.microsoft.com/office/drawing/2014/main" id="{59203AFD-3BCD-9A17-FBAB-BD18A92A6121}"/>
              </a:ext>
            </a:extLst>
          </p:cNvPr>
          <p:cNvPicPr>
            <a:picLocks noGrp="1" noChangeAspect="1"/>
          </p:cNvPicPr>
          <p:nvPr>
            <p:ph type="pic" sz="quarter" idx="12"/>
          </p:nvPr>
        </p:nvPicPr>
        <p:blipFill>
          <a:blip r:embed="rId3"/>
          <a:stretch>
            <a:fillRect/>
          </a:stretch>
        </p:blipFill>
        <p:spPr>
          <a:xfrm>
            <a:off x="440683" y="3038474"/>
            <a:ext cx="6285496" cy="2648887"/>
          </a:xfrm>
          <a:prstGeom prst="rect">
            <a:avLst/>
          </a:prstGeom>
        </p:spPr>
      </p:pic>
      <p:pic>
        <p:nvPicPr>
          <p:cNvPr id="7" name="Picture Placeholder 6" descr="A set of four symbol-based communication cards with words and illustrations. The words included are &quot;friend,&quot; &quot;obstacle,&quot; &quot;friendly,&quot; and &quot;difficult,&quot; each paired with an image representing its meaning.">
            <a:extLst>
              <a:ext uri="{FF2B5EF4-FFF2-40B4-BE49-F238E27FC236}">
                <a16:creationId xmlns:a16="http://schemas.microsoft.com/office/drawing/2014/main" id="{9890E918-5E3F-CCAF-0BED-80BE6715A832}"/>
              </a:ext>
            </a:extLst>
          </p:cNvPr>
          <p:cNvPicPr>
            <a:picLocks noGrp="1" noChangeAspect="1"/>
          </p:cNvPicPr>
          <p:nvPr>
            <p:ph type="pic" sz="quarter" idx="13"/>
          </p:nvPr>
        </p:nvPicPr>
        <p:blipFill rotWithShape="1">
          <a:blip r:embed="rId4"/>
          <a:srcRect t="5480" b="7989"/>
          <a:stretch/>
        </p:blipFill>
        <p:spPr>
          <a:xfrm>
            <a:off x="6735367" y="2400300"/>
            <a:ext cx="4926330" cy="3848100"/>
          </a:xfrm>
          <a:prstGeom prst="rect">
            <a:avLst/>
          </a:prstGeom>
          <a:ln>
            <a:solidFill>
              <a:schemeClr val="bg1"/>
            </a:solidFill>
          </a:ln>
        </p:spPr>
      </p:pic>
    </p:spTree>
    <p:extLst>
      <p:ext uri="{BB962C8B-B14F-4D97-AF65-F5344CB8AC3E}">
        <p14:creationId xmlns:p14="http://schemas.microsoft.com/office/powerpoint/2010/main" val="35013791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30978C-7564-5DB1-FC9B-728BA4127DE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601919A-54C7-F7AD-849D-8B6C044D7928}"/>
              </a:ext>
            </a:extLst>
          </p:cNvPr>
          <p:cNvSpPr>
            <a:spLocks noGrp="1"/>
          </p:cNvSpPr>
          <p:nvPr>
            <p:ph type="title"/>
          </p:nvPr>
        </p:nvSpPr>
        <p:spPr>
          <a:xfrm>
            <a:off x="612489" y="1170638"/>
            <a:ext cx="5483511" cy="1153461"/>
          </a:xfrm>
        </p:spPr>
        <p:txBody>
          <a:bodyPr/>
          <a:lstStyle/>
          <a:p>
            <a:r>
              <a:rPr lang="en-US" dirty="0">
                <a:latin typeface="Calibri"/>
                <a:ea typeface="Calibri"/>
                <a:cs typeface="Calibri"/>
              </a:rPr>
              <a:t>Word Study: Morphology</a:t>
            </a:r>
            <a:endParaRPr lang="en-US" dirty="0"/>
          </a:p>
        </p:txBody>
      </p:sp>
      <p:pic>
        <p:nvPicPr>
          <p:cNvPr id="7" name="Picture Placeholder 6" descr="A structured literacy kit with green-themed instructional materials, including books, flashcards, and worksheets. A laptop displaying a digital component is also part of the set.">
            <a:extLst>
              <a:ext uri="{FF2B5EF4-FFF2-40B4-BE49-F238E27FC236}">
                <a16:creationId xmlns:a16="http://schemas.microsoft.com/office/drawing/2014/main" id="{6A0A28B8-38FA-9226-1A78-454E1CAF572A}"/>
              </a:ext>
            </a:extLst>
          </p:cNvPr>
          <p:cNvPicPr>
            <a:picLocks noGrp="1" noChangeAspect="1"/>
          </p:cNvPicPr>
          <p:nvPr>
            <p:ph type="pic" sz="quarter" idx="12"/>
          </p:nvPr>
        </p:nvPicPr>
        <p:blipFill rotWithShape="1">
          <a:blip r:embed="rId3"/>
          <a:srcRect l="2304" t="23206" b="23206"/>
          <a:stretch/>
        </p:blipFill>
        <p:spPr>
          <a:xfrm>
            <a:off x="633046" y="2658795"/>
            <a:ext cx="5791634" cy="3176856"/>
          </a:xfrm>
          <a:prstGeom prst="rect">
            <a:avLst/>
          </a:prstGeom>
        </p:spPr>
      </p:pic>
      <p:pic>
        <p:nvPicPr>
          <p:cNvPr id="8" name="Picture Placeholder 7" descr="A logo for &quot;Functional Phonics + Morphology&quot; featuring an open book with a heart shape. Below it, a phonics chart lists levels and corresponding sounds and letter combinations for reading instruction.">
            <a:extLst>
              <a:ext uri="{FF2B5EF4-FFF2-40B4-BE49-F238E27FC236}">
                <a16:creationId xmlns:a16="http://schemas.microsoft.com/office/drawing/2014/main" id="{7BC1AE70-5CCE-6107-1345-06238D3C9DDE}"/>
              </a:ext>
            </a:extLst>
          </p:cNvPr>
          <p:cNvPicPr>
            <a:picLocks noGrp="1" noChangeAspect="1"/>
          </p:cNvPicPr>
          <p:nvPr>
            <p:ph type="pic" sz="quarter" idx="13"/>
          </p:nvPr>
        </p:nvPicPr>
        <p:blipFill rotWithShape="1">
          <a:blip r:embed="rId4"/>
          <a:srcRect l="3226" t="5291" b="5291"/>
          <a:stretch/>
        </p:blipFill>
        <p:spPr>
          <a:xfrm>
            <a:off x="6963509" y="1927274"/>
            <a:ext cx="4641482" cy="4324149"/>
          </a:xfrm>
          <a:prstGeom prst="rect">
            <a:avLst/>
          </a:prstGeom>
        </p:spPr>
      </p:pic>
    </p:spTree>
    <p:extLst>
      <p:ext uri="{BB962C8B-B14F-4D97-AF65-F5344CB8AC3E}">
        <p14:creationId xmlns:p14="http://schemas.microsoft.com/office/powerpoint/2010/main" val="5225694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421A2F-2041-5839-CAF2-14939B629C3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34A5E86-0DD0-1864-EC60-EF4EDCE5EF7D}"/>
              </a:ext>
            </a:extLst>
          </p:cNvPr>
          <p:cNvSpPr>
            <a:spLocks noGrp="1"/>
          </p:cNvSpPr>
          <p:nvPr>
            <p:ph type="title"/>
          </p:nvPr>
        </p:nvSpPr>
        <p:spPr>
          <a:xfrm>
            <a:off x="612489" y="1315750"/>
            <a:ext cx="10978994" cy="822538"/>
          </a:xfrm>
        </p:spPr>
        <p:txBody>
          <a:bodyPr/>
          <a:lstStyle/>
          <a:p>
            <a:r>
              <a:rPr lang="en-US" dirty="0">
                <a:latin typeface="Calibri"/>
                <a:ea typeface="Calibri"/>
                <a:cs typeface="Calibri"/>
              </a:rPr>
              <a:t>Word Study: Making Words with Letters</a:t>
            </a:r>
            <a:endParaRPr lang="en-US" dirty="0"/>
          </a:p>
        </p:txBody>
      </p:sp>
      <p:pic>
        <p:nvPicPr>
          <p:cNvPr id="5" name="Picture Placeholder 4" descr="A literacy lesson plan from *Literacy Through WordPower* focusing on making words with letters. It includes letter recognition, sound practice, and word formation using letter and word cards.">
            <a:extLst>
              <a:ext uri="{FF2B5EF4-FFF2-40B4-BE49-F238E27FC236}">
                <a16:creationId xmlns:a16="http://schemas.microsoft.com/office/drawing/2014/main" id="{79F3FB45-1672-7A38-C8B5-FD10E8E163E5}"/>
              </a:ext>
            </a:extLst>
          </p:cNvPr>
          <p:cNvPicPr>
            <a:picLocks noGrp="1" noChangeAspect="1"/>
          </p:cNvPicPr>
          <p:nvPr>
            <p:ph type="pic" sz="quarter" idx="12"/>
          </p:nvPr>
        </p:nvPicPr>
        <p:blipFill>
          <a:blip r:embed="rId3"/>
          <a:srcRect t="24778" b="24778"/>
          <a:stretch/>
        </p:blipFill>
        <p:spPr>
          <a:xfrm>
            <a:off x="2643188" y="2290763"/>
            <a:ext cx="6973887" cy="3957637"/>
          </a:xfrm>
          <a:prstGeom prst="rect">
            <a:avLst/>
          </a:prstGeom>
          <a:ln>
            <a:solidFill>
              <a:schemeClr val="tx1"/>
            </a:solidFill>
          </a:ln>
        </p:spPr>
      </p:pic>
    </p:spTree>
    <p:extLst>
      <p:ext uri="{BB962C8B-B14F-4D97-AF65-F5344CB8AC3E}">
        <p14:creationId xmlns:p14="http://schemas.microsoft.com/office/powerpoint/2010/main" val="6014570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421A2F-2041-5839-CAF2-14939B629C3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34A5E86-0DD0-1864-EC60-EF4EDCE5EF7D}"/>
              </a:ext>
            </a:extLst>
          </p:cNvPr>
          <p:cNvSpPr>
            <a:spLocks noGrp="1"/>
          </p:cNvSpPr>
          <p:nvPr>
            <p:ph type="title"/>
          </p:nvPr>
        </p:nvSpPr>
        <p:spPr>
          <a:xfrm>
            <a:off x="612489" y="1161007"/>
            <a:ext cx="5000520" cy="1181100"/>
          </a:xfrm>
        </p:spPr>
        <p:txBody>
          <a:bodyPr/>
          <a:lstStyle/>
          <a:p>
            <a:r>
              <a:rPr lang="en-US" dirty="0">
                <a:latin typeface="Calibri"/>
                <a:ea typeface="Calibri"/>
                <a:cs typeface="Calibri"/>
              </a:rPr>
              <a:t>Word Study: Questions</a:t>
            </a:r>
            <a:endParaRPr lang="en-US" dirty="0"/>
          </a:p>
        </p:txBody>
      </p:sp>
      <p:pic>
        <p:nvPicPr>
          <p:cNvPr id="5" name="Picture Placeholder 4" descr="A digital illustration of five children facing a gray figure surrounded by red question marks. The image represents confusion, curiosity, or questioning in a learning or discussion setting.">
            <a:extLst>
              <a:ext uri="{FF2B5EF4-FFF2-40B4-BE49-F238E27FC236}">
                <a16:creationId xmlns:a16="http://schemas.microsoft.com/office/drawing/2014/main" id="{04E56823-B9FF-399C-2D26-42C7DE137120}"/>
              </a:ext>
            </a:extLst>
          </p:cNvPr>
          <p:cNvPicPr>
            <a:picLocks noGrp="1" noChangeAspect="1"/>
          </p:cNvPicPr>
          <p:nvPr>
            <p:ph type="pic" sz="quarter" idx="12"/>
          </p:nvPr>
        </p:nvPicPr>
        <p:blipFill rotWithShape="1">
          <a:blip r:embed="rId3"/>
          <a:srcRect l="12932" r="12932"/>
          <a:stretch/>
        </p:blipFill>
        <p:spPr>
          <a:xfrm>
            <a:off x="7512587" y="2111375"/>
            <a:ext cx="3067050" cy="4137025"/>
          </a:xfrm>
          <a:prstGeom prst="rect">
            <a:avLst/>
          </a:prstGeom>
          <a:ln>
            <a:solidFill>
              <a:schemeClr val="bg1"/>
            </a:solidFill>
          </a:ln>
        </p:spPr>
      </p:pic>
    </p:spTree>
    <p:extLst>
      <p:ext uri="{BB962C8B-B14F-4D97-AF65-F5344CB8AC3E}">
        <p14:creationId xmlns:p14="http://schemas.microsoft.com/office/powerpoint/2010/main" val="8533628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800A5-7435-C097-561C-92F0122561B4}"/>
              </a:ext>
            </a:extLst>
          </p:cNvPr>
          <p:cNvSpPr>
            <a:spLocks noGrp="1"/>
          </p:cNvSpPr>
          <p:nvPr>
            <p:ph type="title"/>
          </p:nvPr>
        </p:nvSpPr>
        <p:spPr>
          <a:xfrm>
            <a:off x="612489" y="1161007"/>
            <a:ext cx="3284262" cy="1181100"/>
          </a:xfrm>
        </p:spPr>
        <p:txBody>
          <a:bodyPr/>
          <a:lstStyle/>
          <a:p>
            <a:r>
              <a:rPr lang="en-US" dirty="0"/>
              <a:t>Shared Reading</a:t>
            </a:r>
          </a:p>
        </p:txBody>
      </p:sp>
      <p:pic>
        <p:nvPicPr>
          <p:cNvPr id="4" name="Picture 4" descr="Free A gorilla standing behind a chain link fence in a naturalistic outdoor setting. Stock Photo">
            <a:extLst>
              <a:ext uri="{FF2B5EF4-FFF2-40B4-BE49-F238E27FC236}">
                <a16:creationId xmlns:a16="http://schemas.microsoft.com/office/drawing/2014/main" id="{59508B09-65B4-0837-AB33-EE133D37DDCE}"/>
              </a:ext>
            </a:extLst>
          </p:cNvPr>
          <p:cNvPicPr>
            <a:picLocks noGrp="1" noChangeAspect="1" noChangeArrowheads="1"/>
          </p:cNvPicPr>
          <p:nvPr>
            <p:ph type="pic" sz="quarter" idx="12"/>
          </p:nvPr>
        </p:nvPicPr>
        <p:blipFill>
          <a:blip r:embed="rId3">
            <a:extLst>
              <a:ext uri="{28A0092B-C50C-407E-A947-70E740481C1C}">
                <a14:useLocalDpi xmlns:a14="http://schemas.microsoft.com/office/drawing/2010/main" val="0"/>
              </a:ext>
            </a:extLst>
          </a:blip>
          <a:srcRect l="23" r="23"/>
          <a:stretch>
            <a:fillRect/>
          </a:stretch>
        </p:blipFill>
        <p:spPr bwMode="auto">
          <a:xfrm>
            <a:off x="6588443" y="1676400"/>
            <a:ext cx="3038475"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59705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45D832-6AF9-C9D7-64E4-F899BB55FA6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DEDFE74-483F-61B1-7D3A-6F7AF3A43D59}"/>
              </a:ext>
            </a:extLst>
          </p:cNvPr>
          <p:cNvSpPr>
            <a:spLocks noGrp="1"/>
          </p:cNvSpPr>
          <p:nvPr>
            <p:ph type="title"/>
          </p:nvPr>
        </p:nvSpPr>
        <p:spPr/>
        <p:txBody>
          <a:bodyPr/>
          <a:lstStyle/>
          <a:p>
            <a:r>
              <a:rPr lang="en-US" dirty="0">
                <a:latin typeface="Calibri"/>
                <a:ea typeface="Calibri"/>
                <a:cs typeface="Calibri"/>
              </a:rPr>
              <a:t>Comprehension Strategy: Prediction</a:t>
            </a:r>
            <a:endParaRPr lang="en-US" b="0" dirty="0"/>
          </a:p>
        </p:txBody>
      </p:sp>
      <p:pic>
        <p:nvPicPr>
          <p:cNvPr id="4" name="Picture Placeholder 3" descr="A visual reading strategy chart with four steps: Check, Link, Uncover, and Examine. Each step includes simple illustrations and prompts to guide comprehension and prediction while reading.">
            <a:extLst>
              <a:ext uri="{FF2B5EF4-FFF2-40B4-BE49-F238E27FC236}">
                <a16:creationId xmlns:a16="http://schemas.microsoft.com/office/drawing/2014/main" id="{0661CFDD-7F08-707C-C800-C54A55A52F96}"/>
              </a:ext>
            </a:extLst>
          </p:cNvPr>
          <p:cNvPicPr>
            <a:picLocks noGrp="1" noChangeAspect="1"/>
          </p:cNvPicPr>
          <p:nvPr>
            <p:ph type="pic" sz="quarter" idx="12"/>
          </p:nvPr>
        </p:nvPicPr>
        <p:blipFill rotWithShape="1">
          <a:blip r:embed="rId3"/>
          <a:srcRect l="8924" t="14227" r="8885" b="15261"/>
          <a:stretch/>
        </p:blipFill>
        <p:spPr>
          <a:xfrm>
            <a:off x="3024553" y="2399039"/>
            <a:ext cx="6119447" cy="4056773"/>
          </a:xfrm>
          <a:prstGeom prst="rect">
            <a:avLst/>
          </a:prstGeom>
        </p:spPr>
      </p:pic>
    </p:spTree>
    <p:extLst>
      <p:ext uri="{BB962C8B-B14F-4D97-AF65-F5344CB8AC3E}">
        <p14:creationId xmlns:p14="http://schemas.microsoft.com/office/powerpoint/2010/main" val="32039149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D16172-3A2E-2DAD-893B-B1514D97A6D0}"/>
              </a:ext>
            </a:extLst>
          </p:cNvPr>
          <p:cNvSpPr>
            <a:spLocks noGrp="1"/>
          </p:cNvSpPr>
          <p:nvPr>
            <p:ph type="title"/>
          </p:nvPr>
        </p:nvSpPr>
        <p:spPr/>
        <p:txBody>
          <a:bodyPr/>
          <a:lstStyle/>
          <a:p>
            <a:r>
              <a:rPr lang="en-US" dirty="0"/>
              <a:t>Shared Reading: Finding sight words </a:t>
            </a:r>
          </a:p>
        </p:txBody>
      </p:sp>
      <p:pic>
        <p:nvPicPr>
          <p:cNvPr id="5" name="Picture Placeholder 4" descr="A cartoon detective in a black suit and hat holds a magnifying glass over one eye. The image symbolizes investigation, searching, or curiosity.">
            <a:extLst>
              <a:ext uri="{FF2B5EF4-FFF2-40B4-BE49-F238E27FC236}">
                <a16:creationId xmlns:a16="http://schemas.microsoft.com/office/drawing/2014/main" id="{F4FBD462-3EC4-8C5A-A830-14CC04E07C12}"/>
              </a:ext>
            </a:extLst>
          </p:cNvPr>
          <p:cNvPicPr>
            <a:picLocks noGrp="1" noChangeAspect="1"/>
          </p:cNvPicPr>
          <p:nvPr>
            <p:ph type="pic" sz="quarter" idx="12"/>
          </p:nvPr>
        </p:nvPicPr>
        <p:blipFill>
          <a:blip r:embed="rId3"/>
          <a:srcRect l="1" r="1"/>
          <a:stretch>
            <a:fillRect/>
          </a:stretch>
        </p:blipFill>
        <p:spPr>
          <a:xfrm>
            <a:off x="4127401" y="2425800"/>
            <a:ext cx="3924300" cy="3803650"/>
          </a:xfrm>
          <a:prstGeom prst="rect">
            <a:avLst/>
          </a:prstGeom>
        </p:spPr>
      </p:pic>
    </p:spTree>
    <p:extLst>
      <p:ext uri="{BB962C8B-B14F-4D97-AF65-F5344CB8AC3E}">
        <p14:creationId xmlns:p14="http://schemas.microsoft.com/office/powerpoint/2010/main" val="6287490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781DA2-9AE1-EDC8-3FFA-DB62BDA891CB}"/>
            </a:ext>
          </a:extLst>
        </p:cNvPr>
        <p:cNvGrpSpPr/>
        <p:nvPr/>
      </p:nvGrpSpPr>
      <p:grpSpPr>
        <a:xfrm>
          <a:off x="0" y="0"/>
          <a:ext cx="0" cy="0"/>
          <a:chOff x="0" y="0"/>
          <a:chExt cx="0" cy="0"/>
        </a:xfrm>
      </p:grpSpPr>
      <p:sp>
        <p:nvSpPr>
          <p:cNvPr id="10" name="Thought Bubble: Cloud 9">
            <a:extLst>
              <a:ext uri="{FF2B5EF4-FFF2-40B4-BE49-F238E27FC236}">
                <a16:creationId xmlns:a16="http://schemas.microsoft.com/office/drawing/2014/main" id="{ADA40B68-8B2E-EFFE-F6AA-AE146CAB7807}"/>
              </a:ext>
              <a:ext uri="{C183D7F6-B498-43B3-948B-1728B52AA6E4}">
                <adec:decorative xmlns:adec="http://schemas.microsoft.com/office/drawing/2017/decorative" val="1"/>
              </a:ext>
            </a:extLst>
          </p:cNvPr>
          <p:cNvSpPr/>
          <p:nvPr/>
        </p:nvSpPr>
        <p:spPr>
          <a:xfrm flipH="1">
            <a:off x="4728410" y="1243961"/>
            <a:ext cx="5203835" cy="2321412"/>
          </a:xfrm>
          <a:prstGeom prst="cloudCallou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2400" dirty="0">
              <a:solidFill>
                <a:schemeClr val="accent1"/>
              </a:solidFill>
            </a:endParaRPr>
          </a:p>
        </p:txBody>
      </p:sp>
      <p:sp>
        <p:nvSpPr>
          <p:cNvPr id="2" name="Title 1">
            <a:extLst>
              <a:ext uri="{FF2B5EF4-FFF2-40B4-BE49-F238E27FC236}">
                <a16:creationId xmlns:a16="http://schemas.microsoft.com/office/drawing/2014/main" id="{F5918ECD-1D2D-80CE-747C-D132120FAF93}"/>
              </a:ext>
            </a:extLst>
          </p:cNvPr>
          <p:cNvSpPr>
            <a:spLocks noGrp="1"/>
          </p:cNvSpPr>
          <p:nvPr>
            <p:ph type="title"/>
          </p:nvPr>
        </p:nvSpPr>
        <p:spPr>
          <a:xfrm>
            <a:off x="612489" y="1170638"/>
            <a:ext cx="4212174" cy="1153461"/>
          </a:xfrm>
        </p:spPr>
        <p:txBody>
          <a:bodyPr/>
          <a:lstStyle/>
          <a:p>
            <a:r>
              <a:rPr lang="en-US" dirty="0"/>
              <a:t>Shared Reading with Ivan</a:t>
            </a:r>
          </a:p>
        </p:txBody>
      </p:sp>
      <p:sp>
        <p:nvSpPr>
          <p:cNvPr id="12" name="Text Placeholder 11">
            <a:extLst>
              <a:ext uri="{FF2B5EF4-FFF2-40B4-BE49-F238E27FC236}">
                <a16:creationId xmlns:a16="http://schemas.microsoft.com/office/drawing/2014/main" id="{91D5ABF4-AD1D-E411-D040-30625DB7E6C0}"/>
              </a:ext>
            </a:extLst>
          </p:cNvPr>
          <p:cNvSpPr>
            <a:spLocks noGrp="1"/>
          </p:cNvSpPr>
          <p:nvPr>
            <p:ph type="body" sz="quarter" idx="10"/>
          </p:nvPr>
        </p:nvSpPr>
        <p:spPr>
          <a:xfrm>
            <a:off x="5456644" y="1359569"/>
            <a:ext cx="3843620" cy="1840831"/>
          </a:xfrm>
        </p:spPr>
        <p:txBody>
          <a:bodyPr anchor="ctr"/>
          <a:lstStyle/>
          <a:p>
            <a:pPr marL="0" indent="0" algn="ctr">
              <a:buNone/>
              <a:tabLst>
                <a:tab pos="60325" algn="l"/>
              </a:tabLst>
            </a:pPr>
            <a:r>
              <a:rPr lang="en-US" b="1" u="sng" dirty="0">
                <a:solidFill>
                  <a:srgbClr val="355EA9"/>
                </a:solidFill>
              </a:rPr>
              <a:t>Who</a:t>
            </a:r>
            <a:r>
              <a:rPr lang="en-US" b="1" dirty="0">
                <a:solidFill>
                  <a:srgbClr val="355EA9"/>
                </a:solidFill>
              </a:rPr>
              <a:t> is Ivan?  How would I describe him?</a:t>
            </a:r>
          </a:p>
          <a:p>
            <a:pPr marL="0" indent="0" algn="ctr">
              <a:buNone/>
              <a:tabLst>
                <a:tab pos="60325" algn="l"/>
              </a:tabLst>
            </a:pPr>
            <a:r>
              <a:rPr lang="en-US" b="1" u="sng" dirty="0">
                <a:solidFill>
                  <a:srgbClr val="355EA9"/>
                </a:solidFill>
              </a:rPr>
              <a:t>Who</a:t>
            </a:r>
            <a:r>
              <a:rPr lang="en-US" b="1" dirty="0">
                <a:solidFill>
                  <a:srgbClr val="355EA9"/>
                </a:solidFill>
              </a:rPr>
              <a:t> could be his friends?</a:t>
            </a:r>
          </a:p>
        </p:txBody>
      </p:sp>
      <p:pic>
        <p:nvPicPr>
          <p:cNvPr id="14" name="Picture Placeholder 13" descr="Young chinse boy hand on chin">
            <a:extLst>
              <a:ext uri="{FF2B5EF4-FFF2-40B4-BE49-F238E27FC236}">
                <a16:creationId xmlns:a16="http://schemas.microsoft.com/office/drawing/2014/main" id="{873F8F03-4525-5129-FD35-78A28EDF13DB}"/>
              </a:ext>
            </a:extLst>
          </p:cNvPr>
          <p:cNvPicPr>
            <a:picLocks noGrp="1" noChangeAspect="1"/>
          </p:cNvPicPr>
          <p:nvPr>
            <p:ph type="pic" sz="quarter" idx="12"/>
          </p:nvPr>
        </p:nvPicPr>
        <p:blipFill>
          <a:blip r:embed="rId3"/>
          <a:stretch>
            <a:fillRect/>
          </a:stretch>
        </p:blipFill>
        <p:spPr>
          <a:xfrm>
            <a:off x="9674939" y="2550695"/>
            <a:ext cx="845156" cy="3882019"/>
          </a:xfrm>
          <a:prstGeom prst="rect">
            <a:avLst/>
          </a:prstGeom>
          <a:ln>
            <a:solidFill>
              <a:schemeClr val="bg1"/>
            </a:solidFill>
          </a:ln>
        </p:spPr>
      </p:pic>
    </p:spTree>
    <p:extLst>
      <p:ext uri="{BB962C8B-B14F-4D97-AF65-F5344CB8AC3E}">
        <p14:creationId xmlns:p14="http://schemas.microsoft.com/office/powerpoint/2010/main" val="39224710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672F64-A950-144A-BD3D-2ECDA1DC32BC}"/>
              </a:ext>
            </a:extLst>
          </p:cNvPr>
          <p:cNvSpPr>
            <a:spLocks noGrp="1"/>
          </p:cNvSpPr>
          <p:nvPr>
            <p:ph type="title"/>
          </p:nvPr>
        </p:nvSpPr>
        <p:spPr/>
        <p:txBody>
          <a:bodyPr/>
          <a:lstStyle/>
          <a:p>
            <a:r>
              <a:rPr lang="en-US" dirty="0">
                <a:latin typeface="Calibri"/>
                <a:ea typeface="Calibri"/>
                <a:cs typeface="Calibri"/>
              </a:rPr>
              <a:t>Our Story</a:t>
            </a:r>
            <a:endParaRPr lang="en-US" dirty="0"/>
          </a:p>
        </p:txBody>
      </p:sp>
      <p:pic>
        <p:nvPicPr>
          <p:cNvPr id="8" name="Picture 7" descr="Saint Paul, Minnesota - WorldAtlas">
            <a:extLst>
              <a:ext uri="{FF2B5EF4-FFF2-40B4-BE49-F238E27FC236}">
                <a16:creationId xmlns:a16="http://schemas.microsoft.com/office/drawing/2014/main" id="{6D50B870-B40C-37DF-FD49-FAAC97893E41}"/>
              </a:ext>
            </a:extLst>
          </p:cNvPr>
          <p:cNvPicPr>
            <a:picLocks noChangeAspect="1"/>
          </p:cNvPicPr>
          <p:nvPr/>
        </p:nvPicPr>
        <p:blipFill>
          <a:blip r:embed="rId3"/>
          <a:stretch>
            <a:fillRect/>
          </a:stretch>
        </p:blipFill>
        <p:spPr>
          <a:xfrm>
            <a:off x="2360557" y="2337747"/>
            <a:ext cx="5967123" cy="3983938"/>
          </a:xfrm>
          <a:prstGeom prst="rect">
            <a:avLst/>
          </a:prstGeom>
        </p:spPr>
      </p:pic>
      <p:pic>
        <p:nvPicPr>
          <p:cNvPr id="10" name="Graphic 9" descr="Storytelling with solid fill">
            <a:extLst>
              <a:ext uri="{FF2B5EF4-FFF2-40B4-BE49-F238E27FC236}">
                <a16:creationId xmlns:a16="http://schemas.microsoft.com/office/drawing/2014/main" id="{981D14A9-596B-07F2-131D-F30F9A7AC3A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699171" y="1948543"/>
            <a:ext cx="1524000" cy="1480457"/>
          </a:xfrm>
          <a:prstGeom prst="rect">
            <a:avLst/>
          </a:prstGeom>
        </p:spPr>
      </p:pic>
      <p:pic>
        <p:nvPicPr>
          <p:cNvPr id="11" name="Graphic 10" descr="Chat outline">
            <a:extLst>
              <a:ext uri="{FF2B5EF4-FFF2-40B4-BE49-F238E27FC236}">
                <a16:creationId xmlns:a16="http://schemas.microsoft.com/office/drawing/2014/main" id="{77F9EEB7-A43F-F3AC-3E1E-6FC4AEF85A1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694858" y="4600960"/>
            <a:ext cx="1676400" cy="1709057"/>
          </a:xfrm>
          <a:prstGeom prst="rect">
            <a:avLst/>
          </a:prstGeom>
        </p:spPr>
      </p:pic>
    </p:spTree>
    <p:extLst>
      <p:ext uri="{BB962C8B-B14F-4D97-AF65-F5344CB8AC3E}">
        <p14:creationId xmlns:p14="http://schemas.microsoft.com/office/powerpoint/2010/main" val="3846948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0E0CC8-3035-FB00-4D85-95BA480F4739}"/>
              </a:ext>
            </a:extLst>
          </p:cNvPr>
          <p:cNvSpPr>
            <a:spLocks noGrp="1"/>
          </p:cNvSpPr>
          <p:nvPr>
            <p:ph type="title"/>
          </p:nvPr>
        </p:nvSpPr>
        <p:spPr>
          <a:xfrm>
            <a:off x="612489" y="1156991"/>
            <a:ext cx="10978994" cy="548980"/>
          </a:xfrm>
        </p:spPr>
        <p:txBody>
          <a:bodyPr/>
          <a:lstStyle/>
          <a:p>
            <a:r>
              <a:rPr lang="en-US" dirty="0">
                <a:latin typeface="Calibri"/>
                <a:ea typeface="Calibri"/>
                <a:cs typeface="Calibri"/>
              </a:rPr>
              <a:t>Shared Reading: Visualizing and Verbalizing</a:t>
            </a:r>
            <a:endParaRPr lang="en-US" dirty="0"/>
          </a:p>
        </p:txBody>
      </p:sp>
      <p:pic>
        <p:nvPicPr>
          <p:cNvPr id="5" name="Picture Placeholder 4" descr="Free A gorilla standing behind a chain link fence in a naturalistic outdoor setting. ">
            <a:extLst>
              <a:ext uri="{FF2B5EF4-FFF2-40B4-BE49-F238E27FC236}">
                <a16:creationId xmlns:a16="http://schemas.microsoft.com/office/drawing/2014/main" id="{8CD44858-70FA-EB86-6FA6-78DBAB78A9DC}"/>
              </a:ext>
            </a:extLst>
          </p:cNvPr>
          <p:cNvPicPr>
            <a:picLocks noGrp="1" noChangeAspect="1" noChangeArrowheads="1"/>
          </p:cNvPicPr>
          <p:nvPr>
            <p:ph type="pic" sz="quarter" idx="12"/>
          </p:nvPr>
        </p:nvPicPr>
        <p:blipFill>
          <a:blip r:embed="rId3">
            <a:extLst>
              <a:ext uri="{28A0092B-C50C-407E-A947-70E740481C1C}">
                <a14:useLocalDpi xmlns:a14="http://schemas.microsoft.com/office/drawing/2010/main" val="0"/>
              </a:ext>
            </a:extLst>
          </a:blip>
          <a:srcRect t="5350" b="5350"/>
          <a:stretch>
            <a:fillRect/>
          </a:stretch>
        </p:blipFill>
        <p:spPr bwMode="auto">
          <a:xfrm>
            <a:off x="1246188" y="2170775"/>
            <a:ext cx="3040062" cy="408305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Placeholder 6" descr="A visual learning chart focused on the question &quot;what?&quot; with a red question mark symbol. It categorizes details such as size, color, number, shape, location, movement, mood, background, perspective, time, and sound using simple icons.">
            <a:extLst>
              <a:ext uri="{FF2B5EF4-FFF2-40B4-BE49-F238E27FC236}">
                <a16:creationId xmlns:a16="http://schemas.microsoft.com/office/drawing/2014/main" id="{7A2D8CE6-15D5-219E-0C81-177B305C0F83}"/>
              </a:ext>
            </a:extLst>
          </p:cNvPr>
          <p:cNvPicPr>
            <a:picLocks noGrp="1" noChangeAspect="1"/>
          </p:cNvPicPr>
          <p:nvPr>
            <p:ph type="pic" sz="quarter" idx="13"/>
          </p:nvPr>
        </p:nvPicPr>
        <p:blipFill rotWithShape="1">
          <a:blip r:embed="rId4"/>
          <a:srcRect l="2798" t="3937" r="4756" b="3562"/>
          <a:stretch/>
        </p:blipFill>
        <p:spPr>
          <a:xfrm>
            <a:off x="5486400" y="1945401"/>
            <a:ext cx="5732063" cy="4431892"/>
          </a:xfrm>
          <a:prstGeom prst="rect">
            <a:avLst/>
          </a:prstGeom>
          <a:ln>
            <a:solidFill>
              <a:schemeClr val="tx1"/>
            </a:solidFill>
          </a:ln>
        </p:spPr>
      </p:pic>
    </p:spTree>
    <p:extLst>
      <p:ext uri="{BB962C8B-B14F-4D97-AF65-F5344CB8AC3E}">
        <p14:creationId xmlns:p14="http://schemas.microsoft.com/office/powerpoint/2010/main" val="121017451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1E978A-844F-BE4D-804C-E4CB16D6C309}"/>
              </a:ext>
            </a:extLst>
          </p:cNvPr>
          <p:cNvSpPr>
            <a:spLocks noGrp="1"/>
          </p:cNvSpPr>
          <p:nvPr>
            <p:ph type="title"/>
          </p:nvPr>
        </p:nvSpPr>
        <p:spPr>
          <a:xfrm>
            <a:off x="612489" y="1143342"/>
            <a:ext cx="10978994" cy="1180758"/>
          </a:xfrm>
        </p:spPr>
        <p:txBody>
          <a:bodyPr/>
          <a:lstStyle/>
          <a:p>
            <a:r>
              <a:rPr lang="en-US" dirty="0">
                <a:latin typeface="Calibri"/>
                <a:ea typeface="Calibri"/>
                <a:cs typeface="Calibri"/>
              </a:rPr>
              <a:t>Shared Reading: Visualizing and Verbalizing </a:t>
            </a:r>
            <a:r>
              <a:rPr lang="en-US" dirty="0" err="1">
                <a:latin typeface="Calibri"/>
                <a:ea typeface="Calibri"/>
                <a:cs typeface="Calibri"/>
              </a:rPr>
              <a:t>cont</a:t>
            </a:r>
            <a:endParaRPr lang="en-US" dirty="0">
              <a:ea typeface="Calibri"/>
            </a:endParaRPr>
          </a:p>
        </p:txBody>
      </p:sp>
      <p:pic>
        <p:nvPicPr>
          <p:cNvPr id="10" name="Picture Placeholder 9" descr="A passage titled *how I look* describing the appearance and presence of a gorilla. The text uses vivid imagery to depict the gorilla’s size, strength, and connection to other great apes.">
            <a:extLst>
              <a:ext uri="{FF2B5EF4-FFF2-40B4-BE49-F238E27FC236}">
                <a16:creationId xmlns:a16="http://schemas.microsoft.com/office/drawing/2014/main" id="{915648D5-19D9-4413-4284-EC47957B1816}"/>
              </a:ext>
            </a:extLst>
          </p:cNvPr>
          <p:cNvPicPr>
            <a:picLocks noGrp="1" noChangeAspect="1"/>
          </p:cNvPicPr>
          <p:nvPr>
            <p:ph type="pic" sz="quarter" idx="12"/>
          </p:nvPr>
        </p:nvPicPr>
        <p:blipFill>
          <a:blip r:embed="rId3"/>
          <a:stretch>
            <a:fillRect/>
          </a:stretch>
        </p:blipFill>
        <p:spPr>
          <a:xfrm>
            <a:off x="612489" y="2745230"/>
            <a:ext cx="7155976" cy="2975055"/>
          </a:xfrm>
          <a:prstGeom prst="rect">
            <a:avLst/>
          </a:prstGeom>
        </p:spPr>
      </p:pic>
      <p:pic>
        <p:nvPicPr>
          <p:cNvPr id="9" name="Picture Placeholder 8" descr="A visual concept mapping chart focused on the question &quot;what?&quot; with a red question mark symbol. It categorizes details like size, color, number, shape, location, movement, mood, background, perspective, time, and sound using simple icons.">
            <a:extLst>
              <a:ext uri="{FF2B5EF4-FFF2-40B4-BE49-F238E27FC236}">
                <a16:creationId xmlns:a16="http://schemas.microsoft.com/office/drawing/2014/main" id="{95AF9060-60E1-D59F-1510-E7866ECB510C}"/>
              </a:ext>
            </a:extLst>
          </p:cNvPr>
          <p:cNvPicPr>
            <a:picLocks noGrp="1" noChangeAspect="1"/>
          </p:cNvPicPr>
          <p:nvPr>
            <p:ph type="pic" sz="quarter" idx="13"/>
          </p:nvPr>
        </p:nvPicPr>
        <p:blipFill rotWithShape="1">
          <a:blip r:embed="rId4"/>
          <a:srcRect l="3358" r="4829" b="3596"/>
          <a:stretch/>
        </p:blipFill>
        <p:spPr>
          <a:xfrm>
            <a:off x="8065827" y="2741496"/>
            <a:ext cx="3671247" cy="2978789"/>
          </a:xfrm>
          <a:prstGeom prst="rect">
            <a:avLst/>
          </a:prstGeom>
          <a:ln>
            <a:solidFill>
              <a:schemeClr val="tx1"/>
            </a:solidFill>
          </a:ln>
        </p:spPr>
      </p:pic>
    </p:spTree>
    <p:extLst>
      <p:ext uri="{BB962C8B-B14F-4D97-AF65-F5344CB8AC3E}">
        <p14:creationId xmlns:p14="http://schemas.microsoft.com/office/powerpoint/2010/main" val="10693026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D1E752-1966-9B76-E321-63B49BE08EC2}"/>
              </a:ext>
            </a:extLst>
          </p:cNvPr>
          <p:cNvSpPr>
            <a:spLocks noGrp="1"/>
          </p:cNvSpPr>
          <p:nvPr>
            <p:ph type="title"/>
          </p:nvPr>
        </p:nvSpPr>
        <p:spPr>
          <a:xfrm>
            <a:off x="612489" y="1161007"/>
            <a:ext cx="5483511" cy="1181100"/>
          </a:xfrm>
        </p:spPr>
        <p:txBody>
          <a:bodyPr/>
          <a:lstStyle/>
          <a:p>
            <a:r>
              <a:rPr lang="en-US" dirty="0">
                <a:latin typeface="Calibri"/>
                <a:ea typeface="Calibri"/>
                <a:cs typeface="Calibri"/>
              </a:rPr>
              <a:t>Strategy: Main Idea and Details</a:t>
            </a:r>
            <a:endParaRPr lang="en-US" dirty="0">
              <a:ea typeface="Calibri"/>
            </a:endParaRPr>
          </a:p>
        </p:txBody>
      </p:sp>
      <p:pic>
        <p:nvPicPr>
          <p:cNvPr id="4" name="Picture Placeholder 3" descr="A structured chart outlining a *Main Idea &amp; Details Strategy* with five steps. Each step includes an image and instructions on identifying the topic, essential details, clarifying information, relationships, and inferring the main idea.">
            <a:extLst>
              <a:ext uri="{FF2B5EF4-FFF2-40B4-BE49-F238E27FC236}">
                <a16:creationId xmlns:a16="http://schemas.microsoft.com/office/drawing/2014/main" id="{AAD1D352-28BB-CBC1-C9BE-035424B050A7}"/>
              </a:ext>
            </a:extLst>
          </p:cNvPr>
          <p:cNvPicPr>
            <a:picLocks noGrp="1" noChangeAspect="1"/>
          </p:cNvPicPr>
          <p:nvPr>
            <p:ph type="pic" sz="quarter" idx="12"/>
          </p:nvPr>
        </p:nvPicPr>
        <p:blipFill rotWithShape="1">
          <a:blip r:embed="rId3"/>
          <a:srcRect l="4136" t="3398" r="9176" b="3055"/>
          <a:stretch/>
        </p:blipFill>
        <p:spPr>
          <a:xfrm>
            <a:off x="6851176" y="1351128"/>
            <a:ext cx="4075741" cy="5100851"/>
          </a:xfrm>
          <a:prstGeom prst="rect">
            <a:avLst/>
          </a:prstGeom>
        </p:spPr>
      </p:pic>
    </p:spTree>
    <p:extLst>
      <p:ext uri="{BB962C8B-B14F-4D97-AF65-F5344CB8AC3E}">
        <p14:creationId xmlns:p14="http://schemas.microsoft.com/office/powerpoint/2010/main" val="123956421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82B32C-EADC-0B4F-7C74-C6DB7C0273B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EB0D243-327D-B0E9-F2A6-3E626111208C}"/>
              </a:ext>
            </a:extLst>
          </p:cNvPr>
          <p:cNvSpPr>
            <a:spLocks noGrp="1"/>
          </p:cNvSpPr>
          <p:nvPr>
            <p:ph type="title"/>
          </p:nvPr>
        </p:nvSpPr>
        <p:spPr>
          <a:xfrm>
            <a:off x="612489" y="1338427"/>
            <a:ext cx="10978994" cy="804271"/>
          </a:xfrm>
        </p:spPr>
        <p:txBody>
          <a:bodyPr/>
          <a:lstStyle/>
          <a:p>
            <a:r>
              <a:rPr lang="en-US" dirty="0">
                <a:latin typeface="Calibri"/>
                <a:ea typeface="Calibri"/>
                <a:cs typeface="Calibri"/>
              </a:rPr>
              <a:t>Shared Reading: Thinking Reading </a:t>
            </a:r>
            <a:endParaRPr lang="en-US" dirty="0">
              <a:ea typeface="Calibri"/>
            </a:endParaRPr>
          </a:p>
        </p:txBody>
      </p:sp>
      <p:pic>
        <p:nvPicPr>
          <p:cNvPr id="4" name="Picture Placeholder 3" descr="A *Think Alouds* visual chart featuring twelve thought prompts with simple illustrations. It includes phrases like &quot;I wonder why...&quot;, &quot;I'm confused by...&quot;, and &quot;The most important thing to remember is...&quot; to support reading comprehension and critical thinking.">
            <a:extLst>
              <a:ext uri="{FF2B5EF4-FFF2-40B4-BE49-F238E27FC236}">
                <a16:creationId xmlns:a16="http://schemas.microsoft.com/office/drawing/2014/main" id="{3696B2C7-64D8-5C91-11E8-48879A6BEA0E}"/>
              </a:ext>
            </a:extLst>
          </p:cNvPr>
          <p:cNvPicPr>
            <a:picLocks noGrp="1" noChangeAspect="1"/>
          </p:cNvPicPr>
          <p:nvPr>
            <p:ph type="pic" sz="quarter" idx="12"/>
          </p:nvPr>
        </p:nvPicPr>
        <p:blipFill rotWithShape="1">
          <a:blip r:embed="rId3"/>
          <a:srcRect l="14111" t="7711" r="14722" b="5169"/>
          <a:stretch/>
        </p:blipFill>
        <p:spPr>
          <a:xfrm>
            <a:off x="3739486" y="2324100"/>
            <a:ext cx="4763061" cy="4120294"/>
          </a:xfrm>
          <a:prstGeom prst="rect">
            <a:avLst/>
          </a:prstGeom>
          <a:ln>
            <a:solidFill>
              <a:schemeClr val="tx1"/>
            </a:solidFill>
          </a:ln>
        </p:spPr>
      </p:pic>
    </p:spTree>
    <p:extLst>
      <p:ext uri="{BB962C8B-B14F-4D97-AF65-F5344CB8AC3E}">
        <p14:creationId xmlns:p14="http://schemas.microsoft.com/office/powerpoint/2010/main" val="6720425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1FC432-0AEA-0A72-2A26-01CDB48B9637}"/>
              </a:ext>
            </a:extLst>
          </p:cNvPr>
          <p:cNvSpPr>
            <a:spLocks noGrp="1"/>
          </p:cNvSpPr>
          <p:nvPr>
            <p:ph type="title"/>
          </p:nvPr>
        </p:nvSpPr>
        <p:spPr>
          <a:xfrm>
            <a:off x="612490" y="1161007"/>
            <a:ext cx="5133218" cy="1181100"/>
          </a:xfrm>
        </p:spPr>
        <p:txBody>
          <a:bodyPr/>
          <a:lstStyle/>
          <a:p>
            <a:r>
              <a:rPr lang="en-US" dirty="0">
                <a:latin typeface="Calibri"/>
                <a:ea typeface="Calibri"/>
                <a:cs typeface="Calibri"/>
              </a:rPr>
              <a:t>Shared Reading: Inference Strategy</a:t>
            </a:r>
            <a:endParaRPr lang="en-US" dirty="0"/>
          </a:p>
        </p:txBody>
      </p:sp>
      <p:pic>
        <p:nvPicPr>
          <p:cNvPr id="5" name="Picture Placeholder 4" descr="A structured *Inference Strategy* guide with five steps: interacting with the passage, noting prior knowledge, finding clues, exploring supporting details, and returning to the question. Each step includes a short explanation and an accompanying visual icon.">
            <a:extLst>
              <a:ext uri="{FF2B5EF4-FFF2-40B4-BE49-F238E27FC236}">
                <a16:creationId xmlns:a16="http://schemas.microsoft.com/office/drawing/2014/main" id="{1042272E-0FB7-7433-46B6-78C9AA7FB7DA}"/>
              </a:ext>
            </a:extLst>
          </p:cNvPr>
          <p:cNvPicPr>
            <a:picLocks noGrp="1" noChangeAspect="1"/>
          </p:cNvPicPr>
          <p:nvPr>
            <p:ph type="pic" sz="quarter" idx="12"/>
          </p:nvPr>
        </p:nvPicPr>
        <p:blipFill>
          <a:blip r:embed="rId3"/>
          <a:srcRect l="1359" r="1359"/>
          <a:stretch>
            <a:fillRect/>
          </a:stretch>
        </p:blipFill>
        <p:spPr>
          <a:xfrm>
            <a:off x="7316954" y="1296537"/>
            <a:ext cx="3577239" cy="5115637"/>
          </a:xfrm>
          <a:prstGeom prst="rect">
            <a:avLst/>
          </a:prstGeom>
        </p:spPr>
      </p:pic>
    </p:spTree>
    <p:extLst>
      <p:ext uri="{BB962C8B-B14F-4D97-AF65-F5344CB8AC3E}">
        <p14:creationId xmlns:p14="http://schemas.microsoft.com/office/powerpoint/2010/main" val="358523102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0E0CC8-3035-FB00-4D85-95BA480F4739}"/>
              </a:ext>
            </a:extLst>
          </p:cNvPr>
          <p:cNvSpPr>
            <a:spLocks noGrp="1"/>
          </p:cNvSpPr>
          <p:nvPr>
            <p:ph type="title"/>
          </p:nvPr>
        </p:nvSpPr>
        <p:spPr>
          <a:xfrm>
            <a:off x="612489" y="1375354"/>
            <a:ext cx="10978994" cy="699105"/>
          </a:xfrm>
        </p:spPr>
        <p:txBody>
          <a:bodyPr/>
          <a:lstStyle/>
          <a:p>
            <a:r>
              <a:rPr lang="en-US" dirty="0">
                <a:latin typeface="Calibri"/>
                <a:ea typeface="Calibri"/>
                <a:cs typeface="Calibri"/>
              </a:rPr>
              <a:t>Shared Writing: Visualizing and Verbalizing</a:t>
            </a:r>
            <a:endParaRPr lang="en-US" dirty="0"/>
          </a:p>
        </p:txBody>
      </p:sp>
      <p:pic>
        <p:nvPicPr>
          <p:cNvPr id="5" name="Picture Placeholder 4" descr="Free A gorilla standing behind a chain link fence in a naturalistic outdoor setting. Stock Photo">
            <a:extLst>
              <a:ext uri="{FF2B5EF4-FFF2-40B4-BE49-F238E27FC236}">
                <a16:creationId xmlns:a16="http://schemas.microsoft.com/office/drawing/2014/main" id="{8CD44858-70FA-EB86-6FA6-78DBAB78A9DC}"/>
              </a:ext>
            </a:extLst>
          </p:cNvPr>
          <p:cNvPicPr>
            <a:picLocks noGrp="1" noChangeAspect="1" noChangeArrowheads="1"/>
          </p:cNvPicPr>
          <p:nvPr>
            <p:ph type="pic" sz="quarter" idx="12"/>
          </p:nvPr>
        </p:nvPicPr>
        <p:blipFill>
          <a:blip r:embed="rId3">
            <a:extLst>
              <a:ext uri="{28A0092B-C50C-407E-A947-70E740481C1C}">
                <a14:useLocalDpi xmlns:a14="http://schemas.microsoft.com/office/drawing/2010/main" val="0"/>
              </a:ext>
            </a:extLst>
          </a:blip>
          <a:srcRect t="5350" b="5350"/>
          <a:stretch>
            <a:fillRect/>
          </a:stretch>
        </p:blipFill>
        <p:spPr bwMode="auto">
          <a:xfrm>
            <a:off x="1246188" y="2252663"/>
            <a:ext cx="3040062" cy="408305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Placeholder 6" descr="A visual organizer focused on the question &quot;what?&quot; with a red question mark symbol. It categorizes details such as size, color, number, shape, location, movement, mood, background, perspective, time, and sound using simple icons.">
            <a:extLst>
              <a:ext uri="{FF2B5EF4-FFF2-40B4-BE49-F238E27FC236}">
                <a16:creationId xmlns:a16="http://schemas.microsoft.com/office/drawing/2014/main" id="{7A2D8CE6-15D5-219E-0C81-177B305C0F83}"/>
              </a:ext>
            </a:extLst>
          </p:cNvPr>
          <p:cNvPicPr>
            <a:picLocks noGrp="1" noChangeAspect="1"/>
          </p:cNvPicPr>
          <p:nvPr>
            <p:ph type="pic" sz="quarter" idx="13"/>
          </p:nvPr>
        </p:nvPicPr>
        <p:blipFill rotWithShape="1">
          <a:blip r:embed="rId4"/>
          <a:srcRect l="1243" t="2054" r="4477" b="4212"/>
          <a:stretch/>
        </p:blipFill>
        <p:spPr>
          <a:xfrm>
            <a:off x="5800300" y="2252664"/>
            <a:ext cx="5336278" cy="4099620"/>
          </a:xfrm>
          <a:prstGeom prst="rect">
            <a:avLst/>
          </a:prstGeom>
          <a:ln>
            <a:solidFill>
              <a:schemeClr val="tx1"/>
            </a:solidFill>
          </a:ln>
        </p:spPr>
      </p:pic>
    </p:spTree>
    <p:extLst>
      <p:ext uri="{BB962C8B-B14F-4D97-AF65-F5344CB8AC3E}">
        <p14:creationId xmlns:p14="http://schemas.microsoft.com/office/powerpoint/2010/main" val="142047215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620935-7C01-0E67-C06C-5D261B1E6877}"/>
              </a:ext>
            </a:extLst>
          </p:cNvPr>
          <p:cNvSpPr>
            <a:spLocks noGrp="1"/>
          </p:cNvSpPr>
          <p:nvPr>
            <p:ph type="title"/>
          </p:nvPr>
        </p:nvSpPr>
        <p:spPr/>
        <p:txBody>
          <a:bodyPr/>
          <a:lstStyle/>
          <a:p>
            <a:r>
              <a:rPr lang="en-US" dirty="0">
                <a:latin typeface="Calibri"/>
                <a:ea typeface="Calibri"/>
                <a:cs typeface="Calibri"/>
              </a:rPr>
              <a:t>Shared Writing: Personal</a:t>
            </a:r>
            <a:endParaRPr lang="en-US" dirty="0"/>
          </a:p>
        </p:txBody>
      </p:sp>
      <p:pic>
        <p:nvPicPr>
          <p:cNvPr id="13" name="Picture Placeholder 5" descr="HD wallpaper: white paper beside pens and erasers on top of brown ...">
            <a:extLst>
              <a:ext uri="{FF2B5EF4-FFF2-40B4-BE49-F238E27FC236}">
                <a16:creationId xmlns:a16="http://schemas.microsoft.com/office/drawing/2014/main" id="{E0958053-64B4-586B-15C7-A721F382F12F}"/>
              </a:ext>
            </a:extLst>
          </p:cNvPr>
          <p:cNvPicPr>
            <a:picLocks noGrp="1" noChangeAspect="1"/>
          </p:cNvPicPr>
          <p:nvPr>
            <p:ph type="pic" sz="quarter" idx="12"/>
          </p:nvPr>
        </p:nvPicPr>
        <p:blipFill rotWithShape="1">
          <a:blip r:embed="rId3"/>
          <a:srcRect t="8313" b="5386"/>
          <a:stretch/>
        </p:blipFill>
        <p:spPr>
          <a:xfrm>
            <a:off x="2525761" y="2355436"/>
            <a:ext cx="6175757" cy="4263732"/>
          </a:xfrm>
          <a:prstGeom prst="rect">
            <a:avLst/>
          </a:prstGeom>
        </p:spPr>
      </p:pic>
      <p:sp>
        <p:nvSpPr>
          <p:cNvPr id="4" name="Text Placeholder 3">
            <a:extLst>
              <a:ext uri="{FF2B5EF4-FFF2-40B4-BE49-F238E27FC236}">
                <a16:creationId xmlns:a16="http://schemas.microsoft.com/office/drawing/2014/main" id="{90A6DBCF-20F3-FEB0-3F69-7E5A1F16B981}"/>
              </a:ext>
            </a:extLst>
          </p:cNvPr>
          <p:cNvSpPr>
            <a:spLocks noGrp="1"/>
          </p:cNvSpPr>
          <p:nvPr>
            <p:ph type="body" sz="quarter" idx="10"/>
          </p:nvPr>
        </p:nvSpPr>
        <p:spPr/>
        <p:txBody>
          <a:bodyPr anchor="ctr"/>
          <a:lstStyle/>
          <a:p>
            <a:pPr marL="0" indent="0">
              <a:lnSpc>
                <a:spcPct val="125000"/>
              </a:lnSpc>
              <a:spcAft>
                <a:spcPts val="1800"/>
              </a:spcAft>
              <a:buNone/>
            </a:pPr>
            <a:r>
              <a:rPr lang="en-US" b="1" dirty="0"/>
              <a:t>I have....</a:t>
            </a:r>
          </a:p>
          <a:p>
            <a:pPr marL="0" indent="0">
              <a:lnSpc>
                <a:spcPct val="125000"/>
              </a:lnSpc>
              <a:spcAft>
                <a:spcPts val="1800"/>
              </a:spcAft>
              <a:buNone/>
            </a:pPr>
            <a:r>
              <a:rPr lang="en-US" b="1" dirty="0"/>
              <a:t>You have...</a:t>
            </a:r>
          </a:p>
          <a:p>
            <a:pPr marL="0" indent="0">
              <a:lnSpc>
                <a:spcPct val="125000"/>
              </a:lnSpc>
              <a:spcAft>
                <a:spcPts val="1800"/>
              </a:spcAft>
              <a:buNone/>
            </a:pPr>
            <a:r>
              <a:rPr lang="en-US" b="1" dirty="0"/>
              <a:t>I am...</a:t>
            </a:r>
          </a:p>
        </p:txBody>
      </p:sp>
    </p:spTree>
    <p:extLst>
      <p:ext uri="{BB962C8B-B14F-4D97-AF65-F5344CB8AC3E}">
        <p14:creationId xmlns:p14="http://schemas.microsoft.com/office/powerpoint/2010/main" val="312022104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7D02BC-6584-D281-A11E-F42A237A06EB}"/>
              </a:ext>
            </a:extLst>
          </p:cNvPr>
          <p:cNvSpPr>
            <a:spLocks noGrp="1"/>
          </p:cNvSpPr>
          <p:nvPr>
            <p:ph type="title"/>
          </p:nvPr>
        </p:nvSpPr>
        <p:spPr/>
        <p:txBody>
          <a:bodyPr/>
          <a:lstStyle/>
          <a:p>
            <a:r>
              <a:rPr lang="en-US" dirty="0">
                <a:latin typeface="Calibri"/>
                <a:ea typeface="Calibri"/>
                <a:cs typeface="Calibri"/>
              </a:rPr>
              <a:t>Shared Writing: About Others</a:t>
            </a:r>
            <a:endParaRPr lang="en-US" dirty="0"/>
          </a:p>
        </p:txBody>
      </p:sp>
      <p:pic>
        <p:nvPicPr>
          <p:cNvPr id="6" name="Picture Placeholder 5" descr="HD wallpaper: white paper beside pens and erasers on top of brown ...">
            <a:extLst>
              <a:ext uri="{FF2B5EF4-FFF2-40B4-BE49-F238E27FC236}">
                <a16:creationId xmlns:a16="http://schemas.microsoft.com/office/drawing/2014/main" id="{BE8881A9-4904-1FBB-29E5-3C95080630D1}"/>
              </a:ext>
            </a:extLst>
          </p:cNvPr>
          <p:cNvPicPr>
            <a:picLocks noGrp="1" noChangeAspect="1"/>
          </p:cNvPicPr>
          <p:nvPr>
            <p:ph type="pic" sz="quarter" idx="12"/>
          </p:nvPr>
        </p:nvPicPr>
        <p:blipFill rotWithShape="1">
          <a:blip r:embed="rId3"/>
          <a:srcRect t="8313" b="5386"/>
          <a:stretch/>
        </p:blipFill>
        <p:spPr>
          <a:xfrm>
            <a:off x="2525761" y="2355436"/>
            <a:ext cx="6175757" cy="4263732"/>
          </a:xfrm>
          <a:prstGeom prst="rect">
            <a:avLst/>
          </a:prstGeom>
        </p:spPr>
      </p:pic>
      <p:sp>
        <p:nvSpPr>
          <p:cNvPr id="3" name="Text Placeholder 2">
            <a:extLst>
              <a:ext uri="{FF2B5EF4-FFF2-40B4-BE49-F238E27FC236}">
                <a16:creationId xmlns:a16="http://schemas.microsoft.com/office/drawing/2014/main" id="{4D8D4258-B1B1-3274-585D-9FBB0A2639CF}"/>
              </a:ext>
            </a:extLst>
          </p:cNvPr>
          <p:cNvSpPr>
            <a:spLocks noGrp="1"/>
          </p:cNvSpPr>
          <p:nvPr>
            <p:ph type="body" sz="quarter" idx="4294967295"/>
          </p:nvPr>
        </p:nvSpPr>
        <p:spPr>
          <a:xfrm>
            <a:off x="3179929" y="2947916"/>
            <a:ext cx="4804012" cy="2888008"/>
          </a:xfrm>
        </p:spPr>
        <p:txBody>
          <a:bodyPr/>
          <a:lstStyle/>
          <a:p>
            <a:pPr marL="0" indent="0">
              <a:lnSpc>
                <a:spcPct val="125000"/>
              </a:lnSpc>
              <a:spcAft>
                <a:spcPts val="6000"/>
              </a:spcAft>
              <a:buNone/>
            </a:pPr>
            <a:r>
              <a:rPr lang="en-US" b="1" dirty="0"/>
              <a:t>Who is Ivan?</a:t>
            </a:r>
          </a:p>
          <a:p>
            <a:pPr marL="0" indent="0">
              <a:lnSpc>
                <a:spcPct val="125000"/>
              </a:lnSpc>
              <a:spcAft>
                <a:spcPts val="6000"/>
              </a:spcAft>
              <a:buNone/>
            </a:pPr>
            <a:r>
              <a:rPr lang="en-US" b="1" dirty="0"/>
              <a:t>Who are Ivan's friends?</a:t>
            </a:r>
          </a:p>
        </p:txBody>
      </p:sp>
    </p:spTree>
    <p:extLst>
      <p:ext uri="{BB962C8B-B14F-4D97-AF65-F5344CB8AC3E}">
        <p14:creationId xmlns:p14="http://schemas.microsoft.com/office/powerpoint/2010/main" val="28619504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67B4CE-050C-21E1-D102-A7ADFAF59BBE}"/>
              </a:ext>
            </a:extLst>
          </p:cNvPr>
          <p:cNvSpPr>
            <a:spLocks noGrp="1"/>
          </p:cNvSpPr>
          <p:nvPr>
            <p:ph type="title"/>
          </p:nvPr>
        </p:nvSpPr>
        <p:spPr/>
        <p:txBody>
          <a:bodyPr/>
          <a:lstStyle/>
          <a:p>
            <a:r>
              <a:rPr lang="en-US" dirty="0">
                <a:latin typeface="Calibri"/>
                <a:ea typeface="Calibri"/>
                <a:cs typeface="Calibri"/>
              </a:rPr>
              <a:t>Shared Writing</a:t>
            </a:r>
            <a:endParaRPr lang="en-US" dirty="0"/>
          </a:p>
        </p:txBody>
      </p:sp>
      <p:pic>
        <p:nvPicPr>
          <p:cNvPr id="6" name="Picture 4" descr="Free A gorilla standing behind a chain link fence in a naturalistic outdoor setting. Stock Photo">
            <a:extLst>
              <a:ext uri="{FF2B5EF4-FFF2-40B4-BE49-F238E27FC236}">
                <a16:creationId xmlns:a16="http://schemas.microsoft.com/office/drawing/2014/main" id="{26464081-BBC8-57C3-2C5C-07E7B07D677A}"/>
              </a:ext>
            </a:extLst>
          </p:cNvPr>
          <p:cNvPicPr>
            <a:picLocks noGrp="1" noChangeAspect="1" noChangeArrowheads="1"/>
          </p:cNvPicPr>
          <p:nvPr>
            <p:ph type="pic" sz="quarter" idx="12"/>
          </p:nvPr>
        </p:nvPicPr>
        <p:blipFill>
          <a:blip r:embed="rId3">
            <a:extLst>
              <a:ext uri="{28A0092B-C50C-407E-A947-70E740481C1C}">
                <a14:useLocalDpi xmlns:a14="http://schemas.microsoft.com/office/drawing/2010/main" val="0"/>
              </a:ext>
            </a:extLst>
          </a:blip>
          <a:srcRect t="9060" b="9060"/>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323220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F7E1ED-A5EE-3E1C-B91C-CBECE49AAE37}"/>
              </a:ext>
            </a:extLst>
          </p:cNvPr>
          <p:cNvSpPr>
            <a:spLocks noGrp="1"/>
          </p:cNvSpPr>
          <p:nvPr>
            <p:ph type="title"/>
          </p:nvPr>
        </p:nvSpPr>
        <p:spPr>
          <a:xfrm>
            <a:off x="612489" y="1324783"/>
            <a:ext cx="10978994" cy="872509"/>
          </a:xfrm>
        </p:spPr>
        <p:txBody>
          <a:bodyPr/>
          <a:lstStyle/>
          <a:p>
            <a:r>
              <a:rPr lang="en-US" dirty="0">
                <a:latin typeface="Calibri"/>
                <a:ea typeface="Calibri"/>
                <a:cs typeface="Calibri"/>
              </a:rPr>
              <a:t>Shared Writing:</a:t>
            </a:r>
            <a:endParaRPr lang="en-US" dirty="0"/>
          </a:p>
        </p:txBody>
      </p:sp>
      <p:pic>
        <p:nvPicPr>
          <p:cNvPr id="4" name="Picture Placeholder 3" descr="A visual story comprehension worksheet with four prompts: &quot;Who is in the story?&quot;, &quot;What are they doing?&quot;, &quot;Where are they doing this?&quot;, and &quot;What happened next?&quot;. Each section includes an illustration to support understanding.">
            <a:extLst>
              <a:ext uri="{FF2B5EF4-FFF2-40B4-BE49-F238E27FC236}">
                <a16:creationId xmlns:a16="http://schemas.microsoft.com/office/drawing/2014/main" id="{C383FE6C-6DCD-7B17-035D-E65CD3F1D22A}"/>
              </a:ext>
            </a:extLst>
          </p:cNvPr>
          <p:cNvPicPr>
            <a:picLocks noGrp="1" noChangeAspect="1"/>
          </p:cNvPicPr>
          <p:nvPr>
            <p:ph type="pic" sz="quarter" idx="12"/>
          </p:nvPr>
        </p:nvPicPr>
        <p:blipFill rotWithShape="1">
          <a:blip r:embed="rId3"/>
          <a:srcRect l="3336" t="4887" r="12091" b="3147"/>
          <a:stretch/>
        </p:blipFill>
        <p:spPr>
          <a:xfrm>
            <a:off x="3714466" y="2398335"/>
            <a:ext cx="4790364" cy="4027488"/>
          </a:xfrm>
          <a:prstGeom prst="rect">
            <a:avLst/>
          </a:prstGeom>
          <a:ln>
            <a:solidFill>
              <a:schemeClr val="tx1"/>
            </a:solidFill>
          </a:ln>
        </p:spPr>
      </p:pic>
    </p:spTree>
    <p:extLst>
      <p:ext uri="{BB962C8B-B14F-4D97-AF65-F5344CB8AC3E}">
        <p14:creationId xmlns:p14="http://schemas.microsoft.com/office/powerpoint/2010/main" val="3111970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FDD8CF-7A50-B1E7-4592-FDAAE7BA9C4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0DEEC21-5964-7A30-F56E-DD60096B4905}"/>
              </a:ext>
            </a:extLst>
          </p:cNvPr>
          <p:cNvSpPr>
            <a:spLocks noGrp="1"/>
          </p:cNvSpPr>
          <p:nvPr>
            <p:ph type="title"/>
          </p:nvPr>
        </p:nvSpPr>
        <p:spPr>
          <a:xfrm>
            <a:off x="612489" y="1170638"/>
            <a:ext cx="2908633" cy="1153461"/>
          </a:xfrm>
        </p:spPr>
        <p:txBody>
          <a:bodyPr/>
          <a:lstStyle/>
          <a:p>
            <a:r>
              <a:rPr lang="en-US" dirty="0">
                <a:latin typeface="Calibri"/>
                <a:ea typeface="Calibri"/>
                <a:cs typeface="Calibri"/>
              </a:rPr>
              <a:t>The WHY:</a:t>
            </a:r>
            <a:endParaRPr lang="en-US" dirty="0">
              <a:ea typeface="Calibri"/>
            </a:endParaRPr>
          </a:p>
        </p:txBody>
      </p:sp>
      <p:pic>
        <p:nvPicPr>
          <p:cNvPr id="5" name="Picture 4" descr="A cover image for *Fusion Reading* with a blue background and white stylized text. The word &quot;Fusion&quot; appears dynamic with a motion effect, and a geometric pattern is displayed at the bottom.">
            <a:extLst>
              <a:ext uri="{FF2B5EF4-FFF2-40B4-BE49-F238E27FC236}">
                <a16:creationId xmlns:a16="http://schemas.microsoft.com/office/drawing/2014/main" id="{BEA44C9F-0D8B-5741-36B1-0381BE3D40EE}"/>
              </a:ext>
            </a:extLst>
          </p:cNvPr>
          <p:cNvPicPr>
            <a:picLocks noChangeAspect="1"/>
          </p:cNvPicPr>
          <p:nvPr/>
        </p:nvPicPr>
        <p:blipFill>
          <a:blip r:embed="rId3"/>
          <a:stretch>
            <a:fillRect/>
          </a:stretch>
        </p:blipFill>
        <p:spPr>
          <a:xfrm>
            <a:off x="4190999" y="2111607"/>
            <a:ext cx="3353277" cy="4241896"/>
          </a:xfrm>
          <a:prstGeom prst="rect">
            <a:avLst/>
          </a:prstGeom>
          <a:ln w="12700">
            <a:solidFill>
              <a:schemeClr val="tx1"/>
            </a:solidFill>
          </a:ln>
        </p:spPr>
      </p:pic>
    </p:spTree>
    <p:extLst>
      <p:ext uri="{BB962C8B-B14F-4D97-AF65-F5344CB8AC3E}">
        <p14:creationId xmlns:p14="http://schemas.microsoft.com/office/powerpoint/2010/main" val="177971198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45CEB0-57E8-F553-7140-453105186F1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629129F-1CFB-19E8-2386-2F989580CC77}"/>
              </a:ext>
            </a:extLst>
          </p:cNvPr>
          <p:cNvSpPr>
            <a:spLocks noGrp="1"/>
          </p:cNvSpPr>
          <p:nvPr>
            <p:ph type="title"/>
          </p:nvPr>
        </p:nvSpPr>
        <p:spPr>
          <a:xfrm>
            <a:off x="612489" y="1393022"/>
            <a:ext cx="10978994" cy="708736"/>
          </a:xfrm>
        </p:spPr>
        <p:txBody>
          <a:bodyPr/>
          <a:lstStyle/>
          <a:p>
            <a:r>
              <a:rPr lang="en-US" dirty="0">
                <a:latin typeface="Calibri"/>
                <a:ea typeface="Calibri"/>
                <a:cs typeface="Calibri"/>
              </a:rPr>
              <a:t>Comprehension Strategy: Summarization</a:t>
            </a:r>
            <a:endParaRPr lang="en-US" b="0" dirty="0"/>
          </a:p>
        </p:txBody>
      </p:sp>
      <p:pic>
        <p:nvPicPr>
          <p:cNvPr id="5" name="Picture Placeholder 4" descr="A structured reading comprehension strategy chart with three sections: Preview, Paraphrase, and Summarize. Each section includes illustrated steps guiding students through analyzing and understanding a text.">
            <a:extLst>
              <a:ext uri="{FF2B5EF4-FFF2-40B4-BE49-F238E27FC236}">
                <a16:creationId xmlns:a16="http://schemas.microsoft.com/office/drawing/2014/main" id="{FE9AC112-77F8-F477-6082-9D900CC8606E}"/>
              </a:ext>
            </a:extLst>
          </p:cNvPr>
          <p:cNvPicPr>
            <a:picLocks noGrp="1" noChangeAspect="1"/>
          </p:cNvPicPr>
          <p:nvPr>
            <p:ph type="pic" sz="quarter" idx="12"/>
          </p:nvPr>
        </p:nvPicPr>
        <p:blipFill rotWithShape="1">
          <a:blip r:embed="rId3"/>
          <a:srcRect r="3234"/>
          <a:stretch/>
        </p:blipFill>
        <p:spPr>
          <a:xfrm rot="16200000">
            <a:off x="3967222" y="1447694"/>
            <a:ext cx="4266651" cy="5732061"/>
          </a:xfrm>
          <a:prstGeom prst="rect">
            <a:avLst/>
          </a:prstGeom>
        </p:spPr>
      </p:pic>
    </p:spTree>
    <p:extLst>
      <p:ext uri="{BB962C8B-B14F-4D97-AF65-F5344CB8AC3E}">
        <p14:creationId xmlns:p14="http://schemas.microsoft.com/office/powerpoint/2010/main" val="171106766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17CCD6-E95D-5F9C-EBC1-89A633D107B7}"/>
              </a:ext>
            </a:extLst>
          </p:cNvPr>
          <p:cNvSpPr>
            <a:spLocks noGrp="1"/>
          </p:cNvSpPr>
          <p:nvPr>
            <p:ph type="title"/>
          </p:nvPr>
        </p:nvSpPr>
        <p:spPr/>
        <p:txBody>
          <a:bodyPr/>
          <a:lstStyle/>
          <a:p>
            <a:r>
              <a:rPr lang="en-US" dirty="0">
                <a:latin typeface="Calibri"/>
                <a:ea typeface="Calibri"/>
                <a:cs typeface="Calibri"/>
              </a:rPr>
              <a:t>Independent Work: Word Study</a:t>
            </a:r>
            <a:endParaRPr lang="en-US" dirty="0">
              <a:ea typeface="Calibri"/>
            </a:endParaRPr>
          </a:p>
        </p:txBody>
      </p:sp>
      <p:pic>
        <p:nvPicPr>
          <p:cNvPr id="5" name="Picture Placeholder 4" descr="A visual learning aid titled *The Sea*, highlighting the letter &quot;S&quot; in orange and the core word &quot;on&quot; in green. It includes an illustration of an underwater scene with an octopus, jellyfish, fish, and sea elements.">
            <a:extLst>
              <a:ext uri="{FF2B5EF4-FFF2-40B4-BE49-F238E27FC236}">
                <a16:creationId xmlns:a16="http://schemas.microsoft.com/office/drawing/2014/main" id="{F98E2809-CA92-1E98-F38A-34EBD5547167}"/>
              </a:ext>
            </a:extLst>
          </p:cNvPr>
          <p:cNvPicPr>
            <a:picLocks noGrp="1" noChangeAspect="1"/>
          </p:cNvPicPr>
          <p:nvPr>
            <p:ph type="pic" sz="quarter" idx="12"/>
          </p:nvPr>
        </p:nvPicPr>
        <p:blipFill rotWithShape="1">
          <a:blip r:embed="rId3"/>
          <a:srcRect l="18470" t="19335" b="3360"/>
          <a:stretch/>
        </p:blipFill>
        <p:spPr>
          <a:xfrm>
            <a:off x="2483888" y="2400300"/>
            <a:ext cx="7216620" cy="3847198"/>
          </a:xfrm>
          <a:prstGeom prst="rect">
            <a:avLst/>
          </a:prstGeom>
          <a:ln>
            <a:solidFill>
              <a:schemeClr val="tx1"/>
            </a:solidFill>
          </a:ln>
        </p:spPr>
      </p:pic>
    </p:spTree>
    <p:extLst>
      <p:ext uri="{BB962C8B-B14F-4D97-AF65-F5344CB8AC3E}">
        <p14:creationId xmlns:p14="http://schemas.microsoft.com/office/powerpoint/2010/main" val="243987884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17CCD6-E95D-5F9C-EBC1-89A633D107B7}"/>
              </a:ext>
            </a:extLst>
          </p:cNvPr>
          <p:cNvSpPr>
            <a:spLocks noGrp="1"/>
          </p:cNvSpPr>
          <p:nvPr>
            <p:ph type="title"/>
          </p:nvPr>
        </p:nvSpPr>
        <p:spPr>
          <a:xfrm>
            <a:off x="612490" y="1161007"/>
            <a:ext cx="4123283" cy="1181100"/>
          </a:xfrm>
        </p:spPr>
        <p:txBody>
          <a:bodyPr/>
          <a:lstStyle/>
          <a:p>
            <a:r>
              <a:rPr lang="en-US" dirty="0">
                <a:latin typeface="Calibri"/>
                <a:ea typeface="Calibri"/>
                <a:cs typeface="Calibri"/>
              </a:rPr>
              <a:t>Independent Work: Coding</a:t>
            </a:r>
            <a:endParaRPr lang="en-US" dirty="0">
              <a:ea typeface="Calibri"/>
            </a:endParaRPr>
          </a:p>
        </p:txBody>
      </p:sp>
      <p:pic>
        <p:nvPicPr>
          <p:cNvPr id="5" name="Picture Placeholder 4" descr="A color-coded sentence frame template with blocks in different colors representing parts of a sentence. The word &quot;the&quot; appears in brown boxes, while yellow, green, and pink blocks likely represent nouns, verbs, and adjectives for sentence construction.">
            <a:extLst>
              <a:ext uri="{FF2B5EF4-FFF2-40B4-BE49-F238E27FC236}">
                <a16:creationId xmlns:a16="http://schemas.microsoft.com/office/drawing/2014/main" id="{7EFE0206-5FD9-4BC3-8010-9B75DED0E9DC}"/>
              </a:ext>
            </a:extLst>
          </p:cNvPr>
          <p:cNvPicPr>
            <a:picLocks noGrp="1" noChangeAspect="1"/>
          </p:cNvPicPr>
          <p:nvPr>
            <p:ph type="pic" sz="quarter" idx="12"/>
          </p:nvPr>
        </p:nvPicPr>
        <p:blipFill rotWithShape="1">
          <a:blip r:embed="rId3"/>
          <a:srcRect r="3955"/>
          <a:stretch/>
        </p:blipFill>
        <p:spPr>
          <a:xfrm>
            <a:off x="5140094" y="1751557"/>
            <a:ext cx="6628806" cy="4597295"/>
          </a:xfrm>
          <a:prstGeom prst="rect">
            <a:avLst/>
          </a:prstGeom>
        </p:spPr>
      </p:pic>
    </p:spTree>
    <p:extLst>
      <p:ext uri="{BB962C8B-B14F-4D97-AF65-F5344CB8AC3E}">
        <p14:creationId xmlns:p14="http://schemas.microsoft.com/office/powerpoint/2010/main" val="346239425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814E7-5AE3-EB6D-196C-BF1635603C8F}"/>
              </a:ext>
            </a:extLst>
          </p:cNvPr>
          <p:cNvSpPr>
            <a:spLocks noGrp="1"/>
          </p:cNvSpPr>
          <p:nvPr>
            <p:ph type="title"/>
          </p:nvPr>
        </p:nvSpPr>
        <p:spPr>
          <a:xfrm>
            <a:off x="612489" y="1270191"/>
            <a:ext cx="10978994" cy="954396"/>
          </a:xfrm>
        </p:spPr>
        <p:txBody>
          <a:bodyPr/>
          <a:lstStyle/>
          <a:p>
            <a:r>
              <a:rPr lang="en-US" dirty="0">
                <a:latin typeface="Calibri"/>
                <a:ea typeface="Calibri"/>
                <a:cs typeface="Calibri"/>
              </a:rPr>
              <a:t>Independent Work: Monarch Reader</a:t>
            </a:r>
            <a:endParaRPr lang="en-US" dirty="0"/>
          </a:p>
        </p:txBody>
      </p:sp>
      <p:pic>
        <p:nvPicPr>
          <p:cNvPr id="5" name="Picture Placeholder 4" descr="A digital reading platform, Monarch Reader, displaying a page with a gorilla named Ivan resting on straw. The text below reads, &quot;I am Ivan. This story is about me,&quot; introducing the narrative.">
            <a:extLst>
              <a:ext uri="{FF2B5EF4-FFF2-40B4-BE49-F238E27FC236}">
                <a16:creationId xmlns:a16="http://schemas.microsoft.com/office/drawing/2014/main" id="{C6A6B0B4-5D5A-A6EB-6BD4-59E88B1A2701}"/>
              </a:ext>
            </a:extLst>
          </p:cNvPr>
          <p:cNvPicPr>
            <a:picLocks noGrp="1" noChangeAspect="1"/>
          </p:cNvPicPr>
          <p:nvPr>
            <p:ph type="pic" sz="quarter" idx="12"/>
          </p:nvPr>
        </p:nvPicPr>
        <p:blipFill>
          <a:blip r:embed="rId3"/>
          <a:srcRect l="1251" r="1251"/>
          <a:stretch>
            <a:fillRect/>
          </a:stretch>
        </p:blipFill>
        <p:spPr>
          <a:xfrm>
            <a:off x="2041525" y="2332038"/>
            <a:ext cx="8123238" cy="3916362"/>
          </a:xfrm>
          <a:prstGeom prst="rect">
            <a:avLst/>
          </a:prstGeom>
        </p:spPr>
      </p:pic>
    </p:spTree>
    <p:extLst>
      <p:ext uri="{BB962C8B-B14F-4D97-AF65-F5344CB8AC3E}">
        <p14:creationId xmlns:p14="http://schemas.microsoft.com/office/powerpoint/2010/main" val="218327188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356609-0AEB-C2B3-6BC2-A827DE70B3FA}"/>
              </a:ext>
            </a:extLst>
          </p:cNvPr>
          <p:cNvSpPr>
            <a:spLocks noGrp="1"/>
          </p:cNvSpPr>
          <p:nvPr>
            <p:ph type="title"/>
          </p:nvPr>
        </p:nvSpPr>
        <p:spPr/>
        <p:txBody>
          <a:bodyPr/>
          <a:lstStyle/>
          <a:p>
            <a:r>
              <a:rPr lang="en-US" dirty="0">
                <a:latin typeface="Calibri"/>
                <a:ea typeface="Calibri"/>
                <a:cs typeface="Calibri"/>
              </a:rPr>
              <a:t>Independent Work: Magic School AI</a:t>
            </a:r>
            <a:endParaRPr lang="en-US" dirty="0"/>
          </a:p>
        </p:txBody>
      </p:sp>
      <p:sp>
        <p:nvSpPr>
          <p:cNvPr id="5" name="Text Placeholder 4">
            <a:extLst>
              <a:ext uri="{FF2B5EF4-FFF2-40B4-BE49-F238E27FC236}">
                <a16:creationId xmlns:a16="http://schemas.microsoft.com/office/drawing/2014/main" id="{4DBEAEE2-02BB-93C9-83ED-21467D83336C}"/>
              </a:ext>
            </a:extLst>
          </p:cNvPr>
          <p:cNvSpPr>
            <a:spLocks noGrp="1"/>
          </p:cNvSpPr>
          <p:nvPr>
            <p:ph type="body" idx="1"/>
          </p:nvPr>
        </p:nvSpPr>
        <p:spPr>
          <a:xfrm>
            <a:off x="620332" y="2412684"/>
            <a:ext cx="10968260" cy="398756"/>
          </a:xfrm>
        </p:spPr>
        <p:txBody>
          <a:bodyPr/>
          <a:lstStyle/>
          <a:p>
            <a:r>
              <a:rPr lang="en-US" dirty="0"/>
              <a:t>How I Look</a:t>
            </a:r>
          </a:p>
        </p:txBody>
      </p:sp>
      <p:sp>
        <p:nvSpPr>
          <p:cNvPr id="6" name="Text Placeholder 5">
            <a:extLst>
              <a:ext uri="{FF2B5EF4-FFF2-40B4-BE49-F238E27FC236}">
                <a16:creationId xmlns:a16="http://schemas.microsoft.com/office/drawing/2014/main" id="{FD4AD680-BC5E-5E49-0FB2-E939CE370740}"/>
              </a:ext>
            </a:extLst>
          </p:cNvPr>
          <p:cNvSpPr>
            <a:spLocks noGrp="1"/>
          </p:cNvSpPr>
          <p:nvPr>
            <p:ph type="body" sz="quarter" idx="10"/>
          </p:nvPr>
        </p:nvSpPr>
        <p:spPr>
          <a:xfrm>
            <a:off x="609599" y="2811439"/>
            <a:ext cx="10978993" cy="3436961"/>
          </a:xfrm>
        </p:spPr>
        <p:txBody>
          <a:bodyPr/>
          <a:lstStyle/>
          <a:p>
            <a:pPr marL="0" indent="0">
              <a:lnSpc>
                <a:spcPct val="109000"/>
              </a:lnSpc>
              <a:spcAft>
                <a:spcPts val="1800"/>
              </a:spcAft>
              <a:buNone/>
            </a:pPr>
            <a:r>
              <a:rPr lang="en-US" dirty="0"/>
              <a:t>I used to be a wild gorilla, and I still look like one! </a:t>
            </a:r>
            <a:br>
              <a:rPr lang="en-US" dirty="0"/>
            </a:br>
            <a:r>
              <a:rPr lang="en-US" dirty="0"/>
              <a:t>I have a shy gaze like a gorilla and a sly smile too. I wear soft, snowy fur, just like a silverback gorilla. When the sun shines on my back, I make a big, cool shadow. </a:t>
            </a:r>
          </a:p>
          <a:p>
            <a:pPr marL="0" indent="0">
              <a:lnSpc>
                <a:spcPct val="109000"/>
              </a:lnSpc>
              <a:spcAft>
                <a:spcPts val="1800"/>
              </a:spcAft>
              <a:buNone/>
            </a:pPr>
            <a:r>
              <a:rPr lang="en-US" dirty="0"/>
              <a:t>People look at my size and think about themselves. They hear tough words in the wind, but all I think about is how the warm sun reminds me of a sweet nectarine. </a:t>
            </a:r>
          </a:p>
          <a:p>
            <a:pPr marL="0" indent="0">
              <a:lnSpc>
                <a:spcPct val="109000"/>
              </a:lnSpc>
              <a:spcAft>
                <a:spcPts val="1800"/>
              </a:spcAft>
              <a:buNone/>
            </a:pPr>
            <a:r>
              <a:rPr lang="en-US" dirty="0"/>
              <a:t>I am very strong, weighing four hundred pounds! My body looks ready for action. When I reach out my arms, they stretch wider than the tallest person! </a:t>
            </a:r>
          </a:p>
        </p:txBody>
      </p:sp>
    </p:spTree>
    <p:extLst>
      <p:ext uri="{BB962C8B-B14F-4D97-AF65-F5344CB8AC3E}">
        <p14:creationId xmlns:p14="http://schemas.microsoft.com/office/powerpoint/2010/main" val="267245035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245ED6-FC55-EC09-F9CC-7C8AA68EA3E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324ED80-6FEE-B74F-0602-49D7816AA17E}"/>
              </a:ext>
            </a:extLst>
          </p:cNvPr>
          <p:cNvSpPr>
            <a:spLocks noGrp="1"/>
          </p:cNvSpPr>
          <p:nvPr>
            <p:ph type="title"/>
          </p:nvPr>
        </p:nvSpPr>
        <p:spPr/>
        <p:txBody>
          <a:bodyPr/>
          <a:lstStyle/>
          <a:p>
            <a:r>
              <a:rPr lang="en-US" dirty="0">
                <a:latin typeface="Calibri"/>
                <a:ea typeface="Calibri"/>
                <a:cs typeface="Calibri"/>
              </a:rPr>
              <a:t>Independent Work: Magic School AI, </a:t>
            </a:r>
            <a:r>
              <a:rPr lang="en-US" sz="3200" dirty="0">
                <a:latin typeface="Calibri"/>
                <a:ea typeface="Calibri"/>
                <a:cs typeface="Calibri"/>
              </a:rPr>
              <a:t>cont.</a:t>
            </a:r>
            <a:endParaRPr lang="en-US" sz="3200" dirty="0"/>
          </a:p>
        </p:txBody>
      </p:sp>
      <p:sp>
        <p:nvSpPr>
          <p:cNvPr id="5" name="Text Placeholder 4">
            <a:extLst>
              <a:ext uri="{FF2B5EF4-FFF2-40B4-BE49-F238E27FC236}">
                <a16:creationId xmlns:a16="http://schemas.microsoft.com/office/drawing/2014/main" id="{4C13FEF7-43CF-59B4-CE88-01255EE5CD5E}"/>
              </a:ext>
            </a:extLst>
          </p:cNvPr>
          <p:cNvSpPr>
            <a:spLocks noGrp="1"/>
          </p:cNvSpPr>
          <p:nvPr>
            <p:ph type="body" idx="1"/>
          </p:nvPr>
        </p:nvSpPr>
        <p:spPr>
          <a:xfrm>
            <a:off x="620332" y="2412684"/>
            <a:ext cx="10968260" cy="398756"/>
          </a:xfrm>
        </p:spPr>
        <p:txBody>
          <a:bodyPr/>
          <a:lstStyle/>
          <a:p>
            <a:r>
              <a:rPr lang="en-US" dirty="0"/>
              <a:t>How I Look, cont.</a:t>
            </a:r>
          </a:p>
        </p:txBody>
      </p:sp>
      <p:sp>
        <p:nvSpPr>
          <p:cNvPr id="6" name="Text Placeholder 5">
            <a:extLst>
              <a:ext uri="{FF2B5EF4-FFF2-40B4-BE49-F238E27FC236}">
                <a16:creationId xmlns:a16="http://schemas.microsoft.com/office/drawing/2014/main" id="{1D7A41AC-2EC0-A0DC-C7DB-E8FC75177AAA}"/>
              </a:ext>
            </a:extLst>
          </p:cNvPr>
          <p:cNvSpPr>
            <a:spLocks noGrp="1"/>
          </p:cNvSpPr>
          <p:nvPr>
            <p:ph type="body" sz="quarter" idx="10"/>
          </p:nvPr>
        </p:nvSpPr>
        <p:spPr>
          <a:xfrm>
            <a:off x="609599" y="2811440"/>
            <a:ext cx="10978993" cy="3436960"/>
          </a:xfrm>
        </p:spPr>
        <p:txBody>
          <a:bodyPr/>
          <a:lstStyle/>
          <a:p>
            <a:pPr marL="0" indent="0">
              <a:lnSpc>
                <a:spcPct val="109000"/>
              </a:lnSpc>
              <a:spcAft>
                <a:spcPts val="1800"/>
              </a:spcAft>
              <a:buNone/>
            </a:pPr>
            <a:r>
              <a:rPr lang="en-US" dirty="0"/>
              <a:t>I am very strong, weighing four hundred pounds! My body looks ready for action. When I reach out my arms, they stretch wider than the tallest person! </a:t>
            </a:r>
          </a:p>
          <a:p>
            <a:pPr marL="0" indent="0">
              <a:lnSpc>
                <a:spcPct val="109000"/>
              </a:lnSpc>
              <a:spcAft>
                <a:spcPts val="1800"/>
              </a:spcAft>
              <a:buNone/>
            </a:pPr>
            <a:r>
              <a:rPr lang="en-US" dirty="0"/>
              <a:t>My family is big too. I am a great ape, just like you! Chimpanzees, orangutans, and bonobos are also my distant cousins. </a:t>
            </a:r>
          </a:p>
          <a:p>
            <a:pPr marL="0" indent="0">
              <a:lnSpc>
                <a:spcPct val="109000"/>
              </a:lnSpc>
              <a:spcAft>
                <a:spcPts val="1800"/>
              </a:spcAft>
              <a:buNone/>
            </a:pPr>
            <a:r>
              <a:rPr lang="en-US" dirty="0"/>
              <a:t>This might be surprising. </a:t>
            </a:r>
            <a:br>
              <a:rPr lang="en-US" dirty="0"/>
            </a:br>
            <a:r>
              <a:rPr lang="en-US" dirty="0"/>
              <a:t>I find it hard to believe I am connected to a group of silly chimps. There is no good reason for their behavior!</a:t>
            </a:r>
          </a:p>
        </p:txBody>
      </p:sp>
    </p:spTree>
    <p:extLst>
      <p:ext uri="{BB962C8B-B14F-4D97-AF65-F5344CB8AC3E}">
        <p14:creationId xmlns:p14="http://schemas.microsoft.com/office/powerpoint/2010/main" val="340330606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6CF744-D481-CA4F-003D-E0B40E55D60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35298D2-2B8D-B15D-99FC-543D60D90336}"/>
              </a:ext>
            </a:extLst>
          </p:cNvPr>
          <p:cNvSpPr>
            <a:spLocks noGrp="1"/>
          </p:cNvSpPr>
          <p:nvPr>
            <p:ph type="title"/>
          </p:nvPr>
        </p:nvSpPr>
        <p:spPr/>
        <p:txBody>
          <a:bodyPr/>
          <a:lstStyle/>
          <a:p>
            <a:r>
              <a:rPr lang="en-US" dirty="0">
                <a:latin typeface="Calibri"/>
                <a:ea typeface="Calibri"/>
                <a:cs typeface="Calibri"/>
              </a:rPr>
              <a:t>Independent Work: Who Questions</a:t>
            </a:r>
            <a:endParaRPr lang="en-US" b="0" dirty="0"/>
          </a:p>
        </p:txBody>
      </p:sp>
      <p:pic>
        <p:nvPicPr>
          <p:cNvPr id="5" name="Picture Placeholder 4" descr="A digital illustration of a black camera with a large lens and a small yellow flash. The design is simple and outlined in white, giving it a stylized appearance.">
            <a:extLst>
              <a:ext uri="{FF2B5EF4-FFF2-40B4-BE49-F238E27FC236}">
                <a16:creationId xmlns:a16="http://schemas.microsoft.com/office/drawing/2014/main" id="{35411596-B33E-5DCA-FF01-6F43E994DAFB}"/>
              </a:ext>
            </a:extLst>
          </p:cNvPr>
          <p:cNvPicPr>
            <a:picLocks noGrp="1" noChangeAspect="1"/>
          </p:cNvPicPr>
          <p:nvPr>
            <p:ph type="pic" sz="quarter" idx="12"/>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rcRect t="13191" b="13191"/>
          <a:stretch/>
        </p:blipFill>
        <p:spPr>
          <a:xfrm>
            <a:off x="4060893" y="2947988"/>
            <a:ext cx="4133850" cy="3043237"/>
          </a:xfrm>
          <a:prstGeom prst="rect">
            <a:avLst/>
          </a:prstGeom>
          <a:ln>
            <a:solidFill>
              <a:schemeClr val="bg1"/>
            </a:solidFill>
          </a:ln>
        </p:spPr>
      </p:pic>
    </p:spTree>
    <p:extLst>
      <p:ext uri="{BB962C8B-B14F-4D97-AF65-F5344CB8AC3E}">
        <p14:creationId xmlns:p14="http://schemas.microsoft.com/office/powerpoint/2010/main" val="13699638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64FBAE-5964-907B-F784-717D87ADB7DA}"/>
              </a:ext>
            </a:extLst>
          </p:cNvPr>
          <p:cNvSpPr>
            <a:spLocks noGrp="1"/>
          </p:cNvSpPr>
          <p:nvPr>
            <p:ph type="title"/>
          </p:nvPr>
        </p:nvSpPr>
        <p:spPr/>
        <p:txBody>
          <a:bodyPr/>
          <a:lstStyle/>
          <a:p>
            <a:r>
              <a:rPr lang="en-US" dirty="0">
                <a:latin typeface="Calibri"/>
                <a:ea typeface="Calibri"/>
                <a:cs typeface="Calibri"/>
              </a:rPr>
              <a:t>Independent Work: CROWD</a:t>
            </a:r>
            <a:endParaRPr lang="en-US" dirty="0"/>
          </a:p>
        </p:txBody>
      </p:sp>
      <p:pic>
        <p:nvPicPr>
          <p:cNvPr id="8" name="Picture Placeholder 7" descr="A *CROWD* strategy chart for interactive reading, featuring five types of questions: Completion, Recall, Open-ended, WH-questions, and Distancing. Each category includes a brief description and an accompanying visual aid.">
            <a:extLst>
              <a:ext uri="{FF2B5EF4-FFF2-40B4-BE49-F238E27FC236}">
                <a16:creationId xmlns:a16="http://schemas.microsoft.com/office/drawing/2014/main" id="{F0D2780F-BB05-8C08-5DAC-F225CE6017EF}"/>
              </a:ext>
            </a:extLst>
          </p:cNvPr>
          <p:cNvPicPr>
            <a:picLocks noGrp="1" noChangeAspect="1"/>
          </p:cNvPicPr>
          <p:nvPr>
            <p:ph type="pic" sz="quarter" idx="12"/>
          </p:nvPr>
        </p:nvPicPr>
        <p:blipFill>
          <a:blip r:embed="rId3"/>
          <a:srcRect l="3016" t="3401" r="7286" b="9738"/>
          <a:stretch/>
        </p:blipFill>
        <p:spPr>
          <a:xfrm>
            <a:off x="6810231" y="1311135"/>
            <a:ext cx="4162567" cy="5214991"/>
          </a:xfrm>
          <a:prstGeom prst="rect">
            <a:avLst/>
          </a:prstGeom>
          <a:ln>
            <a:solidFill>
              <a:schemeClr val="bg1"/>
            </a:solidFill>
          </a:ln>
        </p:spPr>
      </p:pic>
    </p:spTree>
    <p:extLst>
      <p:ext uri="{BB962C8B-B14F-4D97-AF65-F5344CB8AC3E}">
        <p14:creationId xmlns:p14="http://schemas.microsoft.com/office/powerpoint/2010/main" val="183250021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C56C296-1B9E-1767-EA77-C03A77455201}"/>
              </a:ext>
            </a:extLst>
          </p:cNvPr>
          <p:cNvSpPr>
            <a:spLocks noGrp="1"/>
          </p:cNvSpPr>
          <p:nvPr>
            <p:ph type="ctrTitle"/>
          </p:nvPr>
        </p:nvSpPr>
        <p:spPr/>
        <p:txBody>
          <a:bodyPr/>
          <a:lstStyle/>
          <a:p>
            <a:r>
              <a:rPr lang="en-US"/>
              <a:t>Thank you!</a:t>
            </a:r>
          </a:p>
        </p:txBody>
      </p:sp>
      <p:sp>
        <p:nvSpPr>
          <p:cNvPr id="8" name="Text Placeholder 7">
            <a:extLst>
              <a:ext uri="{FF2B5EF4-FFF2-40B4-BE49-F238E27FC236}">
                <a16:creationId xmlns:a16="http://schemas.microsoft.com/office/drawing/2014/main" id="{BC297382-60F9-01C0-4FF6-227B5A4E384C}"/>
              </a:ext>
            </a:extLst>
          </p:cNvPr>
          <p:cNvSpPr>
            <a:spLocks noGrp="1"/>
          </p:cNvSpPr>
          <p:nvPr>
            <p:ph type="body" sz="quarter" idx="10"/>
          </p:nvPr>
        </p:nvSpPr>
        <p:spPr/>
        <p:txBody>
          <a:bodyPr vert="horz" lIns="274320" tIns="45720" rIns="45720" bIns="45720" rtlCol="0" anchor="t">
            <a:noAutofit/>
          </a:bodyPr>
          <a:lstStyle/>
          <a:p>
            <a:r>
              <a:rPr lang="en-US" dirty="0">
                <a:latin typeface="Calibri"/>
                <a:ea typeface="Calibri"/>
                <a:cs typeface="Calibri"/>
              </a:rPr>
              <a:t>Heather Prenovost, </a:t>
            </a:r>
            <a:r>
              <a:rPr lang="en-US" dirty="0">
                <a:latin typeface="Calibri"/>
                <a:ea typeface="Calibri"/>
                <a:cs typeface="Calibri"/>
                <a:hlinkClick r:id="rId3"/>
              </a:rPr>
              <a:t>heather.prenovost@prc-saltillo.com</a:t>
            </a:r>
            <a:endParaRPr lang="en-US" dirty="0">
              <a:ea typeface="Calibri" panose="020F0502020204030204" pitchFamily="34" charset="0"/>
            </a:endParaRPr>
          </a:p>
          <a:p>
            <a:r>
              <a:rPr lang="en-US" dirty="0">
                <a:latin typeface="Calibri"/>
                <a:ea typeface="Calibri"/>
                <a:cs typeface="Calibri"/>
              </a:rPr>
              <a:t>Christy Palmquist, </a:t>
            </a:r>
            <a:r>
              <a:rPr lang="en-US" dirty="0">
                <a:latin typeface="Calibri"/>
                <a:ea typeface="Calibri"/>
                <a:cs typeface="Calibri"/>
                <a:hlinkClick r:id="rId4"/>
              </a:rPr>
              <a:t>christine.plamquist@spps.org</a:t>
            </a:r>
            <a:r>
              <a:rPr lang="en-US" dirty="0">
                <a:latin typeface="Calibri"/>
                <a:ea typeface="Calibri"/>
                <a:cs typeface="Calibri"/>
              </a:rPr>
              <a:t> </a:t>
            </a:r>
            <a:endParaRPr lang="en-US" dirty="0">
              <a:ea typeface="Calibri"/>
            </a:endParaRPr>
          </a:p>
        </p:txBody>
      </p:sp>
      <p:pic>
        <p:nvPicPr>
          <p:cNvPr id="5" name="Picture Placeholder 3" descr="Charting the Cs logo with black and blue textCharting the Cs logo">
            <a:extLst>
              <a:ext uri="{FF2B5EF4-FFF2-40B4-BE49-F238E27FC236}">
                <a16:creationId xmlns:a16="http://schemas.microsoft.com/office/drawing/2014/main" id="{9014D509-FAC2-61C1-BFA3-6EE44F7E10AB}"/>
              </a:ext>
            </a:extLst>
          </p:cNvPr>
          <p:cNvPicPr>
            <a:picLocks noChangeAspect="1"/>
          </p:cNvPicPr>
          <p:nvPr/>
        </p:nvPicPr>
        <p:blipFill>
          <a:blip r:embed="rId5"/>
          <a:srcRect/>
          <a:stretch/>
        </p:blipFill>
        <p:spPr>
          <a:xfrm>
            <a:off x="4665318" y="1684036"/>
            <a:ext cx="2882435" cy="604720"/>
          </a:xfrm>
          <a:prstGeom prst="rect">
            <a:avLst/>
          </a:prstGeom>
        </p:spPr>
      </p:pic>
    </p:spTree>
    <p:extLst>
      <p:ext uri="{BB962C8B-B14F-4D97-AF65-F5344CB8AC3E}">
        <p14:creationId xmlns:p14="http://schemas.microsoft.com/office/powerpoint/2010/main" val="331600130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2D0E65-9BDF-1CD7-AAD8-BAC375C18F1C}"/>
              </a:ext>
            </a:extLst>
          </p:cNvPr>
          <p:cNvSpPr>
            <a:spLocks noGrp="1"/>
          </p:cNvSpPr>
          <p:nvPr>
            <p:ph type="ctrTitle"/>
          </p:nvPr>
        </p:nvSpPr>
        <p:spPr>
          <a:xfrm>
            <a:off x="606868" y="2324101"/>
            <a:ext cx="11000232" cy="1104900"/>
          </a:xfrm>
        </p:spPr>
        <p:txBody>
          <a:bodyPr/>
          <a:lstStyle/>
          <a:p>
            <a:r>
              <a:rPr lang="en-US" dirty="0"/>
              <a:t>Charting the Cs Conference 2025</a:t>
            </a:r>
            <a:endParaRPr lang="en-US" i="1" dirty="0"/>
          </a:p>
        </p:txBody>
      </p:sp>
      <p:sp>
        <p:nvSpPr>
          <p:cNvPr id="3" name="Text Placeholder 2">
            <a:extLst>
              <a:ext uri="{FF2B5EF4-FFF2-40B4-BE49-F238E27FC236}">
                <a16:creationId xmlns:a16="http://schemas.microsoft.com/office/drawing/2014/main" id="{6E650A0A-0A9F-CB57-030F-744F8593EBC7}"/>
              </a:ext>
            </a:extLst>
          </p:cNvPr>
          <p:cNvSpPr>
            <a:spLocks noGrp="1"/>
          </p:cNvSpPr>
          <p:nvPr>
            <p:ph type="body" sz="quarter" idx="10"/>
          </p:nvPr>
        </p:nvSpPr>
        <p:spPr>
          <a:xfrm>
            <a:off x="606425" y="3429001"/>
            <a:ext cx="11001375" cy="2285999"/>
          </a:xfrm>
        </p:spPr>
        <p:txBody>
          <a:bodyPr/>
          <a:lstStyle/>
          <a:p>
            <a:pPr algn="l"/>
            <a:r>
              <a:rPr lang="en-US" dirty="0"/>
              <a:t>Statewide Professional Development to Support the Workforce and Low Incidence Disability Areas in the State of Minnesota. </a:t>
            </a:r>
          </a:p>
          <a:p>
            <a:pPr algn="l"/>
            <a:r>
              <a:rPr lang="en-US" dirty="0"/>
              <a:t>This presentation is partially funded with a grant from the Minnesota Department of Education using federal funding, CFDA 84.027A, Special Education – Grants to States</a:t>
            </a:r>
            <a:r>
              <a:rPr lang="en-US"/>
              <a:t>. </a:t>
            </a:r>
            <a:endParaRPr lang="en-US" dirty="0"/>
          </a:p>
        </p:txBody>
      </p:sp>
      <p:pic>
        <p:nvPicPr>
          <p:cNvPr id="6" name="Picture Placeholder 3" descr="Charting the Cs logo with black and blue textCharting the Cs logo">
            <a:extLst>
              <a:ext uri="{FF2B5EF4-FFF2-40B4-BE49-F238E27FC236}">
                <a16:creationId xmlns:a16="http://schemas.microsoft.com/office/drawing/2014/main" id="{C813591B-90CF-DAEC-9A27-10F8EF603C18}"/>
              </a:ext>
            </a:extLst>
          </p:cNvPr>
          <p:cNvPicPr>
            <a:picLocks noChangeAspect="1"/>
          </p:cNvPicPr>
          <p:nvPr/>
        </p:nvPicPr>
        <p:blipFill>
          <a:blip r:embed="rId3"/>
          <a:srcRect/>
          <a:stretch/>
        </p:blipFill>
        <p:spPr>
          <a:xfrm>
            <a:off x="4665319" y="1684039"/>
            <a:ext cx="2882435" cy="604720"/>
          </a:xfrm>
          <a:prstGeom prst="rect">
            <a:avLst/>
          </a:prstGeom>
        </p:spPr>
      </p:pic>
    </p:spTree>
    <p:extLst>
      <p:ext uri="{BB962C8B-B14F-4D97-AF65-F5344CB8AC3E}">
        <p14:creationId xmlns:p14="http://schemas.microsoft.com/office/powerpoint/2010/main" val="19984857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FD73ED-0C1D-4AA4-BDDC-DF4CDE95A27C}"/>
              </a:ext>
            </a:extLst>
          </p:cNvPr>
          <p:cNvSpPr>
            <a:spLocks noGrp="1"/>
          </p:cNvSpPr>
          <p:nvPr>
            <p:ph type="title"/>
          </p:nvPr>
        </p:nvSpPr>
        <p:spPr>
          <a:xfrm>
            <a:off x="612489" y="1170638"/>
            <a:ext cx="3883311" cy="1153461"/>
          </a:xfrm>
        </p:spPr>
        <p:txBody>
          <a:bodyPr/>
          <a:lstStyle/>
          <a:p>
            <a:r>
              <a:rPr lang="en-US" dirty="0">
                <a:latin typeface="Calibri"/>
                <a:ea typeface="Calibri"/>
                <a:cs typeface="Calibri"/>
              </a:rPr>
              <a:t>The WHY: Tell Me</a:t>
            </a:r>
            <a:endParaRPr lang="en-US" dirty="0">
              <a:ea typeface="Calibri"/>
            </a:endParaRPr>
          </a:p>
        </p:txBody>
      </p:sp>
      <p:pic>
        <p:nvPicPr>
          <p:cNvPr id="5" name="Google Shape;194;p6" descr="Cover of *Tell Me: AAC in the Preschool Classroom* by Carole Zangari and Lori Wise. It features an illustration of a young girl with red pigtails holding an AAC device, surrounded by animals on a speech bubble background.">
            <a:extLst>
              <a:ext uri="{FF2B5EF4-FFF2-40B4-BE49-F238E27FC236}">
                <a16:creationId xmlns:a16="http://schemas.microsoft.com/office/drawing/2014/main" id="{C04D8823-06AB-A76B-16F2-FEA4D9D58E16}"/>
              </a:ext>
            </a:extLst>
          </p:cNvPr>
          <p:cNvPicPr preferRelativeResize="0"/>
          <p:nvPr/>
        </p:nvPicPr>
        <p:blipFill rotWithShape="1">
          <a:blip r:embed="rId3">
            <a:alphaModFix/>
          </a:blip>
          <a:srcRect l="19455" r="19819"/>
          <a:stretch/>
        </p:blipFill>
        <p:spPr>
          <a:xfrm>
            <a:off x="4781550" y="1752600"/>
            <a:ext cx="3600452" cy="4591050"/>
          </a:xfrm>
          <a:prstGeom prst="rect">
            <a:avLst/>
          </a:prstGeom>
          <a:noFill/>
          <a:ln>
            <a:noFill/>
          </a:ln>
        </p:spPr>
      </p:pic>
    </p:spTree>
    <p:extLst>
      <p:ext uri="{BB962C8B-B14F-4D97-AF65-F5344CB8AC3E}">
        <p14:creationId xmlns:p14="http://schemas.microsoft.com/office/powerpoint/2010/main" val="16437779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5A1019-6B40-E950-435B-3259B607D4E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FAAEB80-C8CF-6839-29AB-CA0E7BF06FAF}"/>
              </a:ext>
            </a:extLst>
          </p:cNvPr>
          <p:cNvSpPr>
            <a:spLocks noGrp="1"/>
          </p:cNvSpPr>
          <p:nvPr>
            <p:ph type="title"/>
          </p:nvPr>
        </p:nvSpPr>
        <p:spPr>
          <a:xfrm>
            <a:off x="612489" y="1170638"/>
            <a:ext cx="7064661" cy="1153461"/>
          </a:xfrm>
        </p:spPr>
        <p:txBody>
          <a:bodyPr/>
          <a:lstStyle/>
          <a:p>
            <a:r>
              <a:rPr lang="en-US" dirty="0">
                <a:latin typeface="Calibri"/>
                <a:ea typeface="Calibri"/>
                <a:cs typeface="Calibri"/>
              </a:rPr>
              <a:t>The WHY Continued: </a:t>
            </a:r>
            <a:endParaRPr lang="en-US" dirty="0">
              <a:ea typeface="Calibri"/>
            </a:endParaRPr>
          </a:p>
        </p:txBody>
      </p:sp>
      <p:pic>
        <p:nvPicPr>
          <p:cNvPr id="7" name="Picture 6" descr="A webpage titled *Literacy Instruction for Students with Significant Disabilities* featuring a close-up image of a child. The page includes a quote from Karen Erickson and David Koppenhaver, along with information on teaching strategies for students with disabilities.">
            <a:extLst>
              <a:ext uri="{FF2B5EF4-FFF2-40B4-BE49-F238E27FC236}">
                <a16:creationId xmlns:a16="http://schemas.microsoft.com/office/drawing/2014/main" id="{9C183062-81A4-FF67-339C-57A6B1F7587E}"/>
              </a:ext>
            </a:extLst>
          </p:cNvPr>
          <p:cNvPicPr>
            <a:picLocks noChangeAspect="1"/>
          </p:cNvPicPr>
          <p:nvPr/>
        </p:nvPicPr>
        <p:blipFill>
          <a:blip r:embed="rId3"/>
          <a:stretch>
            <a:fillRect/>
          </a:stretch>
        </p:blipFill>
        <p:spPr>
          <a:xfrm>
            <a:off x="612489" y="2499983"/>
            <a:ext cx="6962018" cy="3239171"/>
          </a:xfrm>
          <a:prstGeom prst="rect">
            <a:avLst/>
          </a:prstGeom>
          <a:ln w="9525">
            <a:solidFill>
              <a:schemeClr val="tx1"/>
            </a:solidFill>
          </a:ln>
        </p:spPr>
      </p:pic>
      <p:pic>
        <p:nvPicPr>
          <p:cNvPr id="4" name="Picture 3" descr="Cover of *Comprehensive Literacy for All* by Karen A. Erickson and David A. Koppenhaver. It features a colorful abstract tree with a person in a wheelchair reading beneath it, emphasizing inclusive literacy education.">
            <a:extLst>
              <a:ext uri="{FF2B5EF4-FFF2-40B4-BE49-F238E27FC236}">
                <a16:creationId xmlns:a16="http://schemas.microsoft.com/office/drawing/2014/main" id="{AF043AC3-6F35-71B9-BAFA-774D8CB4822D}"/>
              </a:ext>
            </a:extLst>
          </p:cNvPr>
          <p:cNvPicPr>
            <a:picLocks noChangeAspect="1"/>
          </p:cNvPicPr>
          <p:nvPr/>
        </p:nvPicPr>
        <p:blipFill>
          <a:blip r:embed="rId4"/>
          <a:stretch>
            <a:fillRect/>
          </a:stretch>
        </p:blipFill>
        <p:spPr>
          <a:xfrm>
            <a:off x="8004284" y="1553654"/>
            <a:ext cx="3404038" cy="4862911"/>
          </a:xfrm>
          <a:prstGeom prst="rect">
            <a:avLst/>
          </a:prstGeom>
          <a:ln w="12700">
            <a:solidFill>
              <a:schemeClr val="tx1"/>
            </a:solidFill>
          </a:ln>
        </p:spPr>
      </p:pic>
    </p:spTree>
    <p:extLst>
      <p:ext uri="{BB962C8B-B14F-4D97-AF65-F5344CB8AC3E}">
        <p14:creationId xmlns:p14="http://schemas.microsoft.com/office/powerpoint/2010/main" val="22734003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851C09-C0D4-4FB4-945B-7B94427E4024}"/>
              </a:ext>
            </a:extLst>
          </p:cNvPr>
          <p:cNvSpPr>
            <a:spLocks noGrp="1"/>
          </p:cNvSpPr>
          <p:nvPr>
            <p:ph type="title"/>
          </p:nvPr>
        </p:nvSpPr>
        <p:spPr/>
        <p:txBody>
          <a:bodyPr/>
          <a:lstStyle/>
          <a:p>
            <a:r>
              <a:rPr lang="en-US" dirty="0"/>
              <a:t>Reimagining How We Look at Support</a:t>
            </a:r>
            <a:endParaRPr lang="en-US" b="0" dirty="0"/>
          </a:p>
        </p:txBody>
      </p:sp>
      <p:pic>
        <p:nvPicPr>
          <p:cNvPr id="3" name="Picture 2" descr="A visual representation of different levels of support using water-related metaphors. It includes &quot;Maximum&quot; (a person rowing a boat), &quot;Moderate&quot; (a life jacket), &quot;Minimum&quot; (a person using a flotation device), and &quot;Mostly Independent&quot; (a swimmer without assistance).">
            <a:extLst>
              <a:ext uri="{FF2B5EF4-FFF2-40B4-BE49-F238E27FC236}">
                <a16:creationId xmlns:a16="http://schemas.microsoft.com/office/drawing/2014/main" id="{8D25D509-4FF9-E780-12F6-D00998F445C1}"/>
              </a:ext>
            </a:extLst>
          </p:cNvPr>
          <p:cNvPicPr>
            <a:picLocks noChangeAspect="1"/>
          </p:cNvPicPr>
          <p:nvPr/>
        </p:nvPicPr>
        <p:blipFill>
          <a:blip r:embed="rId3"/>
          <a:srcRect l="2353" r="1344" b="2797"/>
          <a:stretch/>
        </p:blipFill>
        <p:spPr>
          <a:xfrm>
            <a:off x="1880190" y="2981826"/>
            <a:ext cx="8237195" cy="1999850"/>
          </a:xfrm>
          <a:prstGeom prst="rect">
            <a:avLst/>
          </a:prstGeom>
          <a:ln w="12700">
            <a:solidFill>
              <a:schemeClr val="tx1"/>
            </a:solidFill>
          </a:ln>
        </p:spPr>
      </p:pic>
    </p:spTree>
    <p:extLst>
      <p:ext uri="{BB962C8B-B14F-4D97-AF65-F5344CB8AC3E}">
        <p14:creationId xmlns:p14="http://schemas.microsoft.com/office/powerpoint/2010/main" val="8056783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1E6EAF-9D07-99EC-2D8B-5CA864042B08}"/>
              </a:ext>
            </a:extLst>
          </p:cNvPr>
          <p:cNvSpPr>
            <a:spLocks noGrp="1"/>
          </p:cNvSpPr>
          <p:nvPr>
            <p:ph type="title"/>
          </p:nvPr>
        </p:nvSpPr>
        <p:spPr/>
        <p:txBody>
          <a:bodyPr/>
          <a:lstStyle/>
          <a:p>
            <a:r>
              <a:rPr lang="en-US" dirty="0">
                <a:latin typeface="Calibri"/>
                <a:ea typeface="Calibri"/>
                <a:cs typeface="Calibri"/>
              </a:rPr>
              <a:t>Backing up a step</a:t>
            </a:r>
            <a:endParaRPr lang="en-US" dirty="0">
              <a:ea typeface="Calibri"/>
            </a:endParaRPr>
          </a:p>
        </p:txBody>
      </p:sp>
      <p:pic>
        <p:nvPicPr>
          <p:cNvPr id="5" name="Picture 4" descr="A blue arrow with a white line&#10;">
            <a:extLst>
              <a:ext uri="{FF2B5EF4-FFF2-40B4-BE49-F238E27FC236}">
                <a16:creationId xmlns:a16="http://schemas.microsoft.com/office/drawing/2014/main" id="{A0243468-D87D-9348-22FF-C494D8D3F1A3}"/>
              </a:ext>
            </a:extLst>
          </p:cNvPr>
          <p:cNvPicPr>
            <a:picLocks noChangeAspect="1"/>
          </p:cNvPicPr>
          <p:nvPr/>
        </p:nvPicPr>
        <p:blipFill>
          <a:blip r:embed="rId3"/>
          <a:stretch>
            <a:fillRect/>
          </a:stretch>
        </p:blipFill>
        <p:spPr>
          <a:xfrm>
            <a:off x="4334933" y="2345267"/>
            <a:ext cx="4114800" cy="4114800"/>
          </a:xfrm>
          <a:prstGeom prst="rect">
            <a:avLst/>
          </a:prstGeom>
        </p:spPr>
      </p:pic>
    </p:spTree>
    <p:extLst>
      <p:ext uri="{BB962C8B-B14F-4D97-AF65-F5344CB8AC3E}">
        <p14:creationId xmlns:p14="http://schemas.microsoft.com/office/powerpoint/2010/main" val="2327983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C1846A-6DE0-BF2D-93EF-8D2109E0DEF5}"/>
              </a:ext>
            </a:extLst>
          </p:cNvPr>
          <p:cNvSpPr>
            <a:spLocks noGrp="1"/>
          </p:cNvSpPr>
          <p:nvPr>
            <p:ph type="title"/>
          </p:nvPr>
        </p:nvSpPr>
        <p:spPr>
          <a:xfrm>
            <a:off x="612489" y="1170638"/>
            <a:ext cx="10978994" cy="700365"/>
          </a:xfrm>
        </p:spPr>
        <p:txBody>
          <a:bodyPr/>
          <a:lstStyle/>
          <a:p>
            <a:r>
              <a:rPr lang="en-US" dirty="0">
                <a:solidFill>
                  <a:srgbClr val="000033"/>
                </a:solidFill>
                <a:latin typeface="Meiryo"/>
                <a:ea typeface="Meiryo"/>
                <a:cs typeface="Calibri"/>
              </a:rPr>
              <a:t>Language and Literacy: Reading Rope</a:t>
            </a:r>
            <a:endParaRPr lang="en-US" dirty="0"/>
          </a:p>
        </p:txBody>
      </p:sp>
      <p:sp>
        <p:nvSpPr>
          <p:cNvPr id="3" name="Text Placeholder 2">
            <a:extLst>
              <a:ext uri="{FF2B5EF4-FFF2-40B4-BE49-F238E27FC236}">
                <a16:creationId xmlns:a16="http://schemas.microsoft.com/office/drawing/2014/main" id="{06F102AE-0797-58C8-DA54-1870AA3ACC0B}"/>
              </a:ext>
            </a:extLst>
          </p:cNvPr>
          <p:cNvSpPr>
            <a:spLocks noGrp="1"/>
          </p:cNvSpPr>
          <p:nvPr>
            <p:ph type="body" sz="quarter" idx="10"/>
          </p:nvPr>
        </p:nvSpPr>
        <p:spPr>
          <a:xfrm>
            <a:off x="616974" y="3615397"/>
            <a:ext cx="3874344" cy="2633003"/>
          </a:xfrm>
        </p:spPr>
        <p:txBody>
          <a:bodyPr/>
          <a:lstStyle/>
          <a:p>
            <a:pPr marL="0" indent="0">
              <a:lnSpc>
                <a:spcPct val="100000"/>
              </a:lnSpc>
              <a:buNone/>
            </a:pPr>
            <a:r>
              <a:rPr lang="en-US" b="1" dirty="0">
                <a:latin typeface="Calibri"/>
                <a:ea typeface="Calibri"/>
                <a:cs typeface="Calibri"/>
              </a:rPr>
              <a:t>Reading Rope</a:t>
            </a:r>
          </a:p>
          <a:p>
            <a:pPr marL="0" indent="0">
              <a:lnSpc>
                <a:spcPct val="100000"/>
              </a:lnSpc>
              <a:buNone/>
            </a:pPr>
            <a:r>
              <a:rPr lang="en-US" b="0" dirty="0">
                <a:latin typeface="Calibri"/>
                <a:ea typeface="Calibri"/>
                <a:cs typeface="Calibri"/>
              </a:rPr>
              <a:t>Scarborough, H. 2001 Connecting Early Language and Literacy to Later Reading (Dis)abilities: Evidence, Theory, and Practice, pg. 98</a:t>
            </a:r>
          </a:p>
        </p:txBody>
      </p:sp>
      <p:pic>
        <p:nvPicPr>
          <p:cNvPr id="7" name="Picture Placeholder 6" descr="A visual model illustrating the *Scarborough’s Reading Rope*, which depicts how language comprehension and word recognition intertwine to develop skilled reading. The strands represent components like background knowledge, vocabulary, phonological awareness, and decoding, becoming increasingly automatic and strategic.">
            <a:extLst>
              <a:ext uri="{FF2B5EF4-FFF2-40B4-BE49-F238E27FC236}">
                <a16:creationId xmlns:a16="http://schemas.microsoft.com/office/drawing/2014/main" id="{CE1DC52E-2A68-2164-F70B-68A47579741B}"/>
              </a:ext>
            </a:extLst>
          </p:cNvPr>
          <p:cNvPicPr>
            <a:picLocks noGrp="1" noChangeAspect="1"/>
          </p:cNvPicPr>
          <p:nvPr>
            <p:ph type="pic" sz="quarter" idx="12"/>
          </p:nvPr>
        </p:nvPicPr>
        <p:blipFill rotWithShape="1">
          <a:blip r:embed="rId3"/>
          <a:srcRect t="666" b="666"/>
          <a:stretch/>
        </p:blipFill>
        <p:spPr>
          <a:xfrm>
            <a:off x="4576256" y="1926856"/>
            <a:ext cx="6995788" cy="4452034"/>
          </a:xfrm>
          <a:prstGeom prst="rect">
            <a:avLst/>
          </a:prstGeom>
          <a:ln w="19050">
            <a:solidFill>
              <a:schemeClr val="tx1"/>
            </a:solidFill>
          </a:ln>
        </p:spPr>
      </p:pic>
    </p:spTree>
    <p:extLst>
      <p:ext uri="{BB962C8B-B14F-4D97-AF65-F5344CB8AC3E}">
        <p14:creationId xmlns:p14="http://schemas.microsoft.com/office/powerpoint/2010/main" val="3517295435"/>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ntegral">
  <a:themeElements>
    <a:clrScheme name="Custom 1">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000CC"/>
      </a:hlink>
      <a:folHlink>
        <a:srgbClr val="954F72"/>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438"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4076DD9F-E9AD-4279-BA5F-6FC6F75DD91B}">
  <we:reference id="wa104379370" version="2.0.0.0" store="en-US" storeType="OMEX"/>
  <we:alternateReferences>
    <we:reference id="wa104379370" version="2.0.0.0" store=""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PAW xmlns="http://www.net-centric.com/PAWPP">
  <Shape xmlns="" ID="8euNCCA4IqjupmbpvbvSMfRq+8o=" pdftag="H1" isBookmarkSet="no" bookmark="yes" Order="_x0031_"/>
  <Shape xmlns="" ID="ARSfPO/U9ItJ9zIOwm93ZJ7l/j8=" pdftag="H2" isBookmarkSet="no" bookmark="yes" Order="_x0032_"/>
  <Shape xmlns="" ID="osa0KM2sbnZHHxlXUxKH3ujjHuE=" pdftag="" bookmark="no" Order="_x0031_"/>
  <Shape xmlns="" ID="4JRL6lqoOFw9RUHrP0y9U5BDzf8=" pdftag="" bookmark="no" Order="_x0032_"/>
  <Shape xmlns="" ID="sM+ghJOlUVqnHU19mdPjAdwWJuw=" pdftag="" bookmark="no" Order="_x0031_"/>
  <Shape xmlns="" ID="GTGIHFiwAYvgHLb8IUSCQ2X6w4g=" pdftag="" bookmark="no" Order="_x0032_"/>
  <Shape xmlns="" ID="hq9gSbGZQhpPus+SHezN5PrGc9w=" pdftag="" bookmark="no" Order="_x0031_"/>
  <Shape xmlns="" ID="FtXJgaOuZev8eFU+if2YMxbKkRI=" pdftag="" bookmark="no" Order="_x0032_"/>
  <Shape xmlns="" ID="ri+uYzSNCD67GlIZrZ8qmmNgURU=" pdftag="" bookmark="no" Order="_x0033_"/>
  <Shape xmlns="" ID="/Xe9+1NnBDFDac2uz9Mf5cnxpHw=" pdftag="" bookmark="no" Order="_x0031_"/>
  <Shape xmlns="" ID="rGgMSPfHoOmRN/+oUl7Dwo+YgYE=" pdftag="" bookmark="no" Order="_x0032_"/>
  <Shape xmlns="" ID="ZTBnAgeWTQQGZoyfyflkLJl+jcs=" pdftag="" bookmark="no" Order="_x0035_"/>
  <Shape xmlns="" ID="nSihPpWUspo+Y57wY5tF8LIQIHs=" pdftag="" bookmark="no" Order="_x0032_"/>
  <Shape xmlns="" ID="S6CVtHyytP5Rb39DTS6OkAlP7e0=" pdftag="" bookmark="no" Order="_x0034_"/>
  <Shape xmlns="" ID="USIEJhtT65UPFtGM0RUW67D4iJA=" pdftag="" bookmark="no" Order="_x0033_"/>
  <Shape xmlns="" ID="XzVFQuOWAWqK/HZDqm2LiuGBOJQ=" pdftag="" bookmark="no" Order="_x0032_"/>
  <Shape xmlns="" ID="uflvo7/4mXD7uDuM1tkLIDwRdoQ=" inline="no" formula="no" pdftag="Figure" Lang="" bookmark="no" Order="_x0031_" artifact="_x0030_" validate="no"/>
  <HyperLink xmlns="" ID="iB0l3QkZoIIwbuqLQRe5I0KEal0=1995016305290.2289_384.0426" plainAltText="shuyin.maciel_x0040_metrocsu.org" Lang=""/>
  <Shape xmlns="" ID="oUeVMHAtmcFeZuL28VldA6mxYF4=" pdftag="" bookmark="no" Order="_x0031_"/>
  <Shape xmlns="" ID="iB0l3QkZoIIwbuqLQRe5I0KEal0=" pdftag="" bookmark="no" Order="_x0032_"/>
  <SubText xmlns="" ID="uflvo7/4mXD7uDuM1tkLIDwRdoQ=" ActualText=""/>
  <Shape xmlns="" ID="dPX0ernXQqq7MaM8E4a1qptkh+k=" pdftag="" Order="_x0033_"/>
  <Shape xmlns="" ID="Ui8BRw8jp83CydpNoPhxtC90coo=" pdftag="H2" isBookmarkSet="no" bookmark="yes" Order="_x0031_"/>
  <Shape xmlns="" ID="JTHWRjgwkcs6ej6LCAgd8rt1JiA=" pdftag="P" isBookmarkSet="no" bookmark="no" Order="_x0032_"/>
  <Shape xmlns="" ID="ZUK3P0vq1kyHMBtaP+GB8/hLUTw=" pdftag="H2" isBookmarkSet="no" bookmark="yes" Order="_x0031_"/>
  <Shape xmlns="" ID="jPlzfn2cWm2MZED+irsBSVGEwWE=" pdftag="P" isBookmarkSet="no" bookmark="no" Order="_x0032_"/>
  <Shape xmlns="" ID="uy/78ijjovHCeCAAgxG0VsjG/ac=" pdftag="" Order="_x0032_"/>
  <Shape xmlns="" ID="iHgMDtLXDWT2zkYPVs2mAmQfFIg=" pdftag="" Order="_x0033_"/>
  <Shape xmlns="" ID="IRZyh47S6MWFd7oMORcxPurIMIY=" Order="_x0031_" formula="no" pdftag="Figure" inline="no" validate="no" artifact="_x0030_"/>
  <Shape xmlns="" ID="X4j4L0lB0/G/nG8o8So2UaU/Kcg=" pdftag="H2" isBookmarkSet="no" bookmark="yes" Order="_x0031_"/>
  <Shape xmlns="" ID="XHX+YpuvmKP7MYZl23EDyGNK15s=" pdftag="" Order="_x0032_"/>
  <Shape xmlns="" ID="1oNuWWo05Fb9IaxtoPr7849BMRc=" pdftag="H2" isBookmarkSet="no" bookmark="yes" Order="_x0031_"/>
  <Shape xmlns="" ID="6oI3qJZdOxd1SO0fTC134sk0oK8=" pdftag="" Order="_x0033_"/>
  <Shape xmlns="" ID="kkNvTVED9PQYhg+TsO35kba0ZCk=" pdftag="" Order="_x0032_"/>
  <Shape xmlns="" ID="IFoFyA6gaJTAirK4ju6gOqF+JW8=" pdftag="" Order="_x0031_"/>
  <Shape xmlns="" ID="a5VxHDBS3Iil+7OlgHKZE9OLA9U=" pdftag="" Order="_x0032_"/>
  <Shape xmlns="" ID="sQ3fYIfewEzFUl2qI4j4eEFgsag=" pdftag="" Order="_x0033_"/>
  <Shape xmlns="" ID="FYul620mDaKtwYOrfpkHhJaMX7M=" pdftag="" Order="_x0034_"/>
  <Shape xmlns="" ID="Ue52PUEnwARe++e3zRu2VNqgWpg=" pdftag="" Order="_x0035_"/>
  <Shape xmlns="" ID="Jk8e9QXHkpH4cNI1DmdoN0Jr+tw=" pdftag="" Order="_x0031_"/>
  <Shape xmlns="" ID="/kCVetuNb3PIjgjRXF9pubcO7B8=" pdftag="" Order="_x0032_"/>
  <Shape xmlns="" ID="sMqYAFkBVB1hdc7j1U+q+VsmNW0=" Order="_x0033_" artifact="_x0030_" formula="no" pdftag="Figure" validate="no"/>
  <Shape xmlns="" ID="E9r0ZDVGAdF4Z8c4O35fSPAfhQ0=" pdftag="" Order="_x0031_"/>
  <Shape xmlns="" ID="s6mPtTdUU0wB1KhKw29GvNZru5k=" pdftag="" Order="_x0032_"/>
  <Shape xmlns="" ID="NuRjTmTyKkVsxqhyGuyHeNxjXEo=" Order="_x0033_" artifact="_x0030_" formula="no" pdftag="Figure" validate="no"/>
  <Shape xmlns="" ID="X17lnLeewQTjmIQB2fcCbRIE5qQ=" Order="_x0034_" artifact="_x0030_" formula="no" pdftag="Figure" validate="no"/>
  <Shape xmlns="" ID="pbbRwGWiDdkJnIk5D5okSsy98D4=" pdftag="" Order="_x0031_"/>
  <Shape xmlns="" ID="rsrRkYln5xXBUmazGmopUktXfqA=" Order="_x0032_" artifact="_x0030_" formula="no" pdftag="Figure" validate="no"/>
  <Shape xmlns="" ID="tvNoiXRfZOzqGCWMKbSIwzNDI9E=" pdftag="" Order="_x0031_"/>
  <Shape xmlns="" ID="LlqAjh3WKHiuCIevNVN+h45hPqs=" pdftag="" Order="_x0032_"/>
  <Shape xmlns="" ID="OB4BixS7nGZYBrxaE3YC6szcyss=" Order="_x0033_" artifact="_x0030_" formula="no" pdftag="Figure" validate="no"/>
  <Shape xmlns="" ID="sblAIztjS/U1NiXHyC5tEpnukvw=" pdftag="H2" isBookmarkSet="no" bookmark="yes" Order="_x0031_"/>
  <Shape xmlns="" ID="mYP5Xqqf8dVgb96lk1X0Rgyc3UE=" Order="_x0032_" artifact="_x0030_" formula="no" pdftag="Figure" validate="no"/>
  <Shape xmlns="" ID="JM9HJCxPCgfQ6hs3tNmS4M18/+A=" pdftag="H2" isBookmarkSet="no" bookmark="yes" Order="_x0031_"/>
  <Shape xmlns="" ID="z0Jdk/HCwtQh6YbE3A2e2FQO2kE=" pdftag="" Order="_x0032_"/>
  <Shape xmlns="" ID="DS+k62dUxHN0Fr35/JZWIrgtroc=" Order="_x0033_" artifact="_x0030_" formula="no" pdftag="Figure" validate="no"/>
  <Shape xmlns="" ID="atmq+E4mXiTG5q/nm5zQSFm4JKU=" pdftag="H2" isBookmarkSet="no" bookmark="yes" Order="_x0031_"/>
  <Shape xmlns="" ID="FIYMG4qOJ86CF5KRQGqoGdSgYvQ=" Order="_x0032_" artifact="_x0030_" formula="no" pdftag="Figure" validate="no"/>
  <Shape xmlns="" ID="A2QXNIu5pBEOUCVECoZ43VBhRek=" pdftag="" Order="_x0031_"/>
  <Shape xmlns="" ID="Ypx9x7dWmgoJorMeoVQYDe2Y3h0=" pdftag="" Order="_x0032_"/>
  <Shape xmlns="" ID="H4MhL+tO+Cc8hX3LrUoA6/lxPRg=" pdftag="" Order="_x0031_"/>
  <Shape xmlns="" ID="qByouegnTanyw/tLlr3kLZ3TflU=" pdftag="" Order="_x0032_"/>
  <SubText xmlns="" ID="IRZyh47S6MWFd7oMORcxPurIMIY=" ActualText=""/>
  <Shape xmlns="" ID="Jl7UUhjVgCI8MeVBtgRStrcZ3Pg=" pdftag="H2" isBookmarkSet="no" bookmark="yes" Order="_x0031_"/>
  <Shape xmlns="" ID="ZpUUHgrbhCn0cn/pwHjj6JimRnk=" pdftag="P" isBookmarkSet="no" bookmark="no" Order="_x0032_"/>
  <Shape xmlns="" ID="AntwAZFIVMBC2xhA+AIkBwrL7IU=" isBookmarkSet="no" bookmark="yes" pdftag="H1" artifact="_x0030_" Order="_x0032_"/>
  <Shape xmlns="" ID="v27YEysurcfiGRr6RPVRYKQSHGc=" isBookmarkSet="no" bookmark="yes" pdftag="P" artifact="_x0030_" Order="_x0033_"/>
  <Shape xmlns="" ID="TR0mMJJUCeblVTvRA2Ql+DBgjx8=" formula="no" pdftag="Figure" inline="no" artifact="_x0030_" isBookmarkSet="no" bookmark="no" Order="_x0031_" validate="no" Lang=""/>
  <Shape xmlns="" ID="5UFLIzVhFtn6JZH3o+NpXtCSyr0=" pdftag="P" isBookmarkSet="no" bookmark="no" Order="_x0032_"/>
  <Shape xmlns="" ID="8NOqEydZ0CLK2hsCCPY+L9voyAA=" pdftag="H2" isBookmarkSet="no" bookmark="yes" Order="_x0031_"/>
  <Shape xmlns="" ID="BeoXEOPuG5yAvKffd83hd9PDkWs=" pdftag="P" isBookmarkSet="no" bookmark="no" Order="_x0032_"/>
  <Shape xmlns="" ID="cDzKpDtgDpr+3thIKQMY0Ta6XMo=" pdftag="P" isBookmarkSet="no" bookmark="no" Order="_x0033_"/>
  <Shape xmlns="" ID="uGkArayZ+HmF507JeXHN7JBM2HY=" pdftag="H2" isBookmarkSet="no" bookmark="yes" Order="_x0031_"/>
  <Shape xmlns="" ID="STUaJfpKgMLHBHGkHN11FYU6ffk=" isBookmarkSet="no" bookmark="no" pdftag="H3" artifact="_x0030_" Order="_x0032_"/>
  <Shape xmlns="" ID="7I2vpVsuKK3eAPENdN50YkWWLu4=" isBookmarkSet="no" bookmark="no" pdftag="H3" artifact="_x0030_" Order="_x0034_"/>
  <Shape xmlns="" ID="OqS1bs4Ni6awjjp7bsCxgXZWU8A=" pdftag="P" isBookmarkSet="no" bookmark="no" Order="_x0033_"/>
  <Shape xmlns="" ID="25wlJ28nPXrlm2ZHmvuEFeuVDiE=" pdftag="P" isBookmarkSet="no" bookmark="no" Order="_x0035_"/>
  <Shape xmlns="" ID="fwVpKfGCn3yQbvcebEEOOgSSi4Q=" pdftag="H2" isBookmarkSet="no" bookmark="yes" Order="_x0031_"/>
  <Shape xmlns="" ID="mC6Z8DZ2eaJU9z7yHnyQkyjscNg=" pdftag="P" isBookmarkSet="no" bookmark="no" Order="_x0032_"/>
  <Shape xmlns="" ID="e9DfiT2v2BCJDDDkkM+K2YuCfO8=" Order="_x0033_" formula="no" inline="no" artifact="_x0031_" pdftag="_x005B_Artifact_x005D_" isBookmarkSet="no" bookmark="no" validate="no" Lang=""/>
  <Shape xmlns="" ID="Lyn4PkO2oLc0JsVVvTTeDNAil58=" pdftag="H2" isBookmarkSet="no" bookmark="yes" Order="_x0031_"/>
  <Shape xmlns="" ID="CnTZGVauv9iMnwO9llGNHvwfVRc=" pdftag="P" isBookmarkSet="no" bookmark="no" Order="_x0032_"/>
  <Shape xmlns="" ID="EC2fL7BcOydpczk3DINisSLMkpU=" Order="_x0033_" formula="no" inline="no" artifact="_x0031_" pdftag="_x005B_Artifact_x005D_" isBookmarkSet="no" bookmark="no" validate="no" Lang=""/>
  <Shape xmlns="" ID="NbyerPOX/qokjuTvTTNzRlWEf28=" Order="_x0034_" formula="no" inline="no" artifact="_x0031_" pdftag="_x005B_Artifact_x005D_" isBookmarkSet="no" bookmark="no" validate="no" Lang=""/>
  <Shape xmlns="" ID="Ff3EV73BbGE8gyuwUAlenRtzXvY=" pdftag="H2" isBookmarkSet="no" bookmark="yes" Order="_x0031_"/>
  <Shape xmlns="" ID="C2nyHESj7yNat/CEQYaWdozVoAo=" Order="_x0032_" formula="no" inline="no" artifact="_x0031_" pdftag="_x005B_Artifact_x005D_" isBookmarkSet="no" bookmark="no" validate="no" Lang=""/>
  <Shape xmlns="" ID="16jc2gKndrYKbCgCPwPx82l9NEk=" pdftag="P" isBookmarkSet="no" bookmark="no" Order="_x0032_"/>
  <Shape xmlns="" ID="OSQ/Kn3rWFe6qZ+AenHJJWg4h5Q=" Order="_x0033_" formula="no" inline="no" artifact="_x0031_" pdftag="_x005B_Artifact_x005D_" isBookmarkSet="no" bookmark="no" validate="no" Lang=""/>
  <Shape xmlns="" ID="mlYpkIadw9s/wxpZyKJ/Zpyl0OI=" Order="_x0032_" formula="no" inline="no" artifact="_x0031_" pdftag="_x005B_Artifact_x005D_" isBookmarkSet="no" bookmark="no" validate="no" Lang=""/>
  <Shape xmlns="" ID="4Bnn46UuQjHWtjohDUo830Cu6jo=" pdftag="P" isBookmarkSet="no" bookmark="no" Order="_x0032_"/>
  <Shape xmlns="" ID="oiewVwZbNA94UR/ZFSk+p5RlL6o=" Order="_x0033_" formula="no" inline="no" artifact="_x0031_" pdftag="_x005B_Artifact_x005D_" isBookmarkSet="no" bookmark="no" validate="no" Lang=""/>
  <Shape xmlns="" ID="G1gdx3cIO3Y9cwDtp9tm6odzqFY=" pdftag="H2" isBookmarkSet="no" bookmark="yes" Order="_x0031_"/>
  <Shape xmlns="" ID="PMjBI7r4H5sbhYhF5k0Oc+9A+Ps=" Order="_x0032_" formula="no" inline="no" artifact="_x0031_" pdftag="_x005B_Artifact_x005D_" isBookmarkSet="no" bookmark="no" validate="no" Lang=""/>
  <Shape xmlns="" ID="SNoT7cCeJ3hQ2s5Hwg/6em8W2LQ=" pdftag="H2" isBookmarkSet="no" bookmark="yes" Order="_x0032_"/>
  <Shape xmlns="" ID="U4qbbV/uXDzHqpjRln6DhfxuFhw=" pdftag="P" isBookmarkSet="no" bookmark="no" Order="_x0033_"/>
  <Shape xmlns="" ID="mn7qxt0Jj9/XvLGPTIfAidg97T8=" formula="no" artifact="_x0030_" pdftag="Figure" inline="no" isBookmarkSet="no" bookmark="no" Order="_x0031_" validate="no" Lang=""/>
  <Shape xmlns="" ID="arRrkyDe10E2+Vp6N/RvPpOh9R0=" pdftag="H2" isBookmarkSet="no" bookmark="yes" Order="_x0032_"/>
  <Shape xmlns="" ID="pzFAkeQud8edUs0jLELwpRzKtx0=" isBookmarkSet="no" bookmark="yes" pdftag="P" artifact="_x0030_" Order="_x0033_"/>
  <Shape xmlns="" ID="D3N/5hvy4n7ZWl7I+bfHh8U56v4=" formula="no" pdftag="Figure" artifact="_x0030_" inline="no" isBookmarkSet="no" bookmark="no" Order="_x0031_" validate="no" Lang=""/>
  <SubText xmlns="" ID="TR0mMJJUCeblVTvRA2Ql+DBgjx8=" ActualText=""/>
  <SubText xmlns="" ID="e9DfiT2v2BCJDDDkkM+K2YuCfO8=" ActualText=""/>
  <SubText xmlns="" ID="EC2fL7BcOydpczk3DINisSLMkpU=" ActualText=""/>
  <SubText xmlns="" ID="NbyerPOX/qokjuTvTTNzRlWEf28=" ActualText=""/>
  <SubText xmlns="" ID="C2nyHESj7yNat/CEQYaWdozVoAo=" ActualText=""/>
  <SubText xmlns="" ID="OSQ/Kn3rWFe6qZ+AenHJJWg4h5Q=" ActualText=""/>
  <SubText xmlns="" ID="mlYpkIadw9s/wxpZyKJ/Zpyl0OI=" ActualText=""/>
  <SubText xmlns="" ID="oiewVwZbNA94UR/ZFSk+p5RlL6o=" ActualText=""/>
  <SubText xmlns="" ID="PMjBI7r4H5sbhYhF5k0Oc+9A+Ps=" ActualText=""/>
  <SubText xmlns="" ID="mn7qxt0Jj9/XvLGPTIfAidg97T8=" ActualText=""/>
  <SubText xmlns="" ID="D3N/5hvy4n7ZWl7I+bfHh8U56v4=" ActualText=""/>
  <Shape xmlns="" ID="eaUlIN6Y0GBugpl+svyOJ9zYtaI=" isBookmarkSet="no" pdftag="H1" artifact="_x0030_" bookmark="yes" Order="_x0031_"/>
  <Shape xmlns="" ID="9AU6a/Qlm4CO+IZYS/72vXBOyHA=" pdftag="Figure" isBookmarkSet="no" formula="no" inline="no" artifact="_x0030_" bookmark="no" Order="_x0033_" validate="no" Lang=""/>
  <Shape xmlns="" ID="YMFHkH2RfjZzbY3B+fK8VcrOaOo=" pdftag="P" isBookmarkSet="no" bookmark="no" Order="_x0034_"/>
  <Shape xmlns="" ID="kZpG1ZY8FHsIeC6BIodNPqZ9GjE=" pdftag="P" isBookmarkSet="no" bookmark="no" Order="_x0032_"/>
  <Shape xmlns="" ID="M2GmeoN+QOFNZB3Hq9OeReS3sqM=" pdftag="P" isBookmarkSet="no" bookmark="no" Order="_x0032_"/>
  <Shape xmlns="" ID="Rd/f72QjXHlf/GSJQXzs7IqoQ6o=" pdftag="H2" isBookmarkSet="no" bookmark="yes" Order="_x0031_"/>
  <Shape xmlns="" ID="caCf52T/m/2TVUFWy+WO9Rj/ZZg=" Order="_x0033_" formula="no" pdftag="Figure" artifact="_x0030_" inline="no" validate="yes" isBookmarkSet="no" bookmark="no"/>
  <Shape xmlns="" ID="OYQbUtffU/T5MJqIO9hmyXDNRXk=" formula="no" pdftag="Figure" artifact="_x0030_" inline="no" isBookmarkSet="no" bookmark="no" Order="_x0033_" validate="no" Lang=""/>
  <Shape xmlns="" ID="fPrKOtUxtqylBdKfshy7UBEFKNU=" formula="no" pdftag="Figure" inline="no" artifact="_x0030_" isBookmarkSet="no" bookmark="no" Order="_x0034_" validate="no" Lang=""/>
  <Shape xmlns="" ID="qAttRsId4X1P/H4EnnZ0faKna2Y=" artifact="_x0030_" formula="no" pdftag="Figure" isBookmarkSet="no" bookmark="no" Order="_x0032_" validate="no" Lang=""/>
  <Shape xmlns="" ID="QoEia8LVix+hHXRpbay4csew4rw=" artifact="_x0030_" formula="no" pdftag="Figure" isBookmarkSet="no" bookmark="no" Order="_x0032_" validate="no" Lang=""/>
  <Shape xmlns="" ID="105EQ8YhGAJMzhlNr5v6U7xeIq4=" artifact="_x0030_" formula="no" pdftag="Figure" isBookmarkSet="no" bookmark="no" Order="_x0032_" validate="no" Lang=""/>
  <Shape xmlns="" ID="bNIb8uy1/a5CH+rs9IMJdM4ZZNQ=" artifact="_x0030_" formula="no" pdftag="Figure" isBookmarkSet="no" bookmark="no" Order="_x0033_" validate="no" Lang=""/>
  <Shape xmlns="" ID="8YpLkgiwCExvYVysXaAu1U6xrC4=" pdftag="H2" isBookmarkSet="no" bookmark="yes" Order="_x0031_"/>
  <Shape xmlns="" ID="7fwXFcRQO3Yj6VHmuEbez4Lnktk=" artifact="_x0030_" formula="no" pdftag="Figure" isBookmarkSet="no" bookmark="no" Order="_x0032_" validate="no" Lang=""/>
  <Shape xmlns="" ID="PwE4rUM6j1mHJ7HLy7WIxd3hF4M=" pdftag="H2" isBookmarkSet="no" bookmark="yes" Order="_x0031_"/>
  <Shape xmlns="" ID="B6/5r1KBreB26HsGmBw3yxnAdvM=" artifact="_x0030_" formula="no" pdftag="Figure" isBookmarkSet="no" bookmark="no" Order="_x0032_" validate="no" Lang=""/>
  <Shape xmlns="" ID="pmpi9/YjBaLgnOG/5jcZ1Cqmd6w=" pdftag="H2" isBookmarkSet="no" bookmark="yes" Order="_x0031_"/>
  <Shape xmlns="" ID="rtE/sZ8Z19WJBIBsUxMa5zXEGRM=" pdftag="P" isBookmarkSet="no" bookmark="no" Order="_x0032_"/>
  <Shape xmlns="" ID="MxHu9eszPe+z78Y9ghml7AQW2jA=" Order="_x0032_" artifact="_x0030_" formula="no" pdftag="Figure" validate="yes" isBookmarkSet="no" bookmark="no"/>
  <Shape xmlns="" ID="+qly2DjTGxPQGo1EK84P/mZcOX0=" pdftag="H2" isBookmarkSet="no" bookmark="yes" Order="_x0031_"/>
  <Shape xmlns="" ID="+Boup/pq8iEmkaHYZoSzpTPmAPo=" artifact="_x0030_" formula="no" pdftag="Figure" isBookmarkSet="no" bookmark="no" Order="_x0032_" validate="no" Lang=""/>
  <Shape xmlns="" ID="Nalk4EWr+quIKkYMQY6hUiS6nWQ=" Order="_x0031_" pdftag="H2" isBookmarkSet="no" bookmark="yes"/>
  <Shape xmlns="" ID="0IXsuSjHvdQnrQUco/+gD2a49uI=" Order="_x0032_" pdftag="P" isBookmarkSet="no" bookmark="no"/>
  <Shape xmlns="" ID="p6bVwaZrIS8fIUAD5OpKmS8ZOGo=" pdftag="Figure" artifact="_x0030_" isBookmarkSet="no" bookmark="no" Order="_x0033_" validate="no" Lang=""/>
  <Shape xmlns="" ID="Tbdn7d5DHADVGaaYqEmGU2whPwk=" pdftag="P" isBookmarkSet="no" bookmark="no" Order="_x0034_"/>
  <Shape xmlns="" ID="YpgTRGgIibSGv7SqsedNGjGc3AY=" pdftag="P" isBookmarkSet="no" bookmark="no" Order="_x0035_"/>
  <Shape xmlns="" ID="mG6nSwfDyIfD6VG/x94GCrq/9LA=" pdftag="P" isBookmarkSet="no" bookmark="no" Order="_x0036_"/>
  <Shape xmlns="" ID="bO3kGUyHvjv/VW2CoYLnqxbz7bo=" pdftag="P" isBookmarkSet="no" bookmark="no" Order="_x0037_"/>
  <Shape xmlns="" ID="1S6Ylzzgh2G3FY7XMifoU35vBtY=" pdftag="P" isBookmarkSet="no" bookmark="no" Order="_x0038_"/>
  <Shape xmlns="" ID="WCHyjDht26u/5l4Ti0mF20nwFBg=" pdftag="H2" isBookmarkSet="no" bookmark="yes" Order="_x0031_"/>
  <Shape xmlns="" ID="A+E60Os/1kvrkNJuRhF1XRdGdvA=" artifact="_x0030_" formula="no" pdftag="Figure" isBookmarkSet="no" bookmark="no" Order="_x0032_" validate="no" Lang=""/>
  <Shape xmlns="" ID="T87klpyYTx/bYDIfdKXFWat8NmI=" artifact="_x0030_" formula="no" pdftag="Figure" isBookmarkSet="no" bookmark="no" Order="_x0033_" validate="no" Lang=""/>
  <Shape xmlns="" ID="rI4tJagXHvTbUVf7J+nyhfAyQtU=" artifact="_x0030_" formula="no" pdftag="Figure" isBookmarkSet="no" bookmark="no" Order="_x0034_" validate="no" Lang=""/>
  <Shape xmlns="" ID="2qjfPmPj9Wm0gxTOT++7VhW2B7E=" pdftag="H2" isBookmarkSet="no" bookmark="yes" Order="_x0031_"/>
  <Shape xmlns="" ID="bWhwbO6/8RUIyBj3ZEKF0Q+WCao=" pdftag="P" isBookmarkSet="no" bookmark="no" Order="_x0032_"/>
  <Shape xmlns="" ID="ICJGcZDxxJiOiii3jTPQdEAOQ2s=" artifact="_x0030_" formula="no" pdftag="Figure" isBookmarkSet="no" bookmark="no" Order="_x0033_" validate="no" Lang=""/>
  <Shape xmlns="" ID="WjPG8Olz5in7ZZk7FsmmTtQJJJc=" pdftag="H2" isBookmarkSet="no" bookmark="yes" Order="_x0031_"/>
  <Shape xmlns="" ID="qxW45X3wbXylGli9JSHpCDsG9PM=" artifact="_x0030_" formula="no" pdftag="Figure" isBookmarkSet="no" bookmark="no" Order="_x0032_" validate="no" Lang=""/>
  <Shape xmlns="" ID="l8Wthh3B5Zd0ycmawqYXmWXlhuA=" pdftag="H2" isBookmarkSet="no" bookmark="yes" Order="_x0031_"/>
  <Shape xmlns="" ID="F/D784A3zujeLgxYkmNIsZbBwww=" artifact="_x0030_" formula="no" pdftag="Figure" isBookmarkSet="no" bookmark="no" Order="_x0032_" validate="no" Lang=""/>
  <Shape xmlns="" ID="h8eA1hK+FcNpw8tgg/9gSWu7lwo=" pdftag="H2" isBookmarkSet="no" bookmark="yes" Order="_x0031_"/>
  <Shape xmlns="" ID="baIUt9fx9xE0L9kpcPerScJDkpU=" Order="_x0032_" artifact="_x0030_" formula="no" pdftag="Figure" validate="yes" isBookmarkSet="no" bookmark="no"/>
  <Shape xmlns="" ID="UbcfWaFaVJl2cHibYMo3q32E3gk=" pdftag="H2" isBookmarkSet="no" bookmark="yes" Order="_x0031_"/>
  <Shape xmlns="" ID="5K3sWKkVPbW5BEijBWngXqjF7pI=" artifact="_x0030_" formula="no" pdftag="Figure" isBookmarkSet="no" bookmark="no" Order="_x0032_" validate="no" Lang=""/>
  <Shape xmlns="" ID="Ex+AVhR9QPm9S3gtzox/qE9ntJ0=" pdftag="H2" isBookmarkSet="no" bookmark="yes" Order="_x0031_"/>
  <Shape xmlns="" ID="8fU3I+NnogVp77BDdGzS2YRgiSs=" artifact="_x0030_" formula="no" pdftag="Figure" isBookmarkSet="no" bookmark="no" Order="_x0032_" validate="no" Lang=""/>
  <Shape xmlns="" ID="H2GcFs72F8mGvA2Q+UJBFqchTjQ=" artifact="_x0030_" formula="no" pdftag="Figure" isBookmarkSet="no" bookmark="no" Order="_x0033_" validate="no" Lang=""/>
  <Shape xmlns="" ID="8YwYxhBkp1a+QFOTla2DkSNOI1Y=" artifact="_x0030_" formula="no" pdftag="Figure" isBookmarkSet="no" bookmark="no" Order="_x0034_" validate="no" Lang=""/>
  <Shape xmlns="" ID="yBEO5qTvuz1hs1YUoYxqlMAN0Zo=" pdftag="H2" isBookmarkSet="no" bookmark="yes" Order="_x0031_"/>
  <Shape xmlns="" ID="k7djlcuAmpG7uq3WvsoTxI2FV+M=" artifact="_x0030_" formula="no" pdftag="Figure" isBookmarkSet="no" bookmark="no" Order="_x0032_" validate="no" Lang=""/>
  <Shape xmlns="" ID="46ZGNYTAAAytya9ZWJTSXVuk9uk=" artifact="_x0030_" formula="no" pdftag="Figure" isBookmarkSet="no" bookmark="no" Order="_x0033_" validate="no" Lang=""/>
  <Shape xmlns="" ID="K7CpDNY22436u5aGr7KwFe1CaCw=" artifact="_x0030_" formula="no" pdftag="Figure" isBookmarkSet="no" bookmark="no" Order="_x0034_" validate="no" Lang=""/>
  <Shape xmlns="" ID="4PcQQlIq0HdY55qF1gcDApdZCLQ=" artifact="_x0030_" formula="no" pdftag="Figure" isBookmarkSet="no" bookmark="no" Order="_x0035_" validate="no" Lang=""/>
  <Shape xmlns="" ID="fPM4Ekl1qqMc5TgpFQC83udjYqs=" artifact="_x0030_" formula="no" pdftag="Figure" isBookmarkSet="no" bookmark="no" Order="_x0036_" validate="no" Lang=""/>
  <Shape xmlns="" ID="VTpLf/YZljUjkh9hrgsmsEWKp+w=" pdftag="H2" isBookmarkSet="no" bookmark="yes" Order="_x0031_"/>
  <Shape xmlns="" ID="FyE7RPwUs/uih8WJR564y99Z+ug=" Order="_x0032_" artifact="_x0030_" formula="no" pdftag="Figure" validate="yes" isBookmarkSet="no" bookmark="no"/>
  <Shape xmlns="" ID="peWqOAJ+R/XwjsQ1fecUi+119LY=" pdftag="H2" isBookmarkSet="no" bookmark="yes" Order="_x0031_"/>
  <Shape xmlns="" ID="xMkMkUY78n482/hD4KQqIOj7sBM=" artifact="_x0030_" formula="no" pdftag="Figure" isBookmarkSet="no" bookmark="no" Order="_x0032_" validate="no" Lang=""/>
  <Shape xmlns="" ID="EB7IVe7RQNCs4ZQVUdruwOK6WlI=" artifact="_x0030_" formula="no" pdftag="Figure" isBookmarkSet="no" bookmark="no" Order="_x0033_" validate="no" Lang=""/>
  <Shape xmlns="" ID="Jqwyv7/w3O8cabxTRFPG9x1aBNk=" pdftag="H2" isBookmarkSet="no" bookmark="yes" Order="_x0031_"/>
  <Shape xmlns="" ID="S3Pcsy1qZkLRC//iwuK8ySwiURE=" artifact="_x0030_" formula="no" pdftag="Figure" validate="yes" isBookmarkSet="no" bookmark="no" Order="_x0031_"/>
  <Shape xmlns="" ID="9vK16R9biPK5e6mp9IqbJ7TUeX8=" artifact="_x0030_" formula="no" pdftag="Figure" isBookmarkSet="no" bookmark="no" Order="_x0032_" validate="no"/>
  <Shape xmlns="" ID="yz+1ICMrsR2W4c+XcEQdylLwMdU=" pdftag="H2" isBookmarkSet="no" bookmark="yes" Order="_x0031_"/>
  <Shape xmlns="" ID="4QEPiiqzhwOIgZOKG+TX9+ttgBI=" artifact="_x0030_" formula="no" pdftag="Figure" isBookmarkSet="no" bookmark="no" Order="_x0032_" validate="no" Lang=""/>
  <Shape xmlns="" ID="s0x8zXU+KwABjuOV1In/BxiCFVA=" artifact="_x0030_" formula="no" pdftag="Figure" isBookmarkSet="no" bookmark="no" Order="_x0033_" validate="no" Lang=""/>
  <Shape xmlns="" ID="5Ct9btANiiKBclZ9VRRZedaF9DA=" pdftag="H2" isBookmarkSet="no" bookmark="yes" Order="_x0031_"/>
  <Shape xmlns="" ID="OJDcOrusz0MwJ6Ec3urjjZBkBvw=" artifact="_x0030_" formula="no" pdftag="Figure" isBookmarkSet="no" bookmark="no" Order="_x0032_" validate="no" Lang=""/>
  <Shape xmlns="" ID="pQPj7NhUZzKTFwWjwn6xJ9IiuS8=" pdftag="H2" isBookmarkSet="no" bookmark="yes" Order="_x0031_"/>
  <Shape xmlns="" ID="aDPXNriKQHiGWfwo7g7RIe3omWs=" artifact="_x0030_" formula="no" pdftag="Figure" isBookmarkSet="no" bookmark="no" Order="_x0032_" validate="no" Lang=""/>
  <Shape xmlns="" ID="lIyo+9dr0w+s9nBYqylyUk721QY=" pdftag="H2" isBookmarkSet="no" bookmark="yes" Order="_x0031_"/>
  <Shape xmlns="" ID="0j8lnmxzM/e0jvkiUZ6xVTyBh0U=" artifact="_x0030_" formula="no" pdftag="Figure" isBookmarkSet="no" bookmark="no" Order="_x0032_" validate="no" Lang=""/>
  <Shape xmlns="" ID="3uwdi8NQib41/r5QDNeGIjBkuaA=" pdftag="H2" isBookmarkSet="no" bookmark="yes" Order="_x0031_"/>
  <Shape xmlns="" ID="u+LFa5YcVO77HG1HpzCTLvbfYQo=" Order="_x0032_" artifact="_x0030_" formula="no" pdftag="Figure" validate="yes" isBookmarkSet="no" bookmark="no"/>
  <Shape xmlns="" ID="ghuZzKn1EwmI/r9R5L3Wzb2DDHA=" pdftag="H2" isBookmarkSet="no" bookmark="yes" Order="_x0031_"/>
  <Shape xmlns="" ID="EZ31QDuHCC6JiN4euWUc1yYT+UE=" artifact="_x0030_" formula="no" pdftag="Figure" isBookmarkSet="no" bookmark="no" Order="_x0032_" validate="no" Lang=""/>
  <Shape xmlns="" ID="Y2+7+x1C9ogA73GtChkWoOLn4vY=" Order="_x0032_" artifact="_x0031_" pdftag="_x005B_Artifact_x005D_" isBookmarkSet="no" bookmark="no" validate="no"/>
  <Shape xmlns="" ID="YSKuzjyVwd01iPo85gRLkylzM2E=" pdftag="H2" isBookmarkSet="no" bookmark="yes" Order="_x0031_"/>
  <Shape xmlns="" ID="Yw69sl32RNxyotVoofFhKi2f87g=" pdftag="P" isBookmarkSet="no" bookmark="no" Order="_x0032_"/>
  <Shape xmlns="" ID="1SSmjPIuoFXni5tfoWIxsJJgReo=" artifact="_x0030_" formula="no" pdftag="Figure" isBookmarkSet="no" bookmark="no" Order="_x0033_" validate="no" Lang=""/>
  <Shape xmlns="" ID="TdbtZZ5XsGSbkNXplBHQSOA32DI=" pdftag="H2" isBookmarkSet="no" bookmark="yes" Order="_x0031_"/>
  <Shape xmlns="" ID="ILSoYUB3zgJKJbpYGl09h2vImnA=" artifact="_x0030_" formula="no" pdftag="Figure" isBookmarkSet="no" bookmark="no" Order="_x0032_" validate="no" Lang=""/>
  <Shape xmlns="" ID="nGCjsCmom+PBlEPdrSMKJjjuGhs=" artifact="_x0030_" formula="no" pdftag="Figure" isBookmarkSet="no" bookmark="no" Order="_x0033_" validate="no" Lang=""/>
  <Shape xmlns="" ID="5IknIRw5nzNSejSP2o4/3/BcbRM=" pdftag="H2" isBookmarkSet="no" bookmark="yes" Order="_x0031_"/>
  <Shape xmlns="" ID="FFVpAK+Wa2zTJUkwJaL5lxAUcoo=" artifact="_x0030_" formula="no" pdftag="Figure" isBookmarkSet="no" bookmark="no" Order="_x0032_" validate="no" Lang=""/>
  <Shape xmlns="" ID="6VlL5qfgfT0apEldH7QjegieuWY=" artifact="_x0030_" formula="no" pdftag="Figure" isBookmarkSet="no" bookmark="no" Order="_x0033_" validate="no" Lang=""/>
  <Shape xmlns="" ID="I/2xsO7SjeUyFbvtnOguF+U14R4=" pdftag="H2" isBookmarkSet="no" bookmark="yes" Order="_x0031_"/>
  <Shape xmlns="" ID="ZYNySQTnn4tXn1MNlVBIhsAPrXU=" artifact="_x0030_" formula="no" pdftag="Figure" isBookmarkSet="no" bookmark="no" Order="_x0032_" validate="no" Lang=""/>
  <Shape xmlns="" ID="mkOxCNQ9Ss+KLM4zNicZPCY3FRQ=" pdftag="H2" isBookmarkSet="no" bookmark="yes" Order="_x0031_"/>
  <Shape xmlns="" ID="Fgpjpjp6Umx5nqhsPRZwio0WG1s=" artifact="_x0030_" formula="no" pdftag="Figure" isBookmarkSet="no" bookmark="no" Order="_x0032_" validate="no" Lang=""/>
  <Shape xmlns="" ID="RjsncYcn3J6pQvmTW13HcuQw4Oc=" pdftag="H2" isBookmarkSet="no" bookmark="yes" Order="_x0031_"/>
  <Shape xmlns="" ID="FsVOEdM2iGSFuXwPIMS1dqDgzoI=" artifact="_x0030_" formula="no" pdftag="Figure" isBookmarkSet="no" bookmark="no" Order="_x0032_" validate="no" Lang=""/>
  <Shape xmlns="" ID="eD4VFDdfWtfP34NJT2mXuTJDwa4=" pdftag="H2" isBookmarkSet="no" bookmark="yes" Order="_x0031_"/>
  <Shape xmlns="" ID="iiA5S/GKw+QgZ20ukUoC7fZzjRI=" artifact="_x0030_" formula="no" pdftag="Figure" isBookmarkSet="no" bookmark="no" Order="_x0032_" validate="no" Lang=""/>
  <Shape xmlns="" ID="fjEZCaEgUfmBM8D16ipptYwuXVI=" artifact="_x0030_" formula="no" pdftag="Figure" isBookmarkSet="no" bookmark="no" Order="_x0033_" validate="no" Lang=""/>
  <Shape xmlns="" ID="f34OpvhkjKLmYw7JaDN6IccDJvM=" pdftag="H2" isBookmarkSet="no" bookmark="yes" Order="_x0031_"/>
  <Shape xmlns="" ID="MVBz5hjIT7cC9FDdSQiOaHaOXyQ=" artifact="_x0030_" formula="no" pdftag="Figure" isBookmarkSet="no" bookmark="no" Order="_x0032_" validate="no" Lang=""/>
  <Shape xmlns="" ID="f/Agb8ti/vlJYbTOCNE/+B66co8=" pdftag="P" isBookmarkSet="no" bookmark="no" Order="_x0033_"/>
  <Shape xmlns="" ID="eAUeQgPKG456gXIsXHTpk8wY0NM=" pdftag="H2" isBookmarkSet="no" bookmark="yes" Order="_x0031_"/>
  <Shape xmlns="" ID="M/wHDgaMZDoDLLoqQL+LjAcDIWg=" artifact="_x0030_" formula="no" pdftag="Figure" isBookmarkSet="no" bookmark="no" Order="_x0032_" validate="no" Lang=""/>
  <Shape xmlns="" ID="of9XLXo83xm01INb4Z+nCEZwLWo=" pdftag="P" isBookmarkSet="no" bookmark="no" Order="_x0033_"/>
  <Shape xmlns="" ID="IMZC3MgOf+lV6ODQuIqfAL7Aec8=" pdftag="H2" isBookmarkSet="no" bookmark="yes" Order="_x0031_"/>
  <Shape xmlns="" ID="5YZH7jSn2OMwf9+8/BIv8GOB35Y=" artifact="_x0030_" formula="no" pdftag="Figure" isBookmarkSet="no" bookmark="no" Order="_x0032_" validate="no" Lang=""/>
  <Shape xmlns="" ID="BwM5rUFShJp8ha3/PM8OueN5NHE=" pdftag="H2" isBookmarkSet="no" bookmark="yes" Order="_x0031_"/>
  <Shape xmlns="" ID="H2B8H07SBjzHzQaxtvbps+NdVug=" artifact="_x0030_" formula="no" pdftag="Figure" isBookmarkSet="no" bookmark="no" Order="_x0032_" validate="no" Lang=""/>
  <Shape xmlns="" ID="bPMH43OoBt1pvDpGH5giV1lOQVw=" pdftag="H2" isBookmarkSet="no" bookmark="yes" Order="_x0031_"/>
  <Shape xmlns="" ID="drYA5KwRbpeLPFSeU5ZrJbrZmzw=" artifact="_x0030_" formula="no" pdftag="Figure" isBookmarkSet="no" bookmark="no" Order="_x0032_" validate="no" Lang=""/>
  <Shape xmlns="" ID="cwWhkxPGpKgLC7eepD7BoSEMN6A=" pdftag="H2" isBookmarkSet="no" bookmark="yes" Order="_x0031_"/>
  <Shape xmlns="" ID="jsibgxhn0PX8AHxExH8PM0rMjqo=" artifact="_x0030_" formula="no" pdftag="Figure" isBookmarkSet="no" bookmark="no" Order="_x0032_" validate="no" Lang=""/>
  <Shape xmlns="" ID="QrfeAlc8wiaEVgYjeRA7C4KV1r8=" pdftag="H2" isBookmarkSet="no" bookmark="yes" Order="_x0031_"/>
  <Shape xmlns="" ID="PxAu66XKXyTjmffVxptjwRm9N6w=" artifact="_x0030_" formula="no" pdftag="Figure" isBookmarkSet="no" bookmark="no" Order="_x0032_" validate="no" Lang=""/>
  <Shape xmlns="" ID="/Vl2BMs2XCpMLF38MWLg438eJ0c=" pdftag="H2" isBookmarkSet="no" bookmark="yes" Order="_x0031_"/>
  <Shape xmlns="" ID="/5EAvm9h3V148Of5ciI8DmPJ/oE=" artifact="_x0030_" formula="no" pdftag="Figure" isBookmarkSet="no" bookmark="no" Order="_x0032_" validate="no" Lang=""/>
  <Shape xmlns="" ID="Tj6ssuUDD+yS7xGL+GqAl9HGkog=" pdftag="H2" isBookmarkSet="no" bookmark="yes" Order="_x0031_"/>
  <Shape xmlns="" ID="7NVP1FZVKP7MiWMDOY5Gg7DvDnI=" isBookmarkSet="yes" bookmark="yes" pdftag="H3" artifact="_x0030_" Order="_x0032_"/>
  <Shape xmlns="" ID="QdU+hPQiUO34soOzFYcEMbto+VY=" pdftag="P" isBookmarkSet="no" bookmark="no" Order="_x0033_"/>
  <Shape xmlns="" ID="mUs3Sju4fvMmdljsrDb3ojoXu94=" Order="_x0031_" isBookmarkSet="yes" bookmark="no" pdftag="_x005B_Artifact_x005D_" artifact="_x0031_"/>
  <Shape xmlns="" ID="dMpjCSpVNkwHqRmNDW4NfZyejT0=" Order="_x0032_" isBookmarkSet="yes" bookmark="no" pdftag="_x005B_Artifact_x005D_" artifact="_x0031_"/>
  <Shape xmlns="" ID="Z+wJuCSUoc5I8GiIJ07/KBBBNr4=" pdftag="P" isBookmarkSet="no" bookmark="no" Order="_x0031_"/>
  <Shape xmlns="" ID="xWgaUrIOPCWBr21bTOYQPWOoIOs=" pdftag="H2" isBookmarkSet="no" bookmark="yes" Order="_x0031_"/>
  <Shape xmlns="" ID="oOM/mmCmTnzR7EH0dVvLPgVD2tc=" artifact="_x0030_" formula="no" pdftag="Figure" isBookmarkSet="no" bookmark="no" Order="_x0032_" validate="no" Lang=""/>
  <Shape xmlns="" ID="HSEDCP9mAG0kf75lm5+GnONRiP4=" pdftag="H2" isBookmarkSet="no" bookmark="yes" Order="_x0031_"/>
  <Shape xmlns="" ID="mBHvvG4FwJrkFV1yjD6PZEUB8gE=" artifact="_x0030_" formula="no" pdftag="Figure" isBookmarkSet="no" bookmark="no" Order="_x0032_" validate="no" Lang=""/>
  <Shape xmlns="" ID="BxVYHmd9wIlrkqHAhX6rnz0qjJg=" pdftag="H2" isBookmarkSet="no" bookmark="yes" Order="_x0032_"/>
  <Shape xmlns="" ID="cAnoIA8zs8VZZmQ42QOaYKnl8pk=" pdftag="P" isBookmarkSet="no" bookmark="no" Order="_x0033_"/>
  <Shape xmlns="" ID="vIlSfNzn/U/EkbX6tAP+uQe+6m0=" formula="no" pdftag="Figure" inline="no" artifact="_x0030_" isBookmarkSet="no" bookmark="no" Order="_x0031_" validate="no" Lang=""/>
  <Shape xmlns="" ID="mYMDL9Oa6nUNC8l/8KZ8cWyJi+o=" pdftag="H2" isBookmarkSet="no" bookmark="yes" Order="_x0032_"/>
  <Shape xmlns="" ID="nTt8l0fGDjZjhf3Bo97OFqwiTPM=" pdftag="P" isBookmarkSet="no" bookmark="no" Order="_x0033_"/>
  <Shape xmlns="" ID="Ow7Eq1FYYqCqTbtYRYgJsUzzbxs=" formula="no" pdftag="Figure" inline="no" artifact="_x0030_" isBookmarkSet="no" bookmark="no" Order="_x0031_" validate="no"/>
  <HyperLink xmlns="" ID="cAnoIA8zs8VZZmQ42QOaYKnl8pk=108813860412.1075_303.6" plainAltText="heather.prenovost_x0040_prc-saltillo.com" language="" Lang=""/>
  <HyperLink xmlns="" ID="cAnoIA8zs8VZZmQ42QOaYKnl8pk=1652006805434.9025_338.4" plainAltText="christine.plamquist_x0040_spps.org" language="" Lang=""/>
  <SubText xmlns="" ID="9AU6a/Qlm4CO+IZYS/72vXBOyHA=" ActualText=""/>
  <SubText xmlns="" ID="caCf52T/m/2TVUFWy+WO9Rj/ZZg=" ActualText=""/>
  <SubText xmlns="" ID="OYQbUtffU/T5MJqIO9hmyXDNRXk=" ActualText=""/>
  <SubText xmlns="" ID="fPrKOtUxtqylBdKfshy7UBEFKNU=" ActualText=""/>
  <SubText xmlns="" ID="vIlSfNzn/U/EkbX6tAP+uQe+6m0=" ActualText=""/>
  <SubText xmlns="" ID="Ow7Eq1FYYqCqTbtYRYgJsUzzbxs=" ActualText=""/>
  <SubText xmlns="" ID="qAttRsId4X1P/H4EnnZ0faKna2Y=" ActualText=""/>
  <SubText xmlns="" ID="QoEia8LVix+hHXRpbay4csew4rw=" ActualText=""/>
  <SubText xmlns="" ID="105EQ8YhGAJMzhlNr5v6U7xeIq4=" ActualText=""/>
  <SubText xmlns="" ID="bNIb8uy1/a5CH+rs9IMJdM4ZZNQ=" ActualText=""/>
  <SubText xmlns="" ID="7fwXFcRQO3Yj6VHmuEbez4Lnktk=" ActualText=""/>
  <SubText xmlns="" ID="B6/5r1KBreB26HsGmBw3yxnAdvM=" ActualText=""/>
  <SubText xmlns="" ID="MxHu9eszPe+z78Y9ghml7AQW2jA=" ActualText=""/>
  <SubText xmlns="" ID="+Boup/pq8iEmkaHYZoSzpTPmAPo=" ActualText=""/>
  <SubText xmlns="" ID="p6bVwaZrIS8fIUAD5OpKmS8ZOGo=" ActualText=""/>
  <SubText xmlns="" ID="A+E60Os/1kvrkNJuRhF1XRdGdvA=" ActualText=""/>
  <SubText xmlns="" ID="T87klpyYTx/bYDIfdKXFWat8NmI=" ActualText=""/>
  <SubText xmlns="" ID="rI4tJagXHvTbUVf7J+nyhfAyQtU=" ActualText=""/>
  <SubText xmlns="" ID="ICJGcZDxxJiOiii3jTPQdEAOQ2s=" ActualText=""/>
  <SubText xmlns="" ID="qxW45X3wbXylGli9JSHpCDsG9PM=" ActualText=""/>
  <SubText xmlns="" ID="F/D784A3zujeLgxYkmNIsZbBwww=" ActualText=""/>
  <SubText xmlns="" ID="baIUt9fx9xE0L9kpcPerScJDkpU=" ActualText=""/>
  <SubText xmlns="" ID="5K3sWKkVPbW5BEijBWngXqjF7pI=" ActualText=""/>
  <SubText xmlns="" ID="8fU3I+NnogVp77BDdGzS2YRgiSs=" ActualText=""/>
  <SubText xmlns="" ID="H2GcFs72F8mGvA2Q+UJBFqchTjQ=" ActualText=""/>
  <SubText xmlns="" ID="8YwYxhBkp1a+QFOTla2DkSNOI1Y=" ActualText=""/>
  <SubText xmlns="" ID="k7djlcuAmpG7uq3WvsoTxI2FV+M=" ActualText=""/>
  <SubText xmlns="" ID="46ZGNYTAAAytya9ZWJTSXVuk9uk=" ActualText=""/>
  <SubText xmlns="" ID="K7CpDNY22436u5aGr7KwFe1CaCw=" ActualText=""/>
  <SubText xmlns="" ID="4PcQQlIq0HdY55qF1gcDApdZCLQ=" ActualText=""/>
  <SubText xmlns="" ID="fPM4Ekl1qqMc5TgpFQC83udjYqs=" ActualText=""/>
  <SubText xmlns="" ID="FyE7RPwUs/uih8WJR564y99Z+ug=" ActualText=""/>
  <SubText xmlns="" ID="xMkMkUY78n482/hD4KQqIOj7sBM=" ActualText=""/>
  <SubText xmlns="" ID="EB7IVe7RQNCs4ZQVUdruwOK6WlI=" ActualText=""/>
  <SubText xmlns="" ID="S3Pcsy1qZkLRC//iwuK8ySwiURE=" ActualText=""/>
  <SubText xmlns="" ID="9vK16R9biPK5e6mp9IqbJ7TUeX8=" ActualText=""/>
  <SubText xmlns="" ID="4QEPiiqzhwOIgZOKG+TX9+ttgBI=" ActualText=""/>
  <SubText xmlns="" ID="s0x8zXU+KwABjuOV1In/BxiCFVA=" ActualText=""/>
  <SubText xmlns="" ID="OJDcOrusz0MwJ6Ec3urjjZBkBvw=" ActualText=""/>
  <SubText xmlns="" ID="aDPXNriKQHiGWfwo7g7RIe3omWs=" ActualText=""/>
  <SubText xmlns="" ID="0j8lnmxzM/e0jvkiUZ6xVTyBh0U=" ActualText=""/>
  <SubText xmlns="" ID="u+LFa5YcVO77HG1HpzCTLvbfYQo=" ActualText=""/>
  <SubText xmlns="" ID="EZ31QDuHCC6JiN4euWUc1yYT+UE=" ActualText=""/>
  <SubText xmlns="" ID="1SSmjPIuoFXni5tfoWIxsJJgReo=" ActualText=""/>
  <SubText xmlns="" ID="ILSoYUB3zgJKJbpYGl09h2vImnA=" ActualText=""/>
  <SubText xmlns="" ID="nGCjsCmom+PBlEPdrSMKJjjuGhs=" ActualText=""/>
  <SubText xmlns="" ID="FFVpAK+Wa2zTJUkwJaL5lxAUcoo=" ActualText=""/>
  <SubText xmlns="" ID="6VlL5qfgfT0apEldH7QjegieuWY=" ActualText=""/>
  <SubText xmlns="" ID="ZYNySQTnn4tXn1MNlVBIhsAPrXU=" ActualText=""/>
  <SubText xmlns="" ID="Fgpjpjp6Umx5nqhsPRZwio0WG1s=" ActualText=""/>
  <SubText xmlns="" ID="FsVOEdM2iGSFuXwPIMS1dqDgzoI=" ActualText=""/>
  <SubText xmlns="" ID="iiA5S/GKw+QgZ20ukUoC7fZzjRI=" ActualText=""/>
  <SubText xmlns="" ID="fjEZCaEgUfmBM8D16ipptYwuXVI=" ActualText=""/>
  <SubText xmlns="" ID="MVBz5hjIT7cC9FDdSQiOaHaOXyQ=" ActualText=""/>
  <SubText xmlns="" ID="M/wHDgaMZDoDLLoqQL+LjAcDIWg=" ActualText=""/>
  <SubText xmlns="" ID="5YZH7jSn2OMwf9+8/BIv8GOB35Y=" ActualText=""/>
  <SubText xmlns="" ID="H2B8H07SBjzHzQaxtvbps+NdVug=" ActualText=""/>
  <SubText xmlns="" ID="drYA5KwRbpeLPFSeU5ZrJbrZmzw=" ActualText=""/>
  <SubText xmlns="" ID="jsibgxhn0PX8AHxExH8PM0rMjqo=" ActualText=""/>
  <SubText xmlns="" ID="PxAu66XKXyTjmffVxptjwRm9N6w=" ActualText=""/>
  <SubText xmlns="" ID="/5EAvm9h3V148Of5ciI8DmPJ/oE=" ActualText=""/>
  <SubText xmlns="" ID="oOM/mmCmTnzR7EH0dVvLPgVD2tc=" ActualText=""/>
  <SubText xmlns="" ID="mBHvvG4FwJrkFV1yjD6PZEUB8gE=" ActualText=""/>
  <Shape xmlns="" ID="xO1CxW38S43xN8MCydnB7yWYmDQ=" pdftag="" Order="_x0032_" validate="no" artifact="_x0030_" Lang="" formula="no" bookmark="no"/>
  <Shape xmlns="" ID="9X0kvECUw/7xAq+bLfCveUJVTJM=" pdftag="" Order="_x0033_" validate="no" artifact="_x0030_" Lang="" formula="no" bookmark="no"/>
  <Shape xmlns="" ID="QK7zARC3UXlaatkgaW2WN+xnAh8=" pdftag="" Order="_x0031_" bookmark="no"/>
  <Shape xmlns="" ID="G2GaeRbH7g6zTIYXJcVQpwXQxR8=" pdftag="" Order="_x0032_" bookmark="no"/>
  <Shape xmlns="" ID="dWlJbQqn6mgobaIyyNVl8LNCFJs=" pdftag="" Order="_x0032_" validate="no" artifact="_x0030_" Lang="" formula="no" bookmark="no"/>
  <Shape xmlns="" ID="QWUjNdv6Id3nsuxcZ5owSNcKR/0=" pdftag="" Order="_x0032_" validate="no" artifact="_x0030_" Lang="" formula="no" bookmark="no"/>
  <Shape xmlns="" ID="veHtucOwkC2tfuDaKG9k4XK2o0M=" pdftag="" Order="_x0032_" validate="no" artifact="_x0030_" Lang="" formula="no" bookmark="no"/>
  <Shape xmlns="" ID="T6gJRDzjxC1c3xX4G+rYImNcJDA=" pdftag="" Order="_x0033_" validate="no" artifact="_x0030_" Lang="" formula="no" bookmark="no"/>
  <SubText xmlns="" ID="xO1CxW38S43xN8MCydnB7yWYmDQ=" ActualText=""/>
  <SubText xmlns="" ID="9X0kvECUw/7xAq+bLfCveUJVTJM=" ActualText=""/>
  <SubText xmlns="" ID="dWlJbQqn6mgobaIyyNVl8LNCFJs=" ActualText=""/>
  <SubText xmlns="" ID="QWUjNdv6Id3nsuxcZ5owSNcKR/0=" ActualText=""/>
  <SubText xmlns="" ID="T6gJRDzjxC1c3xX4G+rYImNcJDA=" ActualText=""/>
  <Shape xmlns="" ID="9oaCVFPNKBizyszgEYX/2CKdLCg=" pdftag="" artifact="_x0030_" Lang="" formula="no" bookmark="no" Order="_x002D_1"/>
  <SubText xmlns="" ID="9oaCVFPNKBizyszgEYX/2CKdLCg=" ActualText=""/>
  <SubText xmlns="" ID="veHtucOwkC2tfuDaKG9k4XK2o0M=" ActualText=""/>
</PAW>
</file>

<file path=customXml/itemProps1.xml><?xml version="1.0" encoding="utf-8"?>
<ds:datastoreItem xmlns:ds="http://schemas.openxmlformats.org/officeDocument/2006/customXml" ds:itemID="{BDDA8F98-CF0A-47A4-BB33-D89B60E5DAF1}">
  <ds:schemaRefs>
    <ds:schemaRef ds:uri=""/>
    <ds:schemaRef ds:uri="http://www.net-centric.com/PAWPP"/>
  </ds:schemaRefs>
</ds:datastoreItem>
</file>

<file path=docProps/app.xml><?xml version="1.0" encoding="utf-8"?>
<Properties xmlns="http://schemas.openxmlformats.org/officeDocument/2006/extended-properties" xmlns:vt="http://schemas.openxmlformats.org/officeDocument/2006/docPropsVTypes">
  <Template>Integral</Template>
  <TotalTime>166</TotalTime>
  <Words>772</Words>
  <Application>Microsoft Office PowerPoint</Application>
  <PresentationFormat>Widescreen</PresentationFormat>
  <Paragraphs>136</Paragraphs>
  <Slides>49</Slides>
  <Notes>49</Notes>
  <HiddenSlides>1</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49</vt:i4>
      </vt:variant>
    </vt:vector>
  </HeadingPairs>
  <TitlesOfParts>
    <vt:vector size="57" baseType="lpstr">
      <vt:lpstr>Meiryo</vt:lpstr>
      <vt:lpstr>Aptos</vt:lpstr>
      <vt:lpstr>Arial</vt:lpstr>
      <vt:lpstr>Calibri</vt:lpstr>
      <vt:lpstr>Courier New</vt:lpstr>
      <vt:lpstr>Wingdings</vt:lpstr>
      <vt:lpstr>Wingdings 3</vt:lpstr>
      <vt:lpstr>Integral</vt:lpstr>
      <vt:lpstr>Going Further with Adolescent Literacy</vt:lpstr>
      <vt:lpstr>Today's Learning Objectives:</vt:lpstr>
      <vt:lpstr>Our Story</vt:lpstr>
      <vt:lpstr>The WHY:</vt:lpstr>
      <vt:lpstr>The WHY: Tell Me</vt:lpstr>
      <vt:lpstr>The WHY Continued: </vt:lpstr>
      <vt:lpstr>Reimagining How We Look at Support</vt:lpstr>
      <vt:lpstr>Backing up a step</vt:lpstr>
      <vt:lpstr>Language and Literacy: Reading Rope</vt:lpstr>
      <vt:lpstr>Connection between Speaking and Writing</vt:lpstr>
      <vt:lpstr>Language and Literacy</vt:lpstr>
      <vt:lpstr>Language and Literacy: The importance of it all</vt:lpstr>
      <vt:lpstr>Our core belief</vt:lpstr>
      <vt:lpstr>Motivation and Engagement</vt:lpstr>
      <vt:lpstr>Motivation and Engagement: literacy intervention </vt:lpstr>
      <vt:lpstr>Comprehensive Literacy Instruction</vt:lpstr>
      <vt:lpstr>Framework</vt:lpstr>
      <vt:lpstr>Literacy Instruction</vt:lpstr>
      <vt:lpstr>Theme:  Friendship and Challenges</vt:lpstr>
      <vt:lpstr>Sample Framework</vt:lpstr>
      <vt:lpstr>Word Study:</vt:lpstr>
      <vt:lpstr>Word Study</vt:lpstr>
      <vt:lpstr>Word Study: Morphology</vt:lpstr>
      <vt:lpstr>Word Study: Making Words with Letters</vt:lpstr>
      <vt:lpstr>Word Study: Questions</vt:lpstr>
      <vt:lpstr>Shared Reading</vt:lpstr>
      <vt:lpstr>Comprehension Strategy: Prediction</vt:lpstr>
      <vt:lpstr>Shared Reading: Finding sight words </vt:lpstr>
      <vt:lpstr>Shared Reading with Ivan</vt:lpstr>
      <vt:lpstr>Shared Reading: Visualizing and Verbalizing</vt:lpstr>
      <vt:lpstr>Shared Reading: Visualizing and Verbalizing cont</vt:lpstr>
      <vt:lpstr>Strategy: Main Idea and Details</vt:lpstr>
      <vt:lpstr>Shared Reading: Thinking Reading </vt:lpstr>
      <vt:lpstr>Shared Reading: Inference Strategy</vt:lpstr>
      <vt:lpstr>Shared Writing: Visualizing and Verbalizing</vt:lpstr>
      <vt:lpstr>Shared Writing: Personal</vt:lpstr>
      <vt:lpstr>Shared Writing: About Others</vt:lpstr>
      <vt:lpstr>Shared Writing</vt:lpstr>
      <vt:lpstr>Shared Writing:</vt:lpstr>
      <vt:lpstr>Comprehension Strategy: Summarization</vt:lpstr>
      <vt:lpstr>Independent Work: Word Study</vt:lpstr>
      <vt:lpstr>Independent Work: Coding</vt:lpstr>
      <vt:lpstr>Independent Work: Monarch Reader</vt:lpstr>
      <vt:lpstr>Independent Work: Magic School AI</vt:lpstr>
      <vt:lpstr>Independent Work: Magic School AI, cont.</vt:lpstr>
      <vt:lpstr>Independent Work: Who Questions</vt:lpstr>
      <vt:lpstr>Independent Work: CROWD</vt:lpstr>
      <vt:lpstr>Thank you!</vt:lpstr>
      <vt:lpstr>Charting the Cs Conference 2025</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Going Further with Adolescent Literacy.  Charting the Cs Conference 2025 </dc:title>
  <dc:creator>Statewide Professional Development to Support the Workforce and Low Incidence Disability Areas in the State of Minnesota</dc:creator>
  <cp:lastModifiedBy>Shuyin Maciel</cp:lastModifiedBy>
  <cp:revision>128</cp:revision>
  <dcterms:created xsi:type="dcterms:W3CDTF">2020-04-18T15:28:58Z</dcterms:created>
  <dcterms:modified xsi:type="dcterms:W3CDTF">2025-04-23T08:49:22Z</dcterms:modified>
</cp:coreProperties>
</file>