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340" r:id="rId5"/>
    <p:sldId id="341" r:id="rId6"/>
    <p:sldId id="314" r:id="rId7"/>
    <p:sldId id="33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E1FF"/>
    <a:srgbClr val="FFFFFF"/>
    <a:srgbClr val="5DCDFF"/>
    <a:srgbClr val="0055A5"/>
    <a:srgbClr val="E73E30"/>
    <a:srgbClr val="0156A6"/>
    <a:srgbClr val="000000"/>
    <a:srgbClr val="FF6666"/>
    <a:srgbClr val="99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 snapToGrid="0" snapToObjects="1">
      <p:cViewPr varScale="1">
        <p:scale>
          <a:sx n="68" d="100"/>
          <a:sy n="68" d="100"/>
        </p:scale>
        <p:origin x="354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63" d="100"/>
          <a:sy n="63" d="100"/>
        </p:scale>
        <p:origin x="3240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C4C17C-7E7C-4FEC-B62C-2EC79CF227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7C075B-BE3D-49D9-B36A-CFDC1E1A6A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F0176-442A-4234-91CF-68DD85B022D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51D5B-9ACC-4F7A-8FFF-434578E31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73B81-98C8-47F4-8EE3-2D536C2469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64E2B-7E83-4383-8FC0-C0783385D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6438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FB6F2-8A5C-9647-8FAA-4ADC82379097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6E53C-B540-F24C-A49E-7383CF25F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0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0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- Opening slide: Space for logo,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1">
            <a:extLst>
              <a:ext uri="{FF2B5EF4-FFF2-40B4-BE49-F238E27FC236}">
                <a16:creationId xmlns:a16="http://schemas.microsoft.com/office/drawing/2014/main" id="{268ABC62-F64E-D086-ED93-155009BB10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92161" y="1676418"/>
            <a:ext cx="2938120" cy="4571982"/>
          </a:xfrm>
          <a:prstGeom prst="rect">
            <a:avLst/>
          </a:prstGeom>
          <a:gradFill flip="none" rotWithShape="1">
            <a:gsLst>
              <a:gs pos="0">
                <a:srgbClr val="9FE1FF"/>
              </a:gs>
              <a:gs pos="10000">
                <a:srgbClr val="FFFFFF"/>
              </a:gs>
              <a:gs pos="71000">
                <a:srgbClr val="FFFFFF"/>
              </a:gs>
              <a:gs pos="83000">
                <a:srgbClr val="93DEFF"/>
              </a:gs>
              <a:gs pos="100000">
                <a:srgbClr val="FFFFFF"/>
              </a:gs>
            </a:gsLst>
            <a:lin ang="1620000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2D87F21-D903-5709-3966-995AF1EA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4157" y="1156648"/>
            <a:ext cx="8192942" cy="1907022"/>
          </a:xfrm>
        </p:spPr>
        <p:txBody>
          <a:bodyPr lIns="0" tIns="457200" anchor="ctr">
            <a:noAutofit/>
          </a:bodyPr>
          <a:lstStyle>
            <a:lvl1pPr algn="l">
              <a:defRPr sz="3600" spc="200" baseline="0">
                <a:solidFill>
                  <a:srgbClr val="10182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90423-9E1A-DCF3-4D90-27023E53B3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14156" y="3180472"/>
            <a:ext cx="8193643" cy="2534528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400"/>
            </a:lvl1pPr>
            <a:lvl2pPr marL="228600" indent="0">
              <a:buNone/>
              <a:defRPr sz="2400"/>
            </a:lvl2pPr>
            <a:lvl3pPr marL="457200" indent="0">
              <a:buNone/>
              <a:defRPr sz="2400"/>
            </a:lvl3pPr>
            <a:lvl4pPr marL="457200" indent="0">
              <a:buNone/>
              <a:defRPr sz="2400"/>
            </a:lvl4pPr>
            <a:lvl5pPr marL="62865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D0D09D0-A39B-4E1A-D5AF-76A6E25682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075" y="2891912"/>
            <a:ext cx="2938463" cy="2534528"/>
          </a:xfrm>
        </p:spPr>
        <p:txBody>
          <a:bodyPr/>
          <a:lstStyle>
            <a:lvl1pPr marL="0" indent="0">
              <a:buNone/>
              <a:defRPr sz="2400"/>
            </a:lvl1pPr>
            <a:lvl2pPr marL="228600" indent="0">
              <a:buNone/>
              <a:defRPr sz="2400"/>
            </a:lvl2pPr>
            <a:lvl3pPr marL="457200" indent="0">
              <a:buNone/>
              <a:defRPr sz="2400"/>
            </a:lvl3pPr>
            <a:lvl4pPr marL="457200" indent="0">
              <a:buNone/>
              <a:defRPr sz="2400"/>
            </a:lvl4pPr>
            <a:lvl5pPr marL="62865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1" descr="Picture 1">
            <a:extLst>
              <a:ext uri="{FF2B5EF4-FFF2-40B4-BE49-F238E27FC236}">
                <a16:creationId xmlns:a16="http://schemas.microsoft.com/office/drawing/2014/main" id="{234AE102-9263-0CD6-27C1-191F0255C16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77782" y="1156648"/>
            <a:ext cx="2852755" cy="146626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841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84" userDrawn="1">
          <p15:clr>
            <a:srgbClr val="FBAE40"/>
          </p15:clr>
        </p15:guide>
        <p15:guide id="2" pos="39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- Title and blank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3" descr="Place holder for 1 big graphic placed on the center.">
            <a:extLst>
              <a:ext uri="{FF2B5EF4-FFF2-40B4-BE49-F238E27FC236}">
                <a16:creationId xmlns:a16="http://schemas.microsoft.com/office/drawing/2014/main" id="{F1284B52-48E4-B7CE-253A-20E8A8B831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1" y="2535022"/>
            <a:ext cx="10981882" cy="3713377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3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 - Title and blank space for a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Media Placeholder 3" descr="Place holder for media, video (1) placed on the center.">
            <a:extLst>
              <a:ext uri="{FF2B5EF4-FFF2-40B4-BE49-F238E27FC236}">
                <a16:creationId xmlns:a16="http://schemas.microsoft.com/office/drawing/2014/main" id="{05CBB458-4522-04DE-D2A9-BC0C25E7A78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2397209" y="2400300"/>
            <a:ext cx="7377113" cy="3848100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50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6 - Title and blank space for a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able Placeholder 6" descr="Place holder for a table placed on the center.">
            <a:extLst>
              <a:ext uri="{FF2B5EF4-FFF2-40B4-BE49-F238E27FC236}">
                <a16:creationId xmlns:a16="http://schemas.microsoft.com/office/drawing/2014/main" id="{539594D5-2EA1-8308-878B-20FF6928A325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12775" y="2400300"/>
            <a:ext cx="10979150" cy="3848100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08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6 - Title and blank space for 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hart Placeholder 3" descr="Place holder for a chart placed on the center.">
            <a:extLst>
              <a:ext uri="{FF2B5EF4-FFF2-40B4-BE49-F238E27FC236}">
                <a16:creationId xmlns:a16="http://schemas.microsoft.com/office/drawing/2014/main" id="{FC5B6137-9B9E-E32D-B202-DB998E6988F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609600" y="2400300"/>
            <a:ext cx="10982325" cy="3848100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81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- Closing slide: space for logo at top, title and body text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2D87F21-D903-5709-3966-995AF1EA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868" y="2895455"/>
            <a:ext cx="11000232" cy="914400"/>
          </a:xfrm>
        </p:spPr>
        <p:txBody>
          <a:bodyPr anchor="ctr">
            <a:noAutofit/>
          </a:bodyPr>
          <a:lstStyle>
            <a:lvl1pPr algn="ctr">
              <a:defRPr sz="3600" spc="200" baseline="0">
                <a:solidFill>
                  <a:srgbClr val="10182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EE3E1A-3892-12C4-CD2F-B776ED7BD2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425" y="3810000"/>
            <a:ext cx="11001375" cy="2438400"/>
          </a:xfrm>
          <a:prstGeom prst="rect">
            <a:avLst/>
          </a:prstGeom>
        </p:spPr>
        <p:txBody>
          <a:bodyPr/>
          <a:lstStyle>
            <a:lvl1pPr marL="0" indent="0" algn="ctr">
              <a:buSzPct val="10800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36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CE71DD-D39E-430D-92BA-5FB446CDB3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0978994" cy="3903034"/>
          </a:xfrm>
          <a:prstGeom prst="rect">
            <a:avLst/>
          </a:prstGeom>
        </p:spPr>
        <p:txBody>
          <a:bodyPr lIns="274320"/>
          <a:lstStyle>
            <a:lvl1pPr marL="342900" indent="-342900" algn="l">
              <a:buSzPct val="108000"/>
              <a:buFont typeface="Arial" panose="020B0604020202020204" pitchFamily="34" charset="0"/>
              <a:buChar char="•"/>
              <a:defRPr sz="2400"/>
            </a:lvl1pPr>
            <a:lvl2pPr marL="571500" indent="-342900" algn="l">
              <a:buClr>
                <a:srgbClr val="003399"/>
              </a:buClr>
              <a:buSzPct val="80000"/>
              <a:buFont typeface="Courier New" panose="02070309020205020404" pitchFamily="49" charset="0"/>
              <a:buChar char="o"/>
              <a:defRPr sz="2400"/>
            </a:lvl2pPr>
            <a:lvl3pPr marL="800100" indent="-342900" algn="l">
              <a:buClr>
                <a:srgbClr val="001689"/>
              </a:buClr>
              <a:buSzPct val="100000"/>
              <a:buFont typeface="Arial" panose="020B0604020202020204" pitchFamily="34" charset="0"/>
              <a:buChar char="•"/>
              <a:defRPr sz="2400"/>
            </a:lvl3pPr>
            <a:lvl4pPr>
              <a:defRPr sz="2400"/>
            </a:lvl4pPr>
            <a:lvl5pPr marL="914400" indent="-285750" algn="l">
              <a:buClr>
                <a:srgbClr val="003399"/>
              </a:buClr>
              <a:buSzPct val="60000"/>
              <a:buFont typeface="Courier New" panose="02070309020205020404" pitchFamily="49" charset="0"/>
              <a:buChar char="o"/>
              <a:defRPr sz="2400"/>
            </a:lvl5pPr>
            <a:lvl6pPr marL="1143000" indent="-342900" algn="l">
              <a:buClr>
                <a:srgbClr val="003399"/>
              </a:buClr>
              <a:buSzPct val="90000"/>
              <a:buFont typeface="Arial" panose="020B0604020202020204" pitchFamily="34" charset="0"/>
              <a:buChar char="•"/>
              <a:defRPr sz="2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 - Title, space for logo at the top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90" y="1170638"/>
            <a:ext cx="7889956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CE71DD-D39E-430D-92BA-5FB446CDB3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0978994" cy="3826834"/>
          </a:xfrm>
          <a:prstGeom prst="rect">
            <a:avLst/>
          </a:prstGeom>
        </p:spPr>
        <p:txBody>
          <a:bodyPr lIns="274320"/>
          <a:lstStyle>
            <a:lvl1pPr marL="342900" indent="-342900" algn="l">
              <a:buSzPct val="108000"/>
              <a:buFont typeface="Arial" panose="020B0604020202020204" pitchFamily="34" charset="0"/>
              <a:buChar char="•"/>
              <a:defRPr sz="2400"/>
            </a:lvl1pPr>
            <a:lvl2pPr marL="571500" indent="-342900" algn="l">
              <a:buClr>
                <a:srgbClr val="003399"/>
              </a:buClr>
              <a:buSzPct val="80000"/>
              <a:buFont typeface="Courier New" panose="02070309020205020404" pitchFamily="49" charset="0"/>
              <a:buChar char="o"/>
              <a:defRPr sz="2400"/>
            </a:lvl2pPr>
            <a:lvl3pPr marL="800100" indent="-342900" algn="l">
              <a:buClr>
                <a:srgbClr val="001689"/>
              </a:buClr>
              <a:buSzPct val="100000"/>
              <a:buFont typeface="Arial" panose="020B0604020202020204" pitchFamily="34" charset="0"/>
              <a:buChar char="•"/>
              <a:defRPr sz="2400"/>
            </a:lvl3pPr>
            <a:lvl4pPr>
              <a:defRPr sz="2400"/>
            </a:lvl4pPr>
            <a:lvl5pPr marL="914400" indent="-285750" algn="l">
              <a:buClr>
                <a:srgbClr val="003399"/>
              </a:buClr>
              <a:buSzPct val="60000"/>
              <a:buFont typeface="Courier New" panose="02070309020205020404" pitchFamily="49" charset="0"/>
              <a:buChar char="o"/>
              <a:defRPr sz="2400"/>
            </a:lvl5pPr>
            <a:lvl6pPr marL="1143000" indent="-342900" algn="l">
              <a:buClr>
                <a:srgbClr val="003399"/>
              </a:buClr>
              <a:buSzPct val="90000"/>
              <a:buFont typeface="Arial" panose="020B0604020202020204" pitchFamily="34" charset="0"/>
              <a:buChar char="•"/>
              <a:defRPr sz="2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4" name="Picture Placeholder 3" descr="Place holder for small graphic placed at the top-right of the title.">
            <a:extLst>
              <a:ext uri="{FF2B5EF4-FFF2-40B4-BE49-F238E27FC236}">
                <a16:creationId xmlns:a16="http://schemas.microsoft.com/office/drawing/2014/main" id="{66E67016-BAD6-636F-268F-C2AAE67360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95432" y="1168400"/>
            <a:ext cx="2095500" cy="1154113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4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Title, body text, space for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331945-340A-0FFE-E00E-E953F83F0E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548640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3" name="Picture Placeholder 3" descr="Place holder for graphic placed on the right side of the content box.">
            <a:extLst>
              <a:ext uri="{FF2B5EF4-FFF2-40B4-BE49-F238E27FC236}">
                <a16:creationId xmlns:a16="http://schemas.microsoft.com/office/drawing/2014/main" id="{61709074-C458-EBDC-E8E7-ED3647E2FF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235897" y="2567348"/>
            <a:ext cx="4355586" cy="2742304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1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 - Title, body text (bigger), space for 2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1640"/>
            <a:ext cx="10978994" cy="1159834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32466-BF6C-643A-FCF7-1F74CBFDF8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856186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3" name="Picture Placeholder 3" descr="Place holder 1 for 1 small graphic placed on the right side of the content box, Place holder for graphic placed on the right side of the content box, column 1, row 1.">
            <a:extLst>
              <a:ext uri="{FF2B5EF4-FFF2-40B4-BE49-F238E27FC236}">
                <a16:creationId xmlns:a16="http://schemas.microsoft.com/office/drawing/2014/main" id="{7B3BAD8A-461A-92C5-A48B-030E89E94F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32678" y="2535023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Picture Placeholder 3" descr="Place holder 2 for 1 small graphic placed on the right side of the content box, column 1, row 2.">
            <a:extLst>
              <a:ext uri="{FF2B5EF4-FFF2-40B4-BE49-F238E27FC236}">
                <a16:creationId xmlns:a16="http://schemas.microsoft.com/office/drawing/2014/main" id="{4ADD3FB1-531D-992B-BB31-9A4D677D5E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850874" y="3877976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- Title, body text, space for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331945-340A-0FFE-E00E-E953F83F0E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548640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3" name="Picture Placeholder 3" descr="Place holder 1 for 1 small graphic placed on the right side of the content box, column 1.">
            <a:extLst>
              <a:ext uri="{FF2B5EF4-FFF2-40B4-BE49-F238E27FC236}">
                <a16:creationId xmlns:a16="http://schemas.microsoft.com/office/drawing/2014/main" id="{61709074-C458-EBDC-E8E7-ED3647E2FF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028596" y="2535023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4" name="Picture Placeholder 3" descr="Place holder for graphic placed on the right side of the content box, column 2">
            <a:extLst>
              <a:ext uri="{FF2B5EF4-FFF2-40B4-BE49-F238E27FC236}">
                <a16:creationId xmlns:a16="http://schemas.microsoft.com/office/drawing/2014/main" id="{F3511A5F-68FD-FF76-C581-E992D19DFA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05581" y="2548671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Picture Placeholder 3" descr="Place holder 2 for 1 small graphic placed on the right side of the content box, column 1.">
            <a:extLst>
              <a:ext uri="{FF2B5EF4-FFF2-40B4-BE49-F238E27FC236}">
                <a16:creationId xmlns:a16="http://schemas.microsoft.com/office/drawing/2014/main" id="{ACDA6B86-7D4E-9235-738A-1D7C3F89F06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46792" y="3877976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6" name="Picture Placeholder 3" descr="Place holder 4 for 1 small graphic placed on the right side of the content box, Place holder for graphic placed on the right side of the content box, column 2.">
            <a:extLst>
              <a:ext uri="{FF2B5EF4-FFF2-40B4-BE49-F238E27FC236}">
                <a16:creationId xmlns:a16="http://schemas.microsoft.com/office/drawing/2014/main" id="{6582B32A-D1EF-11E4-ED7C-62E283CCD96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09545" y="3873389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2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- Title and 2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407674"/>
            <a:ext cx="5291328" cy="384072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3EA198-7A13-1A9A-E33F-C44F33609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1263" y="2408488"/>
            <a:ext cx="5300662" cy="3839912"/>
          </a:xfrm>
          <a:prstGeom prst="rect">
            <a:avLst/>
          </a:prstGeom>
        </p:spPr>
        <p:txBody>
          <a:bodyPr/>
          <a:lstStyle>
            <a:lvl1pPr>
              <a:buSzPct val="108000"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501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- Title, 2 subtitles, 2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9B7C0-9CB2-5247-86BD-7ADF7C37B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412683"/>
            <a:ext cx="5280596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5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071958"/>
            <a:ext cx="5291328" cy="317644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0D039-2EB3-08DF-EC1F-C26716E1E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1074" y="2412683"/>
            <a:ext cx="5283770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5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3EA198-7A13-1A9A-E33F-C44F33609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1263" y="3072592"/>
            <a:ext cx="5300662" cy="3175808"/>
          </a:xfrm>
          <a:prstGeom prst="rect">
            <a:avLst/>
          </a:prstGeom>
        </p:spPr>
        <p:txBody>
          <a:bodyPr/>
          <a:lstStyle>
            <a:lvl1pPr>
              <a:buSzPct val="108000"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737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b - Title, sub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9B7C0-9CB2-5247-86BD-7ADF7C37B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412683"/>
            <a:ext cx="10968260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5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3071958"/>
            <a:ext cx="10978993" cy="317644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271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949" y="1174805"/>
            <a:ext cx="10972800" cy="1143093"/>
          </a:xfrm>
          <a:prstGeom prst="rect">
            <a:avLst/>
          </a:prstGeom>
        </p:spPr>
        <p:txBody>
          <a:bodyPr vert="horz" lIns="0" tIns="18288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949" y="2423160"/>
            <a:ext cx="10972799" cy="3825240"/>
          </a:xfrm>
          <a:prstGeom prst="rect">
            <a:avLst/>
          </a:prstGeom>
        </p:spPr>
        <p:txBody>
          <a:bodyPr vert="horz" lIns="274320" tIns="45720" rIns="4572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C8196219-F9FA-43AF-8C08-4862AF621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2286311" y="3724"/>
            <a:ext cx="766751" cy="113385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9C48AA6-DA71-507A-44EF-8C9EDDF86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856873" y="-933"/>
            <a:ext cx="766751" cy="113385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0461DD-C021-61DE-80E7-67AA7CE4F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1548677" y="6528872"/>
            <a:ext cx="606252" cy="3077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E87E798C-1626-44D4-9BFF-3156840017C8}" type="slidenum">
              <a:rPr lang="en-US" sz="1400" b="0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‹#›</a:t>
            </a:fld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rrow: Right 10" hidden="1">
            <a:extLst>
              <a:ext uri="{FF2B5EF4-FFF2-40B4-BE49-F238E27FC236}">
                <a16:creationId xmlns:a16="http://schemas.microsoft.com/office/drawing/2014/main" id="{B21C9A58-0EF2-7E6E-80E3-9AFB19B3B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2278692" y="5718810"/>
            <a:ext cx="769258" cy="1133856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2" name="Arrow: Right 11" hidden="1">
            <a:extLst>
              <a:ext uri="{FF2B5EF4-FFF2-40B4-BE49-F238E27FC236}">
                <a16:creationId xmlns:a16="http://schemas.microsoft.com/office/drawing/2014/main" id="{E47578A1-7AC3-35AD-EC72-8F7395DE4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864492" y="5714153"/>
            <a:ext cx="769258" cy="1133856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shape 1">
            <a:extLst>
              <a:ext uri="{FF2B5EF4-FFF2-40B4-BE49-F238E27FC236}">
                <a16:creationId xmlns:a16="http://schemas.microsoft.com/office/drawing/2014/main" id="{9042E985-0DFD-849A-C983-CEB89457D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30326" y="1298015"/>
            <a:ext cx="125730" cy="1102285"/>
          </a:xfrm>
          <a:prstGeom prst="rect">
            <a:avLst/>
          </a:prstGeom>
          <a:solidFill>
            <a:srgbClr val="5DCD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9" name="shape 1">
            <a:extLst>
              <a:ext uri="{FF2B5EF4-FFF2-40B4-BE49-F238E27FC236}">
                <a16:creationId xmlns:a16="http://schemas.microsoft.com/office/drawing/2014/main" id="{AB674C9E-771B-9339-B1C8-FA25D472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30326" y="2392906"/>
            <a:ext cx="125730" cy="3855493"/>
          </a:xfrm>
          <a:prstGeom prst="rect">
            <a:avLst/>
          </a:prstGeom>
          <a:solidFill>
            <a:srgbClr val="0083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50" r:id="rId2"/>
    <p:sldLayoutId id="2147483703" r:id="rId3"/>
    <p:sldLayoutId id="2147483699" r:id="rId4"/>
    <p:sldLayoutId id="2147483687" r:id="rId5"/>
    <p:sldLayoutId id="2147483708" r:id="rId6"/>
    <p:sldLayoutId id="2147483702" r:id="rId7"/>
    <p:sldLayoutId id="2147483700" r:id="rId8"/>
    <p:sldLayoutId id="2147483704" r:id="rId9"/>
    <p:sldLayoutId id="2147483686" r:id="rId10"/>
    <p:sldLayoutId id="2147483707" r:id="rId11"/>
    <p:sldLayoutId id="2147483709" r:id="rId12"/>
    <p:sldLayoutId id="2147483710" r:id="rId13"/>
    <p:sldLayoutId id="2147483697" r:id="rId14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 cap="none" spc="100" baseline="0">
          <a:solidFill>
            <a:schemeClr val="tx1">
              <a:lumMod val="95000"/>
              <a:lumOff val="5000"/>
            </a:schemeClr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715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80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001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742950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70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9144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60000"/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147763" indent="-3476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90000"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1031875" indent="-234950" algn="l" defTabSz="914400" rtl="0" eaLnBrk="1" latinLnBrk="0" hangingPunct="1">
        <a:lnSpc>
          <a:spcPct val="90000"/>
        </a:lnSpc>
        <a:spcBef>
          <a:spcPts val="200"/>
        </a:spcBef>
        <a:spcAft>
          <a:spcPts val="1200"/>
        </a:spcAft>
        <a:buClr>
          <a:srgbClr val="101820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20" userDrawn="1">
          <p15:clr>
            <a:srgbClr val="F26B43"/>
          </p15:clr>
        </p15:guide>
        <p15:guide id="2" pos="552" userDrawn="1">
          <p15:clr>
            <a:srgbClr val="F26B43"/>
          </p15:clr>
        </p15:guide>
        <p15:guide id="3" orient="horz" userDrawn="1">
          <p15:clr>
            <a:srgbClr val="F26B43"/>
          </p15:clr>
        </p15:guide>
        <p15:guide id="4" orient="horz" pos="4320" userDrawn="1">
          <p15:clr>
            <a:srgbClr val="F26B43"/>
          </p15:clr>
        </p15:guide>
        <p15:guide id="5" orient="horz" pos="3936" userDrawn="1">
          <p15:clr>
            <a:srgbClr val="F26B43"/>
          </p15:clr>
        </p15:guide>
        <p15:guide id="6" orient="horz" pos="1464" userDrawn="1">
          <p15:clr>
            <a:srgbClr val="F26B43"/>
          </p15:clr>
        </p15:guide>
        <p15:guide id="7" orient="horz" pos="1512" userDrawn="1">
          <p15:clr>
            <a:srgbClr val="F26B43"/>
          </p15:clr>
        </p15:guide>
        <p15:guide id="8" pos="384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pos="72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ol-tools.blog/2024/04/21/aitoolkit4sped/" TargetMode="External"/><Relationship Id="rId2" Type="http://schemas.openxmlformats.org/officeDocument/2006/relationships/hyperlink" Target="https://docs.google.com/document/d/1tQjt-xIm4V2yyL7icAt-6VB95MWKERd6kJiFPPrsbg8/edit?usp=sha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amanda.peters@isd917.org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D90F6270-88F6-AA12-22F1-857B250B2A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Deep Dive into AI</a:t>
            </a:r>
          </a:p>
        </p:txBody>
      </p:sp>
      <p:pic>
        <p:nvPicPr>
          <p:cNvPr id="12" name="Picture Placeholder 11" descr="Charting the Cs logo with black and blue letters.">
            <a:extLst>
              <a:ext uri="{FF2B5EF4-FFF2-40B4-BE49-F238E27FC236}">
                <a16:creationId xmlns:a16="http://schemas.microsoft.com/office/drawing/2014/main" id="{92A34719-8731-EF29-90CB-7117B21E5CCE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/>
          <a:srcRect t="337" b="-62991"/>
          <a:stretch/>
        </p:blipFill>
        <p:spPr>
          <a:xfrm>
            <a:off x="177782" y="1227906"/>
            <a:ext cx="2852755" cy="1055372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AB676B-4FF9-88B4-C9B9-9280BAF232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075" y="2891912"/>
            <a:ext cx="2938463" cy="317478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Charting the Cs Conference 2025: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Literacy and Beyond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Cooperation 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Communication 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Collaboration</a:t>
            </a: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FDB43DFB-DDC8-1D03-0FD7-3B53D918D6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i="1" dirty="0"/>
              <a:t>Presentation Date: </a:t>
            </a:r>
            <a:r>
              <a:rPr lang="en-US" dirty="0"/>
              <a:t>April 2025 </a:t>
            </a:r>
          </a:p>
          <a:p>
            <a:pPr algn="l"/>
            <a:r>
              <a:rPr lang="en-US" i="1" dirty="0"/>
              <a:t>Presenter Name: </a:t>
            </a:r>
            <a:r>
              <a:rPr lang="en-US" dirty="0"/>
              <a:t>Amanda Peters </a:t>
            </a:r>
          </a:p>
        </p:txBody>
      </p:sp>
    </p:spTree>
    <p:extLst>
      <p:ext uri="{BB962C8B-B14F-4D97-AF65-F5344CB8AC3E}">
        <p14:creationId xmlns:p14="http://schemas.microsoft.com/office/powerpoint/2010/main" val="1167532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72F64-A950-144A-BD3D-2ECDA1DC3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ADF0F-B9D9-7C2F-2B3F-304EAC8BE9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lnSpc>
                <a:spcPct val="125000"/>
              </a:lnSpc>
              <a:spcBef>
                <a:spcPts val="1800"/>
              </a:spcBef>
              <a:spcAft>
                <a:spcPts val="1200"/>
              </a:spcAft>
              <a:buSzPct val="120000"/>
            </a:pPr>
            <a:r>
              <a:rPr lang="en-US" dirty="0">
                <a:solidFill>
                  <a:srgbClr val="000000"/>
                </a:solidFill>
              </a:rPr>
              <a:t>I will be able to create lesson materials customized to meet students’ individual needs using artificial intelligence tools.</a:t>
            </a:r>
          </a:p>
          <a:p>
            <a:pPr>
              <a:lnSpc>
                <a:spcPct val="125000"/>
              </a:lnSpc>
              <a:spcBef>
                <a:spcPts val="1800"/>
              </a:spcBef>
              <a:spcAft>
                <a:spcPts val="1200"/>
              </a:spcAft>
              <a:buSzPct val="120000"/>
            </a:pPr>
            <a:r>
              <a:rPr lang="en-US" dirty="0"/>
              <a:t>I will be able to will be able to create student facing chatbots customized to meet students’ individual needs using artificial intelligence tools.</a:t>
            </a:r>
          </a:p>
        </p:txBody>
      </p:sp>
    </p:spTree>
    <p:extLst>
      <p:ext uri="{BB962C8B-B14F-4D97-AF65-F5344CB8AC3E}">
        <p14:creationId xmlns:p14="http://schemas.microsoft.com/office/powerpoint/2010/main" val="273356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4C186-9D1F-0BA4-3B0A-774A4B61E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98546-58FB-5E2C-257A-15AF22190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72F17-3A8A-289A-BEEA-71F203520E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rtl="0">
              <a:buNone/>
            </a:pPr>
            <a:r>
              <a:rPr lang="en-US" b="0" dirty="0">
                <a:solidFill>
                  <a:srgbClr val="000000"/>
                </a:solidFill>
                <a:effectLst/>
              </a:rPr>
              <a:t>After an in-depth demonst</a:t>
            </a:r>
            <a:r>
              <a:rPr lang="en-US" dirty="0">
                <a:solidFill>
                  <a:srgbClr val="000000"/>
                </a:solidFill>
              </a:rPr>
              <a:t>ration of how to customize the following tools, you will get to chose which one(s) you want to focus on to create customized materials for your classroom</a:t>
            </a:r>
            <a:endParaRPr lang="en-US" b="0" dirty="0">
              <a:effectLst/>
            </a:endParaRPr>
          </a:p>
          <a:p>
            <a:pPr marL="621792" lvl="2" fontAlgn="base">
              <a:spcBef>
                <a:spcPts val="1200"/>
              </a:spcBef>
              <a:buSzPct val="120000"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Curipod</a:t>
            </a:r>
            <a:endParaRPr lang="en-US" b="0" i="0" u="none" strike="noStrike" dirty="0">
              <a:solidFill>
                <a:srgbClr val="003399"/>
              </a:solidFill>
              <a:effectLst/>
              <a:latin typeface="Calibri" panose="020F0502020204030204" pitchFamily="34" charset="0"/>
            </a:endParaRPr>
          </a:p>
          <a:p>
            <a:pPr marL="621792" lvl="2" fontAlgn="base">
              <a:spcBef>
                <a:spcPts val="1200"/>
              </a:spcBef>
              <a:buSzPct val="120000"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MagicSchool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AI</a:t>
            </a:r>
            <a:endParaRPr lang="en-US" b="0" i="0" u="none" strike="noStrike" dirty="0">
              <a:solidFill>
                <a:srgbClr val="003399"/>
              </a:solidFill>
              <a:effectLst/>
              <a:latin typeface="Calibri" panose="020F0502020204030204" pitchFamily="34" charset="0"/>
            </a:endParaRPr>
          </a:p>
          <a:p>
            <a:pPr marL="621792" lvl="2" fontAlgn="base">
              <a:spcBef>
                <a:spcPts val="1200"/>
              </a:spcBef>
              <a:buSzPct val="120000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Brisk</a:t>
            </a:r>
            <a:endParaRPr lang="en-US" b="0" i="0" u="none" strike="noStrike" dirty="0">
              <a:solidFill>
                <a:srgbClr val="003399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 wrap up, there will be time to share with the group what you have created. </a:t>
            </a:r>
          </a:p>
        </p:txBody>
      </p:sp>
    </p:spTree>
    <p:extLst>
      <p:ext uri="{BB962C8B-B14F-4D97-AF65-F5344CB8AC3E}">
        <p14:creationId xmlns:p14="http://schemas.microsoft.com/office/powerpoint/2010/main" val="398024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8CC3E-9CC0-0B92-5930-D5F7CD363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CB78F-CE38-C221-6B17-B26806EDB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9B645-0BEA-5A5D-0976-8602620EF1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>
                <a:hlinkClick r:id="rId2"/>
              </a:rPr>
              <a:t>Deep Dive into AI Resource Sheet</a:t>
            </a:r>
            <a:endParaRPr lang="en-US" dirty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>
                <a:hlinkClick r:id="rId3"/>
              </a:rPr>
              <a:t>Cool Tools blog with AI Toolkit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63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C56C296-1B9E-1767-EA77-C03A774552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C297382-60F9-01C0-4FF6-227B5A4E38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Amanda Peters</a:t>
            </a:r>
          </a:p>
          <a:p>
            <a:r>
              <a:rPr lang="en-US" dirty="0">
                <a:hlinkClick r:id="rId2"/>
              </a:rPr>
              <a:t>amanda.peters@isd917.org</a:t>
            </a:r>
            <a:r>
              <a:rPr lang="en-US" dirty="0"/>
              <a:t> </a:t>
            </a:r>
          </a:p>
        </p:txBody>
      </p:sp>
      <p:pic>
        <p:nvPicPr>
          <p:cNvPr id="5" name="Picture Placeholder 3" descr="Charting the Cs logo with black and blue letters">
            <a:extLst>
              <a:ext uri="{FF2B5EF4-FFF2-40B4-BE49-F238E27FC236}">
                <a16:creationId xmlns:a16="http://schemas.microsoft.com/office/drawing/2014/main" id="{9014D509-FAC2-61C1-BFA3-6EE44F7E10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665318" y="2107313"/>
            <a:ext cx="2882435" cy="60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00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D0E65-9BDF-1CD7-AAD8-BAC375C18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868" y="2324101"/>
            <a:ext cx="11000232" cy="1104900"/>
          </a:xfrm>
        </p:spPr>
        <p:txBody>
          <a:bodyPr/>
          <a:lstStyle/>
          <a:p>
            <a:r>
              <a:rPr lang="en-US" dirty="0"/>
              <a:t>Charting the Cs Conference 2025</a:t>
            </a:r>
            <a:endParaRPr lang="en-US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50A0A-0A9F-CB57-030F-744F8593EB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425" y="3429001"/>
            <a:ext cx="11001375" cy="2285999"/>
          </a:xfrm>
        </p:spPr>
        <p:txBody>
          <a:bodyPr/>
          <a:lstStyle/>
          <a:p>
            <a:pPr algn="l">
              <a:spcAft>
                <a:spcPts val="1200"/>
              </a:spcAft>
            </a:pPr>
            <a:r>
              <a:rPr lang="en-US" dirty="0"/>
              <a:t>Statewide Professional Development to Support the Workforce and Low Incidence Disability Areas in the State of Minnesota. </a:t>
            </a:r>
          </a:p>
          <a:p>
            <a:pPr algn="l">
              <a:spcAft>
                <a:spcPts val="1200"/>
              </a:spcAft>
            </a:pPr>
            <a:r>
              <a:rPr lang="en-US" dirty="0"/>
              <a:t>This presentation is partially funded with a grant from the Minnesota Department of Education using federal funding, CFDA 84.027A, Special Education – Grants to States. </a:t>
            </a:r>
          </a:p>
        </p:txBody>
      </p:sp>
      <p:pic>
        <p:nvPicPr>
          <p:cNvPr id="6" name="Picture Placeholder 3" descr="Charting the Cs logo with black and blue letters">
            <a:extLst>
              <a:ext uri="{FF2B5EF4-FFF2-40B4-BE49-F238E27FC236}">
                <a16:creationId xmlns:a16="http://schemas.microsoft.com/office/drawing/2014/main" id="{C813591B-90CF-DAEC-9A27-10F8EF603C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665319" y="1206364"/>
            <a:ext cx="2882435" cy="60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485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CC"/>
      </a:hlink>
      <a:folHlink>
        <a:srgbClr val="954F7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8euNCCA4IqjupmbpvbvSMfRq+8o=" pdftag="H1" isBookmarkSet="no" bookmark="yes" Order="_x0031_"/>
  <Shape xmlns="" ID="ARSfPO/U9ItJ9zIOwm93ZJ7l/j8=" pdftag="H2" isBookmarkSet="no" bookmark="yes" Order="_x0032_"/>
  <Shape xmlns="" ID="osa0KM2sbnZHHxlXUxKH3ujjHuE=" pdftag="" bookmark="no" Order="_x0031_"/>
  <Shape xmlns="" ID="4JRL6lqoOFw9RUHrP0y9U5BDzf8=" pdftag="" bookmark="no" Order="_x0032_"/>
  <Shape xmlns="" ID="sM+ghJOlUVqnHU19mdPjAdwWJuw=" pdftag="" bookmark="no" Order="_x0031_"/>
  <Shape xmlns="" ID="GTGIHFiwAYvgHLb8IUSCQ2X6w4g=" pdftag="" bookmark="no" Order="_x0032_"/>
  <Shape xmlns="" ID="hq9gSbGZQhpPus+SHezN5PrGc9w=" pdftag="" bookmark="no" Order="_x0031_"/>
  <Shape xmlns="" ID="FtXJgaOuZev8eFU+if2YMxbKkRI=" pdftag="" bookmark="no" Order="_x0032_"/>
  <Shape xmlns="" ID="ri+uYzSNCD67GlIZrZ8qmmNgURU=" pdftag="" bookmark="no" Order="_x0033_"/>
  <Shape xmlns="" ID="/Xe9+1NnBDFDac2uz9Mf5cnxpHw=" pdftag="" bookmark="no" Order="_x0031_"/>
  <Shape xmlns="" ID="rGgMSPfHoOmRN/+oUl7Dwo+YgYE=" pdftag="" bookmark="no" Order="_x0032_"/>
  <Shape xmlns="" ID="ZTBnAgeWTQQGZoyfyflkLJl+jcs=" pdftag="" bookmark="no" Order="_x0035_"/>
  <Shape xmlns="" ID="nSihPpWUspo+Y57wY5tF8LIQIHs=" pdftag="" bookmark="no" Order="_x0032_"/>
  <Shape xmlns="" ID="S6CVtHyytP5Rb39DTS6OkAlP7e0=" pdftag="" bookmark="no" Order="_x0034_"/>
  <Shape xmlns="" ID="USIEJhtT65UPFtGM0RUW67D4iJA=" pdftag="" bookmark="no" Order="_x0033_"/>
  <Shape xmlns="" ID="XzVFQuOWAWqK/HZDqm2LiuGBOJQ=" pdftag="" bookmark="no" Order="_x0032_"/>
  <Shape xmlns="" ID="uflvo7/4mXD7uDuM1tkLIDwRdoQ=" inline="no" formula="no" pdftag="Figure" Lang="" bookmark="no" Order="_x0031_" artifact="_x0030_" validate="no"/>
  <HyperLink xmlns="" ID="iB0l3QkZoIIwbuqLQRe5I0KEal0=1995016305290.2289_384.0426" plainAltText="shuyin.maciel_x0040_metrocsu.org" Lang=""/>
  <Shape xmlns="" ID="oUeVMHAtmcFeZuL28VldA6mxYF4=" pdftag="" bookmark="no" Order="_x0031_"/>
  <Shape xmlns="" ID="iB0l3QkZoIIwbuqLQRe5I0KEal0=" pdftag="" bookmark="no" Order="_x0032_"/>
  <SubText xmlns="" ID="uflvo7/4mXD7uDuM1tkLIDwRdoQ=" ActualText=""/>
  <Shape xmlns="" ID="dPX0ernXQqq7MaM8E4a1qptkh+k=" pdftag="" Order="_x0033_"/>
  <Shape xmlns="" ID="Ui8BRw8jp83CydpNoPhxtC90coo=" pdftag="H2" isBookmarkSet="no" bookmark="yes" Order="_x0031_"/>
  <Shape xmlns="" ID="JTHWRjgwkcs6ej6LCAgd8rt1JiA=" pdftag="P" isBookmarkSet="no" bookmark="no" Order="_x0032_"/>
  <Shape xmlns="" ID="ZUK3P0vq1kyHMBtaP+GB8/hLUTw=" pdftag="H2" isBookmarkSet="no" bookmark="yes" Order="_x0031_"/>
  <Shape xmlns="" ID="jPlzfn2cWm2MZED+irsBSVGEwWE=" pdftag="P" isBookmarkSet="no" bookmark="no" Order="_x0032_"/>
  <Shape xmlns="" ID="uy/78ijjovHCeCAAgxG0VsjG/ac=" pdftag="" Order="_x0032_"/>
  <Shape xmlns="" ID="iHgMDtLXDWT2zkYPVs2mAmQfFIg=" pdftag="" Order="_x0033_"/>
  <Shape xmlns="" ID="IRZyh47S6MWFd7oMORcxPurIMIY=" Order="_x0031_" formula="no" pdftag="Figure" inline="no" validate="no" artifact="_x0030_"/>
  <Shape xmlns="" ID="X4j4L0lB0/G/nG8o8So2UaU/Kcg=" pdftag="H2" isBookmarkSet="no" bookmark="yes" Order="_x0031_"/>
  <Shape xmlns="" ID="XHX+YpuvmKP7MYZl23EDyGNK15s=" pdftag="P" isBookmarkSet="no" bookmark="no" Order="_x0032_"/>
  <Shape xmlns="" ID="1oNuWWo05Fb9IaxtoPr7849BMRc=" pdftag="H2" isBookmarkSet="no" bookmark="yes" Order="_x0031_"/>
  <Shape xmlns="" ID="6oI3qJZdOxd1SO0fTC134sk0oK8=" pdftag="" Order="_x0033_"/>
  <Shape xmlns="" ID="kkNvTVED9PQYhg+TsO35kba0ZCk=" pdftag="" Order="_x0032_"/>
  <Shape xmlns="" ID="IFoFyA6gaJTAirK4ju6gOqF+JW8=" pdftag="" Order="_x0031_"/>
  <Shape xmlns="" ID="a5VxHDBS3Iil+7OlgHKZE9OLA9U=" pdftag="" Order="_x0032_"/>
  <Shape xmlns="" ID="sQ3fYIfewEzFUl2qI4j4eEFgsag=" pdftag="" Order="_x0033_"/>
  <Shape xmlns="" ID="FYul620mDaKtwYOrfpkHhJaMX7M=" pdftag="" Order="_x0034_"/>
  <Shape xmlns="" ID="Ue52PUEnwARe++e3zRu2VNqgWpg=" pdftag="" Order="_x0035_"/>
  <Shape xmlns="" ID="Jk8e9QXHkpH4cNI1DmdoN0Jr+tw=" pdftag="" Order="_x0031_"/>
  <Shape xmlns="" ID="/kCVetuNb3PIjgjRXF9pubcO7B8=" pdftag="" Order="_x0032_"/>
  <Shape xmlns="" ID="sMqYAFkBVB1hdc7j1U+q+VsmNW0=" Order="_x0033_" artifact="_x0030_" formula="no" pdftag="Figure" validate="no"/>
  <Shape xmlns="" ID="E9r0ZDVGAdF4Z8c4O35fSPAfhQ0=" pdftag="" Order="_x0031_"/>
  <Shape xmlns="" ID="s6mPtTdUU0wB1KhKw29GvNZru5k=" pdftag="" Order="_x0032_"/>
  <Shape xmlns="" ID="NuRjTmTyKkVsxqhyGuyHeNxjXEo=" Order="_x0033_" artifact="_x0030_" formula="no" pdftag="Figure" validate="no"/>
  <Shape xmlns="" ID="X17lnLeewQTjmIQB2fcCbRIE5qQ=" Order="_x0034_" artifact="_x0030_" formula="no" pdftag="Figure" validate="no"/>
  <Shape xmlns="" ID="pbbRwGWiDdkJnIk5D5okSsy98D4=" pdftag="" Order="_x0031_"/>
  <Shape xmlns="" ID="rsrRkYln5xXBUmazGmopUktXfqA=" Order="_x0032_" artifact="_x0030_" formula="no" pdftag="Figure" validate="no"/>
  <Shape xmlns="" ID="tvNoiXRfZOzqGCWMKbSIwzNDI9E=" pdftag="" Order="_x0031_"/>
  <Shape xmlns="" ID="LlqAjh3WKHiuCIevNVN+h45hPqs=" pdftag="" Order="_x0032_"/>
  <Shape xmlns="" ID="OB4BixS7nGZYBrxaE3YC6szcyss=" Order="_x0033_" artifact="_x0030_" formula="no" pdftag="Figure" validate="no"/>
  <Shape xmlns="" ID="sblAIztjS/U1NiXHyC5tEpnukvw=" pdftag="H2" isBookmarkSet="no" bookmark="yes" Order="_x0031_"/>
  <Shape xmlns="" ID="mYP5Xqqf8dVgb96lk1X0Rgyc3UE=" Order="_x0032_" artifact="_x0030_" formula="no" pdftag="Figure" validate="no"/>
  <Shape xmlns="" ID="JM9HJCxPCgfQ6hs3tNmS4M18/+A=" pdftag="H2" isBookmarkSet="no" bookmark="yes" Order="_x0031_"/>
  <Shape xmlns="" ID="z0Jdk/HCwtQh6YbE3A2e2FQO2kE=" pdftag="" Order="_x0032_"/>
  <Shape xmlns="" ID="DS+k62dUxHN0Fr35/JZWIrgtroc=" Order="_x0033_" artifact="_x0030_" formula="no" pdftag="Figure" validate="no"/>
  <Shape xmlns="" ID="atmq+E4mXiTG5q/nm5zQSFm4JKU=" pdftag="H2" isBookmarkSet="no" bookmark="yes" Order="_x0031_"/>
  <Shape xmlns="" ID="FIYMG4qOJ86CF5KRQGqoGdSgYvQ=" Order="_x0032_" artifact="_x0030_" formula="no" pdftag="Figure" validate="no"/>
  <Shape xmlns="" ID="A2QXNIu5pBEOUCVECoZ43VBhRek=" pdftag="" Order="_x0031_"/>
  <Shape xmlns="" ID="Ypx9x7dWmgoJorMeoVQYDe2Y3h0=" pdftag="" Order="_x0032_"/>
  <Shape xmlns="" ID="H4MhL+tO+Cc8hX3LrUoA6/lxPRg=" pdftag="" Order="_x0031_"/>
  <Shape xmlns="" ID="qByouegnTanyw/tLlr3kLZ3TflU=" pdftag="" Order="_x0032_"/>
  <SubText xmlns="" ID="IRZyh47S6MWFd7oMORcxPurIMIY=" ActualText=""/>
  <Shape xmlns="" ID="Jl7UUhjVgCI8MeVBtgRStrcZ3Pg=" pdftag="H2" isBookmarkSet="no" bookmark="yes" Order="_x0031_"/>
  <Shape xmlns="" ID="ZpUUHgrbhCn0cn/pwHjj6JimRnk=" pdftag="P" isBookmarkSet="no" bookmark="no" Order="_x0032_"/>
  <Shape xmlns="" ID="AntwAZFIVMBC2xhA+AIkBwrL7IU=" isBookmarkSet="no" bookmark="yes" pdftag="H1" artifact="_x0030_" Order="_x0032_"/>
  <Shape xmlns="" ID="v27YEysurcfiGRr6RPVRYKQSHGc=" isBookmarkSet="no" bookmark="yes" pdftag="P" artifact="_x0030_" Order="_x0033_"/>
  <Shape xmlns="" ID="TR0mMJJUCeblVTvRA2Ql+DBgjx8=" formula="no" pdftag="Figure" inline="no" artifact="_x0030_" isBookmarkSet="no" bookmark="no" Order="_x0031_" validate="no" Lang=""/>
  <Shape xmlns="" ID="5UFLIzVhFtn6JZH3o+NpXtCSyr0=" pdftag="P" isBookmarkSet="no" bookmark="no" Order="_x0032_"/>
  <Shape xmlns="" ID="8NOqEydZ0CLK2hsCCPY+L9voyAA=" pdftag="H2" isBookmarkSet="no" bookmark="yes" Order="_x0031_"/>
  <Shape xmlns="" ID="BeoXEOPuG5yAvKffd83hd9PDkWs=" pdftag="P" isBookmarkSet="no" bookmark="no" Order="_x0032_"/>
  <Shape xmlns="" ID="cDzKpDtgDpr+3thIKQMY0Ta6XMo=" pdftag="P" isBookmarkSet="no" bookmark="no" Order="_x0033_"/>
  <Shape xmlns="" ID="uGkArayZ+HmF507JeXHN7JBM2HY=" pdftag="H2" isBookmarkSet="no" bookmark="yes" Order="_x0031_"/>
  <Shape xmlns="" ID="STUaJfpKgMLHBHGkHN11FYU6ffk=" isBookmarkSet="no" bookmark="no" pdftag="H3" artifact="_x0030_" Order="_x0032_"/>
  <Shape xmlns="" ID="7I2vpVsuKK3eAPENdN50YkWWLu4=" isBookmarkSet="no" bookmark="no" pdftag="H3" artifact="_x0030_" Order="_x0034_"/>
  <Shape xmlns="" ID="OqS1bs4Ni6awjjp7bsCxgXZWU8A=" pdftag="P" isBookmarkSet="no" bookmark="no" Order="_x0033_"/>
  <Shape xmlns="" ID="25wlJ28nPXrlm2ZHmvuEFeuVDiE=" pdftag="P" isBookmarkSet="no" bookmark="no" Order="_x0035_"/>
  <Shape xmlns="" ID="fwVpKfGCn3yQbvcebEEOOgSSi4Q=" pdftag="H2" isBookmarkSet="no" bookmark="yes" Order="_x0031_"/>
  <Shape xmlns="" ID="mC6Z8DZ2eaJU9z7yHnyQkyjscNg=" pdftag="P" isBookmarkSet="no" bookmark="no" Order="_x0032_"/>
  <Shape xmlns="" ID="e9DfiT2v2BCJDDDkkM+K2YuCfO8=" Order="_x0033_" formula="no" inline="no" artifact="_x0031_" pdftag="_x005B_Artifact_x005D_" isBookmarkSet="no" bookmark="no" validate="no" Lang=""/>
  <Shape xmlns="" ID="Lyn4PkO2oLc0JsVVvTTeDNAil58=" pdftag="H2" isBookmarkSet="no" bookmark="yes" Order="_x0031_"/>
  <Shape xmlns="" ID="CnTZGVauv9iMnwO9llGNHvwfVRc=" pdftag="P" isBookmarkSet="no" bookmark="no" Order="_x0032_"/>
  <Shape xmlns="" ID="EC2fL7BcOydpczk3DINisSLMkpU=" Order="_x0033_" formula="no" inline="no" artifact="_x0031_" pdftag="_x005B_Artifact_x005D_" isBookmarkSet="no" bookmark="no" validate="no" Lang=""/>
  <Shape xmlns="" ID="NbyerPOX/qokjuTvTTNzRlWEf28=" Order="_x0034_" formula="no" inline="no" artifact="_x0031_" pdftag="_x005B_Artifact_x005D_" isBookmarkSet="no" bookmark="no" validate="no" Lang=""/>
  <Shape xmlns="" ID="Ff3EV73BbGE8gyuwUAlenRtzXvY=" pdftag="H2" isBookmarkSet="no" bookmark="yes" Order="_x0031_"/>
  <Shape xmlns="" ID="C2nyHESj7yNat/CEQYaWdozVoAo=" Order="_x0032_" formula="no" inline="no" artifact="_x0031_" pdftag="_x005B_Artifact_x005D_" isBookmarkSet="no" bookmark="no" validate="no" Lang=""/>
  <Shape xmlns="" ID="16jc2gKndrYKbCgCPwPx82l9NEk=" pdftag="P" isBookmarkSet="no" bookmark="no" Order="_x0032_"/>
  <Shape xmlns="" ID="OSQ/Kn3rWFe6qZ+AenHJJWg4h5Q=" Order="_x0033_" formula="no" inline="no" artifact="_x0031_" pdftag="_x005B_Artifact_x005D_" isBookmarkSet="no" bookmark="no" validate="no" Lang=""/>
  <Shape xmlns="" ID="mlYpkIadw9s/wxpZyKJ/Zpyl0OI=" Order="_x0032_" formula="no" inline="no" artifact="_x0031_" pdftag="_x005B_Artifact_x005D_" isBookmarkSet="no" bookmark="no" validate="no" Lang=""/>
  <Shape xmlns="" ID="4Bnn46UuQjHWtjohDUo830Cu6jo=" pdftag="P" isBookmarkSet="no" bookmark="no" Order="_x0032_"/>
  <Shape xmlns="" ID="oiewVwZbNA94UR/ZFSk+p5RlL6o=" Order="_x0033_" formula="no" inline="no" artifact="_x0031_" pdftag="_x005B_Artifact_x005D_" isBookmarkSet="no" bookmark="no" validate="no" Lang=""/>
  <Shape xmlns="" ID="G1gdx3cIO3Y9cwDtp9tm6odzqFY=" pdftag="H2" isBookmarkSet="no" bookmark="yes" Order="_x0031_"/>
  <Shape xmlns="" ID="PMjBI7r4H5sbhYhF5k0Oc+9A+Ps=" Order="_x0032_" formula="no" inline="no" artifact="_x0031_" pdftag="_x005B_Artifact_x005D_" isBookmarkSet="no" bookmark="no" validate="no" Lang=""/>
  <Shape xmlns="" ID="SNoT7cCeJ3hQ2s5Hwg/6em8W2LQ=" pdftag="H2" isBookmarkSet="no" bookmark="yes" Order="_x0032_"/>
  <Shape xmlns="" ID="U4qbbV/uXDzHqpjRln6DhfxuFhw=" pdftag="P" isBookmarkSet="no" bookmark="no" Order="_x0033_"/>
  <Shape xmlns="" ID="mn7qxt0Jj9/XvLGPTIfAidg97T8=" formula="no" artifact="_x0030_" pdftag="Figure" inline="no" isBookmarkSet="no" bookmark="no" Order="_x0031_" validate="no" Lang=""/>
  <Shape xmlns="" ID="arRrkyDe10E2+Vp6N/RvPpOh9R0=" pdftag="H2" isBookmarkSet="no" bookmark="yes" Order="_x0032_"/>
  <Shape xmlns="" ID="pzFAkeQud8edUs0jLELwpRzKtx0=" isBookmarkSet="no" bookmark="yes" pdftag="P" artifact="_x0030_" Order="_x0033_"/>
  <Shape xmlns="" ID="D3N/5hvy4n7ZWl7I+bfHh8U56v4=" formula="no" pdftag="Figure" artifact="_x0030_" inline="no" isBookmarkSet="no" bookmark="no" Order="_x0031_" validate="no" Lang=""/>
  <SubText xmlns="" ID="TR0mMJJUCeblVTvRA2Ql+DBgjx8=" ActualText=""/>
  <SubText xmlns="" ID="e9DfiT2v2BCJDDDkkM+K2YuCfO8=" ActualText=""/>
  <SubText xmlns="" ID="EC2fL7BcOydpczk3DINisSLMkpU=" ActualText=""/>
  <SubText xmlns="" ID="NbyerPOX/qokjuTvTTNzRlWEf28=" ActualText=""/>
  <SubText xmlns="" ID="C2nyHESj7yNat/CEQYaWdozVoAo=" ActualText=""/>
  <SubText xmlns="" ID="OSQ/Kn3rWFe6qZ+AenHJJWg4h5Q=" ActualText=""/>
  <SubText xmlns="" ID="mlYpkIadw9s/wxpZyKJ/Zpyl0OI=" ActualText=""/>
  <SubText xmlns="" ID="oiewVwZbNA94UR/ZFSk+p5RlL6o=" ActualText=""/>
  <SubText xmlns="" ID="PMjBI7r4H5sbhYhF5k0Oc+9A+Ps=" ActualText=""/>
  <SubText xmlns="" ID="mn7qxt0Jj9/XvLGPTIfAidg97T8=" ActualText=""/>
  <SubText xmlns="" ID="D3N/5hvy4n7ZWl7I+bfHh8U56v4=" ActualText=""/>
  <Shape xmlns="" ID="zf/dxpohcogth7NBObSYow1Z1V0=" isBookmarkSet="no" pdftag="H1" artifact="_x0030_" bookmark="yes" Order="_x0031_"/>
  <Shape xmlns="" ID="9AU6a/Qlm4CO+IZYS/72vXBOyHA=" pdftag="Figure" isBookmarkSet="no" formula="no" inline="no" artifact="_x0030_" bookmark="no" Order="_x0033_" validate="no" Lang=""/>
  <Shape xmlns="" ID="YMFHkH2RfjZzbY3B+fK8VcrOaOo=" pdftag="P" isBookmarkSet="no" bookmark="no" Order="_x0034_"/>
  <Shape xmlns="" ID="kZpG1ZY8FHsIeC6BIodNPqZ9GjE=" pdftag="P" isBookmarkSet="no" bookmark="no" Order="_x0032_"/>
  <Shape xmlns="" ID="M2GmeoN+QOFNZB3Hq9OeReS3sqM=" pdftag="P" isBookmarkSet="no" bookmark="no" Order="_x0032_"/>
  <Shape xmlns="" ID="5QsJlMwMA5OIjvhvbQI5R5QDCDo=" pdftag="P" isBookmarkSet="no" bookmark="no" Order="_x0032_"/>
  <Shape xmlns="" ID="1PKgH8iIsGw3N+j5KSNcYABu1gk=" pdftag="H2" isBookmarkSet="no" bookmark="yes" Order="_x0032_"/>
  <Shape xmlns="" ID="msouj08jrF0xsAP2EJHlV/uL1+I=" pdftag="P" isBookmarkSet="no" bookmark="no" Order="_x0033_"/>
  <Shape xmlns="" ID="GeRQCpfsapYoXCyCS4S58Z+iDio=" formula="no" pdftag="Figure" artifact="_x0030_" inline="no" isBookmarkSet="no" bookmark="no" Order="_x0031_" validate="no" Lang=""/>
  <Shape xmlns="" ID="COOgpcdDjzl2nN3Du7Q6Q2g7gso=" pdftag="H2" isBookmarkSet="no" bookmark="yes" Order="_x0032_"/>
  <Shape xmlns="" ID="kb4smCo1yG/Z7f8a+QNRY8OhSGw=" pdftag="P" isBookmarkSet="no" bookmark="no" Order="_x0033_"/>
  <Shape xmlns="" ID="0lkxyDzG6sMuYPZ4qQlWsoEqEhs=" formula="no" pdftag="Figure" artifact="_x0030_" inline="no" isBookmarkSet="no" bookmark="no" Order="_x0031_" validate="no"/>
  <HyperLink xmlns="" ID="XHX+YpuvmKP7MYZl23EDyGNK15s=-149778794596.8274_194.2745" plainAltText="Deep_x0020_Dive_x0020_into_x0020_AI_x0020_Resource_x0020_Sheet" language="" Lang=""/>
  <HyperLink xmlns="" ID="XHX+YpuvmKP7MYZl23EDyGNK15s=82928953296.8274_241.0745" plainAltText="Cool_x0020_Tools_x0020_blog_x0020_with_x0020_AI_x0020_Toolkit" language="" Lang=""/>
  <HyperLink xmlns="" ID="msouj08jrF0xsAP2EJHlV/uL1+I=2022299952355.0025_338.4" plainAltText="amanda.peters_x0040_isd917.org" language="" Lang=""/>
  <SubText xmlns="" ID="9AU6a/Qlm4CO+IZYS/72vXBOyHA=" ActualText=""/>
  <SubText xmlns="" ID="GeRQCpfsapYoXCyCS4S58Z+iDio=" ActualText=""/>
  <SubText xmlns="" ID="0lkxyDzG6sMuYPZ4qQlWsoEqEhs=" ActualText=""/>
</PAW>
</file>

<file path=customXml/itemProps1.xml><?xml version="1.0" encoding="utf-8"?>
<ds:datastoreItem xmlns:ds="http://schemas.openxmlformats.org/officeDocument/2006/customXml" ds:itemID="{BDDA8F98-CF0A-47A4-BB33-D89B60E5DAF1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59731</TotalTime>
  <Words>210</Words>
  <Application>Microsoft Office PowerPoint</Application>
  <PresentationFormat>Widescreen</PresentationFormat>
  <Paragraphs>26</Paragraphs>
  <Slides>6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Wingdings 3</vt:lpstr>
      <vt:lpstr>Integral</vt:lpstr>
      <vt:lpstr>Deep Dive into AI</vt:lpstr>
      <vt:lpstr>Learning Objectives</vt:lpstr>
      <vt:lpstr>Agenda</vt:lpstr>
      <vt:lpstr>Links</vt:lpstr>
      <vt:lpstr>Thank you!</vt:lpstr>
      <vt:lpstr>Charting the Cs Conference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Dive into Artificial Intelligence. Charting the Cs Conference 2025</dc:title>
  <dc:creator>Amanda Peters; Statewide Professional Development to Support the Workforce and Low Incidence Disability Areas in the State of Minnesota</dc:creator>
  <cp:lastModifiedBy>Shuyin Maciel</cp:lastModifiedBy>
  <cp:revision>1597</cp:revision>
  <dcterms:created xsi:type="dcterms:W3CDTF">2020-04-18T15:28:58Z</dcterms:created>
  <dcterms:modified xsi:type="dcterms:W3CDTF">2025-03-13T18:56:52Z</dcterms:modified>
</cp:coreProperties>
</file>