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2"/>
  </p:sldMasterIdLst>
  <p:notesMasterIdLst>
    <p:notesMasterId r:id="rId13"/>
  </p:notesMasterIdLst>
  <p:handoutMasterIdLst>
    <p:handoutMasterId r:id="rId14"/>
  </p:handoutMasterIdLst>
  <p:sldIdLst>
    <p:sldId id="256" r:id="rId3"/>
    <p:sldId id="257" r:id="rId4"/>
    <p:sldId id="340" r:id="rId5"/>
    <p:sldId id="342" r:id="rId6"/>
    <p:sldId id="259" r:id="rId7"/>
    <p:sldId id="325" r:id="rId8"/>
    <p:sldId id="321" r:id="rId9"/>
    <p:sldId id="341" r:id="rId10"/>
    <p:sldId id="314" r:id="rId11"/>
    <p:sldId id="33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A4A3A4"/>
          </p15:clr>
        </p15:guide>
        <p15:guide id="3" orient="horz" pos="216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E1FF"/>
    <a:srgbClr val="FFFFFF"/>
    <a:srgbClr val="5DCDFF"/>
    <a:srgbClr val="0055A5"/>
    <a:srgbClr val="E73E30"/>
    <a:srgbClr val="0156A6"/>
    <a:srgbClr val="000000"/>
    <a:srgbClr val="FF66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snapToObjects="1">
      <p:cViewPr varScale="1">
        <p:scale>
          <a:sx n="68" d="100"/>
          <a:sy n="68" d="100"/>
        </p:scale>
        <p:origin x="498" y="72"/>
      </p:cViewPr>
      <p:guideLst>
        <p:guide pos="3840"/>
        <p:guide orient="horz" pos="2160"/>
      </p:guideLst>
    </p:cSldViewPr>
  </p:slideViewPr>
  <p:outlineViewPr>
    <p:cViewPr>
      <p:scale>
        <a:sx n="33" d="100"/>
        <a:sy n="33" d="100"/>
      </p:scale>
      <p:origin x="0" y="-17394"/>
    </p:cViewPr>
  </p:outlineViewPr>
  <p:notesTextViewPr>
    <p:cViewPr>
      <p:scale>
        <a:sx n="3" d="2"/>
        <a:sy n="3" d="2"/>
      </p:scale>
      <p:origin x="0" y="0"/>
    </p:cViewPr>
  </p:notesTextViewPr>
  <p:notesViewPr>
    <p:cSldViewPr snapToGrid="0" snapToObjects="1" showGuides="1">
      <p:cViewPr varScale="1">
        <p:scale>
          <a:sx n="63" d="100"/>
          <a:sy n="63" d="100"/>
        </p:scale>
        <p:origin x="324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C4C17C-7E7C-4FEC-B62C-2EC79CF227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7C075B-BE3D-49D9-B36A-CFDC1E1A6A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FF0176-442A-4234-91CF-68DD85B022D0}" type="datetimeFigureOut">
              <a:rPr lang="en-US" smtClean="0"/>
              <a:t>4/21/2025</a:t>
            </a:fld>
            <a:endParaRPr lang="en-US"/>
          </a:p>
        </p:txBody>
      </p:sp>
      <p:sp>
        <p:nvSpPr>
          <p:cNvPr id="4" name="Footer Placeholder 3">
            <a:extLst>
              <a:ext uri="{FF2B5EF4-FFF2-40B4-BE49-F238E27FC236}">
                <a16:creationId xmlns:a16="http://schemas.microsoft.com/office/drawing/2014/main" id="{41C51D5B-9ACC-4F7A-8FFF-434578E31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CB73B81-98C8-47F4-8EE3-2D536C2469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B64E2B-7E83-4383-8FC0-C0783385D97D}" type="slidenum">
              <a:rPr lang="en-US" smtClean="0"/>
              <a:t>‹#›</a:t>
            </a:fld>
            <a:endParaRPr lang="en-US"/>
          </a:p>
        </p:txBody>
      </p:sp>
    </p:spTree>
    <p:extLst>
      <p:ext uri="{BB962C8B-B14F-4D97-AF65-F5344CB8AC3E}">
        <p14:creationId xmlns:p14="http://schemas.microsoft.com/office/powerpoint/2010/main" val="146246438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7FB6F2-8A5C-9647-8FAA-4ADC82379097}" type="datetimeFigureOut">
              <a:rPr lang="en-US" smtClean="0"/>
              <a:t>4/21/2025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46E53C-B540-F24C-A49E-7383CF25FB5C}" type="slidenum">
              <a:rPr lang="en-US" smtClean="0"/>
              <a:t>‹#›</a:t>
            </a:fld>
            <a:endParaRPr lang="en-US"/>
          </a:p>
        </p:txBody>
      </p:sp>
    </p:spTree>
    <p:extLst>
      <p:ext uri="{BB962C8B-B14F-4D97-AF65-F5344CB8AC3E}">
        <p14:creationId xmlns:p14="http://schemas.microsoft.com/office/powerpoint/2010/main" val="1631609054"/>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a:t>
            </a:fld>
            <a:endParaRPr lang="en-US"/>
          </a:p>
        </p:txBody>
      </p:sp>
    </p:spTree>
    <p:extLst>
      <p:ext uri="{BB962C8B-B14F-4D97-AF65-F5344CB8AC3E}">
        <p14:creationId xmlns:p14="http://schemas.microsoft.com/office/powerpoint/2010/main" val="645402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1 - Opening slide: Space for logo, title and body text">
    <p:spTree>
      <p:nvGrpSpPr>
        <p:cNvPr id="1" name=""/>
        <p:cNvGrpSpPr/>
        <p:nvPr/>
      </p:nvGrpSpPr>
      <p:grpSpPr>
        <a:xfrm>
          <a:off x="0" y="0"/>
          <a:ext cx="0" cy="0"/>
          <a:chOff x="0" y="0"/>
          <a:chExt cx="0" cy="0"/>
        </a:xfrm>
      </p:grpSpPr>
      <p:sp>
        <p:nvSpPr>
          <p:cNvPr id="9" name="shape 1">
            <a:extLst>
              <a:ext uri="{FF2B5EF4-FFF2-40B4-BE49-F238E27FC236}">
                <a16:creationId xmlns:a16="http://schemas.microsoft.com/office/drawing/2014/main" id="{268ABC62-F64E-D086-ED93-155009BB100F}"/>
              </a:ext>
              <a:ext uri="{C183D7F6-B498-43B3-948B-1728B52AA6E4}">
                <adec:decorative xmlns:adec="http://schemas.microsoft.com/office/drawing/2017/decorative" val="1"/>
              </a:ext>
            </a:extLst>
          </p:cNvPr>
          <p:cNvSpPr>
            <a:spLocks/>
          </p:cNvSpPr>
          <p:nvPr userDrawn="1"/>
        </p:nvSpPr>
        <p:spPr>
          <a:xfrm>
            <a:off x="92161" y="1676418"/>
            <a:ext cx="2938120" cy="4571982"/>
          </a:xfrm>
          <a:prstGeom prst="rect">
            <a:avLst/>
          </a:prstGeom>
          <a:gradFill flip="none" rotWithShape="1">
            <a:gsLst>
              <a:gs pos="0">
                <a:srgbClr val="9FE1FF"/>
              </a:gs>
              <a:gs pos="10000">
                <a:srgbClr val="FFFFFF"/>
              </a:gs>
              <a:gs pos="71000">
                <a:srgbClr val="FFFFFF"/>
              </a:gs>
              <a:gs pos="83000">
                <a:srgbClr val="93DEFF"/>
              </a:gs>
              <a:gs pos="100000">
                <a:srgbClr val="FFFFFF"/>
              </a:gs>
            </a:gsLst>
            <a:lin ang="162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3414157" y="1156648"/>
            <a:ext cx="8192942" cy="1907022"/>
          </a:xfrm>
        </p:spPr>
        <p:txBody>
          <a:bodyPr lIns="0" tIns="457200" anchor="ctr">
            <a:noAutofit/>
          </a:bodyPr>
          <a:lstStyle>
            <a:lvl1pPr algn="l">
              <a:defRPr sz="3600" spc="200" baseline="0">
                <a:solidFill>
                  <a:srgbClr val="10182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90423-9E1A-DCF3-4D90-27023E53B38D}"/>
              </a:ext>
            </a:extLst>
          </p:cNvPr>
          <p:cNvSpPr>
            <a:spLocks noGrp="1"/>
          </p:cNvSpPr>
          <p:nvPr>
            <p:ph type="body" sz="quarter" idx="10"/>
          </p:nvPr>
        </p:nvSpPr>
        <p:spPr>
          <a:xfrm>
            <a:off x="3414156" y="3180472"/>
            <a:ext cx="8193643" cy="2534528"/>
          </a:xfrm>
          <a:prstGeom prst="rect">
            <a:avLst/>
          </a:prstGeom>
        </p:spPr>
        <p:txBody>
          <a:bodyPr/>
          <a:lstStyle>
            <a:lvl1pPr marL="0" indent="0" algn="l">
              <a:buFont typeface="Arial" panose="020B0604020202020204" pitchFamily="34" charse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7" name="Text Placeholder 3">
            <a:extLst>
              <a:ext uri="{FF2B5EF4-FFF2-40B4-BE49-F238E27FC236}">
                <a16:creationId xmlns:a16="http://schemas.microsoft.com/office/drawing/2014/main" id="{BD0D09D0-A39B-4E1A-D5AF-76A6E2568209}"/>
              </a:ext>
            </a:extLst>
          </p:cNvPr>
          <p:cNvSpPr>
            <a:spLocks noGrp="1"/>
          </p:cNvSpPr>
          <p:nvPr>
            <p:ph type="body" sz="quarter" idx="11"/>
          </p:nvPr>
        </p:nvSpPr>
        <p:spPr>
          <a:xfrm>
            <a:off x="92075" y="2891912"/>
            <a:ext cx="2938463" cy="2534528"/>
          </a:xfrm>
        </p:spPr>
        <p:txBody>
          <a:bodyPr/>
          <a:lstStyle>
            <a:lvl1pPr marL="0" inden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sp>
        <p:nvSpPr>
          <p:cNvPr id="5" name="Picture Placeholder 1" descr="Picture 1">
            <a:extLst>
              <a:ext uri="{FF2B5EF4-FFF2-40B4-BE49-F238E27FC236}">
                <a16:creationId xmlns:a16="http://schemas.microsoft.com/office/drawing/2014/main" id="{234AE102-9263-0CD6-27C1-191F0255C16C}"/>
              </a:ext>
            </a:extLst>
          </p:cNvPr>
          <p:cNvSpPr>
            <a:spLocks noGrp="1"/>
          </p:cNvSpPr>
          <p:nvPr>
            <p:ph type="pic" sz="quarter" idx="12"/>
          </p:nvPr>
        </p:nvSpPr>
        <p:spPr>
          <a:xfrm>
            <a:off x="177782" y="1156648"/>
            <a:ext cx="2852755" cy="1466267"/>
          </a:xfrm>
        </p:spPr>
        <p:txBody>
          <a:bodyPr/>
          <a:lstStyle>
            <a:lvl1pPr marL="0" indent="0">
              <a:buNone/>
              <a:defRPr/>
            </a:lvl1pPr>
          </a:lstStyle>
          <a:p>
            <a:endParaRPr lang="en-US" dirty="0"/>
          </a:p>
        </p:txBody>
      </p:sp>
    </p:spTree>
    <p:extLst>
      <p:ext uri="{BB962C8B-B14F-4D97-AF65-F5344CB8AC3E}">
        <p14:creationId xmlns:p14="http://schemas.microsoft.com/office/powerpoint/2010/main" val="1533841159"/>
      </p:ext>
    </p:extLst>
  </p:cSld>
  <p:clrMapOvr>
    <a:masterClrMapping/>
  </p:clrMapOvr>
  <p:extLst>
    <p:ext uri="{DCECCB84-F9BA-43D5-87BE-67443E8EF086}">
      <p15:sldGuideLst xmlns:p15="http://schemas.microsoft.com/office/powerpoint/2012/main">
        <p15:guide id="1" pos="984" userDrawn="1">
          <p15:clr>
            <a:srgbClr val="FBAE40"/>
          </p15:clr>
        </p15:guide>
        <p15:guide id="2"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 Title and blank spac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Picture Placeholder 3" descr="Place holder for 1 big graphic placed on the center.">
            <a:extLst>
              <a:ext uri="{FF2B5EF4-FFF2-40B4-BE49-F238E27FC236}">
                <a16:creationId xmlns:a16="http://schemas.microsoft.com/office/drawing/2014/main" id="{F1284B52-48E4-B7CE-253A-20E8A8B831D3}"/>
              </a:ext>
            </a:extLst>
          </p:cNvPr>
          <p:cNvSpPr>
            <a:spLocks noGrp="1"/>
          </p:cNvSpPr>
          <p:nvPr>
            <p:ph type="pic" sz="quarter" idx="12"/>
          </p:nvPr>
        </p:nvSpPr>
        <p:spPr>
          <a:xfrm>
            <a:off x="609601" y="2535022"/>
            <a:ext cx="10981882" cy="3713377"/>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449131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6 - Title and blank space for a video">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Media Placeholder 3" descr="Place holder for media, video (1) placed on the center.">
            <a:extLst>
              <a:ext uri="{FF2B5EF4-FFF2-40B4-BE49-F238E27FC236}">
                <a16:creationId xmlns:a16="http://schemas.microsoft.com/office/drawing/2014/main" id="{05CBB458-4522-04DE-D2A9-BC0C25E7A78C}"/>
              </a:ext>
            </a:extLst>
          </p:cNvPr>
          <p:cNvSpPr>
            <a:spLocks noGrp="1"/>
          </p:cNvSpPr>
          <p:nvPr>
            <p:ph type="media" sz="quarter" idx="10"/>
          </p:nvPr>
        </p:nvSpPr>
        <p:spPr>
          <a:xfrm>
            <a:off x="2397209" y="2400300"/>
            <a:ext cx="7377113" cy="3848100"/>
          </a:xfrm>
          <a:ln>
            <a:solidFill>
              <a:schemeClr val="bg1">
                <a:lumMod val="50000"/>
              </a:schemeClr>
            </a:solidFill>
          </a:ln>
        </p:spPr>
        <p:txBody>
          <a:bodyPr/>
          <a:lstStyle>
            <a:lvl1pPr marL="0" indent="0">
              <a:buNone/>
              <a:defRPr/>
            </a:lvl1pPr>
          </a:lstStyle>
          <a:p>
            <a:endParaRPr lang="en-US" dirty="0"/>
          </a:p>
        </p:txBody>
      </p:sp>
    </p:spTree>
    <p:extLst>
      <p:ext uri="{BB962C8B-B14F-4D97-AF65-F5344CB8AC3E}">
        <p14:creationId xmlns:p14="http://schemas.microsoft.com/office/powerpoint/2010/main" val="1396650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6 - Title and blank space for a tab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7" name="Table Placeholder 6" descr="Place holder for a table placed on the center.">
            <a:extLst>
              <a:ext uri="{FF2B5EF4-FFF2-40B4-BE49-F238E27FC236}">
                <a16:creationId xmlns:a16="http://schemas.microsoft.com/office/drawing/2014/main" id="{539594D5-2EA1-8308-878B-20FF6928A325}"/>
              </a:ext>
            </a:extLst>
          </p:cNvPr>
          <p:cNvSpPr>
            <a:spLocks noGrp="1"/>
          </p:cNvSpPr>
          <p:nvPr>
            <p:ph type="tbl" sz="quarter" idx="10"/>
          </p:nvPr>
        </p:nvSpPr>
        <p:spPr>
          <a:xfrm>
            <a:off x="612775" y="2400300"/>
            <a:ext cx="10979150"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246408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6 - Title and blank space for a chart">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4" name="Chart Placeholder 3" descr="Place holder for a chart placed on the center.">
            <a:extLst>
              <a:ext uri="{FF2B5EF4-FFF2-40B4-BE49-F238E27FC236}">
                <a16:creationId xmlns:a16="http://schemas.microsoft.com/office/drawing/2014/main" id="{FC5B6137-9B9E-E32D-B202-DB998E6988FE}"/>
              </a:ext>
            </a:extLst>
          </p:cNvPr>
          <p:cNvSpPr>
            <a:spLocks noGrp="1"/>
          </p:cNvSpPr>
          <p:nvPr>
            <p:ph type="chart" sz="quarter" idx="10"/>
          </p:nvPr>
        </p:nvSpPr>
        <p:spPr>
          <a:xfrm>
            <a:off x="609600" y="2400300"/>
            <a:ext cx="10982325"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3162181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 - Closing slide: space for logo at top, title and body text centere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606868" y="2895455"/>
            <a:ext cx="11000232" cy="914400"/>
          </a:xfrm>
        </p:spPr>
        <p:txBody>
          <a:bodyPr anchor="ctr">
            <a:noAutofit/>
          </a:bodyPr>
          <a:lstStyle>
            <a:lvl1pPr algn="ctr">
              <a:defRPr sz="3600" spc="200" baseline="0">
                <a:solidFill>
                  <a:srgbClr val="101820"/>
                </a:solidFill>
              </a:defRPr>
            </a:lvl1pPr>
          </a:lstStyle>
          <a:p>
            <a:r>
              <a:rPr lang="en-US" dirty="0"/>
              <a:t>Click to edit Master title style</a:t>
            </a:r>
          </a:p>
        </p:txBody>
      </p:sp>
      <p:sp>
        <p:nvSpPr>
          <p:cNvPr id="6" name="Text Placeholder 5">
            <a:extLst>
              <a:ext uri="{FF2B5EF4-FFF2-40B4-BE49-F238E27FC236}">
                <a16:creationId xmlns:a16="http://schemas.microsoft.com/office/drawing/2014/main" id="{E0EE3E1A-3892-12C4-CD2F-B776ED7BD2AA}"/>
              </a:ext>
            </a:extLst>
          </p:cNvPr>
          <p:cNvSpPr>
            <a:spLocks noGrp="1"/>
          </p:cNvSpPr>
          <p:nvPr>
            <p:ph type="body" sz="quarter" idx="10"/>
          </p:nvPr>
        </p:nvSpPr>
        <p:spPr>
          <a:xfrm>
            <a:off x="606425" y="3810000"/>
            <a:ext cx="11001375" cy="2438400"/>
          </a:xfrm>
          <a:prstGeom prst="rect">
            <a:avLst/>
          </a:prstGeom>
        </p:spPr>
        <p:txBody>
          <a:bodyPr/>
          <a:lstStyle>
            <a:lvl1pPr marL="0" indent="0" algn="ctr">
              <a:buSzPct val="108000"/>
              <a:buNone/>
              <a:defRPr/>
            </a:lvl1pPr>
          </a:lstStyle>
          <a:p>
            <a:pPr lvl="0"/>
            <a:r>
              <a:rPr lang="en-US" dirty="0"/>
              <a:t>Click to edit Master text styles</a:t>
            </a:r>
          </a:p>
        </p:txBody>
      </p:sp>
    </p:spTree>
    <p:extLst>
      <p:ext uri="{BB962C8B-B14F-4D97-AF65-F5344CB8AC3E}">
        <p14:creationId xmlns:p14="http://schemas.microsoft.com/office/powerpoint/2010/main" val="36836244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7 ">
  <p:cSld name="7 ">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12489" y="1202538"/>
            <a:ext cx="10978994" cy="1511808"/>
          </a:xfrm>
          <a:prstGeom prst="rect">
            <a:avLst/>
          </a:prstGeom>
          <a:noFill/>
          <a:ln>
            <a:noFill/>
          </a:ln>
        </p:spPr>
        <p:txBody>
          <a:bodyPr spcFirstLastPara="1" wrap="square" lIns="91425" tIns="45700" rIns="91425" bIns="45700" anchor="ctr" anchorCtr="0">
            <a:noAutofit/>
          </a:bodyPr>
          <a:lstStyle>
            <a:lvl1pPr lvl="0" algn="l">
              <a:lnSpc>
                <a:spcPct val="80000"/>
              </a:lnSpc>
              <a:spcBef>
                <a:spcPts val="0"/>
              </a:spcBef>
              <a:spcAft>
                <a:spcPts val="0"/>
              </a:spcAft>
              <a:buClr>
                <a:srgbClr val="0C0C0C"/>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12488" y="2803766"/>
            <a:ext cx="10978994" cy="3727144"/>
          </a:xfrm>
          <a:prstGeom prst="rect">
            <a:avLst/>
          </a:prstGeom>
          <a:noFill/>
          <a:ln>
            <a:noFill/>
          </a:ln>
        </p:spPr>
        <p:txBody>
          <a:bodyPr spcFirstLastPara="1" wrap="square" lIns="45700" tIns="45700" rIns="45700" bIns="45700" anchor="t" anchorCtr="0">
            <a:noAutofit/>
          </a:bodyPr>
          <a:lstStyle>
            <a:lvl1pPr marL="457200" lvl="0" indent="-228600" algn="l">
              <a:lnSpc>
                <a:spcPct val="90000"/>
              </a:lnSpc>
              <a:spcBef>
                <a:spcPts val="1200"/>
              </a:spcBef>
              <a:spcAft>
                <a:spcPts val="0"/>
              </a:spcAft>
              <a:buSzPts val="2400"/>
              <a:buNone/>
              <a:defRPr sz="2400"/>
            </a:lvl1pPr>
            <a:lvl2pPr marL="914400" lvl="1" indent="-393192" algn="l">
              <a:lnSpc>
                <a:spcPct val="90000"/>
              </a:lnSpc>
              <a:spcBef>
                <a:spcPts val="1200"/>
              </a:spcBef>
              <a:spcAft>
                <a:spcPts val="0"/>
              </a:spcAft>
              <a:buClr>
                <a:srgbClr val="003399"/>
              </a:buClr>
              <a:buSzPts val="2592"/>
              <a:buFont typeface="Calibri"/>
              <a:buChar char="•"/>
              <a:defRPr sz="2400"/>
            </a:lvl2pPr>
            <a:lvl3pPr marL="1371600" lvl="2" indent="-350519" algn="l">
              <a:lnSpc>
                <a:spcPct val="90000"/>
              </a:lnSpc>
              <a:spcBef>
                <a:spcPts val="600"/>
              </a:spcBef>
              <a:spcAft>
                <a:spcPts val="0"/>
              </a:spcAft>
              <a:buClr>
                <a:srgbClr val="001689"/>
              </a:buClr>
              <a:buSzPts val="1920"/>
              <a:buFont typeface="Courier New"/>
              <a:buChar char="o"/>
              <a:defRPr sz="2400"/>
            </a:lvl3pPr>
            <a:lvl4pPr marL="1828800" lvl="3" indent="-335280" algn="l">
              <a:lnSpc>
                <a:spcPct val="90000"/>
              </a:lnSpc>
              <a:spcBef>
                <a:spcPts val="600"/>
              </a:spcBef>
              <a:spcAft>
                <a:spcPts val="0"/>
              </a:spcAft>
              <a:buSzPts val="1680"/>
              <a:buChar char="▪"/>
              <a:defRPr sz="2400"/>
            </a:lvl4pPr>
            <a:lvl5pPr marL="2286000" lvl="4" indent="-371856" algn="l">
              <a:lnSpc>
                <a:spcPct val="90000"/>
              </a:lnSpc>
              <a:spcBef>
                <a:spcPts val="600"/>
              </a:spcBef>
              <a:spcAft>
                <a:spcPts val="0"/>
              </a:spcAft>
              <a:buClr>
                <a:srgbClr val="003399"/>
              </a:buClr>
              <a:buSzPts val="2256"/>
              <a:buFont typeface="Noto Sans Symbols"/>
              <a:buChar char="▪"/>
              <a:defRPr sz="2400"/>
            </a:lvl5pPr>
            <a:lvl6pPr marL="2743200" lvl="5" indent="-350520" algn="l">
              <a:lnSpc>
                <a:spcPct val="90000"/>
              </a:lnSpc>
              <a:spcBef>
                <a:spcPts val="600"/>
              </a:spcBef>
              <a:spcAft>
                <a:spcPts val="0"/>
              </a:spcAft>
              <a:buClr>
                <a:srgbClr val="003399"/>
              </a:buClr>
              <a:buSzPts val="1920"/>
              <a:buFont typeface="Courier New"/>
              <a:buChar char="o"/>
              <a:defRPr sz="2400"/>
            </a:lvl6pPr>
            <a:lvl7pPr marL="3200400" lvl="6" indent="-342900" algn="l">
              <a:lnSpc>
                <a:spcPct val="90000"/>
              </a:lnSpc>
              <a:spcBef>
                <a:spcPts val="600"/>
              </a:spcBef>
              <a:spcAft>
                <a:spcPts val="0"/>
              </a:spcAft>
              <a:buSzPts val="1800"/>
              <a:buChar char="🢝"/>
              <a:defRPr/>
            </a:lvl7pPr>
            <a:lvl8pPr marL="3657600" lvl="7" indent="-342900" algn="l">
              <a:lnSpc>
                <a:spcPct val="90000"/>
              </a:lnSpc>
              <a:spcBef>
                <a:spcPts val="12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Tree>
    <p:extLst>
      <p:ext uri="{BB962C8B-B14F-4D97-AF65-F5344CB8AC3E}">
        <p14:creationId xmlns:p14="http://schemas.microsoft.com/office/powerpoint/2010/main" val="12687775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3">
    <p:spTree>
      <p:nvGrpSpPr>
        <p:cNvPr id="1" name=""/>
        <p:cNvGrpSpPr/>
        <p:nvPr/>
      </p:nvGrpSpPr>
      <p:grpSpPr>
        <a:xfrm>
          <a:off x="0" y="0"/>
          <a:ext cx="0" cy="0"/>
          <a:chOff x="0" y="0"/>
          <a:chExt cx="0" cy="0"/>
        </a:xfrm>
      </p:grpSpPr>
      <p:sp>
        <p:nvSpPr>
          <p:cNvPr id="2" name="Title 1"/>
          <p:cNvSpPr>
            <a:spLocks noGrp="1"/>
          </p:cNvSpPr>
          <p:nvPr>
            <p:ph type="title"/>
          </p:nvPr>
        </p:nvSpPr>
        <p:spPr>
          <a:xfrm>
            <a:off x="612489" y="1202538"/>
            <a:ext cx="10978994" cy="1511808"/>
          </a:xfrm>
        </p:spPr>
        <p:txBody>
          <a:bodyPr/>
          <a:lstStyle/>
          <a:p>
            <a:r>
              <a:rPr lang="en-US" dirty="0"/>
              <a:t>Click to edit Master title style</a:t>
            </a:r>
          </a:p>
        </p:txBody>
      </p:sp>
      <p:sp>
        <p:nvSpPr>
          <p:cNvPr id="4" name="Picture Placeholder 5">
            <a:extLst>
              <a:ext uri="{FF2B5EF4-FFF2-40B4-BE49-F238E27FC236}">
                <a16:creationId xmlns:a16="http://schemas.microsoft.com/office/drawing/2014/main" id="{411600C6-0950-D396-0EA2-204C1465BC4D}"/>
              </a:ext>
            </a:extLst>
          </p:cNvPr>
          <p:cNvSpPr>
            <a:spLocks noGrp="1"/>
          </p:cNvSpPr>
          <p:nvPr>
            <p:ph type="pic" sz="quarter" idx="10"/>
          </p:nvPr>
        </p:nvSpPr>
        <p:spPr>
          <a:xfrm>
            <a:off x="9104069" y="2945362"/>
            <a:ext cx="2481794" cy="1466267"/>
          </a:xfrm>
          <a:solidFill>
            <a:schemeClr val="accent5">
              <a:lumMod val="20000"/>
              <a:lumOff val="80000"/>
            </a:schemeClr>
          </a:solidFill>
        </p:spPr>
        <p:txBody>
          <a:bodyPr anchor="ctr" anchorCtr="1"/>
          <a:lstStyle/>
          <a:p>
            <a:endParaRPr lang="en-US" dirty="0"/>
          </a:p>
        </p:txBody>
      </p:sp>
      <p:sp>
        <p:nvSpPr>
          <p:cNvPr id="5" name="Picture Placeholder 5">
            <a:extLst>
              <a:ext uri="{FF2B5EF4-FFF2-40B4-BE49-F238E27FC236}">
                <a16:creationId xmlns:a16="http://schemas.microsoft.com/office/drawing/2014/main" id="{41ABE8FF-7476-7B11-3666-D94031FE33B8}"/>
              </a:ext>
            </a:extLst>
          </p:cNvPr>
          <p:cNvSpPr>
            <a:spLocks noGrp="1"/>
          </p:cNvSpPr>
          <p:nvPr>
            <p:ph type="pic" sz="quarter" idx="11"/>
          </p:nvPr>
        </p:nvSpPr>
        <p:spPr>
          <a:xfrm>
            <a:off x="9093758" y="4726881"/>
            <a:ext cx="2481794" cy="1466267"/>
          </a:xfrm>
          <a:solidFill>
            <a:schemeClr val="accent5">
              <a:lumMod val="20000"/>
              <a:lumOff val="80000"/>
            </a:schemeClr>
          </a:solidFill>
        </p:spPr>
        <p:txBody>
          <a:bodyPr anchor="ctr" anchorCtr="1"/>
          <a:lstStyle/>
          <a:p>
            <a:endParaRPr lang="en-US" dirty="0"/>
          </a:p>
        </p:txBody>
      </p:sp>
      <p:sp>
        <p:nvSpPr>
          <p:cNvPr id="7" name="Text Placeholder 9">
            <a:extLst>
              <a:ext uri="{FF2B5EF4-FFF2-40B4-BE49-F238E27FC236}">
                <a16:creationId xmlns:a16="http://schemas.microsoft.com/office/drawing/2014/main" id="{C24343BE-3C4D-2C4E-74DD-DF71BC456D9D}"/>
              </a:ext>
            </a:extLst>
          </p:cNvPr>
          <p:cNvSpPr>
            <a:spLocks noGrp="1"/>
          </p:cNvSpPr>
          <p:nvPr>
            <p:ph type="body" sz="quarter" idx="12"/>
          </p:nvPr>
        </p:nvSpPr>
        <p:spPr>
          <a:xfrm>
            <a:off x="622998" y="2803764"/>
            <a:ext cx="7994909" cy="3763241"/>
          </a:xfrm>
        </p:spPr>
        <p:txBody>
          <a:bodyPr/>
          <a:lstStyle>
            <a:lvl1pPr>
              <a:defRPr sz="2400"/>
            </a:lvl1pPr>
            <a:lvl2pPr marL="571500" indent="-342900">
              <a:buClr>
                <a:srgbClr val="003399"/>
              </a:buClr>
              <a:buSzPct val="108000"/>
              <a:buFont typeface="Calibri" panose="020F0502020204030204" pitchFamily="34" charset="0"/>
              <a:buChar char="•"/>
              <a:defRPr sz="2400"/>
            </a:lvl2pPr>
            <a:lvl3pPr marL="800100" indent="-342900">
              <a:buClr>
                <a:srgbClr val="001689"/>
              </a:buClr>
              <a:buSzPct val="80000"/>
              <a:buFont typeface="Courier New" panose="02070309020205020404" pitchFamily="49" charset="0"/>
              <a:buChar char="o"/>
              <a:defRPr sz="2400"/>
            </a:lvl3pPr>
            <a:lvl4pPr>
              <a:defRPr sz="2400"/>
            </a:lvl4pPr>
            <a:lvl5pPr marL="914400" indent="-285750">
              <a:buClr>
                <a:srgbClr val="003399"/>
              </a:buClr>
              <a:buFont typeface="Wingdings" panose="05000000000000000000" pitchFamily="2" charset="2"/>
              <a:buChar char="§"/>
              <a:defRPr sz="2400"/>
            </a:lvl5pPr>
            <a:lvl6pPr marL="1257300" indent="-457200">
              <a:buClr>
                <a:srgbClr val="003399"/>
              </a:buClr>
              <a:buSzPct val="80000"/>
              <a:buFont typeface="Courier New" panose="02070309020205020404" pitchFamily="49" charset="0"/>
              <a:buChar char="o"/>
              <a:defRPr sz="2400"/>
            </a:lvl6pPr>
          </a:lstStyle>
          <a:p>
            <a:pPr lvl="0"/>
            <a:r>
              <a:rPr lang="en-US" dirty="0"/>
              <a:t>Click to edit Master text styles</a:t>
            </a:r>
          </a:p>
          <a:p>
            <a:pPr lvl="1"/>
            <a:r>
              <a:rPr lang="en-US" dirty="0"/>
              <a:t>First level</a:t>
            </a:r>
          </a:p>
          <a:p>
            <a:pPr lvl="2"/>
            <a:r>
              <a:rPr lang="en-US" dirty="0"/>
              <a:t>Second level</a:t>
            </a:r>
          </a:p>
          <a:p>
            <a:pPr lvl="4"/>
            <a:r>
              <a:rPr lang="en-US" dirty="0"/>
              <a:t>Third level</a:t>
            </a:r>
          </a:p>
          <a:p>
            <a:pPr lvl="5"/>
            <a:r>
              <a:rPr lang="en-US" dirty="0"/>
              <a:t>Fourth level</a:t>
            </a:r>
          </a:p>
        </p:txBody>
      </p:sp>
    </p:spTree>
    <p:extLst>
      <p:ext uri="{BB962C8B-B14F-4D97-AF65-F5344CB8AC3E}">
        <p14:creationId xmlns:p14="http://schemas.microsoft.com/office/powerpoint/2010/main" val="3552876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903034"/>
          </a:xfrm>
          <a:prstGeom prst="rect">
            <a:avLst/>
          </a:prstGeom>
        </p:spPr>
        <p:txBody>
          <a:bodyPr lIns="274320"/>
          <a:lstStyle>
            <a:lvl1pPr marL="342900" indent="-342900" algn="l">
              <a:buSzPct val="120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 - Title, space for logo at the top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90" y="1170638"/>
            <a:ext cx="7889956"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8268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4" name="Picture Placeholder 3" descr="Place holder for small graphic placed at the top-right of the title.">
            <a:extLst>
              <a:ext uri="{FF2B5EF4-FFF2-40B4-BE49-F238E27FC236}">
                <a16:creationId xmlns:a16="http://schemas.microsoft.com/office/drawing/2014/main" id="{66E67016-BAD6-636F-268F-C2AAE6736018}"/>
              </a:ext>
            </a:extLst>
          </p:cNvPr>
          <p:cNvSpPr>
            <a:spLocks noGrp="1"/>
          </p:cNvSpPr>
          <p:nvPr>
            <p:ph type="pic" sz="quarter" idx="11"/>
          </p:nvPr>
        </p:nvSpPr>
        <p:spPr>
          <a:xfrm>
            <a:off x="9495432" y="1168400"/>
            <a:ext cx="2095500" cy="1154113"/>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86284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7235897" y="2567348"/>
            <a:ext cx="4355586" cy="2742304"/>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5391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 - Title, body text (bigger), space for 2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1640"/>
            <a:ext cx="10978994" cy="1159834"/>
          </a:xfrm>
        </p:spPr>
        <p:txBody>
          <a:bodyPr lIns="0"/>
          <a:lstStyle/>
          <a:p>
            <a:r>
              <a:rPr lang="en-US" dirty="0"/>
              <a:t>Click to edit Master title style</a:t>
            </a:r>
          </a:p>
        </p:txBody>
      </p:sp>
      <p:sp>
        <p:nvSpPr>
          <p:cNvPr id="4" name="Text Placeholder 3">
            <a:extLst>
              <a:ext uri="{FF2B5EF4-FFF2-40B4-BE49-F238E27FC236}">
                <a16:creationId xmlns:a16="http://schemas.microsoft.com/office/drawing/2014/main" id="{92732466-BF6C-643A-FCF7-1F74CBFDF87D}"/>
              </a:ext>
            </a:extLst>
          </p:cNvPr>
          <p:cNvSpPr>
            <a:spLocks noGrp="1"/>
          </p:cNvSpPr>
          <p:nvPr>
            <p:ph type="body" sz="quarter" idx="10"/>
          </p:nvPr>
        </p:nvSpPr>
        <p:spPr>
          <a:xfrm>
            <a:off x="616974" y="2422422"/>
            <a:ext cx="856186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3" name="Picture Placeholder 3" descr="Place holder 1 for 1 small graphic placed on the right side of the content box, Place holder for graphic placed on the right side of the content box, column 1, row 1.">
            <a:extLst>
              <a:ext uri="{FF2B5EF4-FFF2-40B4-BE49-F238E27FC236}">
                <a16:creationId xmlns:a16="http://schemas.microsoft.com/office/drawing/2014/main" id="{7B3BAD8A-461A-92C5-A48B-030E89E94FCC}"/>
              </a:ext>
            </a:extLst>
          </p:cNvPr>
          <p:cNvSpPr>
            <a:spLocks noGrp="1"/>
          </p:cNvSpPr>
          <p:nvPr>
            <p:ph type="pic" sz="quarter" idx="12"/>
          </p:nvPr>
        </p:nvSpPr>
        <p:spPr>
          <a:xfrm>
            <a:off x="9832678" y="2535023"/>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row 2.">
            <a:extLst>
              <a:ext uri="{FF2B5EF4-FFF2-40B4-BE49-F238E27FC236}">
                <a16:creationId xmlns:a16="http://schemas.microsoft.com/office/drawing/2014/main" id="{4ADD3FB1-531D-992B-BB31-9A4D677D5E12}"/>
              </a:ext>
            </a:extLst>
          </p:cNvPr>
          <p:cNvSpPr>
            <a:spLocks noGrp="1"/>
          </p:cNvSpPr>
          <p:nvPr>
            <p:ph type="pic" sz="quarter" idx="14"/>
          </p:nvPr>
        </p:nvSpPr>
        <p:spPr>
          <a:xfrm>
            <a:off x="9850874" y="3877976"/>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316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61709074-C458-EBDC-E8E7-ED3647E2FFAF}"/>
              </a:ext>
            </a:extLst>
          </p:cNvPr>
          <p:cNvSpPr>
            <a:spLocks noGrp="1"/>
          </p:cNvSpPr>
          <p:nvPr>
            <p:ph type="pic" sz="quarter" idx="12"/>
          </p:nvPr>
        </p:nvSpPr>
        <p:spPr>
          <a:xfrm>
            <a:off x="7028596" y="2535023"/>
            <a:ext cx="1724152" cy="1153461"/>
          </a:xfrm>
          <a:ln w="12700">
            <a:solidFill>
              <a:schemeClr val="tx1"/>
            </a:solidFill>
          </a:ln>
        </p:spPr>
        <p:txBody>
          <a:bodyPr/>
          <a:lstStyle>
            <a:lvl1pPr marL="0" indent="0">
              <a:buNone/>
              <a:defRPr/>
            </a:lvl1pPr>
          </a:lstStyle>
          <a:p>
            <a:endParaRPr lang="en-US"/>
          </a:p>
        </p:txBody>
      </p:sp>
      <p:sp>
        <p:nvSpPr>
          <p:cNvPr id="4" name="Picture Placeholder 3" descr="Place holder for graphic placed on the right side of the content box, column 2">
            <a:extLst>
              <a:ext uri="{FF2B5EF4-FFF2-40B4-BE49-F238E27FC236}">
                <a16:creationId xmlns:a16="http://schemas.microsoft.com/office/drawing/2014/main" id="{F3511A5F-68FD-FF76-C581-E992D19DFA8D}"/>
              </a:ext>
            </a:extLst>
          </p:cNvPr>
          <p:cNvSpPr>
            <a:spLocks noGrp="1"/>
          </p:cNvSpPr>
          <p:nvPr>
            <p:ph type="pic" sz="quarter" idx="13"/>
          </p:nvPr>
        </p:nvSpPr>
        <p:spPr>
          <a:xfrm>
            <a:off x="9405581" y="2548671"/>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a:extLst>
              <a:ext uri="{FF2B5EF4-FFF2-40B4-BE49-F238E27FC236}">
                <a16:creationId xmlns:a16="http://schemas.microsoft.com/office/drawing/2014/main" id="{ACDA6B86-7D4E-9235-738A-1D7C3F89F063}"/>
              </a:ext>
            </a:extLst>
          </p:cNvPr>
          <p:cNvSpPr>
            <a:spLocks noGrp="1"/>
          </p:cNvSpPr>
          <p:nvPr>
            <p:ph type="pic" sz="quarter" idx="14"/>
          </p:nvPr>
        </p:nvSpPr>
        <p:spPr>
          <a:xfrm>
            <a:off x="7046792" y="3877976"/>
            <a:ext cx="1724152" cy="1153461"/>
          </a:xfrm>
          <a:ln w="12700">
            <a:solidFill>
              <a:schemeClr val="tx1"/>
            </a:solidFill>
          </a:ln>
        </p:spPr>
        <p:txBody>
          <a:bodyPr/>
          <a:lstStyle>
            <a:lvl1pPr marL="0" indent="0">
              <a:buNone/>
              <a:defRPr/>
            </a:lvl1pPr>
          </a:lstStyle>
          <a:p>
            <a:endParaRPr lang="en-US"/>
          </a:p>
        </p:txBody>
      </p:sp>
      <p:sp>
        <p:nvSpPr>
          <p:cNvPr id="6" name="Picture Placeholder 3" descr="Place holder 4 for 1 small graphic placed on the right side of the content box, Place holder for graphic placed on the right side of the content box, column 2.">
            <a:extLst>
              <a:ext uri="{FF2B5EF4-FFF2-40B4-BE49-F238E27FC236}">
                <a16:creationId xmlns:a16="http://schemas.microsoft.com/office/drawing/2014/main" id="{6582B32A-D1EF-11E4-ED7C-62E283CCD96A}"/>
              </a:ext>
            </a:extLst>
          </p:cNvPr>
          <p:cNvSpPr>
            <a:spLocks noGrp="1"/>
          </p:cNvSpPr>
          <p:nvPr>
            <p:ph type="pic" sz="quarter" idx="15"/>
          </p:nvPr>
        </p:nvSpPr>
        <p:spPr>
          <a:xfrm>
            <a:off x="9409545" y="3873389"/>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14623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 Title and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2407674"/>
            <a:ext cx="5291328" cy="3840726"/>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2408488"/>
            <a:ext cx="5300662" cy="3839912"/>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9501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 - Title, 2 subtitles,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5280596"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3071958"/>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5" name="Text Placeholder 4">
            <a:extLst>
              <a:ext uri="{FF2B5EF4-FFF2-40B4-BE49-F238E27FC236}">
                <a16:creationId xmlns:a16="http://schemas.microsoft.com/office/drawing/2014/main" id="{94A0D039-2EB3-08DF-EC1F-C26716E1E24E}"/>
              </a:ext>
            </a:extLst>
          </p:cNvPr>
          <p:cNvSpPr>
            <a:spLocks noGrp="1"/>
          </p:cNvSpPr>
          <p:nvPr>
            <p:ph type="body" sz="quarter" idx="3"/>
          </p:nvPr>
        </p:nvSpPr>
        <p:spPr>
          <a:xfrm>
            <a:off x="6291074" y="2412683"/>
            <a:ext cx="528377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3072592"/>
            <a:ext cx="5300662" cy="3175808"/>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27378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 b - Title, sub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10968260" cy="583735"/>
          </a:xfrm>
          <a:prstGeom prst="rect">
            <a:avLst/>
          </a:prstGeom>
        </p:spPr>
        <p:txBody>
          <a:bodyPr anchor="ctr"/>
          <a:lstStyle>
            <a:lvl1pPr marL="0" indent="0">
              <a:lnSpc>
                <a:spcPct val="5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599" y="3071958"/>
            <a:ext cx="10978993"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184271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949" y="1174805"/>
            <a:ext cx="10972800" cy="1143093"/>
          </a:xfrm>
          <a:prstGeom prst="rect">
            <a:avLst/>
          </a:prstGeom>
        </p:spPr>
        <p:txBody>
          <a:bodyPr vert="horz" lIns="0" tIns="18288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612949" y="2423160"/>
            <a:ext cx="10972799" cy="3825240"/>
          </a:xfrm>
          <a:prstGeom prst="rect">
            <a:avLst/>
          </a:prstGeom>
        </p:spPr>
        <p:txBody>
          <a:bodyPr vert="horz" lIns="274320" tIns="45720" rIns="45720" bIns="45720" rtlCol="0">
            <a:noAutofit/>
          </a:body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7" name="Arrow: Right 6" hidden="1">
            <a:extLst>
              <a:ext uri="{FF2B5EF4-FFF2-40B4-BE49-F238E27FC236}">
                <a16:creationId xmlns:a16="http://schemas.microsoft.com/office/drawing/2014/main" id="{C8196219-F9FA-43AF-8C08-4862AF6214A9}"/>
              </a:ext>
              <a:ext uri="{C183D7F6-B498-43B3-948B-1728B52AA6E4}">
                <adec:decorative xmlns:adec="http://schemas.microsoft.com/office/drawing/2017/decorative" val="1"/>
              </a:ext>
            </a:extLst>
          </p:cNvPr>
          <p:cNvSpPr/>
          <p:nvPr userDrawn="1"/>
        </p:nvSpPr>
        <p:spPr>
          <a:xfrm flipH="1">
            <a:off x="12286311" y="3724"/>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4" name="Arrow: Right 3" hidden="1">
            <a:extLst>
              <a:ext uri="{FF2B5EF4-FFF2-40B4-BE49-F238E27FC236}">
                <a16:creationId xmlns:a16="http://schemas.microsoft.com/office/drawing/2014/main" id="{19C48AA6-DA71-507A-44EF-8C9EDDF86BB7}"/>
              </a:ext>
              <a:ext uri="{C183D7F6-B498-43B3-948B-1728B52AA6E4}">
                <adec:decorative xmlns:adec="http://schemas.microsoft.com/office/drawing/2017/decorative" val="1"/>
              </a:ext>
            </a:extLst>
          </p:cNvPr>
          <p:cNvSpPr/>
          <p:nvPr userDrawn="1"/>
        </p:nvSpPr>
        <p:spPr>
          <a:xfrm>
            <a:off x="-856873" y="-933"/>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8" name="TextBox 7">
            <a:extLst>
              <a:ext uri="{FF2B5EF4-FFF2-40B4-BE49-F238E27FC236}">
                <a16:creationId xmlns:a16="http://schemas.microsoft.com/office/drawing/2014/main" id="{B10461DD-C021-61DE-80E7-67AA7CE4F903}"/>
              </a:ext>
              <a:ext uri="{C183D7F6-B498-43B3-948B-1728B52AA6E4}">
                <adec:decorative xmlns:adec="http://schemas.microsoft.com/office/drawing/2017/decorative" val="1"/>
              </a:ext>
            </a:extLst>
          </p:cNvPr>
          <p:cNvSpPr txBox="1"/>
          <p:nvPr userDrawn="1"/>
        </p:nvSpPr>
        <p:spPr>
          <a:xfrm>
            <a:off x="11548677" y="6528872"/>
            <a:ext cx="606252" cy="307777"/>
          </a:xfrm>
          <a:prstGeom prst="rect">
            <a:avLst/>
          </a:prstGeom>
          <a:noFill/>
          <a:ln>
            <a:solidFill>
              <a:schemeClr val="bg1"/>
            </a:solidFill>
          </a:ln>
        </p:spPr>
        <p:txBody>
          <a:bodyPr wrap="square" rtlCol="0">
            <a:spAutoFit/>
          </a:bodyPr>
          <a:lstStyle/>
          <a:p>
            <a:pPr algn="ctr"/>
            <a:fld id="{E87E798C-1626-44D4-9BFF-3156840017C8}" type="slidenum">
              <a:rPr lang="en-US" sz="1400" b="0" smtClean="0">
                <a:latin typeface="Calibri" panose="020F0502020204030204" pitchFamily="34" charset="0"/>
                <a:cs typeface="Calibri" panose="020F0502020204030204" pitchFamily="34" charset="0"/>
              </a:rPr>
              <a:pPr algn="ctr"/>
              <a:t>‹#›</a:t>
            </a:fld>
            <a:endParaRPr lang="en-US" sz="1400" b="0" dirty="0">
              <a:latin typeface="Calibri" panose="020F0502020204030204" pitchFamily="34" charset="0"/>
              <a:cs typeface="Calibri" panose="020F0502020204030204" pitchFamily="34" charset="0"/>
            </a:endParaRPr>
          </a:p>
        </p:txBody>
      </p:sp>
      <p:sp>
        <p:nvSpPr>
          <p:cNvPr id="11" name="Arrow: Right 10" hidden="1">
            <a:extLst>
              <a:ext uri="{FF2B5EF4-FFF2-40B4-BE49-F238E27FC236}">
                <a16:creationId xmlns:a16="http://schemas.microsoft.com/office/drawing/2014/main" id="{B21C9A58-0EF2-7E6E-80E3-9AFB19B3B3DA}"/>
              </a:ext>
              <a:ext uri="{C183D7F6-B498-43B3-948B-1728B52AA6E4}">
                <adec:decorative xmlns:adec="http://schemas.microsoft.com/office/drawing/2017/decorative" val="1"/>
              </a:ext>
            </a:extLst>
          </p:cNvPr>
          <p:cNvSpPr/>
          <p:nvPr userDrawn="1"/>
        </p:nvSpPr>
        <p:spPr>
          <a:xfrm flipH="1">
            <a:off x="12278692" y="5718810"/>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12" name="Arrow: Right 11" hidden="1">
            <a:extLst>
              <a:ext uri="{FF2B5EF4-FFF2-40B4-BE49-F238E27FC236}">
                <a16:creationId xmlns:a16="http://schemas.microsoft.com/office/drawing/2014/main" id="{E47578A1-7AC3-35AD-EC72-8F7395DE48FA}"/>
              </a:ext>
              <a:ext uri="{C183D7F6-B498-43B3-948B-1728B52AA6E4}">
                <adec:decorative xmlns:adec="http://schemas.microsoft.com/office/drawing/2017/decorative" val="1"/>
              </a:ext>
            </a:extLst>
          </p:cNvPr>
          <p:cNvSpPr/>
          <p:nvPr userDrawn="1"/>
        </p:nvSpPr>
        <p:spPr>
          <a:xfrm>
            <a:off x="-864492" y="5714153"/>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6" name="shape 1">
            <a:extLst>
              <a:ext uri="{FF2B5EF4-FFF2-40B4-BE49-F238E27FC236}">
                <a16:creationId xmlns:a16="http://schemas.microsoft.com/office/drawing/2014/main" id="{9042E985-0DFD-849A-C983-CEB89457DF01}"/>
              </a:ext>
              <a:ext uri="{C183D7F6-B498-43B3-948B-1728B52AA6E4}">
                <adec:decorative xmlns:adec="http://schemas.microsoft.com/office/drawing/2017/decorative" val="1"/>
              </a:ext>
            </a:extLst>
          </p:cNvPr>
          <p:cNvSpPr>
            <a:spLocks/>
          </p:cNvSpPr>
          <p:nvPr userDrawn="1"/>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9" name="shape 1">
            <a:extLst>
              <a:ext uri="{FF2B5EF4-FFF2-40B4-BE49-F238E27FC236}">
                <a16:creationId xmlns:a16="http://schemas.microsoft.com/office/drawing/2014/main" id="{AB674C9E-771B-9339-B1C8-FA25D47296F9}"/>
              </a:ext>
              <a:ext uri="{C183D7F6-B498-43B3-948B-1728B52AA6E4}">
                <adec:decorative xmlns:adec="http://schemas.microsoft.com/office/drawing/2017/decorative" val="1"/>
              </a:ext>
            </a:extLst>
          </p:cNvPr>
          <p:cNvSpPr>
            <a:spLocks/>
          </p:cNvSpPr>
          <p:nvPr userDrawn="1"/>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Tree>
  </p:cSld>
  <p:clrMap bg1="lt1" tx1="dk1" bg2="lt2" tx2="dk2" accent1="accent1" accent2="accent2" accent3="accent3" accent4="accent4" accent5="accent5" accent6="accent6" hlink="hlink" folHlink="folHlink"/>
  <p:sldLayoutIdLst>
    <p:sldLayoutId id="2147483705" r:id="rId1"/>
    <p:sldLayoutId id="2147483650" r:id="rId2"/>
    <p:sldLayoutId id="2147483703" r:id="rId3"/>
    <p:sldLayoutId id="2147483699" r:id="rId4"/>
    <p:sldLayoutId id="2147483687" r:id="rId5"/>
    <p:sldLayoutId id="2147483708" r:id="rId6"/>
    <p:sldLayoutId id="2147483702" r:id="rId7"/>
    <p:sldLayoutId id="2147483700" r:id="rId8"/>
    <p:sldLayoutId id="2147483704" r:id="rId9"/>
    <p:sldLayoutId id="2147483686" r:id="rId10"/>
    <p:sldLayoutId id="2147483707" r:id="rId11"/>
    <p:sldLayoutId id="2147483709" r:id="rId12"/>
    <p:sldLayoutId id="2147483710" r:id="rId13"/>
    <p:sldLayoutId id="2147483697" r:id="rId14"/>
    <p:sldLayoutId id="2147483711" r:id="rId15"/>
    <p:sldLayoutId id="2147483712" r:id="rId16"/>
  </p:sldLayoutIdLst>
  <p:hf hdr="0" ftr="0" dt="0"/>
  <p:txStyles>
    <p:titleStyle>
      <a:lvl1pPr algn="l" defTabSz="914400" rtl="0" eaLnBrk="1" latinLnBrk="0" hangingPunct="1">
        <a:lnSpc>
          <a:spcPct val="80000"/>
        </a:lnSpc>
        <a:spcBef>
          <a:spcPct val="0"/>
        </a:spcBef>
        <a:buNone/>
        <a:defRPr sz="3600" b="1" kern="1200" cap="none" spc="100" baseline="0">
          <a:solidFill>
            <a:schemeClr val="tx1">
              <a:lumMod val="95000"/>
              <a:lumOff val="5000"/>
            </a:schemeClr>
          </a:solidFill>
          <a:latin typeface="Calibri" panose="020F0502020204030204" pitchFamily="34" charset="0"/>
          <a:ea typeface="+mj-ea"/>
          <a:cs typeface="Calibri" panose="020F0502020204030204" pitchFamily="34" charset="0"/>
        </a:defRPr>
      </a:lvl1pPr>
    </p:titleStyle>
    <p:bodyStyle>
      <a:lvl1pPr marL="342900" indent="-342900" algn="l" defTabSz="914400" rtl="0" eaLnBrk="1" latinLnBrk="0" hangingPunct="1">
        <a:lnSpc>
          <a:spcPct val="100000"/>
        </a:lnSpc>
        <a:spcBef>
          <a:spcPts val="0"/>
        </a:spcBef>
        <a:spcAft>
          <a:spcPts val="600"/>
        </a:spcAft>
        <a:buClr>
          <a:srgbClr val="003399"/>
        </a:buClr>
        <a:buSzPct val="12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71500" indent="-342900" algn="l" defTabSz="914400" rtl="0" eaLnBrk="1" latinLnBrk="0" hangingPunct="1">
        <a:lnSpc>
          <a:spcPct val="100000"/>
        </a:lnSpc>
        <a:spcBef>
          <a:spcPts val="0"/>
        </a:spcBef>
        <a:spcAft>
          <a:spcPts val="600"/>
        </a:spcAft>
        <a:buClr>
          <a:srgbClr val="003399"/>
        </a:buClr>
        <a:buSzPct val="80000"/>
        <a:buFont typeface="Courier New" panose="02070309020205020404" pitchFamily="49" charset="0"/>
        <a:buChar char="o"/>
        <a:tabLst/>
        <a:defRPr sz="2400" kern="1200">
          <a:solidFill>
            <a:schemeClr val="tx1"/>
          </a:solidFill>
          <a:latin typeface="Calibri" panose="020F0502020204030204" pitchFamily="34" charset="0"/>
          <a:ea typeface="+mn-ea"/>
          <a:cs typeface="Calibri" panose="020F0502020204030204" pitchFamily="34" charset="0"/>
        </a:defRPr>
      </a:lvl2pPr>
      <a:lvl3pPr marL="800100" indent="-342900" algn="l" defTabSz="914400" rtl="0" eaLnBrk="1" latinLnBrk="0" hangingPunct="1">
        <a:lnSpc>
          <a:spcPct val="100000"/>
        </a:lnSpc>
        <a:spcBef>
          <a:spcPts val="0"/>
        </a:spcBef>
        <a:spcAft>
          <a:spcPts val="600"/>
        </a:spcAft>
        <a:buClr>
          <a:srgbClr val="003399"/>
        </a:buClr>
        <a:buSzPct val="10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3pPr>
      <a:lvl4pPr marL="742950" indent="-285750" algn="l" defTabSz="914400" rtl="0" eaLnBrk="1" latinLnBrk="0" hangingPunct="1">
        <a:lnSpc>
          <a:spcPct val="90000"/>
        </a:lnSpc>
        <a:spcBef>
          <a:spcPts val="200"/>
        </a:spcBef>
        <a:spcAft>
          <a:spcPts val="400"/>
        </a:spcAft>
        <a:buClr>
          <a:schemeClr val="accent1"/>
        </a:buClr>
        <a:buSzPct val="70000"/>
        <a:buFont typeface="Wingdings" panose="05000000000000000000" pitchFamily="2" charset="2"/>
        <a:buChar char="§"/>
        <a:defRPr sz="2800" kern="1200">
          <a:solidFill>
            <a:schemeClr val="tx1"/>
          </a:solidFill>
          <a:latin typeface="Calibri" panose="020F0502020204030204" pitchFamily="34" charset="0"/>
          <a:ea typeface="+mn-ea"/>
          <a:cs typeface="Calibri" panose="020F0502020204030204" pitchFamily="34" charset="0"/>
        </a:defRPr>
      </a:lvl4pPr>
      <a:lvl5pPr marL="914400" indent="-285750" algn="l" defTabSz="914400" rtl="0" eaLnBrk="1" latinLnBrk="0" hangingPunct="1">
        <a:lnSpc>
          <a:spcPct val="100000"/>
        </a:lnSpc>
        <a:spcBef>
          <a:spcPts val="0"/>
        </a:spcBef>
        <a:spcAft>
          <a:spcPts val="600"/>
        </a:spcAft>
        <a:buClr>
          <a:srgbClr val="003399"/>
        </a:buClr>
        <a:buSzPct val="60000"/>
        <a:buFont typeface="Courier New" panose="02070309020205020404" pitchFamily="49" charset="0"/>
        <a:buChar char="o"/>
        <a:defRPr sz="2400" kern="1200">
          <a:solidFill>
            <a:schemeClr val="tx1"/>
          </a:solidFill>
          <a:latin typeface="Calibri" panose="020F0502020204030204" pitchFamily="34" charset="0"/>
          <a:ea typeface="+mn-ea"/>
          <a:cs typeface="Calibri" panose="020F0502020204030204" pitchFamily="34" charset="0"/>
        </a:defRPr>
      </a:lvl5pPr>
      <a:lvl6pPr marL="1147763" indent="-347663" algn="l" defTabSz="914400" rtl="0" eaLnBrk="1" latinLnBrk="0" hangingPunct="1">
        <a:lnSpc>
          <a:spcPct val="100000"/>
        </a:lnSpc>
        <a:spcBef>
          <a:spcPts val="0"/>
        </a:spcBef>
        <a:spcAft>
          <a:spcPts val="600"/>
        </a:spcAft>
        <a:buClr>
          <a:srgbClr val="003399"/>
        </a:buClr>
        <a:buSzPct val="90000"/>
        <a:buFont typeface="Arial" panose="020B0604020202020204" pitchFamily="34" charset="0"/>
        <a:buChar char="•"/>
        <a:tabLst/>
        <a:defRPr sz="2400" kern="1200">
          <a:solidFill>
            <a:schemeClr val="tx1"/>
          </a:solidFill>
          <a:latin typeface="Calibri" panose="020F0502020204030204" pitchFamily="34" charset="0"/>
          <a:ea typeface="+mn-ea"/>
          <a:cs typeface="Calibri" panose="020F0502020204030204" pitchFamily="34" charset="0"/>
        </a:defRPr>
      </a:lvl6pPr>
      <a:lvl7pPr marL="1031875" indent="-234950" algn="l" defTabSz="914400" rtl="0" eaLnBrk="1" latinLnBrk="0" hangingPunct="1">
        <a:lnSpc>
          <a:spcPct val="90000"/>
        </a:lnSpc>
        <a:spcBef>
          <a:spcPts val="200"/>
        </a:spcBef>
        <a:spcAft>
          <a:spcPts val="1200"/>
        </a:spcAft>
        <a:buClr>
          <a:srgbClr val="101820"/>
        </a:buClr>
        <a:buFont typeface="Wingdings 3" pitchFamily="18" charset="2"/>
        <a:buChar char=""/>
        <a:defRPr sz="28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0" userDrawn="1">
          <p15:clr>
            <a:srgbClr val="F26B43"/>
          </p15:clr>
        </p15:guide>
        <p15:guide id="2" pos="552" userDrawn="1">
          <p15:clr>
            <a:srgbClr val="F26B43"/>
          </p15:clr>
        </p15:guide>
        <p15:guide id="3" orient="horz" userDrawn="1">
          <p15:clr>
            <a:srgbClr val="F26B43"/>
          </p15:clr>
        </p15:guide>
        <p15:guide id="4" orient="horz" pos="4320" userDrawn="1">
          <p15:clr>
            <a:srgbClr val="F26B43"/>
          </p15:clr>
        </p15:guide>
        <p15:guide id="5" orient="horz" pos="3936" userDrawn="1">
          <p15:clr>
            <a:srgbClr val="F26B43"/>
          </p15:clr>
        </p15:guide>
        <p15:guide id="6" orient="horz" pos="1464" userDrawn="1">
          <p15:clr>
            <a:srgbClr val="F26B43"/>
          </p15:clr>
        </p15:guide>
        <p15:guide id="7" orient="horz" pos="1512" userDrawn="1">
          <p15:clr>
            <a:srgbClr val="F26B43"/>
          </p15:clr>
        </p15:guide>
        <p15:guide id="8" pos="384" userDrawn="1">
          <p15:clr>
            <a:srgbClr val="F26B43"/>
          </p15:clr>
        </p15:guide>
        <p15:guide id="9" pos="3840" userDrawn="1">
          <p15:clr>
            <a:srgbClr val="F26B43"/>
          </p15:clr>
        </p15:guide>
        <p15:guide id="10" pos="72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ool-tools.blog/2024/04/21/aitoolkit4sped/" TargetMode="External"/><Relationship Id="rId2" Type="http://schemas.openxmlformats.org/officeDocument/2006/relationships/hyperlink" Target="https://docs.google.com/document/d/1Oo2MhbnCmNAAnffmzJu513vmT1L2cku9f-qWWYeYwDk/edit?usp=shar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ech.ed.gov/ai-future-of-teaching-and-learni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amanda.peters@isd917.org"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90F6270-88F6-AA12-22F1-857B250B2A4C}"/>
              </a:ext>
            </a:extLst>
          </p:cNvPr>
          <p:cNvSpPr>
            <a:spLocks noGrp="1"/>
          </p:cNvSpPr>
          <p:nvPr>
            <p:ph type="ctrTitle"/>
          </p:nvPr>
        </p:nvSpPr>
        <p:spPr/>
        <p:txBody>
          <a:bodyPr/>
          <a:lstStyle/>
          <a:p>
            <a:pPr>
              <a:lnSpc>
                <a:spcPct val="112000"/>
              </a:lnSpc>
              <a:spcAft>
                <a:spcPts val="600"/>
              </a:spcAft>
            </a:pPr>
            <a:r>
              <a:rPr lang="en-US" dirty="0"/>
              <a:t>Artificial Intelligence and Literacy</a:t>
            </a:r>
            <a:br>
              <a:rPr lang="en-US" dirty="0"/>
            </a:br>
            <a:r>
              <a:rPr lang="en-US" dirty="0"/>
              <a:t>Efficiency for Staff, Success for Students</a:t>
            </a:r>
          </a:p>
        </p:txBody>
      </p:sp>
      <p:pic>
        <p:nvPicPr>
          <p:cNvPr id="12" name="Picture Placeholder 11" descr="A black and blue text">
            <a:extLst>
              <a:ext uri="{FF2B5EF4-FFF2-40B4-BE49-F238E27FC236}">
                <a16:creationId xmlns:a16="http://schemas.microsoft.com/office/drawing/2014/main" id="{92A34719-8731-EF29-90CB-7117B21E5CCE}"/>
              </a:ext>
            </a:extLst>
          </p:cNvPr>
          <p:cNvPicPr>
            <a:picLocks noGrp="1" noChangeAspect="1"/>
          </p:cNvPicPr>
          <p:nvPr>
            <p:ph type="pic" sz="quarter" idx="12"/>
          </p:nvPr>
        </p:nvPicPr>
        <p:blipFill rotWithShape="1">
          <a:blip r:embed="rId3"/>
          <a:srcRect t="337" b="-62991"/>
          <a:stretch/>
        </p:blipFill>
        <p:spPr>
          <a:xfrm>
            <a:off x="177782" y="1227906"/>
            <a:ext cx="2852755" cy="1055372"/>
          </a:xfrm>
        </p:spPr>
      </p:pic>
      <p:sp>
        <p:nvSpPr>
          <p:cNvPr id="6" name="Text Placeholder 5">
            <a:extLst>
              <a:ext uri="{FF2B5EF4-FFF2-40B4-BE49-F238E27FC236}">
                <a16:creationId xmlns:a16="http://schemas.microsoft.com/office/drawing/2014/main" id="{3DAB676B-4FF9-88B4-C9B9-9280BAF232C1}"/>
              </a:ext>
            </a:extLst>
          </p:cNvPr>
          <p:cNvSpPr>
            <a:spLocks noGrp="1"/>
          </p:cNvSpPr>
          <p:nvPr>
            <p:ph type="body" sz="quarter" idx="11"/>
          </p:nvPr>
        </p:nvSpPr>
        <p:spPr>
          <a:xfrm>
            <a:off x="92075" y="2891911"/>
            <a:ext cx="2938463" cy="3171263"/>
          </a:xfrm>
        </p:spPr>
        <p:txBody>
          <a:bodyPr/>
          <a:lstStyle/>
          <a:p>
            <a:pPr>
              <a:spcBef>
                <a:spcPts val="0"/>
              </a:spcBef>
              <a:spcAft>
                <a:spcPts val="800"/>
              </a:spcAft>
            </a:pPr>
            <a:r>
              <a:rPr lang="en-US" dirty="0">
                <a:solidFill>
                  <a:schemeClr val="tx1">
                    <a:lumMod val="95000"/>
                    <a:lumOff val="5000"/>
                  </a:schemeClr>
                </a:solidFill>
              </a:rPr>
              <a:t>Charting the Cs Conference 2025:</a:t>
            </a:r>
          </a:p>
          <a:p>
            <a:pPr>
              <a:spcBef>
                <a:spcPts val="0"/>
              </a:spcBef>
              <a:spcAft>
                <a:spcPts val="800"/>
              </a:spcAft>
            </a:pPr>
            <a:r>
              <a:rPr lang="en-US" i="1" dirty="0">
                <a:solidFill>
                  <a:schemeClr val="tx1">
                    <a:lumMod val="95000"/>
                    <a:lumOff val="5000"/>
                  </a:schemeClr>
                </a:solidFill>
              </a:rPr>
              <a:t>To Literacy and Beyond</a:t>
            </a:r>
          </a:p>
          <a:p>
            <a:pPr>
              <a:spcBef>
                <a:spcPts val="1200"/>
              </a:spcBef>
              <a:spcAft>
                <a:spcPts val="0"/>
              </a:spcAft>
            </a:pPr>
            <a:r>
              <a:rPr lang="en-US" dirty="0">
                <a:solidFill>
                  <a:schemeClr val="tx1">
                    <a:lumMod val="95000"/>
                    <a:lumOff val="5000"/>
                  </a:schemeClr>
                </a:solidFill>
              </a:rPr>
              <a:t>Cooperation </a:t>
            </a:r>
            <a:br>
              <a:rPr lang="en-US" dirty="0">
                <a:solidFill>
                  <a:schemeClr val="tx1">
                    <a:lumMod val="95000"/>
                    <a:lumOff val="5000"/>
                  </a:schemeClr>
                </a:solidFill>
              </a:rPr>
            </a:br>
            <a:r>
              <a:rPr lang="en-US" dirty="0">
                <a:solidFill>
                  <a:schemeClr val="tx1">
                    <a:lumMod val="95000"/>
                    <a:lumOff val="5000"/>
                  </a:schemeClr>
                </a:solidFill>
              </a:rPr>
              <a:t>Communication </a:t>
            </a:r>
            <a:br>
              <a:rPr lang="en-US" dirty="0">
                <a:solidFill>
                  <a:schemeClr val="tx1">
                    <a:lumMod val="95000"/>
                    <a:lumOff val="5000"/>
                  </a:schemeClr>
                </a:solidFill>
              </a:rPr>
            </a:br>
            <a:r>
              <a:rPr lang="en-US" dirty="0">
                <a:solidFill>
                  <a:schemeClr val="tx1">
                    <a:lumMod val="95000"/>
                    <a:lumOff val="5000"/>
                  </a:schemeClr>
                </a:solidFill>
              </a:rPr>
              <a:t>Collaboration</a:t>
            </a:r>
          </a:p>
        </p:txBody>
      </p:sp>
      <p:sp>
        <p:nvSpPr>
          <p:cNvPr id="7" name="Text Placeholder 1">
            <a:extLst>
              <a:ext uri="{FF2B5EF4-FFF2-40B4-BE49-F238E27FC236}">
                <a16:creationId xmlns:a16="http://schemas.microsoft.com/office/drawing/2014/main" id="{FDB43DFB-DDC8-1D03-0FD7-3B53D918D673}"/>
              </a:ext>
            </a:extLst>
          </p:cNvPr>
          <p:cNvSpPr>
            <a:spLocks noGrp="1"/>
          </p:cNvSpPr>
          <p:nvPr>
            <p:ph type="body" sz="quarter" idx="10"/>
          </p:nvPr>
        </p:nvSpPr>
        <p:spPr>
          <a:xfrm>
            <a:off x="3414156" y="3429000"/>
            <a:ext cx="8193643" cy="2286000"/>
          </a:xfrm>
        </p:spPr>
        <p:txBody>
          <a:bodyPr/>
          <a:lstStyle/>
          <a:p>
            <a:pPr algn="l"/>
            <a:r>
              <a:rPr lang="en-US" i="1" dirty="0"/>
              <a:t>Presentation Date: </a:t>
            </a:r>
            <a:r>
              <a:rPr lang="en-US" dirty="0"/>
              <a:t>April 2025 </a:t>
            </a:r>
          </a:p>
          <a:p>
            <a:pPr algn="l"/>
            <a:r>
              <a:rPr lang="en-US" i="1" dirty="0"/>
              <a:t>Presenter Name: </a:t>
            </a:r>
            <a:r>
              <a:rPr lang="en-US" dirty="0"/>
              <a:t>Amanda Peters </a:t>
            </a:r>
          </a:p>
        </p:txBody>
      </p:sp>
    </p:spTree>
    <p:extLst>
      <p:ext uri="{BB962C8B-B14F-4D97-AF65-F5344CB8AC3E}">
        <p14:creationId xmlns:p14="http://schemas.microsoft.com/office/powerpoint/2010/main" val="116753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0E65-9BDF-1CD7-AAD8-BAC375C18F1C}"/>
              </a:ext>
            </a:extLst>
          </p:cNvPr>
          <p:cNvSpPr>
            <a:spLocks noGrp="1"/>
          </p:cNvSpPr>
          <p:nvPr>
            <p:ph type="ctrTitle"/>
          </p:nvPr>
        </p:nvSpPr>
        <p:spPr>
          <a:xfrm>
            <a:off x="606868" y="2324101"/>
            <a:ext cx="11000232" cy="1104900"/>
          </a:xfrm>
        </p:spPr>
        <p:txBody>
          <a:bodyPr/>
          <a:lstStyle/>
          <a:p>
            <a:r>
              <a:rPr lang="en-US" dirty="0"/>
              <a:t>Charting the Cs Conference 2025</a:t>
            </a:r>
            <a:endParaRPr lang="en-US" i="1" dirty="0"/>
          </a:p>
        </p:txBody>
      </p:sp>
      <p:sp>
        <p:nvSpPr>
          <p:cNvPr id="3" name="Text Placeholder 2">
            <a:extLst>
              <a:ext uri="{FF2B5EF4-FFF2-40B4-BE49-F238E27FC236}">
                <a16:creationId xmlns:a16="http://schemas.microsoft.com/office/drawing/2014/main" id="{6E650A0A-0A9F-CB57-030F-744F8593EBC7}"/>
              </a:ext>
            </a:extLst>
          </p:cNvPr>
          <p:cNvSpPr>
            <a:spLocks noGrp="1"/>
          </p:cNvSpPr>
          <p:nvPr>
            <p:ph type="body" sz="quarter" idx="10"/>
          </p:nvPr>
        </p:nvSpPr>
        <p:spPr>
          <a:xfrm>
            <a:off x="606425" y="3429001"/>
            <a:ext cx="11001375" cy="2285999"/>
          </a:xfrm>
        </p:spPr>
        <p:txBody>
          <a:bodyPr/>
          <a:lstStyle/>
          <a:p>
            <a:pPr algn="l">
              <a:lnSpc>
                <a:spcPct val="125000"/>
              </a:lnSpc>
              <a:spcAft>
                <a:spcPts val="800"/>
              </a:spcAft>
            </a:pPr>
            <a:r>
              <a:rPr lang="en-US" dirty="0"/>
              <a:t>Statewide Professional Development to Support the Workforce and Low Incidence Disability Areas in the State of Minnesota. </a:t>
            </a:r>
          </a:p>
          <a:p>
            <a:pPr algn="l">
              <a:lnSpc>
                <a:spcPct val="125000"/>
              </a:lnSpc>
              <a:spcAft>
                <a:spcPts val="800"/>
              </a:spcAft>
            </a:pPr>
            <a:r>
              <a:rPr lang="en-US" dirty="0"/>
              <a:t>This presentation is partially funded with a grant from the Minnesota Department of Education using federal funding, CFDA 84.027A, Special Education – Grants to States. </a:t>
            </a:r>
          </a:p>
        </p:txBody>
      </p:sp>
      <p:pic>
        <p:nvPicPr>
          <p:cNvPr id="6" name="Picture Placeholder 3" descr="Charting the Cs logo">
            <a:extLst>
              <a:ext uri="{FF2B5EF4-FFF2-40B4-BE49-F238E27FC236}">
                <a16:creationId xmlns:a16="http://schemas.microsoft.com/office/drawing/2014/main" id="{C813591B-90CF-DAEC-9A27-10F8EF603C18}"/>
              </a:ext>
            </a:extLst>
          </p:cNvPr>
          <p:cNvPicPr>
            <a:picLocks noChangeAspect="1"/>
          </p:cNvPicPr>
          <p:nvPr/>
        </p:nvPicPr>
        <p:blipFill>
          <a:blip r:embed="rId2"/>
          <a:srcRect/>
          <a:stretch/>
        </p:blipFill>
        <p:spPr>
          <a:xfrm>
            <a:off x="4665319" y="1206364"/>
            <a:ext cx="2882435" cy="604720"/>
          </a:xfrm>
          <a:prstGeom prst="rect">
            <a:avLst/>
          </a:prstGeom>
        </p:spPr>
      </p:pic>
    </p:spTree>
    <p:extLst>
      <p:ext uri="{BB962C8B-B14F-4D97-AF65-F5344CB8AC3E}">
        <p14:creationId xmlns:p14="http://schemas.microsoft.com/office/powerpoint/2010/main" val="1998485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Learning Objectives</a:t>
            </a:r>
          </a:p>
        </p:txBody>
      </p:sp>
      <p:sp>
        <p:nvSpPr>
          <p:cNvPr id="3" name="Text Placeholder 2">
            <a:extLst>
              <a:ext uri="{FF2B5EF4-FFF2-40B4-BE49-F238E27FC236}">
                <a16:creationId xmlns:a16="http://schemas.microsoft.com/office/drawing/2014/main" id="{3F6B4DFD-D413-7A36-FCEC-828260F13B66}"/>
              </a:ext>
            </a:extLst>
          </p:cNvPr>
          <p:cNvSpPr>
            <a:spLocks noGrp="1"/>
          </p:cNvSpPr>
          <p:nvPr>
            <p:ph type="body" sz="quarter" idx="10"/>
          </p:nvPr>
        </p:nvSpPr>
        <p:spPr/>
        <p:txBody>
          <a:bodyPr/>
          <a:lstStyle/>
          <a:p>
            <a:pPr>
              <a:lnSpc>
                <a:spcPct val="125000"/>
              </a:lnSpc>
              <a:spcAft>
                <a:spcPts val="800"/>
              </a:spcAft>
            </a:pPr>
            <a:r>
              <a:rPr lang="en-US" dirty="0"/>
              <a:t>I will be able to name three Artificial Intelligence(AI ) tools I can use to save myself time customizing materials to meet students’ individual needs.</a:t>
            </a:r>
          </a:p>
          <a:p>
            <a:pPr>
              <a:lnSpc>
                <a:spcPct val="125000"/>
              </a:lnSpc>
              <a:spcAft>
                <a:spcPts val="800"/>
              </a:spcAft>
            </a:pPr>
            <a:r>
              <a:rPr lang="en-US" dirty="0"/>
              <a:t>I will be able to evaluate tools that will benefit my students and myself.</a:t>
            </a:r>
          </a:p>
          <a:p>
            <a:pPr>
              <a:lnSpc>
                <a:spcPct val="125000"/>
              </a:lnSpc>
              <a:spcAft>
                <a:spcPts val="800"/>
              </a:spcAft>
            </a:pPr>
            <a:r>
              <a:rPr lang="en-US" dirty="0"/>
              <a:t>I will be able to list 3 attributes of an effective AI prompt.</a:t>
            </a:r>
          </a:p>
        </p:txBody>
      </p:sp>
    </p:spTree>
    <p:extLst>
      <p:ext uri="{BB962C8B-B14F-4D97-AF65-F5344CB8AC3E}">
        <p14:creationId xmlns:p14="http://schemas.microsoft.com/office/powerpoint/2010/main" val="2733567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4C186-9D1F-0BA4-3B0A-774A4B61E1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C98546-58FB-5E2C-257A-15AF22190139}"/>
              </a:ext>
            </a:extLst>
          </p:cNvPr>
          <p:cNvSpPr>
            <a:spLocks noGrp="1"/>
          </p:cNvSpPr>
          <p:nvPr>
            <p:ph type="title"/>
          </p:nvPr>
        </p:nvSpPr>
        <p:spPr/>
        <p:txBody>
          <a:bodyPr/>
          <a:lstStyle/>
          <a:p>
            <a:r>
              <a:rPr lang="en-US" dirty="0"/>
              <a:t>Agenda</a:t>
            </a:r>
          </a:p>
        </p:txBody>
      </p:sp>
      <p:sp>
        <p:nvSpPr>
          <p:cNvPr id="4" name="Text Placeholder 3">
            <a:extLst>
              <a:ext uri="{FF2B5EF4-FFF2-40B4-BE49-F238E27FC236}">
                <a16:creationId xmlns:a16="http://schemas.microsoft.com/office/drawing/2014/main" id="{A7772F17-3A8A-289A-BEEA-71F203520E00}"/>
              </a:ext>
            </a:extLst>
          </p:cNvPr>
          <p:cNvSpPr>
            <a:spLocks noGrp="1"/>
          </p:cNvSpPr>
          <p:nvPr>
            <p:ph type="body" sz="quarter" idx="10"/>
          </p:nvPr>
        </p:nvSpPr>
        <p:spPr>
          <a:prstGeom prst="rect">
            <a:avLst/>
          </a:prstGeom>
        </p:spPr>
        <p:txBody>
          <a:bodyPr/>
          <a:lstStyle/>
          <a:p>
            <a:pPr marL="0" indent="0" rtl="0">
              <a:buNone/>
            </a:pPr>
            <a:r>
              <a:rPr lang="en-US" b="0" i="0" u="none" strike="noStrike" dirty="0">
                <a:solidFill>
                  <a:srgbClr val="000000"/>
                </a:solidFill>
                <a:effectLst/>
                <a:latin typeface="Calibri" panose="020F0502020204030204" pitchFamily="34" charset="0"/>
              </a:rPr>
              <a:t>Learn AI tools that will save you time and help your students be more independent.</a:t>
            </a:r>
            <a:endParaRPr lang="en-US" b="0" dirty="0">
              <a:effectLst/>
            </a:endParaRPr>
          </a:p>
          <a:p>
            <a:pPr marL="0" indent="0" rtl="0">
              <a:spcBef>
                <a:spcPts val="1200"/>
              </a:spcBef>
              <a:buNone/>
            </a:pPr>
            <a:r>
              <a:rPr lang="en-US" b="0" i="0" u="none" strike="noStrike" dirty="0">
                <a:solidFill>
                  <a:srgbClr val="000000"/>
                </a:solidFill>
                <a:effectLst/>
                <a:latin typeface="Calibri" panose="020F0502020204030204" pitchFamily="34" charset="0"/>
              </a:rPr>
              <a:t>We will explore the free versions of the tools…</a:t>
            </a:r>
            <a:endParaRPr lang="en-US" b="0" dirty="0">
              <a:effectLst/>
            </a:endParaRPr>
          </a:p>
          <a:p>
            <a:pPr marL="621792" lvl="2" fontAlgn="base">
              <a:spcBef>
                <a:spcPts val="1200"/>
              </a:spcBef>
              <a:buSzPct val="120000"/>
            </a:pPr>
            <a:r>
              <a:rPr lang="en-US" b="0" i="0" u="none" strike="noStrike" dirty="0" err="1">
                <a:solidFill>
                  <a:srgbClr val="000000"/>
                </a:solidFill>
                <a:effectLst/>
                <a:latin typeface="Calibri" panose="020F0502020204030204" pitchFamily="34" charset="0"/>
              </a:rPr>
              <a:t>Curipod</a:t>
            </a:r>
            <a:endParaRPr lang="en-US" b="0" i="0" u="none" strike="noStrike" dirty="0">
              <a:solidFill>
                <a:srgbClr val="003399"/>
              </a:solidFill>
              <a:effectLst/>
              <a:latin typeface="Calibri" panose="020F0502020204030204" pitchFamily="34" charset="0"/>
            </a:endParaRPr>
          </a:p>
          <a:p>
            <a:pPr marL="621792" lvl="2" fontAlgn="base">
              <a:spcBef>
                <a:spcPts val="1200"/>
              </a:spcBef>
              <a:buSzPct val="120000"/>
            </a:pPr>
            <a:r>
              <a:rPr lang="en-US" b="0" i="0" u="none" strike="noStrike" dirty="0" err="1">
                <a:solidFill>
                  <a:srgbClr val="000000"/>
                </a:solidFill>
                <a:effectLst/>
                <a:latin typeface="Calibri" panose="020F0502020204030204" pitchFamily="34" charset="0"/>
              </a:rPr>
              <a:t>MagicSchool</a:t>
            </a:r>
            <a:r>
              <a:rPr lang="en-US" b="0" i="0" u="none" strike="noStrike" dirty="0">
                <a:solidFill>
                  <a:srgbClr val="000000"/>
                </a:solidFill>
                <a:effectLst/>
                <a:latin typeface="Calibri" panose="020F0502020204030204" pitchFamily="34" charset="0"/>
              </a:rPr>
              <a:t> ai</a:t>
            </a:r>
            <a:endParaRPr lang="en-US" b="0" i="0" u="none" strike="noStrike" dirty="0">
              <a:solidFill>
                <a:srgbClr val="003399"/>
              </a:solidFill>
              <a:effectLst/>
              <a:latin typeface="Calibri" panose="020F0502020204030204" pitchFamily="34" charset="0"/>
            </a:endParaRPr>
          </a:p>
          <a:p>
            <a:pPr marL="621792" lvl="2" fontAlgn="base">
              <a:spcBef>
                <a:spcPts val="1200"/>
              </a:spcBef>
              <a:buSzPct val="120000"/>
            </a:pPr>
            <a:r>
              <a:rPr lang="en-US" b="0" i="0" u="none" strike="noStrike" dirty="0">
                <a:solidFill>
                  <a:srgbClr val="000000"/>
                </a:solidFill>
                <a:effectLst/>
                <a:latin typeface="Calibri" panose="020F0502020204030204" pitchFamily="34" charset="0"/>
              </a:rPr>
              <a:t>Brisk</a:t>
            </a:r>
            <a:endParaRPr lang="en-US" b="0" i="0" u="none" strike="noStrike" dirty="0">
              <a:solidFill>
                <a:srgbClr val="003399"/>
              </a:solidFill>
              <a:effectLst/>
              <a:latin typeface="Calibri" panose="020F0502020204030204" pitchFamily="34" charset="0"/>
            </a:endParaRPr>
          </a:p>
          <a:p>
            <a:pPr marL="621792" lvl="2" fontAlgn="base">
              <a:spcBef>
                <a:spcPts val="1200"/>
              </a:spcBef>
              <a:buSzPct val="120000"/>
            </a:pPr>
            <a:r>
              <a:rPr lang="en-US" b="0" i="0" u="none" strike="noStrike" dirty="0">
                <a:solidFill>
                  <a:srgbClr val="000000"/>
                </a:solidFill>
                <a:effectLst/>
                <a:latin typeface="Calibri" panose="020F0502020204030204" pitchFamily="34" charset="0"/>
              </a:rPr>
              <a:t>Goblin Tools</a:t>
            </a:r>
            <a:endParaRPr lang="en-US" b="0" i="0" u="none" strike="noStrike" dirty="0">
              <a:solidFill>
                <a:srgbClr val="003399"/>
              </a:solidFill>
              <a:effectLst/>
              <a:latin typeface="Calibri" panose="020F0502020204030204" pitchFamily="34" charset="0"/>
            </a:endParaRPr>
          </a:p>
          <a:p>
            <a:pPr marL="621792" lvl="2" fontAlgn="base">
              <a:spcBef>
                <a:spcPts val="1200"/>
              </a:spcBef>
              <a:buSzPct val="120000"/>
            </a:pPr>
            <a:r>
              <a:rPr lang="en-US" b="0" i="0" u="none" strike="noStrike" dirty="0">
                <a:solidFill>
                  <a:srgbClr val="000000"/>
                </a:solidFill>
                <a:effectLst/>
                <a:latin typeface="Calibri" panose="020F0502020204030204" pitchFamily="34" charset="0"/>
              </a:rPr>
              <a:t>Seeing AI and Google Lookout</a:t>
            </a:r>
            <a:endParaRPr lang="en-US" b="0" i="0" u="none" strike="noStrike" dirty="0">
              <a:solidFill>
                <a:srgbClr val="003399"/>
              </a:solidFill>
              <a:effectLst/>
              <a:latin typeface="Calibri" panose="020F0502020204030204" pitchFamily="34" charset="0"/>
            </a:endParaRPr>
          </a:p>
        </p:txBody>
      </p:sp>
    </p:spTree>
    <p:extLst>
      <p:ext uri="{BB962C8B-B14F-4D97-AF65-F5344CB8AC3E}">
        <p14:creationId xmlns:p14="http://schemas.microsoft.com/office/powerpoint/2010/main" val="398024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8CC3E-9CC0-0B92-5930-D5F7CD3630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CB78F-CE38-C221-6B17-B26806EDB005}"/>
              </a:ext>
            </a:extLst>
          </p:cNvPr>
          <p:cNvSpPr>
            <a:spLocks noGrp="1"/>
          </p:cNvSpPr>
          <p:nvPr>
            <p:ph type="title"/>
          </p:nvPr>
        </p:nvSpPr>
        <p:spPr/>
        <p:txBody>
          <a:bodyPr/>
          <a:lstStyle/>
          <a:p>
            <a:r>
              <a:rPr lang="en-US" dirty="0"/>
              <a:t>Links</a:t>
            </a:r>
          </a:p>
        </p:txBody>
      </p:sp>
      <p:sp>
        <p:nvSpPr>
          <p:cNvPr id="4" name="Text Placeholder 3">
            <a:extLst>
              <a:ext uri="{FF2B5EF4-FFF2-40B4-BE49-F238E27FC236}">
                <a16:creationId xmlns:a16="http://schemas.microsoft.com/office/drawing/2014/main" id="{F769B645-0BEA-5A5D-0976-8602620EF139}"/>
              </a:ext>
            </a:extLst>
          </p:cNvPr>
          <p:cNvSpPr>
            <a:spLocks noGrp="1"/>
          </p:cNvSpPr>
          <p:nvPr>
            <p:ph type="body" sz="quarter" idx="10"/>
          </p:nvPr>
        </p:nvSpPr>
        <p:spPr>
          <a:prstGeom prst="rect">
            <a:avLst/>
          </a:prstGeom>
        </p:spPr>
        <p:txBody>
          <a:bodyPr/>
          <a:lstStyle/>
          <a:p>
            <a:pPr>
              <a:lnSpc>
                <a:spcPct val="125000"/>
              </a:lnSpc>
              <a:spcAft>
                <a:spcPts val="2400"/>
              </a:spcAft>
            </a:pPr>
            <a:r>
              <a:rPr lang="en-US" dirty="0">
                <a:hlinkClick r:id="rId2"/>
              </a:rPr>
              <a:t>AI and Literacy Resource Sheet</a:t>
            </a:r>
            <a:endParaRPr lang="en-US" dirty="0"/>
          </a:p>
          <a:p>
            <a:pPr>
              <a:lnSpc>
                <a:spcPct val="125000"/>
              </a:lnSpc>
              <a:spcAft>
                <a:spcPts val="2400"/>
              </a:spcAft>
            </a:pPr>
            <a:r>
              <a:rPr lang="en-US" dirty="0">
                <a:hlinkClick r:id="rId3"/>
              </a:rPr>
              <a:t>Blog post with updated AI Toolkit for the Special Education Service Provider</a:t>
            </a:r>
            <a:endParaRPr lang="en-US" dirty="0"/>
          </a:p>
        </p:txBody>
      </p:sp>
    </p:spTree>
    <p:extLst>
      <p:ext uri="{BB962C8B-B14F-4D97-AF65-F5344CB8AC3E}">
        <p14:creationId xmlns:p14="http://schemas.microsoft.com/office/powerpoint/2010/main" val="1367639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80000"/>
              </a:lnSpc>
              <a:spcBef>
                <a:spcPts val="0"/>
              </a:spcBef>
              <a:spcAft>
                <a:spcPts val="0"/>
              </a:spcAft>
              <a:buClr>
                <a:srgbClr val="0C0C0C"/>
              </a:buClr>
              <a:buSzPts val="3600"/>
              <a:buFont typeface="Calibri"/>
              <a:buNone/>
            </a:pPr>
            <a:r>
              <a:rPr lang="en-US" dirty="0"/>
              <a:t>AI as an Electric Bike not a Robot Vacuum</a:t>
            </a:r>
            <a:endParaRPr dirty="0"/>
          </a:p>
        </p:txBody>
      </p:sp>
      <p:sp>
        <p:nvSpPr>
          <p:cNvPr id="138" name="Google Shape;138;p26"/>
          <p:cNvSpPr txBox="1">
            <a:spLocks noGrp="1"/>
          </p:cNvSpPr>
          <p:nvPr>
            <p:ph type="body" sz="quarter" idx="10"/>
          </p:nvPr>
        </p:nvSpPr>
        <p:spPr>
          <a:xfrm>
            <a:off x="612488" y="2421566"/>
            <a:ext cx="10857853" cy="3903034"/>
          </a:xfrm>
          <a:prstGeom prst="rect">
            <a:avLst/>
          </a:prstGeom>
          <a:noFill/>
          <a:ln>
            <a:noFill/>
          </a:ln>
        </p:spPr>
        <p:txBody>
          <a:bodyPr spcFirstLastPara="1" wrap="square" lIns="45700" tIns="45700" rIns="45700" bIns="45700" anchor="t" anchorCtr="0">
            <a:noAutofit/>
          </a:bodyPr>
          <a:lstStyle/>
          <a:p>
            <a:pPr marL="457200" lvl="0" indent="0" algn="l" rtl="0">
              <a:buNone/>
            </a:pPr>
            <a:r>
              <a:rPr lang="en-US" dirty="0"/>
              <a:t>“We envision a technology-enhanced future more like an electric bike and less like robot vacuums. On an electric bike, the human is fully aware and fully in control, but their burden is less and their effort is multiplied by a complementary technological enhancement.”</a:t>
            </a:r>
            <a:endParaRPr dirty="0"/>
          </a:p>
          <a:p>
            <a:pPr marL="914400" lvl="0" indent="0" algn="l" rtl="0">
              <a:spcBef>
                <a:spcPts val="1200"/>
              </a:spcBef>
              <a:buNone/>
            </a:pPr>
            <a:r>
              <a:rPr lang="en-US" dirty="0"/>
              <a:t>-U.S. Department of Education, Office of Educational Technology, Artificial Intelligence and Future of Teaching and Learning: Insights and Recommendations, Washington, DC, 2023.</a:t>
            </a:r>
            <a:endParaRPr dirty="0"/>
          </a:p>
          <a:p>
            <a:pPr marL="228600" lvl="0" indent="0" algn="l" rtl="0">
              <a:spcBef>
                <a:spcPts val="1200"/>
              </a:spcBef>
              <a:buNone/>
            </a:pPr>
            <a:r>
              <a:rPr lang="en-US" dirty="0"/>
              <a:t>This report is available at </a:t>
            </a:r>
            <a:r>
              <a:rPr lang="en-US" u="sng" dirty="0">
                <a:solidFill>
                  <a:schemeClr val="hlink"/>
                </a:solidFill>
                <a:hlinkClick r:id="rId3"/>
              </a:rPr>
              <a:t>https://tech.ed.gov/ai-future-of-teaching-and-learning/</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1C09-C0D4-4FB4-945B-7B94427E4024}"/>
              </a:ext>
            </a:extLst>
          </p:cNvPr>
          <p:cNvSpPr>
            <a:spLocks noGrp="1"/>
          </p:cNvSpPr>
          <p:nvPr>
            <p:ph type="title"/>
          </p:nvPr>
        </p:nvSpPr>
        <p:spPr/>
        <p:txBody>
          <a:bodyPr/>
          <a:lstStyle/>
          <a:p>
            <a:r>
              <a:rPr lang="en-US" dirty="0"/>
              <a:t>Humans in Control of AI</a:t>
            </a:r>
            <a:endParaRPr lang="en-US" b="0" dirty="0"/>
          </a:p>
        </p:txBody>
      </p:sp>
      <p:pic>
        <p:nvPicPr>
          <p:cNvPr id="5" name="Picture Placeholder 4" descr="Venn Diagram with two circles around it. The outermost circle says Within an educational system perspective, the next circle says Humans in the loop. The center circle of the Venn diagram says center students &amp; teachers. It is surrounded by circles that read: Privacy &amp; Data Security: Aligned to our Vision for Learning; Inspectable, Explainable, Overridable; Minimize Bias &amp; Promote Fairness; Context-Aware &amp; Effective Across Contexts; Transparent, Accountable &amp; Responsible Use.">
            <a:extLst>
              <a:ext uri="{FF2B5EF4-FFF2-40B4-BE49-F238E27FC236}">
                <a16:creationId xmlns:a16="http://schemas.microsoft.com/office/drawing/2014/main" id="{07D84BD7-ACF8-CE19-C234-2FB2C3AD0537}"/>
              </a:ext>
            </a:extLst>
          </p:cNvPr>
          <p:cNvPicPr>
            <a:picLocks noGrp="1" noChangeAspect="1"/>
          </p:cNvPicPr>
          <p:nvPr>
            <p:ph type="pic" sz="quarter" idx="12"/>
          </p:nvPr>
        </p:nvPicPr>
        <p:blipFill>
          <a:blip r:embed="rId2"/>
          <a:srcRect l="21562" t="2534" r="21126" b="3355"/>
          <a:stretch/>
        </p:blipFill>
        <p:spPr>
          <a:xfrm>
            <a:off x="4073766" y="2670889"/>
            <a:ext cx="3858654" cy="3564100"/>
          </a:xfrm>
        </p:spPr>
      </p:pic>
    </p:spTree>
    <p:extLst>
      <p:ext uri="{BB962C8B-B14F-4D97-AF65-F5344CB8AC3E}">
        <p14:creationId xmlns:p14="http://schemas.microsoft.com/office/powerpoint/2010/main" val="80567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97ECD52-FC29-4293-9494-7771622AF54F}"/>
              </a:ext>
            </a:extLst>
          </p:cNvPr>
          <p:cNvSpPr>
            <a:spLocks noGrp="1"/>
          </p:cNvSpPr>
          <p:nvPr>
            <p:ph type="title"/>
          </p:nvPr>
        </p:nvSpPr>
        <p:spPr/>
        <p:txBody>
          <a:bodyPr/>
          <a:lstStyle/>
          <a:p>
            <a:r>
              <a:rPr lang="en-US" dirty="0"/>
              <a:t>AI Prompting 101</a:t>
            </a:r>
            <a:endParaRPr lang="en-US" b="0" dirty="0"/>
          </a:p>
        </p:txBody>
      </p:sp>
      <p:sp>
        <p:nvSpPr>
          <p:cNvPr id="16" name="Text Placeholder 15">
            <a:extLst>
              <a:ext uri="{FF2B5EF4-FFF2-40B4-BE49-F238E27FC236}">
                <a16:creationId xmlns:a16="http://schemas.microsoft.com/office/drawing/2014/main" id="{5460F9C2-546A-BFEF-B058-B5F28C28BEDF}"/>
              </a:ext>
            </a:extLst>
          </p:cNvPr>
          <p:cNvSpPr>
            <a:spLocks noGrp="1"/>
          </p:cNvSpPr>
          <p:nvPr>
            <p:ph type="body" sz="quarter" idx="10"/>
          </p:nvPr>
        </p:nvSpPr>
        <p:spPr/>
        <p:txBody>
          <a:bodyPr/>
          <a:lstStyle/>
          <a:p>
            <a:pPr>
              <a:lnSpc>
                <a:spcPct val="125000"/>
              </a:lnSpc>
            </a:pPr>
            <a:r>
              <a:rPr lang="en-US" dirty="0"/>
              <a:t>Prompting AI is different than conducting a Google search</a:t>
            </a:r>
          </a:p>
          <a:p>
            <a:pPr>
              <a:lnSpc>
                <a:spcPct val="125000"/>
              </a:lnSpc>
            </a:pPr>
            <a:r>
              <a:rPr lang="en-US" dirty="0"/>
              <a:t>Effective searches are short, concise and cast a wide net</a:t>
            </a:r>
          </a:p>
          <a:p>
            <a:pPr>
              <a:lnSpc>
                <a:spcPct val="125000"/>
              </a:lnSpc>
            </a:pPr>
            <a:r>
              <a:rPr lang="en-US" dirty="0"/>
              <a:t>Effective prompts describe clearly and specifically what you want the LLM to produce</a:t>
            </a:r>
          </a:p>
        </p:txBody>
      </p:sp>
    </p:spTree>
    <p:extLst>
      <p:ext uri="{BB962C8B-B14F-4D97-AF65-F5344CB8AC3E}">
        <p14:creationId xmlns:p14="http://schemas.microsoft.com/office/powerpoint/2010/main" val="3354646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F34B3-A70C-A796-2A53-F4F3E74A3E5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86ED5AE-86D6-31A4-0CF7-D3C2C4E68DBE}"/>
              </a:ext>
            </a:extLst>
          </p:cNvPr>
          <p:cNvSpPr>
            <a:spLocks noGrp="1"/>
          </p:cNvSpPr>
          <p:nvPr>
            <p:ph type="title"/>
          </p:nvPr>
        </p:nvSpPr>
        <p:spPr/>
        <p:txBody>
          <a:bodyPr/>
          <a:lstStyle/>
          <a:p>
            <a:r>
              <a:rPr lang="en-US" dirty="0"/>
              <a:t>AI Prompting 102</a:t>
            </a:r>
            <a:endParaRPr lang="en-US" b="0" dirty="0"/>
          </a:p>
        </p:txBody>
      </p:sp>
      <p:sp>
        <p:nvSpPr>
          <p:cNvPr id="16" name="Text Placeholder 15">
            <a:extLst>
              <a:ext uri="{FF2B5EF4-FFF2-40B4-BE49-F238E27FC236}">
                <a16:creationId xmlns:a16="http://schemas.microsoft.com/office/drawing/2014/main" id="{3E8C8A48-92D6-03FB-2B06-07AD2267171D}"/>
              </a:ext>
            </a:extLst>
          </p:cNvPr>
          <p:cNvSpPr>
            <a:spLocks noGrp="1"/>
          </p:cNvSpPr>
          <p:nvPr>
            <p:ph type="body" sz="quarter" idx="10"/>
          </p:nvPr>
        </p:nvSpPr>
        <p:spPr/>
        <p:txBody>
          <a:bodyPr/>
          <a:lstStyle/>
          <a:p>
            <a:pPr marL="457200" indent="-457200">
              <a:lnSpc>
                <a:spcPct val="118000"/>
              </a:lnSpc>
              <a:spcAft>
                <a:spcPts val="800"/>
              </a:spcAft>
              <a:buFont typeface="+mj-lt"/>
              <a:buAutoNum type="arabicPeriod"/>
            </a:pPr>
            <a:r>
              <a:rPr lang="en-US" dirty="0"/>
              <a:t>Define the role you want the AI to assume                                                                        -</a:t>
            </a:r>
            <a:r>
              <a:rPr lang="en-US" sz="2400" dirty="0"/>
              <a:t>Begin your prompt with “You are a master occupational therapist”</a:t>
            </a:r>
          </a:p>
          <a:p>
            <a:pPr marL="457200" indent="-457200">
              <a:lnSpc>
                <a:spcPct val="118000"/>
              </a:lnSpc>
              <a:spcAft>
                <a:spcPts val="800"/>
              </a:spcAft>
              <a:buFont typeface="+mj-lt"/>
              <a:buAutoNum type="arabicPeriod"/>
            </a:pPr>
            <a:r>
              <a:rPr lang="en-US" dirty="0"/>
              <a:t>Define the task you want the AI to complete                                                                     -  “</a:t>
            </a:r>
            <a:r>
              <a:rPr lang="en-US" sz="2400" dirty="0"/>
              <a:t>Create a choice board that helps students work on their pincher grasp.”</a:t>
            </a:r>
          </a:p>
          <a:p>
            <a:pPr marL="457200" indent="-457200">
              <a:lnSpc>
                <a:spcPct val="118000"/>
              </a:lnSpc>
              <a:spcAft>
                <a:spcPts val="800"/>
              </a:spcAft>
              <a:buFont typeface="+mj-lt"/>
              <a:buAutoNum type="arabicPeriod"/>
            </a:pPr>
            <a:r>
              <a:rPr lang="en-US" dirty="0"/>
              <a:t>Add important details to make sure that you get the results you want                        -“</a:t>
            </a:r>
            <a:r>
              <a:rPr lang="en-US" sz="2400" dirty="0"/>
              <a:t>The choice board should allow for a wide variety of fine motor activities. Materials available include crayons, markers, playdough, close pins, and string.”</a:t>
            </a:r>
            <a:endParaRPr lang="en-US" dirty="0"/>
          </a:p>
          <a:p>
            <a:pPr marL="0" indent="0">
              <a:lnSpc>
                <a:spcPct val="118000"/>
              </a:lnSpc>
              <a:spcBef>
                <a:spcPts val="1200"/>
              </a:spcBef>
              <a:spcAft>
                <a:spcPts val="800"/>
              </a:spcAft>
              <a:buNone/>
            </a:pPr>
            <a:r>
              <a:rPr lang="en-US" dirty="0"/>
              <a:t>Remember that you are having a conversation and can ask for revisions to your results</a:t>
            </a:r>
          </a:p>
        </p:txBody>
      </p:sp>
    </p:spTree>
    <p:extLst>
      <p:ext uri="{BB962C8B-B14F-4D97-AF65-F5344CB8AC3E}">
        <p14:creationId xmlns:p14="http://schemas.microsoft.com/office/powerpoint/2010/main" val="3616021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C56C296-1B9E-1767-EA77-C03A77455201}"/>
              </a:ext>
            </a:extLst>
          </p:cNvPr>
          <p:cNvSpPr>
            <a:spLocks noGrp="1"/>
          </p:cNvSpPr>
          <p:nvPr>
            <p:ph type="ctrTitle"/>
          </p:nvPr>
        </p:nvSpPr>
        <p:spPr/>
        <p:txBody>
          <a:bodyPr/>
          <a:lstStyle/>
          <a:p>
            <a:r>
              <a:rPr lang="en-US" dirty="0"/>
              <a:t>Thank you!</a:t>
            </a:r>
          </a:p>
        </p:txBody>
      </p:sp>
      <p:sp>
        <p:nvSpPr>
          <p:cNvPr id="8" name="Text Placeholder 7">
            <a:extLst>
              <a:ext uri="{FF2B5EF4-FFF2-40B4-BE49-F238E27FC236}">
                <a16:creationId xmlns:a16="http://schemas.microsoft.com/office/drawing/2014/main" id="{BC297382-60F9-01C0-4FF6-227B5A4E384C}"/>
              </a:ext>
            </a:extLst>
          </p:cNvPr>
          <p:cNvSpPr>
            <a:spLocks noGrp="1"/>
          </p:cNvSpPr>
          <p:nvPr>
            <p:ph type="body" sz="quarter" idx="10"/>
          </p:nvPr>
        </p:nvSpPr>
        <p:spPr/>
        <p:txBody>
          <a:bodyPr/>
          <a:lstStyle/>
          <a:p>
            <a:r>
              <a:rPr lang="en-US" dirty="0"/>
              <a:t>Amanda Peters</a:t>
            </a:r>
          </a:p>
          <a:p>
            <a:r>
              <a:rPr lang="en-US" dirty="0">
                <a:hlinkClick r:id="rId2"/>
              </a:rPr>
              <a:t>amanda.peters@isd917.org</a:t>
            </a:r>
            <a:r>
              <a:rPr lang="en-US" dirty="0"/>
              <a:t> </a:t>
            </a:r>
          </a:p>
        </p:txBody>
      </p:sp>
      <p:pic>
        <p:nvPicPr>
          <p:cNvPr id="5" name="Picture Placeholder 3" descr="Charting the Cs logo">
            <a:extLst>
              <a:ext uri="{FF2B5EF4-FFF2-40B4-BE49-F238E27FC236}">
                <a16:creationId xmlns:a16="http://schemas.microsoft.com/office/drawing/2014/main" id="{9014D509-FAC2-61C1-BFA3-6EE44F7E10AB}"/>
              </a:ext>
            </a:extLst>
          </p:cNvPr>
          <p:cNvPicPr>
            <a:picLocks noChangeAspect="1"/>
          </p:cNvPicPr>
          <p:nvPr/>
        </p:nvPicPr>
        <p:blipFill>
          <a:blip r:embed="rId3"/>
          <a:srcRect/>
          <a:stretch/>
        </p:blipFill>
        <p:spPr>
          <a:xfrm>
            <a:off x="4665318" y="2053525"/>
            <a:ext cx="2882435" cy="604720"/>
          </a:xfrm>
          <a:prstGeom prst="rect">
            <a:avLst/>
          </a:prstGeom>
        </p:spPr>
      </p:pic>
    </p:spTree>
    <p:extLst>
      <p:ext uri="{BB962C8B-B14F-4D97-AF65-F5344CB8AC3E}">
        <p14:creationId xmlns:p14="http://schemas.microsoft.com/office/powerpoint/2010/main" val="33160013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8euNCCA4IqjupmbpvbvSMfRq+8o=" pdftag="H1" isBookmarkSet="no" bookmark="yes" Order="_x0031_"/>
  <Shape xmlns="" ID="ARSfPO/U9ItJ9zIOwm93ZJ7l/j8=" pdftag="H2" isBookmarkSet="no" bookmark="yes" Order="_x0032_"/>
  <Shape xmlns="" ID="osa0KM2sbnZHHxlXUxKH3ujjHuE=" pdftag="" bookmark="no" Order="_x0031_"/>
  <Shape xmlns="" ID="4JRL6lqoOFw9RUHrP0y9U5BDzf8=" pdftag="" bookmark="no" Order="_x0032_"/>
  <Shape xmlns="" ID="sM+ghJOlUVqnHU19mdPjAdwWJuw=" pdftag="" bookmark="no" Order="_x0031_"/>
  <Shape xmlns="" ID="GTGIHFiwAYvgHLb8IUSCQ2X6w4g=" pdftag="" bookmark="no" Order="_x0032_"/>
  <Shape xmlns="" ID="hq9gSbGZQhpPus+SHezN5PrGc9w=" pdftag="" bookmark="no" Order="_x0031_"/>
  <Shape xmlns="" ID="FtXJgaOuZev8eFU+if2YMxbKkRI=" pdftag="" bookmark="no" Order="_x0032_"/>
  <Shape xmlns="" ID="ri+uYzSNCD67GlIZrZ8qmmNgURU=" pdftag="" bookmark="no" Order="_x0033_"/>
  <Shape xmlns="" ID="/Xe9+1NnBDFDac2uz9Mf5cnxpHw=" pdftag="" bookmark="no" Order="_x0031_"/>
  <Shape xmlns="" ID="rGgMSPfHoOmRN/+oUl7Dwo+YgYE=" pdftag="" bookmark="no" Order="_x0032_"/>
  <Shape xmlns="" ID="ZTBnAgeWTQQGZoyfyflkLJl+jcs=" pdftag="" bookmark="no" Order="_x0035_"/>
  <Shape xmlns="" ID="nSihPpWUspo+Y57wY5tF8LIQIHs=" pdftag="" bookmark="no" Order="_x0032_"/>
  <Shape xmlns="" ID="S6CVtHyytP5Rb39DTS6OkAlP7e0=" pdftag="" bookmark="no" Order="_x0034_"/>
  <Shape xmlns="" ID="USIEJhtT65UPFtGM0RUW67D4iJA=" pdftag="" bookmark="no" Order="_x0033_"/>
  <Shape xmlns="" ID="XzVFQuOWAWqK/HZDqm2LiuGBOJQ=" pdftag="" bookmark="no" Order="_x0032_"/>
  <Shape xmlns="" ID="uflvo7/4mXD7uDuM1tkLIDwRdoQ=" inline="no" formula="no" pdftag="Figure" Lang="" bookmark="no" Order="_x0031_" artifact="_x0030_" validate="no"/>
  <HyperLink xmlns="" ID="iB0l3QkZoIIwbuqLQRe5I0KEal0=1995016305290.2289_384.0426" plainAltText="shuyin.maciel_x0040_metrocsu.org" Lang=""/>
  <Shape xmlns="" ID="oUeVMHAtmcFeZuL28VldA6mxYF4=" pdftag="" bookmark="no" Order="_x0031_"/>
  <Shape xmlns="" ID="iB0l3QkZoIIwbuqLQRe5I0KEal0=" pdftag="" bookmark="no" Order="_x0032_"/>
  <SubText xmlns="" ID="uflvo7/4mXD7uDuM1tkLIDwRdoQ=" ActualText=""/>
  <Shape xmlns="" ID="dPX0ernXQqq7MaM8E4a1qptkh+k=" pdftag="" Order="_x0033_"/>
  <Shape xmlns="" ID="Ui8BRw8jp83CydpNoPhxtC90coo=" pdftag="H2" isBookmarkSet="no" bookmark="yes" Order="_x0031_"/>
  <Shape xmlns="" ID="JTHWRjgwkcs6ej6LCAgd8rt1JiA=" pdftag="P" isBookmarkSet="no" bookmark="no" Order="_x0032_"/>
  <Shape xmlns="" ID="ZUK3P0vq1kyHMBtaP+GB8/hLUTw=" pdftag="H2" isBookmarkSet="no" bookmark="yes" Order="_x0031_"/>
  <Shape xmlns="" ID="jPlzfn2cWm2MZED+irsBSVGEwWE=" pdftag="P" isBookmarkSet="no" bookmark="no" Order="_x0032_"/>
  <Shape xmlns="" ID="uy/78ijjovHCeCAAgxG0VsjG/ac=" pdftag="" Order="_x0032_"/>
  <Shape xmlns="" ID="iHgMDtLXDWT2zkYPVs2mAmQfFIg=" pdftag="" Order="_x0033_"/>
  <Shape xmlns="" ID="IRZyh47S6MWFd7oMORcxPurIMIY=" Order="_x0031_" formula="no" pdftag="Figure" inline="no" validate="no" artifact="_x0030_"/>
  <Shape xmlns="" ID="X4j4L0lB0/G/nG8o8So2UaU/Kcg=" pdftag="H2" isBookmarkSet="no" bookmark="yes" Order="_x0031_"/>
  <Shape xmlns="" ID="XHX+YpuvmKP7MYZl23EDyGNK15s=" pdftag="P" isBookmarkSet="no" bookmark="no" Order="_x0032_"/>
  <Shape xmlns="" ID="1oNuWWo05Fb9IaxtoPr7849BMRc=" pdftag="H2" isBookmarkSet="no" bookmark="yes" Order="_x0031_"/>
  <Shape xmlns="" ID="6oI3qJZdOxd1SO0fTC134sk0oK8=" pdftag="" Order="_x0033_"/>
  <Shape xmlns="" ID="kkNvTVED9PQYhg+TsO35kba0ZCk=" pdftag="" Order="_x0032_"/>
  <Shape xmlns="" ID="IFoFyA6gaJTAirK4ju6gOqF+JW8=" pdftag="" Order="_x0031_"/>
  <Shape xmlns="" ID="a5VxHDBS3Iil+7OlgHKZE9OLA9U=" pdftag="" Order="_x0032_"/>
  <Shape xmlns="" ID="sQ3fYIfewEzFUl2qI4j4eEFgsag=" pdftag="" Order="_x0033_"/>
  <Shape xmlns="" ID="FYul620mDaKtwYOrfpkHhJaMX7M=" pdftag="" Order="_x0034_"/>
  <Shape xmlns="" ID="Ue52PUEnwARe++e3zRu2VNqgWpg=" pdftag="" Order="_x0035_"/>
  <Shape xmlns="" ID="Jk8e9QXHkpH4cNI1DmdoN0Jr+tw=" pdftag="" Order="_x0031_"/>
  <Shape xmlns="" ID="/kCVetuNb3PIjgjRXF9pubcO7B8=" pdftag="" Order="_x0032_"/>
  <Shape xmlns="" ID="sMqYAFkBVB1hdc7j1U+q+VsmNW0=" Order="_x0033_" artifact="_x0030_" formula="no" pdftag="Figure" validate="no"/>
  <Shape xmlns="" ID="E9r0ZDVGAdF4Z8c4O35fSPAfhQ0=" pdftag="" Order="_x0031_"/>
  <Shape xmlns="" ID="s6mPtTdUU0wB1KhKw29GvNZru5k=" pdftag="" Order="_x0032_"/>
  <Shape xmlns="" ID="NuRjTmTyKkVsxqhyGuyHeNxjXEo=" Order="_x0033_" artifact="_x0030_" formula="no" pdftag="Figure" validate="no"/>
  <Shape xmlns="" ID="X17lnLeewQTjmIQB2fcCbRIE5qQ=" Order="_x0034_" artifact="_x0030_" formula="no" pdftag="Figure" validate="no"/>
  <Shape xmlns="" ID="pbbRwGWiDdkJnIk5D5okSsy98D4=" pdftag="" Order="_x0031_"/>
  <Shape xmlns="" ID="rsrRkYln5xXBUmazGmopUktXfqA=" Order="_x0032_" artifact="_x0030_" formula="no" pdftag="Figure" validate="no"/>
  <Shape xmlns="" ID="tvNoiXRfZOzqGCWMKbSIwzNDI9E=" pdftag="" Order="_x0031_"/>
  <Shape xmlns="" ID="LlqAjh3WKHiuCIevNVN+h45hPqs=" pdftag="" Order="_x0032_"/>
  <Shape xmlns="" ID="OB4BixS7nGZYBrxaE3YC6szcyss=" Order="_x0033_" artifact="_x0030_" formula="no" pdftag="Figure" validate="no"/>
  <Shape xmlns="" ID="sblAIztjS/U1NiXHyC5tEpnukvw=" pdftag="H2" isBookmarkSet="no" bookmark="yes" Order="_x0031_"/>
  <Shape xmlns="" ID="mYP5Xqqf8dVgb96lk1X0Rgyc3UE=" Order="_x0032_" artifact="_x0030_" formula="no" pdftag="Figure" validate="no"/>
  <Shape xmlns="" ID="JM9HJCxPCgfQ6hs3tNmS4M18/+A=" pdftag="H2" isBookmarkSet="no" bookmark="yes" Order="_x0031_"/>
  <Shape xmlns="" ID="z0Jdk/HCwtQh6YbE3A2e2FQO2kE=" pdftag="" Order="_x0032_"/>
  <Shape xmlns="" ID="DS+k62dUxHN0Fr35/JZWIrgtroc=" Order="_x0033_" artifact="_x0030_" formula="no" pdftag="Figure" validate="no"/>
  <Shape xmlns="" ID="atmq+E4mXiTG5q/nm5zQSFm4JKU=" pdftag="H2" isBookmarkSet="no" bookmark="yes" Order="_x0031_"/>
  <Shape xmlns="" ID="FIYMG4qOJ86CF5KRQGqoGdSgYvQ=" Order="_x0032_" artifact="_x0030_" formula="no" pdftag="Figure" validate="no"/>
  <Shape xmlns="" ID="A2QXNIu5pBEOUCVECoZ43VBhRek=" pdftag="" Order="_x0031_"/>
  <Shape xmlns="" ID="Ypx9x7dWmgoJorMeoVQYDe2Y3h0=" pdftag="" Order="_x0032_"/>
  <Shape xmlns="" ID="H4MhL+tO+Cc8hX3LrUoA6/lxPRg=" pdftag="" Order="_x0031_"/>
  <Shape xmlns="" ID="qByouegnTanyw/tLlr3kLZ3TflU=" pdftag="" Order="_x0032_"/>
  <SubText xmlns="" ID="IRZyh47S6MWFd7oMORcxPurIMIY=" ActualText=""/>
  <Shape xmlns="" ID="Jl7UUhjVgCI8MeVBtgRStrcZ3Pg=" pdftag="H2" isBookmarkSet="no" bookmark="yes" Order="_x0031_"/>
  <Shape xmlns="" ID="ZpUUHgrbhCn0cn/pwHjj6JimRnk=" pdftag="P" isBookmarkSet="no" bookmark="no" Order="_x0032_"/>
  <Shape xmlns="" ID="AntwAZFIVMBC2xhA+AIkBwrL7IU=" isBookmarkSet="no" bookmark="yes" pdftag="H1" artifact="_x0030_" Order="_x0032_"/>
  <Shape xmlns="" ID="v27YEysurcfiGRr6RPVRYKQSHGc=" isBookmarkSet="no" bookmark="yes" pdftag="P" artifact="_x0030_" Order="_x0033_"/>
  <Shape xmlns="" ID="TR0mMJJUCeblVTvRA2Ql+DBgjx8=" formula="no" pdftag="Figure" inline="no" artifact="_x0030_" isBookmarkSet="no" bookmark="no" Order="_x0031_" validate="no" Lang=""/>
  <Shape xmlns="" ID="5UFLIzVhFtn6JZH3o+NpXtCSyr0=" pdftag="P" isBookmarkSet="no" bookmark="no" Order="_x0032_"/>
  <Shape xmlns="" ID="8NOqEydZ0CLK2hsCCPY+L9voyAA=" pdftag="H2" isBookmarkSet="no" bookmark="yes" Order="_x0031_"/>
  <Shape xmlns="" ID="BeoXEOPuG5yAvKffd83hd9PDkWs=" pdftag="P" isBookmarkSet="no" bookmark="no" Order="_x0032_"/>
  <Shape xmlns="" ID="cDzKpDtgDpr+3thIKQMY0Ta6XMo=" pdftag="P" isBookmarkSet="no" bookmark="no" Order="_x0033_"/>
  <Shape xmlns="" ID="uGkArayZ+HmF507JeXHN7JBM2HY=" pdftag="H2" isBookmarkSet="no" bookmark="yes" Order="_x0031_"/>
  <Shape xmlns="" ID="STUaJfpKgMLHBHGkHN11FYU6ffk=" isBookmarkSet="no" bookmark="no" pdftag="H3" artifact="_x0030_" Order="_x0032_"/>
  <Shape xmlns="" ID="7I2vpVsuKK3eAPENdN50YkWWLu4=" isBookmarkSet="no" bookmark="no" pdftag="H3" artifact="_x0030_" Order="_x0034_"/>
  <Shape xmlns="" ID="OqS1bs4Ni6awjjp7bsCxgXZWU8A=" pdftag="P" isBookmarkSet="no" bookmark="no" Order="_x0033_"/>
  <Shape xmlns="" ID="25wlJ28nPXrlm2ZHmvuEFeuVDiE=" pdftag="P" isBookmarkSet="no" bookmark="no" Order="_x0035_"/>
  <Shape xmlns="" ID="fwVpKfGCn3yQbvcebEEOOgSSi4Q=" pdftag="H2" isBookmarkSet="no" bookmark="yes" Order="_x0031_"/>
  <Shape xmlns="" ID="mC6Z8DZ2eaJU9z7yHnyQkyjscNg=" pdftag="P" isBookmarkSet="no" bookmark="no" Order="_x0032_"/>
  <Shape xmlns="" ID="e9DfiT2v2BCJDDDkkM+K2YuCfO8=" Order="_x0033_" formula="no" inline="no" artifact="_x0031_" pdftag="_x005B_Artifact_x005D_" isBookmarkSet="no" bookmark="no" validate="no" Lang=""/>
  <Shape xmlns="" ID="Lyn4PkO2oLc0JsVVvTTeDNAil58=" pdftag="H2" isBookmarkSet="no" bookmark="yes" Order="_x0031_"/>
  <Shape xmlns="" ID="CnTZGVauv9iMnwO9llGNHvwfVRc=" pdftag="P" isBookmarkSet="no" bookmark="no" Order="_x0032_"/>
  <Shape xmlns="" ID="EC2fL7BcOydpczk3DINisSLMkpU=" Order="_x0033_" formula="no" inline="no" artifact="_x0031_" pdftag="_x005B_Artifact_x005D_" isBookmarkSet="no" bookmark="no" validate="no" Lang=""/>
  <Shape xmlns="" ID="NbyerPOX/qokjuTvTTNzRlWEf28=" Order="_x0034_" formula="no" inline="no" artifact="_x0031_" pdftag="_x005B_Artifact_x005D_" isBookmarkSet="no" bookmark="no" validate="no" Lang=""/>
  <Shape xmlns="" ID="Ff3EV73BbGE8gyuwUAlenRtzXvY=" pdftag="H2" isBookmarkSet="no" bookmark="yes" Order="_x0031_"/>
  <Shape xmlns="" ID="C2nyHESj7yNat/CEQYaWdozVoAo=" Order="_x0032_" formula="no" inline="no" artifact="_x0031_" pdftag="_x005B_Artifact_x005D_" isBookmarkSet="no" bookmark="no" validate="no" Lang=""/>
  <Shape xmlns="" ID="16jc2gKndrYKbCgCPwPx82l9NEk=" pdftag="P" isBookmarkSet="no" bookmark="no" Order="_x0032_"/>
  <Shape xmlns="" ID="OSQ/Kn3rWFe6qZ+AenHJJWg4h5Q=" Order="_x0033_" formula="no" inline="no" artifact="_x0031_" pdftag="_x005B_Artifact_x005D_" isBookmarkSet="no" bookmark="no" validate="no" Lang=""/>
  <Shape xmlns="" ID="mlYpkIadw9s/wxpZyKJ/Zpyl0OI=" Order="_x0032_" formula="no" inline="no" artifact="_x0031_" pdftag="_x005B_Artifact_x005D_" isBookmarkSet="no" bookmark="no" validate="no" Lang=""/>
  <Shape xmlns="" ID="4Bnn46UuQjHWtjohDUo830Cu6jo=" pdftag="P" isBookmarkSet="no" bookmark="no" Order="_x0032_"/>
  <Shape xmlns="" ID="oiewVwZbNA94UR/ZFSk+p5RlL6o=" Order="_x0033_" formula="no" inline="no" artifact="_x0031_" pdftag="_x005B_Artifact_x005D_" isBookmarkSet="no" bookmark="no" validate="no" Lang=""/>
  <Shape xmlns="" ID="G1gdx3cIO3Y9cwDtp9tm6odzqFY=" pdftag="H2" isBookmarkSet="no" bookmark="yes" Order="_x0031_"/>
  <Shape xmlns="" ID="PMjBI7r4H5sbhYhF5k0Oc+9A+Ps=" Order="_x0032_" formula="no" inline="no" artifact="_x0031_" pdftag="_x005B_Artifact_x005D_" isBookmarkSet="no" bookmark="no" validate="no" Lang=""/>
  <Shape xmlns="" ID="SNoT7cCeJ3hQ2s5Hwg/6em8W2LQ=" pdftag="H2" isBookmarkSet="no" bookmark="yes" Order="_x0032_"/>
  <Shape xmlns="" ID="U4qbbV/uXDzHqpjRln6DhfxuFhw=" pdftag="P" isBookmarkSet="no" bookmark="no" Order="_x0033_"/>
  <Shape xmlns="" ID="mn7qxt0Jj9/XvLGPTIfAidg97T8=" formula="no" artifact="_x0030_" pdftag="Figure" inline="no" isBookmarkSet="no" bookmark="no" Order="_x0031_" validate="no" Lang=""/>
  <Shape xmlns="" ID="arRrkyDe10E2+Vp6N/RvPpOh9R0=" pdftag="H2" isBookmarkSet="no" bookmark="yes" Order="_x0032_"/>
  <Shape xmlns="" ID="pzFAkeQud8edUs0jLELwpRzKtx0=" isBookmarkSet="no" bookmark="yes" pdftag="P" artifact="_x0030_" Order="_x0033_"/>
  <Shape xmlns="" ID="D3N/5hvy4n7ZWl7I+bfHh8U56v4=" formula="no" pdftag="Figure" artifact="_x0030_" inline="no" isBookmarkSet="no" bookmark="no" Order="_x0031_" validate="no" Lang=""/>
  <SubText xmlns="" ID="TR0mMJJUCeblVTvRA2Ql+DBgjx8=" ActualText=""/>
  <SubText xmlns="" ID="e9DfiT2v2BCJDDDkkM+K2YuCfO8=" ActualText=""/>
  <SubText xmlns="" ID="EC2fL7BcOydpczk3DINisSLMkpU=" ActualText=""/>
  <SubText xmlns="" ID="NbyerPOX/qokjuTvTTNzRlWEf28=" ActualText=""/>
  <SubText xmlns="" ID="C2nyHESj7yNat/CEQYaWdozVoAo=" ActualText=""/>
  <SubText xmlns="" ID="OSQ/Kn3rWFe6qZ+AenHJJWg4h5Q=" ActualText=""/>
  <SubText xmlns="" ID="mlYpkIadw9s/wxpZyKJ/Zpyl0OI=" ActualText=""/>
  <SubText xmlns="" ID="oiewVwZbNA94UR/ZFSk+p5RlL6o=" ActualText=""/>
  <SubText xmlns="" ID="PMjBI7r4H5sbhYhF5k0Oc+9A+Ps=" ActualText=""/>
  <SubText xmlns="" ID="mn7qxt0Jj9/XvLGPTIfAidg97T8=" ActualText=""/>
  <SubText xmlns="" ID="D3N/5hvy4n7ZWl7I+bfHh8U56v4=" ActualText=""/>
  <Shape xmlns="" ID="zf/dxpohcogth7NBObSYow1Z1V0=" isBookmarkSet="no" pdftag="H1" artifact="_x0030_" bookmark="yes" Order="_x0031_"/>
  <Shape xmlns="" ID="9AU6a/Qlm4CO+IZYS/72vXBOyHA=" pdftag="Figure" isBookmarkSet="no" formula="no" inline="no" artifact="_x0030_" bookmark="no" Order="_x0033_" validate="no" Lang=""/>
  <Shape xmlns="" ID="zPRn6uJ47IUkS7fgv5EnhxRWkfU=" pdftag="P" isBookmarkSet="no" bookmark="no" Order="_x0034_"/>
  <Shape xmlns="" ID="q7UeRV5ywvulYunNZsy/Ni5vhoA=" pdftag="P" isBookmarkSet="no" bookmark="no" Order="_x0032_"/>
  <Shape xmlns="" ID="i2ET3PguUZDK8BR27lYeXST0at4=" pdftag="P" isBookmarkSet="no" bookmark="no" Order="_x0032_"/>
  <Shape xmlns="" ID="5QsJlMwMA5OIjvhvbQI5R5QDCDo=" pdftag="P" isBookmarkSet="no" bookmark="no" Order="_x0032_"/>
  <Shape xmlns="" ID="mxL3vaiq94+GmlAICZWk4GRhT+o=" isBookmarkSet="yes" bookmark="yes" pdftag="H2" artifact="_x0030_" Order="_x0031_"/>
  <Shape xmlns="" ID="EU1ieg5RXHaFUBh1jP471k7ggHo=" pdftag="P" isBookmarkSet="no" bookmark="no" Order="_x0032_"/>
  <Shape xmlns="" ID="AdOAckZsmOfmtpyFfuExAnIcoFM=" pdftag="H2" isBookmarkSet="no" bookmark="yes" Order="_x0031_"/>
  <Shape xmlns="" ID="7M7kcFySG3VnT0qOfwWsGCkvDgI=" formula="no" pdftag="Figure" inline="no" artifact="_x0030_" isBookmarkSet="no" bookmark="no" Order="_x0032_" validate="no" Lang=""/>
  <Shape xmlns="" ID="nCq1xkokWHw8ilpvwfaajiQwAPY=" pdftag="H2" isBookmarkSet="no" bookmark="yes" Order="_x0031_"/>
  <Shape xmlns="" ID="4hN4kbevVebquOtIWMYkpA8qTwg=" pdftag="P" isBookmarkSet="no" bookmark="no" Order="_x0032_"/>
  <Shape xmlns="" ID="sk/tfuloiTvV8OOhmhzhd0jY4Mk=" pdftag="H2" isBookmarkSet="no" bookmark="yes" Order="_x0031_"/>
  <Shape xmlns="" ID="C6catWOrezZQTCqPFuvdLp9HhCs=" pdftag="P" isBookmarkSet="no" bookmark="no" Order="_x0032_"/>
  <Shape xmlns="" ID="bFAGjEnDcwkdyMRaxDLxyaugSH0=" pdftag="H2" isBookmarkSet="no" bookmark="yes" Order="_x0032_"/>
  <Shape xmlns="" ID="3YrPxx0G+Aqyrqq6Cg0rscPQ6p8=" pdftag="P" isBookmarkSet="no" bookmark="no" Order="_x0033_"/>
  <Shape xmlns="" ID="aNPK8LOVkwmWQv6KceDW/yIyniM=" formula="no" pdftag="Figure" inline="no" artifact="_x0030_" isBookmarkSet="no" bookmark="no" Order="_x0031_" validate="no" Lang=""/>
  <Shape xmlns="" ID="jKv4pJr9Y5rJ3otQeSZfYd6Ly7U=" pdftag="H2" isBookmarkSet="no" bookmark="yes" Order="_x0032_"/>
  <Shape xmlns="" ID="fEx8m0fsDMAw/P1NjcoZKZ0/Aj0=" pdftag="P" isBookmarkSet="no" bookmark="no" Order="_x0033_"/>
  <Shape xmlns="" ID="42S1g5iGEVd+wGaRBD5uUfLxUaM=" formula="no" pdftag="Figure" inline="no" artifact="_x0030_" isBookmarkSet="no" bookmark="no" Order="_x0031_" validate="no"/>
  <HyperLink xmlns="" ID="XHX+YpuvmKP7MYZl23EDyGNK15s=-3520848196.8274_194.2745" plainAltText="AI_x0020_and_x0020_Literacy_x0020_Resource_x0020_Sheet" language="" Lang=""/>
  <HyperLink xmlns="" ID="XHX+YpuvmKP7MYZl23EDyGNK15s=-53688375296.8274_254.2745" plainAltText="Blog_x0020_post_x0020_with_x0020_updated_x0020_AI_x0020_Toolkit_x0020_for_x0020_the_x0020_Special_x0020_Education_x0020_Service_x0020_Provider" language="" Lang=""/>
  <HyperLink xmlns="" ID="EU1ieg5RXHaFUBh1jP471k7ggHo=-214642767317.5358_419.8729" plainAltText="https:_x002F__x002F_tech.ed.gov_x002F_ai-future-of-teaching-and-learning_x002F_" language="" Lang=""/>
  <HyperLink xmlns="" ID="3YrPxx0G+Aqyrqq6Cg0rscPQ6p8=2022299952355.0025_338.4" plainAltText="amanda.peters_x0040_isd917.org" language="" Lang=""/>
  <SubText xmlns="" ID="9AU6a/Qlm4CO+IZYS/72vXBOyHA=" ActualText=""/>
  <SubText xmlns="" ID="7M7kcFySG3VnT0qOfwWsGCkvDgI=" ActualText=""/>
  <SubText xmlns="" ID="aNPK8LOVkwmWQv6KceDW/yIyniM=" ActualText=""/>
  <SubText xmlns="" ID="42S1g5iGEVd+wGaRBD5uUfLxUaM=" ActualText=""/>
</PAW>
</file>

<file path=customXml/itemProps1.xml><?xml version="1.0" encoding="utf-8"?>
<ds:datastoreItem xmlns:ds="http://schemas.openxmlformats.org/officeDocument/2006/customXml" ds:itemID="{BDDA8F98-CF0A-47A4-BB33-D89B60E5DAF1}">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Integral</Template>
  <TotalTime>37141</TotalTime>
  <Words>470</Words>
  <Application>Microsoft Office PowerPoint</Application>
  <PresentationFormat>Widescreen</PresentationFormat>
  <Paragraphs>42</Paragraphs>
  <Slides>10</Slides>
  <Notes>2</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Courier New</vt:lpstr>
      <vt:lpstr>Noto Sans Symbols</vt:lpstr>
      <vt:lpstr>Wingdings</vt:lpstr>
      <vt:lpstr>Wingdings 3</vt:lpstr>
      <vt:lpstr>Integral</vt:lpstr>
      <vt:lpstr>Artificial Intelligence and Literacy Efficiency for Staff, Success for Students</vt:lpstr>
      <vt:lpstr>Learning Objectives</vt:lpstr>
      <vt:lpstr>Agenda</vt:lpstr>
      <vt:lpstr>Links</vt:lpstr>
      <vt:lpstr>AI as an Electric Bike not a Robot Vacuum</vt:lpstr>
      <vt:lpstr>Humans in Control of AI</vt:lpstr>
      <vt:lpstr>AI Prompting 101</vt:lpstr>
      <vt:lpstr>AI Prompting 102</vt:lpstr>
      <vt:lpstr>Thank you!</vt:lpstr>
      <vt:lpstr>Charting the Cs Conference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and Literacy_x000b_Efficiency for Staff, Success for Students.  Charting the Cs Conference 2025</dc:title>
  <dc:creator>Statewide Professional Development to Support the Workforce and Low Incidence Disability Areas in the State of Minnesota</dc:creator>
  <cp:lastModifiedBy>Shuyin Maciel</cp:lastModifiedBy>
  <cp:revision>1610</cp:revision>
  <dcterms:created xsi:type="dcterms:W3CDTF">2020-04-18T15:28:58Z</dcterms:created>
  <dcterms:modified xsi:type="dcterms:W3CDTF">2025-04-21T19:25:22Z</dcterms:modified>
</cp:coreProperties>
</file>