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38"/>
  </p:notesMasterIdLst>
  <p:handoutMasterIdLst>
    <p:handoutMasterId r:id="rId39"/>
  </p:handoutMasterIdLst>
  <p:sldIdLst>
    <p:sldId id="256" r:id="rId3"/>
    <p:sldId id="369" r:id="rId4"/>
    <p:sldId id="380" r:id="rId5"/>
    <p:sldId id="374" r:id="rId6"/>
    <p:sldId id="375" r:id="rId7"/>
    <p:sldId id="376" r:id="rId8"/>
    <p:sldId id="377" r:id="rId9"/>
    <p:sldId id="357" r:id="rId10"/>
    <p:sldId id="358" r:id="rId11"/>
    <p:sldId id="359" r:id="rId12"/>
    <p:sldId id="360" r:id="rId13"/>
    <p:sldId id="361" r:id="rId14"/>
    <p:sldId id="362" r:id="rId15"/>
    <p:sldId id="363" r:id="rId16"/>
    <p:sldId id="364" r:id="rId17"/>
    <p:sldId id="340" r:id="rId18"/>
    <p:sldId id="341" r:id="rId19"/>
    <p:sldId id="354" r:id="rId20"/>
    <p:sldId id="355" r:id="rId21"/>
    <p:sldId id="345" r:id="rId22"/>
    <p:sldId id="346" r:id="rId23"/>
    <p:sldId id="347" r:id="rId24"/>
    <p:sldId id="348" r:id="rId25"/>
    <p:sldId id="349" r:id="rId26"/>
    <p:sldId id="350" r:id="rId27"/>
    <p:sldId id="351" r:id="rId28"/>
    <p:sldId id="353" r:id="rId29"/>
    <p:sldId id="352" r:id="rId30"/>
    <p:sldId id="378" r:id="rId31"/>
    <p:sldId id="379" r:id="rId32"/>
    <p:sldId id="372" r:id="rId33"/>
    <p:sldId id="373" r:id="rId34"/>
    <p:sldId id="356" r:id="rId35"/>
    <p:sldId id="314" r:id="rId36"/>
    <p:sldId id="33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90E6CB-A851-E437-83C8-6F7D5374A379}" name="Stensrud, Stacie (MDE)" initials="SS(" userId="S::Stacie.Stensrud@state.mn.us::41a832fb-7ecb-43c9-92c7-d60dbab893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B8"/>
    <a:srgbClr val="0055A5"/>
    <a:srgbClr val="4472C4"/>
    <a:srgbClr val="9FE1FF"/>
    <a:srgbClr val="FFFFFF"/>
    <a:srgbClr val="5DCDFF"/>
    <a:srgbClr val="E73E30"/>
    <a:srgbClr val="0156A6"/>
    <a:srgbClr val="0000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410" autoAdjust="0"/>
  </p:normalViewPr>
  <p:slideViewPr>
    <p:cSldViewPr snapToGrid="0" snapToObjects="1">
      <p:cViewPr varScale="1">
        <p:scale>
          <a:sx n="118" d="100"/>
          <a:sy n="118" d="100"/>
        </p:scale>
        <p:origin x="396" y="90"/>
      </p:cViewPr>
      <p:guideLst>
        <p:guide pos="3840"/>
        <p:guide orient="horz" pos="2160"/>
      </p:guideLst>
    </p:cSldViewPr>
  </p:slideViewPr>
  <p:outlineViewPr>
    <p:cViewPr>
      <p:scale>
        <a:sx n="33" d="100"/>
        <a:sy n="33" d="100"/>
      </p:scale>
      <p:origin x="0" y="-3427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104" d="100"/>
          <a:sy n="104" d="100"/>
        </p:scale>
        <p:origin x="441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5F835-7322-4322-9094-5DCAF5E269B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10593AB-F64F-4DE7-BBDB-A61BDA544CCB}">
      <dgm:prSet phldrT="[Text]" phldr="0"/>
      <dgm:spPr>
        <a:solidFill>
          <a:srgbClr val="0060B8"/>
        </a:solidFill>
      </dgm:spPr>
      <dgm:t>
        <a:bodyPr/>
        <a:lstStyle/>
        <a:p>
          <a:endParaRPr lang="en-US" dirty="0"/>
        </a:p>
      </dgm:t>
    </dgm:pt>
    <dgm:pt modelId="{08118421-382A-474D-8896-C8B6390AC6BB}" type="parTrans" cxnId="{99ACE8E1-4B15-4059-BF5A-5BDC31A9662B}">
      <dgm:prSet/>
      <dgm:spPr/>
      <dgm:t>
        <a:bodyPr/>
        <a:lstStyle/>
        <a:p>
          <a:endParaRPr lang="en-US"/>
        </a:p>
      </dgm:t>
    </dgm:pt>
    <dgm:pt modelId="{EEDDCAB3-6549-48CF-BF9C-C76317A00F31}" type="sibTrans" cxnId="{99ACE8E1-4B15-4059-BF5A-5BDC31A9662B}">
      <dgm:prSet/>
      <dgm:spPr/>
      <dgm:t>
        <a:bodyPr/>
        <a:lstStyle/>
        <a:p>
          <a:endParaRPr lang="en-US" dirty="0"/>
        </a:p>
      </dgm:t>
    </dgm:pt>
    <dgm:pt modelId="{C8BE5E38-4EBF-4935-B117-32A483805DD7}">
      <dgm:prSet phldrT="[Text]" phldr="0"/>
      <dgm:spPr>
        <a:solidFill>
          <a:srgbClr val="0060B8"/>
        </a:solidFill>
      </dgm:spPr>
      <dgm:t>
        <a:bodyPr/>
        <a:lstStyle/>
        <a:p>
          <a:endParaRPr lang="en-US" dirty="0"/>
        </a:p>
      </dgm:t>
    </dgm:pt>
    <dgm:pt modelId="{0AB9298F-40B4-4A70-A678-160BEBD5B2F9}" type="parTrans" cxnId="{DD020B7F-4BA0-461F-A1E5-08714346CB68}">
      <dgm:prSet/>
      <dgm:spPr/>
      <dgm:t>
        <a:bodyPr/>
        <a:lstStyle/>
        <a:p>
          <a:endParaRPr lang="en-US"/>
        </a:p>
      </dgm:t>
    </dgm:pt>
    <dgm:pt modelId="{44FB3C3C-181E-44E2-A15B-868DD42A1612}" type="sibTrans" cxnId="{DD020B7F-4BA0-461F-A1E5-08714346CB68}">
      <dgm:prSet/>
      <dgm:spPr/>
      <dgm:t>
        <a:bodyPr/>
        <a:lstStyle/>
        <a:p>
          <a:endParaRPr lang="en-US" dirty="0"/>
        </a:p>
      </dgm:t>
    </dgm:pt>
    <dgm:pt modelId="{8D728A6F-513A-4628-A814-7733071FF149}">
      <dgm:prSet phldrT="[Text]" phldr="0"/>
      <dgm:spPr>
        <a:solidFill>
          <a:srgbClr val="0060B8"/>
        </a:solidFill>
      </dgm:spPr>
      <dgm:t>
        <a:bodyPr/>
        <a:lstStyle/>
        <a:p>
          <a:endParaRPr lang="en-US" dirty="0"/>
        </a:p>
      </dgm:t>
    </dgm:pt>
    <dgm:pt modelId="{CA822CE5-4EE9-4DE0-A04A-E345C14C2BA1}" type="parTrans" cxnId="{9CDDEF1F-58F8-40AD-AC56-C4C731E6F94A}">
      <dgm:prSet/>
      <dgm:spPr/>
      <dgm:t>
        <a:bodyPr/>
        <a:lstStyle/>
        <a:p>
          <a:endParaRPr lang="en-US"/>
        </a:p>
      </dgm:t>
    </dgm:pt>
    <dgm:pt modelId="{734ECEEA-B15C-450C-A3D5-1AE824991331}" type="sibTrans" cxnId="{9CDDEF1F-58F8-40AD-AC56-C4C731E6F94A}">
      <dgm:prSet/>
      <dgm:spPr/>
      <dgm:t>
        <a:bodyPr/>
        <a:lstStyle/>
        <a:p>
          <a:endParaRPr lang="en-US" dirty="0"/>
        </a:p>
      </dgm:t>
    </dgm:pt>
    <dgm:pt modelId="{F1F60D82-3251-49C1-85D6-A655D53E93D8}">
      <dgm:prSet phldr="0"/>
      <dgm:spPr>
        <a:solidFill>
          <a:srgbClr val="0060B8"/>
        </a:solidFill>
      </dgm:spPr>
      <dgm:t>
        <a:bodyPr/>
        <a:lstStyle/>
        <a:p>
          <a:endParaRPr lang="en-US" dirty="0">
            <a:latin typeface="Calibri"/>
          </a:endParaRPr>
        </a:p>
      </dgm:t>
    </dgm:pt>
    <dgm:pt modelId="{35BE14C8-6A49-4781-AC6C-A7F1F9A05AEF}" type="parTrans" cxnId="{BB1021FB-38E4-4563-8A9F-D671C298A8E1}">
      <dgm:prSet/>
      <dgm:spPr/>
      <dgm:t>
        <a:bodyPr/>
        <a:lstStyle/>
        <a:p>
          <a:endParaRPr lang="en-US"/>
        </a:p>
      </dgm:t>
    </dgm:pt>
    <dgm:pt modelId="{6C956CC2-3D5F-4846-B348-230DC74AFE4F}" type="sibTrans" cxnId="{BB1021FB-38E4-4563-8A9F-D671C298A8E1}">
      <dgm:prSet/>
      <dgm:spPr/>
      <dgm:t>
        <a:bodyPr/>
        <a:lstStyle/>
        <a:p>
          <a:endParaRPr lang="en-US" dirty="0"/>
        </a:p>
      </dgm:t>
    </dgm:pt>
    <dgm:pt modelId="{3B7FFA93-206D-4B0C-B757-32A5D2298453}" type="pres">
      <dgm:prSet presAssocID="{4D45F835-7322-4322-9094-5DCAF5E269B2}" presName="cycle" presStyleCnt="0">
        <dgm:presLayoutVars>
          <dgm:dir/>
          <dgm:resizeHandles val="exact"/>
        </dgm:presLayoutVars>
      </dgm:prSet>
      <dgm:spPr/>
    </dgm:pt>
    <dgm:pt modelId="{EB164F89-50E3-45BA-96B0-6D25E7FB61EE}" type="pres">
      <dgm:prSet presAssocID="{010593AB-F64F-4DE7-BBDB-A61BDA544CCB}" presName="node" presStyleLbl="node1" presStyleIdx="0" presStyleCnt="4">
        <dgm:presLayoutVars>
          <dgm:bulletEnabled val="1"/>
        </dgm:presLayoutVars>
      </dgm:prSet>
      <dgm:spPr/>
    </dgm:pt>
    <dgm:pt modelId="{F3FF4737-55B7-4C61-BED5-6DEACD6BD5D1}" type="pres">
      <dgm:prSet presAssocID="{EEDDCAB3-6549-48CF-BF9C-C76317A00F31}" presName="sibTrans" presStyleLbl="sibTrans2D1" presStyleIdx="0" presStyleCnt="4"/>
      <dgm:spPr/>
    </dgm:pt>
    <dgm:pt modelId="{20C4BDD1-5B68-435E-B733-7C51C7A39A1A}" type="pres">
      <dgm:prSet presAssocID="{EEDDCAB3-6549-48CF-BF9C-C76317A00F31}" presName="connectorText" presStyleLbl="sibTrans2D1" presStyleIdx="0" presStyleCnt="4"/>
      <dgm:spPr/>
    </dgm:pt>
    <dgm:pt modelId="{F280D385-1495-41CF-BEC1-5337C669AF74}" type="pres">
      <dgm:prSet presAssocID="{C8BE5E38-4EBF-4935-B117-32A483805DD7}" presName="node" presStyleLbl="node1" presStyleIdx="1" presStyleCnt="4" custRadScaleRad="100000" custRadScaleInc="0">
        <dgm:presLayoutVars>
          <dgm:bulletEnabled val="1"/>
        </dgm:presLayoutVars>
      </dgm:prSet>
      <dgm:spPr/>
    </dgm:pt>
    <dgm:pt modelId="{31D63116-119D-4C93-BF38-36E9E8277DB9}" type="pres">
      <dgm:prSet presAssocID="{44FB3C3C-181E-44E2-A15B-868DD42A1612}" presName="sibTrans" presStyleLbl="sibTrans2D1" presStyleIdx="1" presStyleCnt="4"/>
      <dgm:spPr/>
    </dgm:pt>
    <dgm:pt modelId="{43E10598-C002-435B-9A4E-50972740C57D}" type="pres">
      <dgm:prSet presAssocID="{44FB3C3C-181E-44E2-A15B-868DD42A1612}" presName="connectorText" presStyleLbl="sibTrans2D1" presStyleIdx="1" presStyleCnt="4"/>
      <dgm:spPr/>
    </dgm:pt>
    <dgm:pt modelId="{BD4701AA-CCE3-4912-93C3-7C7B177DC2AB}" type="pres">
      <dgm:prSet presAssocID="{8D728A6F-513A-4628-A814-7733071FF149}" presName="node" presStyleLbl="node1" presStyleIdx="2" presStyleCnt="4" custScaleX="116395" custScaleY="116395">
        <dgm:presLayoutVars>
          <dgm:bulletEnabled val="1"/>
        </dgm:presLayoutVars>
      </dgm:prSet>
      <dgm:spPr/>
    </dgm:pt>
    <dgm:pt modelId="{3227E947-8235-4FDE-84B7-8B5805BC026B}" type="pres">
      <dgm:prSet presAssocID="{734ECEEA-B15C-450C-A3D5-1AE824991331}" presName="sibTrans" presStyleLbl="sibTrans2D1" presStyleIdx="2" presStyleCnt="4"/>
      <dgm:spPr/>
    </dgm:pt>
    <dgm:pt modelId="{04B2EAA7-4A2B-4162-8EDF-C20E53C82324}" type="pres">
      <dgm:prSet presAssocID="{734ECEEA-B15C-450C-A3D5-1AE824991331}" presName="connectorText" presStyleLbl="sibTrans2D1" presStyleIdx="2" presStyleCnt="4"/>
      <dgm:spPr/>
    </dgm:pt>
    <dgm:pt modelId="{91DC4D87-3FAC-469F-A3C8-4F96FBDAB299}" type="pres">
      <dgm:prSet presAssocID="{F1F60D82-3251-49C1-85D6-A655D53E93D8}" presName="node" presStyleLbl="node1" presStyleIdx="3" presStyleCnt="4">
        <dgm:presLayoutVars>
          <dgm:bulletEnabled val="1"/>
        </dgm:presLayoutVars>
      </dgm:prSet>
      <dgm:spPr/>
    </dgm:pt>
    <dgm:pt modelId="{E918221B-BA55-4D1C-B8E5-6315F805E659}" type="pres">
      <dgm:prSet presAssocID="{6C956CC2-3D5F-4846-B348-230DC74AFE4F}" presName="sibTrans" presStyleLbl="sibTrans2D1" presStyleIdx="3" presStyleCnt="4"/>
      <dgm:spPr/>
    </dgm:pt>
    <dgm:pt modelId="{80A41A23-FB65-4D29-B731-72B3BF05AC7F}" type="pres">
      <dgm:prSet presAssocID="{6C956CC2-3D5F-4846-B348-230DC74AFE4F}" presName="connectorText" presStyleLbl="sibTrans2D1" presStyleIdx="3" presStyleCnt="4"/>
      <dgm:spPr/>
    </dgm:pt>
  </dgm:ptLst>
  <dgm:cxnLst>
    <dgm:cxn modelId="{17348F06-498E-48FD-A0A0-EDBAE3744820}" type="presOf" srcId="{EEDDCAB3-6549-48CF-BF9C-C76317A00F31}" destId="{F3FF4737-55B7-4C61-BED5-6DEACD6BD5D1}" srcOrd="0" destOrd="0" presId="urn:microsoft.com/office/officeart/2005/8/layout/cycle2"/>
    <dgm:cxn modelId="{D6F6330A-F272-4D9B-AE94-6C6B032A17B2}" type="presOf" srcId="{F1F60D82-3251-49C1-85D6-A655D53E93D8}" destId="{91DC4D87-3FAC-469F-A3C8-4F96FBDAB299}" srcOrd="0" destOrd="0" presId="urn:microsoft.com/office/officeart/2005/8/layout/cycle2"/>
    <dgm:cxn modelId="{73EC810B-D497-4CE1-A0A0-141EEF616D6D}" type="presOf" srcId="{6C956CC2-3D5F-4846-B348-230DC74AFE4F}" destId="{E918221B-BA55-4D1C-B8E5-6315F805E659}" srcOrd="0" destOrd="0" presId="urn:microsoft.com/office/officeart/2005/8/layout/cycle2"/>
    <dgm:cxn modelId="{9CDDEF1F-58F8-40AD-AC56-C4C731E6F94A}" srcId="{4D45F835-7322-4322-9094-5DCAF5E269B2}" destId="{8D728A6F-513A-4628-A814-7733071FF149}" srcOrd="2" destOrd="0" parTransId="{CA822CE5-4EE9-4DE0-A04A-E345C14C2BA1}" sibTransId="{734ECEEA-B15C-450C-A3D5-1AE824991331}"/>
    <dgm:cxn modelId="{4C266022-3744-4208-BB4C-3DF6E3E6C19B}" type="presOf" srcId="{EEDDCAB3-6549-48CF-BF9C-C76317A00F31}" destId="{20C4BDD1-5B68-435E-B733-7C51C7A39A1A}" srcOrd="1" destOrd="0" presId="urn:microsoft.com/office/officeart/2005/8/layout/cycle2"/>
    <dgm:cxn modelId="{1996CB2E-59DE-4203-9E02-24251C7C389E}" type="presOf" srcId="{734ECEEA-B15C-450C-A3D5-1AE824991331}" destId="{3227E947-8235-4FDE-84B7-8B5805BC026B}" srcOrd="0" destOrd="0" presId="urn:microsoft.com/office/officeart/2005/8/layout/cycle2"/>
    <dgm:cxn modelId="{3E003331-4528-4DF0-8C6A-4B285C59740D}" type="presOf" srcId="{010593AB-F64F-4DE7-BBDB-A61BDA544CCB}" destId="{EB164F89-50E3-45BA-96B0-6D25E7FB61EE}" srcOrd="0" destOrd="0" presId="urn:microsoft.com/office/officeart/2005/8/layout/cycle2"/>
    <dgm:cxn modelId="{4551C464-AAB6-4C3F-AFFA-714FF00AAE15}" type="presOf" srcId="{8D728A6F-513A-4628-A814-7733071FF149}" destId="{BD4701AA-CCE3-4912-93C3-7C7B177DC2AB}" srcOrd="0" destOrd="0" presId="urn:microsoft.com/office/officeart/2005/8/layout/cycle2"/>
    <dgm:cxn modelId="{D578476B-2714-42CE-8B21-C2CD15CF11C2}" type="presOf" srcId="{734ECEEA-B15C-450C-A3D5-1AE824991331}" destId="{04B2EAA7-4A2B-4162-8EDF-C20E53C82324}" srcOrd="1" destOrd="0" presId="urn:microsoft.com/office/officeart/2005/8/layout/cycle2"/>
    <dgm:cxn modelId="{DD020B7F-4BA0-461F-A1E5-08714346CB68}" srcId="{4D45F835-7322-4322-9094-5DCAF5E269B2}" destId="{C8BE5E38-4EBF-4935-B117-32A483805DD7}" srcOrd="1" destOrd="0" parTransId="{0AB9298F-40B4-4A70-A678-160BEBD5B2F9}" sibTransId="{44FB3C3C-181E-44E2-A15B-868DD42A1612}"/>
    <dgm:cxn modelId="{EB02EF85-94B8-4F84-A054-BCDBB27A37C6}" type="presOf" srcId="{C8BE5E38-4EBF-4935-B117-32A483805DD7}" destId="{F280D385-1495-41CF-BEC1-5337C669AF74}" srcOrd="0" destOrd="0" presId="urn:microsoft.com/office/officeart/2005/8/layout/cycle2"/>
    <dgm:cxn modelId="{2FCC5DC0-7963-416C-8489-6AEE9A917D8B}" type="presOf" srcId="{44FB3C3C-181E-44E2-A15B-868DD42A1612}" destId="{31D63116-119D-4C93-BF38-36E9E8277DB9}" srcOrd="0" destOrd="0" presId="urn:microsoft.com/office/officeart/2005/8/layout/cycle2"/>
    <dgm:cxn modelId="{13622EC8-4A8F-4DAB-96EA-D55158FA3A23}" type="presOf" srcId="{6C956CC2-3D5F-4846-B348-230DC74AFE4F}" destId="{80A41A23-FB65-4D29-B731-72B3BF05AC7F}" srcOrd="1" destOrd="0" presId="urn:microsoft.com/office/officeart/2005/8/layout/cycle2"/>
    <dgm:cxn modelId="{DFB3A5CD-1E7B-4CA9-AADB-16C84D19C65D}" type="presOf" srcId="{44FB3C3C-181E-44E2-A15B-868DD42A1612}" destId="{43E10598-C002-435B-9A4E-50972740C57D}" srcOrd="1" destOrd="0" presId="urn:microsoft.com/office/officeart/2005/8/layout/cycle2"/>
    <dgm:cxn modelId="{99ACE8E1-4B15-4059-BF5A-5BDC31A9662B}" srcId="{4D45F835-7322-4322-9094-5DCAF5E269B2}" destId="{010593AB-F64F-4DE7-BBDB-A61BDA544CCB}" srcOrd="0" destOrd="0" parTransId="{08118421-382A-474D-8896-C8B6390AC6BB}" sibTransId="{EEDDCAB3-6549-48CF-BF9C-C76317A00F31}"/>
    <dgm:cxn modelId="{3DB1A6EF-94D7-4C2F-A27F-C4340217BCC0}" type="presOf" srcId="{4D45F835-7322-4322-9094-5DCAF5E269B2}" destId="{3B7FFA93-206D-4B0C-B757-32A5D2298453}" srcOrd="0" destOrd="0" presId="urn:microsoft.com/office/officeart/2005/8/layout/cycle2"/>
    <dgm:cxn modelId="{BB1021FB-38E4-4563-8A9F-D671C298A8E1}" srcId="{4D45F835-7322-4322-9094-5DCAF5E269B2}" destId="{F1F60D82-3251-49C1-85D6-A655D53E93D8}" srcOrd="3" destOrd="0" parTransId="{35BE14C8-6A49-4781-AC6C-A7F1F9A05AEF}" sibTransId="{6C956CC2-3D5F-4846-B348-230DC74AFE4F}"/>
    <dgm:cxn modelId="{5F362787-D78A-432F-9C2B-9E428F1202D2}" type="presParOf" srcId="{3B7FFA93-206D-4B0C-B757-32A5D2298453}" destId="{EB164F89-50E3-45BA-96B0-6D25E7FB61EE}" srcOrd="0" destOrd="0" presId="urn:microsoft.com/office/officeart/2005/8/layout/cycle2"/>
    <dgm:cxn modelId="{83709307-1BB9-4494-95CF-174657760AAE}" type="presParOf" srcId="{3B7FFA93-206D-4B0C-B757-32A5D2298453}" destId="{F3FF4737-55B7-4C61-BED5-6DEACD6BD5D1}" srcOrd="1" destOrd="0" presId="urn:microsoft.com/office/officeart/2005/8/layout/cycle2"/>
    <dgm:cxn modelId="{B8DC3390-E1B9-4D16-9CB0-FE3E1E38830E}" type="presParOf" srcId="{F3FF4737-55B7-4C61-BED5-6DEACD6BD5D1}" destId="{20C4BDD1-5B68-435E-B733-7C51C7A39A1A}" srcOrd="0" destOrd="0" presId="urn:microsoft.com/office/officeart/2005/8/layout/cycle2"/>
    <dgm:cxn modelId="{DDA85F2F-E9BA-43F6-9B8B-10E301E125AE}" type="presParOf" srcId="{3B7FFA93-206D-4B0C-B757-32A5D2298453}" destId="{F280D385-1495-41CF-BEC1-5337C669AF74}" srcOrd="2" destOrd="0" presId="urn:microsoft.com/office/officeart/2005/8/layout/cycle2"/>
    <dgm:cxn modelId="{BE55C5B6-8098-4664-A0D0-BC67928F2CDC}" type="presParOf" srcId="{3B7FFA93-206D-4B0C-B757-32A5D2298453}" destId="{31D63116-119D-4C93-BF38-36E9E8277DB9}" srcOrd="3" destOrd="0" presId="urn:microsoft.com/office/officeart/2005/8/layout/cycle2"/>
    <dgm:cxn modelId="{7C6D7354-396F-4B3B-B6F6-97198847B5CE}" type="presParOf" srcId="{31D63116-119D-4C93-BF38-36E9E8277DB9}" destId="{43E10598-C002-435B-9A4E-50972740C57D}" srcOrd="0" destOrd="0" presId="urn:microsoft.com/office/officeart/2005/8/layout/cycle2"/>
    <dgm:cxn modelId="{EE78DA46-ED37-4E92-8178-882CBE725167}" type="presParOf" srcId="{3B7FFA93-206D-4B0C-B757-32A5D2298453}" destId="{BD4701AA-CCE3-4912-93C3-7C7B177DC2AB}" srcOrd="4" destOrd="0" presId="urn:microsoft.com/office/officeart/2005/8/layout/cycle2"/>
    <dgm:cxn modelId="{CF559B09-3DBA-4784-8275-876414E1241C}" type="presParOf" srcId="{3B7FFA93-206D-4B0C-B757-32A5D2298453}" destId="{3227E947-8235-4FDE-84B7-8B5805BC026B}" srcOrd="5" destOrd="0" presId="urn:microsoft.com/office/officeart/2005/8/layout/cycle2"/>
    <dgm:cxn modelId="{22843F73-77F8-4679-8A2D-D390456D9F75}" type="presParOf" srcId="{3227E947-8235-4FDE-84B7-8B5805BC026B}" destId="{04B2EAA7-4A2B-4162-8EDF-C20E53C82324}" srcOrd="0" destOrd="0" presId="urn:microsoft.com/office/officeart/2005/8/layout/cycle2"/>
    <dgm:cxn modelId="{7E7C131D-1298-426F-9491-2997B2CC5CD0}" type="presParOf" srcId="{3B7FFA93-206D-4B0C-B757-32A5D2298453}" destId="{91DC4D87-3FAC-469F-A3C8-4F96FBDAB299}" srcOrd="6" destOrd="0" presId="urn:microsoft.com/office/officeart/2005/8/layout/cycle2"/>
    <dgm:cxn modelId="{11947CF5-2BC2-44C8-8BD2-142BEB6545AE}" type="presParOf" srcId="{3B7FFA93-206D-4B0C-B757-32A5D2298453}" destId="{E918221B-BA55-4D1C-B8E5-6315F805E659}" srcOrd="7" destOrd="0" presId="urn:microsoft.com/office/officeart/2005/8/layout/cycle2"/>
    <dgm:cxn modelId="{D7C7D6B2-8649-412B-B38B-C2B585CE305E}" type="presParOf" srcId="{E918221B-BA55-4D1C-B8E5-6315F805E659}" destId="{80A41A23-FB65-4D29-B731-72B3BF05AC7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64F89-50E3-45BA-96B0-6D25E7FB61EE}">
      <dsp:nvSpPr>
        <dsp:cNvPr id="0" name=""/>
        <dsp:cNvSpPr/>
      </dsp:nvSpPr>
      <dsp:spPr>
        <a:xfrm>
          <a:off x="5014399" y="-53598"/>
          <a:ext cx="1334399" cy="1334399"/>
        </a:xfrm>
        <a:prstGeom prst="ellipse">
          <a:avLst/>
        </a:prstGeom>
        <a:solidFill>
          <a:srgbClr val="0060B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US" sz="6200" kern="1200" dirty="0"/>
        </a:p>
      </dsp:txBody>
      <dsp:txXfrm>
        <a:off x="5209817" y="141820"/>
        <a:ext cx="943563" cy="943563"/>
      </dsp:txXfrm>
    </dsp:sp>
    <dsp:sp modelId="{F3FF4737-55B7-4C61-BED5-6DEACD6BD5D1}">
      <dsp:nvSpPr>
        <dsp:cNvPr id="0" name=""/>
        <dsp:cNvSpPr/>
      </dsp:nvSpPr>
      <dsp:spPr>
        <a:xfrm rot="2700000">
          <a:off x="6205427" y="1089193"/>
          <a:ext cx="353889" cy="450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220975" y="1141729"/>
        <a:ext cx="247722" cy="270215"/>
      </dsp:txXfrm>
    </dsp:sp>
    <dsp:sp modelId="{F280D385-1495-41CF-BEC1-5337C669AF74}">
      <dsp:nvSpPr>
        <dsp:cNvPr id="0" name=""/>
        <dsp:cNvSpPr/>
      </dsp:nvSpPr>
      <dsp:spPr>
        <a:xfrm>
          <a:off x="6430109" y="1362110"/>
          <a:ext cx="1334399" cy="1334399"/>
        </a:xfrm>
        <a:prstGeom prst="ellipse">
          <a:avLst/>
        </a:prstGeom>
        <a:solidFill>
          <a:srgbClr val="0060B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US" sz="6200" kern="1200" dirty="0"/>
        </a:p>
      </dsp:txBody>
      <dsp:txXfrm>
        <a:off x="6625527" y="1557528"/>
        <a:ext cx="943563" cy="943563"/>
      </dsp:txXfrm>
    </dsp:sp>
    <dsp:sp modelId="{31D63116-119D-4C93-BF38-36E9E8277DB9}">
      <dsp:nvSpPr>
        <dsp:cNvPr id="0" name=""/>
        <dsp:cNvSpPr/>
      </dsp:nvSpPr>
      <dsp:spPr>
        <a:xfrm rot="8100000">
          <a:off x="6286093" y="2467388"/>
          <a:ext cx="295914" cy="450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6361866" y="2526074"/>
        <a:ext cx="207140" cy="270215"/>
      </dsp:txXfrm>
    </dsp:sp>
    <dsp:sp modelId="{BD4701AA-CCE3-4912-93C3-7C7B177DC2AB}">
      <dsp:nvSpPr>
        <dsp:cNvPr id="0" name=""/>
        <dsp:cNvSpPr/>
      </dsp:nvSpPr>
      <dsp:spPr>
        <a:xfrm>
          <a:off x="4905012" y="2668432"/>
          <a:ext cx="1553173" cy="1553173"/>
        </a:xfrm>
        <a:prstGeom prst="ellipse">
          <a:avLst/>
        </a:prstGeom>
        <a:solidFill>
          <a:srgbClr val="0060B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32469" y="2895889"/>
        <a:ext cx="1098259" cy="1098259"/>
      </dsp:txXfrm>
    </dsp:sp>
    <dsp:sp modelId="{3227E947-8235-4FDE-84B7-8B5805BC026B}">
      <dsp:nvSpPr>
        <dsp:cNvPr id="0" name=""/>
        <dsp:cNvSpPr/>
      </dsp:nvSpPr>
      <dsp:spPr>
        <a:xfrm rot="13500000">
          <a:off x="4793035" y="2479232"/>
          <a:ext cx="295914" cy="450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4868808" y="2600690"/>
        <a:ext cx="207140" cy="270215"/>
      </dsp:txXfrm>
    </dsp:sp>
    <dsp:sp modelId="{91DC4D87-3FAC-469F-A3C8-4F96FBDAB299}">
      <dsp:nvSpPr>
        <dsp:cNvPr id="0" name=""/>
        <dsp:cNvSpPr/>
      </dsp:nvSpPr>
      <dsp:spPr>
        <a:xfrm>
          <a:off x="3598690" y="1362110"/>
          <a:ext cx="1334399" cy="1334399"/>
        </a:xfrm>
        <a:prstGeom prst="ellipse">
          <a:avLst/>
        </a:prstGeom>
        <a:solidFill>
          <a:srgbClr val="0060B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latin typeface="Calibri"/>
          </a:endParaRPr>
        </a:p>
      </dsp:txBody>
      <dsp:txXfrm>
        <a:off x="3794108" y="1557528"/>
        <a:ext cx="943563" cy="943563"/>
      </dsp:txXfrm>
    </dsp:sp>
    <dsp:sp modelId="{E918221B-BA55-4D1C-B8E5-6315F805E659}">
      <dsp:nvSpPr>
        <dsp:cNvPr id="0" name=""/>
        <dsp:cNvSpPr/>
      </dsp:nvSpPr>
      <dsp:spPr>
        <a:xfrm rot="18900000">
          <a:off x="4789717" y="1103357"/>
          <a:ext cx="353889" cy="450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4805265" y="1230965"/>
        <a:ext cx="247722" cy="2702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4/23/2025</a:t>
            </a:fld>
            <a:endParaRPr lang="en-US" dirty="0"/>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dirty="0"/>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dirty="0"/>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dirty="0"/>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dirty="0"/>
          </a:p>
        </p:txBody>
      </p:sp>
    </p:spTree>
    <p:extLst>
      <p:ext uri="{BB962C8B-B14F-4D97-AF65-F5344CB8AC3E}">
        <p14:creationId xmlns:p14="http://schemas.microsoft.com/office/powerpoint/2010/main" val="386868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dirty="0"/>
          </a:p>
        </p:txBody>
      </p:sp>
    </p:spTree>
    <p:extLst>
      <p:ext uri="{BB962C8B-B14F-4D97-AF65-F5344CB8AC3E}">
        <p14:creationId xmlns:p14="http://schemas.microsoft.com/office/powerpoint/2010/main" val="253336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dirty="0"/>
          </a:p>
        </p:txBody>
      </p:sp>
    </p:spTree>
    <p:extLst>
      <p:ext uri="{BB962C8B-B14F-4D97-AF65-F5344CB8AC3E}">
        <p14:creationId xmlns:p14="http://schemas.microsoft.com/office/powerpoint/2010/main" val="410599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dirty="0"/>
          </a:p>
        </p:txBody>
      </p:sp>
    </p:spTree>
    <p:extLst>
      <p:ext uri="{BB962C8B-B14F-4D97-AF65-F5344CB8AC3E}">
        <p14:creationId xmlns:p14="http://schemas.microsoft.com/office/powerpoint/2010/main" val="29176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dirty="0"/>
          </a:p>
        </p:txBody>
      </p:sp>
    </p:spTree>
    <p:extLst>
      <p:ext uri="{BB962C8B-B14F-4D97-AF65-F5344CB8AC3E}">
        <p14:creationId xmlns:p14="http://schemas.microsoft.com/office/powerpoint/2010/main" val="207756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dirty="0"/>
          </a:p>
        </p:txBody>
      </p:sp>
    </p:spTree>
    <p:extLst>
      <p:ext uri="{BB962C8B-B14F-4D97-AF65-F5344CB8AC3E}">
        <p14:creationId xmlns:p14="http://schemas.microsoft.com/office/powerpoint/2010/main" val="19987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dirty="0"/>
          </a:p>
        </p:txBody>
      </p:sp>
    </p:spTree>
    <p:extLst>
      <p:ext uri="{BB962C8B-B14F-4D97-AF65-F5344CB8AC3E}">
        <p14:creationId xmlns:p14="http://schemas.microsoft.com/office/powerpoint/2010/main" val="218508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dirty="0"/>
          </a:p>
        </p:txBody>
      </p:sp>
    </p:spTree>
    <p:extLst>
      <p:ext uri="{BB962C8B-B14F-4D97-AF65-F5344CB8AC3E}">
        <p14:creationId xmlns:p14="http://schemas.microsoft.com/office/powerpoint/2010/main" val="185096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dirty="0"/>
          </a:p>
        </p:txBody>
      </p:sp>
    </p:spTree>
    <p:extLst>
      <p:ext uri="{BB962C8B-B14F-4D97-AF65-F5344CB8AC3E}">
        <p14:creationId xmlns:p14="http://schemas.microsoft.com/office/powerpoint/2010/main" val="386035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19</a:t>
            </a:fld>
            <a:endParaRPr lang="en-US" dirty="0"/>
          </a:p>
        </p:txBody>
      </p:sp>
    </p:spTree>
    <p:extLst>
      <p:ext uri="{BB962C8B-B14F-4D97-AF65-F5344CB8AC3E}">
        <p14:creationId xmlns:p14="http://schemas.microsoft.com/office/powerpoint/2010/main" val="315936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dirty="0"/>
          </a:p>
        </p:txBody>
      </p:sp>
    </p:spTree>
    <p:extLst>
      <p:ext uri="{BB962C8B-B14F-4D97-AF65-F5344CB8AC3E}">
        <p14:creationId xmlns:p14="http://schemas.microsoft.com/office/powerpoint/2010/main" val="179707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20</a:t>
            </a:fld>
            <a:endParaRPr lang="en-US" dirty="0"/>
          </a:p>
        </p:txBody>
      </p:sp>
    </p:spTree>
    <p:extLst>
      <p:ext uri="{BB962C8B-B14F-4D97-AF65-F5344CB8AC3E}">
        <p14:creationId xmlns:p14="http://schemas.microsoft.com/office/powerpoint/2010/main" val="111739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dirty="0"/>
          </a:p>
        </p:txBody>
      </p:sp>
    </p:spTree>
    <p:extLst>
      <p:ext uri="{BB962C8B-B14F-4D97-AF65-F5344CB8AC3E}">
        <p14:creationId xmlns:p14="http://schemas.microsoft.com/office/powerpoint/2010/main" val="2949043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dirty="0"/>
          </a:p>
        </p:txBody>
      </p:sp>
    </p:spTree>
    <p:extLst>
      <p:ext uri="{BB962C8B-B14F-4D97-AF65-F5344CB8AC3E}">
        <p14:creationId xmlns:p14="http://schemas.microsoft.com/office/powerpoint/2010/main" val="125166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23</a:t>
            </a:fld>
            <a:endParaRPr lang="en-US" dirty="0"/>
          </a:p>
        </p:txBody>
      </p:sp>
    </p:spTree>
    <p:extLst>
      <p:ext uri="{BB962C8B-B14F-4D97-AF65-F5344CB8AC3E}">
        <p14:creationId xmlns:p14="http://schemas.microsoft.com/office/powerpoint/2010/main" val="370421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24</a:t>
            </a:fld>
            <a:endParaRPr lang="en-US" dirty="0"/>
          </a:p>
        </p:txBody>
      </p:sp>
    </p:spTree>
    <p:extLst>
      <p:ext uri="{BB962C8B-B14F-4D97-AF65-F5344CB8AC3E}">
        <p14:creationId xmlns:p14="http://schemas.microsoft.com/office/powerpoint/2010/main" val="678751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25</a:t>
            </a:fld>
            <a:endParaRPr lang="en-US" dirty="0"/>
          </a:p>
        </p:txBody>
      </p:sp>
    </p:spTree>
    <p:extLst>
      <p:ext uri="{BB962C8B-B14F-4D97-AF65-F5344CB8AC3E}">
        <p14:creationId xmlns:p14="http://schemas.microsoft.com/office/powerpoint/2010/main" val="2258491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dirty="0"/>
          </a:p>
        </p:txBody>
      </p:sp>
    </p:spTree>
    <p:extLst>
      <p:ext uri="{BB962C8B-B14F-4D97-AF65-F5344CB8AC3E}">
        <p14:creationId xmlns:p14="http://schemas.microsoft.com/office/powerpoint/2010/main" val="592606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dirty="0"/>
          </a:p>
        </p:txBody>
      </p:sp>
    </p:spTree>
    <p:extLst>
      <p:ext uri="{BB962C8B-B14F-4D97-AF65-F5344CB8AC3E}">
        <p14:creationId xmlns:p14="http://schemas.microsoft.com/office/powerpoint/2010/main" val="1628711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28</a:t>
            </a:fld>
            <a:endParaRPr lang="en-US" dirty="0"/>
          </a:p>
        </p:txBody>
      </p:sp>
    </p:spTree>
    <p:extLst>
      <p:ext uri="{BB962C8B-B14F-4D97-AF65-F5344CB8AC3E}">
        <p14:creationId xmlns:p14="http://schemas.microsoft.com/office/powerpoint/2010/main" val="133572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29</a:t>
            </a:fld>
            <a:endParaRPr lang="en-US" dirty="0"/>
          </a:p>
        </p:txBody>
      </p:sp>
    </p:spTree>
    <p:extLst>
      <p:ext uri="{BB962C8B-B14F-4D97-AF65-F5344CB8AC3E}">
        <p14:creationId xmlns:p14="http://schemas.microsoft.com/office/powerpoint/2010/main" val="221406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dirty="0"/>
          </a:p>
        </p:txBody>
      </p:sp>
    </p:spTree>
    <p:extLst>
      <p:ext uri="{BB962C8B-B14F-4D97-AF65-F5344CB8AC3E}">
        <p14:creationId xmlns:p14="http://schemas.microsoft.com/office/powerpoint/2010/main" val="2422035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30</a:t>
            </a:fld>
            <a:endParaRPr lang="en-US" dirty="0"/>
          </a:p>
        </p:txBody>
      </p:sp>
    </p:spTree>
    <p:extLst>
      <p:ext uri="{BB962C8B-B14F-4D97-AF65-F5344CB8AC3E}">
        <p14:creationId xmlns:p14="http://schemas.microsoft.com/office/powerpoint/2010/main" val="403688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31</a:t>
            </a:fld>
            <a:endParaRPr lang="en-US" dirty="0"/>
          </a:p>
        </p:txBody>
      </p:sp>
    </p:spTree>
    <p:extLst>
      <p:ext uri="{BB962C8B-B14F-4D97-AF65-F5344CB8AC3E}">
        <p14:creationId xmlns:p14="http://schemas.microsoft.com/office/powerpoint/2010/main" val="850032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32</a:t>
            </a:fld>
            <a:endParaRPr lang="en-US" dirty="0"/>
          </a:p>
        </p:txBody>
      </p:sp>
    </p:spTree>
    <p:extLst>
      <p:ext uri="{BB962C8B-B14F-4D97-AF65-F5344CB8AC3E}">
        <p14:creationId xmlns:p14="http://schemas.microsoft.com/office/powerpoint/2010/main" val="2385110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33</a:t>
            </a:fld>
            <a:endParaRPr lang="en-US" dirty="0"/>
          </a:p>
        </p:txBody>
      </p:sp>
    </p:spTree>
    <p:extLst>
      <p:ext uri="{BB962C8B-B14F-4D97-AF65-F5344CB8AC3E}">
        <p14:creationId xmlns:p14="http://schemas.microsoft.com/office/powerpoint/2010/main" val="3361083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34</a:t>
            </a:fld>
            <a:endParaRPr lang="en-US" dirty="0"/>
          </a:p>
        </p:txBody>
      </p:sp>
    </p:spTree>
    <p:extLst>
      <p:ext uri="{BB962C8B-B14F-4D97-AF65-F5344CB8AC3E}">
        <p14:creationId xmlns:p14="http://schemas.microsoft.com/office/powerpoint/2010/main" val="265877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35</a:t>
            </a:fld>
            <a:endParaRPr lang="en-US" dirty="0"/>
          </a:p>
        </p:txBody>
      </p:sp>
    </p:spTree>
    <p:extLst>
      <p:ext uri="{BB962C8B-B14F-4D97-AF65-F5344CB8AC3E}">
        <p14:creationId xmlns:p14="http://schemas.microsoft.com/office/powerpoint/2010/main" val="32996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dirty="0"/>
          </a:p>
        </p:txBody>
      </p:sp>
    </p:spTree>
    <p:extLst>
      <p:ext uri="{BB962C8B-B14F-4D97-AF65-F5344CB8AC3E}">
        <p14:creationId xmlns:p14="http://schemas.microsoft.com/office/powerpoint/2010/main" val="208756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dirty="0"/>
          </a:p>
        </p:txBody>
      </p:sp>
    </p:spTree>
    <p:extLst>
      <p:ext uri="{BB962C8B-B14F-4D97-AF65-F5344CB8AC3E}">
        <p14:creationId xmlns:p14="http://schemas.microsoft.com/office/powerpoint/2010/main" val="399558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dirty="0"/>
          </a:p>
        </p:txBody>
      </p:sp>
    </p:spTree>
    <p:extLst>
      <p:ext uri="{BB962C8B-B14F-4D97-AF65-F5344CB8AC3E}">
        <p14:creationId xmlns:p14="http://schemas.microsoft.com/office/powerpoint/2010/main" val="250454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dirty="0"/>
          </a:p>
        </p:txBody>
      </p:sp>
    </p:spTree>
    <p:extLst>
      <p:ext uri="{BB962C8B-B14F-4D97-AF65-F5344CB8AC3E}">
        <p14:creationId xmlns:p14="http://schemas.microsoft.com/office/powerpoint/2010/main" val="262684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dirty="0"/>
          </a:p>
        </p:txBody>
      </p:sp>
    </p:spTree>
    <p:extLst>
      <p:ext uri="{BB962C8B-B14F-4D97-AF65-F5344CB8AC3E}">
        <p14:creationId xmlns:p14="http://schemas.microsoft.com/office/powerpoint/2010/main" val="350170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dirty="0"/>
          </a:p>
        </p:txBody>
      </p:sp>
    </p:spTree>
    <p:extLst>
      <p:ext uri="{BB962C8B-B14F-4D97-AF65-F5344CB8AC3E}">
        <p14:creationId xmlns:p14="http://schemas.microsoft.com/office/powerpoint/2010/main" val="373597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 Opening slide: Space for logo, title and body text">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268ABC62-F64E-D086-ED93-155009BB100F}"/>
              </a:ext>
              <a:ext uri="{C183D7F6-B498-43B3-948B-1728B52AA6E4}">
                <adec:decorative xmlns:adec="http://schemas.microsoft.com/office/drawing/2017/decorative" val="1"/>
              </a:ext>
            </a:extLst>
          </p:cNvPr>
          <p:cNvSpPr>
            <a:spLocks/>
          </p:cNvSpPr>
          <p:nvPr userDrawn="1"/>
        </p:nvSpPr>
        <p:spPr>
          <a:xfrm>
            <a:off x="92161" y="1676418"/>
            <a:ext cx="2938120" cy="4571982"/>
          </a:xfrm>
          <a:prstGeom prst="rect">
            <a:avLst/>
          </a:prstGeom>
          <a:gradFill flip="none" rotWithShape="1">
            <a:gsLst>
              <a:gs pos="0">
                <a:srgbClr val="9FE1FF"/>
              </a:gs>
              <a:gs pos="10000">
                <a:srgbClr val="FFFFFF"/>
              </a:gs>
              <a:gs pos="71000">
                <a:srgbClr val="FFFFFF"/>
              </a:gs>
              <a:gs pos="83000">
                <a:srgbClr val="93DEFF"/>
              </a:gs>
              <a:gs pos="100000">
                <a:srgbClr val="FFFFFF"/>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3414157" y="1156648"/>
            <a:ext cx="8192942" cy="1907022"/>
          </a:xfrm>
        </p:spPr>
        <p:txBody>
          <a:bodyPr lIns="0" tIns="457200" anchor="ctr">
            <a:noAutofit/>
          </a:bodyPr>
          <a:lstStyle>
            <a:lvl1pPr algn="l">
              <a:defRPr sz="3600" spc="200" baseline="0">
                <a:solidFill>
                  <a:srgbClr val="10182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090423-9E1A-DCF3-4D90-27023E53B38D}"/>
              </a:ext>
            </a:extLst>
          </p:cNvPr>
          <p:cNvSpPr>
            <a:spLocks noGrp="1"/>
          </p:cNvSpPr>
          <p:nvPr>
            <p:ph type="body" sz="quarter" idx="10"/>
          </p:nvPr>
        </p:nvSpPr>
        <p:spPr>
          <a:xfrm>
            <a:off x="3414156" y="3180472"/>
            <a:ext cx="8193643" cy="2534528"/>
          </a:xfrm>
          <a:prstGeom prst="rect">
            <a:avLst/>
          </a:prstGeom>
        </p:spPr>
        <p:txBody>
          <a:bodyPr/>
          <a:lstStyle>
            <a:lvl1pPr marL="0" indent="0" algn="l">
              <a:buFont typeface="Arial" panose="020B0604020202020204" pitchFamily="34" charse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7" name="Text Placeholder 3">
            <a:extLst>
              <a:ext uri="{FF2B5EF4-FFF2-40B4-BE49-F238E27FC236}">
                <a16:creationId xmlns:a16="http://schemas.microsoft.com/office/drawing/2014/main" id="{BD0D09D0-A39B-4E1A-D5AF-76A6E2568209}"/>
              </a:ext>
            </a:extLst>
          </p:cNvPr>
          <p:cNvSpPr>
            <a:spLocks noGrp="1"/>
          </p:cNvSpPr>
          <p:nvPr>
            <p:ph type="body" sz="quarter" idx="11"/>
          </p:nvPr>
        </p:nvSpPr>
        <p:spPr>
          <a:xfrm>
            <a:off x="92075" y="2891912"/>
            <a:ext cx="2938463" cy="2534528"/>
          </a:xfrm>
        </p:spPr>
        <p:txBody>
          <a:bodyPr/>
          <a:lstStyle>
            <a:lvl1pPr marL="0" inden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5" name="Picture Placeholder 1" descr="Picture 1">
            <a:extLst>
              <a:ext uri="{FF2B5EF4-FFF2-40B4-BE49-F238E27FC236}">
                <a16:creationId xmlns:a16="http://schemas.microsoft.com/office/drawing/2014/main" id="{234AE102-9263-0CD6-27C1-191F0255C16C}"/>
              </a:ext>
            </a:extLst>
          </p:cNvPr>
          <p:cNvSpPr>
            <a:spLocks noGrp="1"/>
          </p:cNvSpPr>
          <p:nvPr>
            <p:ph type="pic" sz="quarter" idx="12"/>
          </p:nvPr>
        </p:nvSpPr>
        <p:spPr>
          <a:xfrm>
            <a:off x="177782" y="1156648"/>
            <a:ext cx="2852755" cy="1466267"/>
          </a:xfrm>
        </p:spPr>
        <p:txBody>
          <a:bodyPr/>
          <a:lstStyle>
            <a:lvl1pPr marL="0" indent="0">
              <a:buNone/>
              <a:defRPr/>
            </a:lvl1pPr>
          </a:lstStyle>
          <a:p>
            <a:endParaRPr lang="en-US" dirty="0"/>
          </a:p>
        </p:txBody>
      </p:sp>
    </p:spTree>
    <p:extLst>
      <p:ext uri="{BB962C8B-B14F-4D97-AF65-F5344CB8AC3E}">
        <p14:creationId xmlns:p14="http://schemas.microsoft.com/office/powerpoint/2010/main" val="1533841159"/>
      </p:ext>
    </p:extLst>
  </p:cSld>
  <p:clrMapOvr>
    <a:masterClrMapping/>
  </p:clrMapOvr>
  <p:extLst>
    <p:ext uri="{DCECCB84-F9BA-43D5-87BE-67443E8EF086}">
      <p15:sldGuideLst xmlns:p15="http://schemas.microsoft.com/office/powerpoint/2012/main">
        <p15:guide id="1" pos="984"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Title, 2 subtitles,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5280596"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3071958"/>
            <a:ext cx="5291328"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0" name="Text Placeholder 2">
            <a:extLst>
              <a:ext uri="{FF2B5EF4-FFF2-40B4-BE49-F238E27FC236}">
                <a16:creationId xmlns:a16="http://schemas.microsoft.com/office/drawing/2014/main" id="{BD53D787-EB48-0FDA-A6EB-49BF0956CCBA}"/>
              </a:ext>
            </a:extLst>
          </p:cNvPr>
          <p:cNvSpPr>
            <a:spLocks noGrp="1"/>
          </p:cNvSpPr>
          <p:nvPr>
            <p:ph type="body" idx="11"/>
          </p:nvPr>
        </p:nvSpPr>
        <p:spPr>
          <a:xfrm>
            <a:off x="6112738" y="2417928"/>
            <a:ext cx="5280596"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6">
            <a:extLst>
              <a:ext uri="{FF2B5EF4-FFF2-40B4-BE49-F238E27FC236}">
                <a16:creationId xmlns:a16="http://schemas.microsoft.com/office/drawing/2014/main" id="{74738E0E-62FF-7565-DE26-16E617A712FB}"/>
              </a:ext>
            </a:extLst>
          </p:cNvPr>
          <p:cNvSpPr>
            <a:spLocks noGrp="1"/>
          </p:cNvSpPr>
          <p:nvPr>
            <p:ph type="body" sz="quarter" idx="12"/>
          </p:nvPr>
        </p:nvSpPr>
        <p:spPr>
          <a:xfrm>
            <a:off x="6106229" y="3087743"/>
            <a:ext cx="5291328"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2737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b - Title, sub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10968260" cy="583735"/>
          </a:xfrm>
          <a:prstGeom prst="rect">
            <a:avLst/>
          </a:prstGeom>
        </p:spPr>
        <p:txBody>
          <a:bodyPr anchor="ctr"/>
          <a:lstStyle>
            <a:lvl1pPr marL="0" indent="0">
              <a:lnSpc>
                <a:spcPct val="9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599" y="3071958"/>
            <a:ext cx="10978993"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4271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 Title and blank spac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Picture Placeholder 3" descr="Place holder for 1 big graphic placed on the center.">
            <a:extLst>
              <a:ext uri="{FF2B5EF4-FFF2-40B4-BE49-F238E27FC236}">
                <a16:creationId xmlns:a16="http://schemas.microsoft.com/office/drawing/2014/main" id="{F1284B52-48E4-B7CE-253A-20E8A8B831D3}"/>
              </a:ext>
            </a:extLst>
          </p:cNvPr>
          <p:cNvSpPr>
            <a:spLocks noGrp="1"/>
          </p:cNvSpPr>
          <p:nvPr>
            <p:ph type="pic" sz="quarter" idx="12"/>
          </p:nvPr>
        </p:nvSpPr>
        <p:spPr>
          <a:xfrm>
            <a:off x="609601" y="2535022"/>
            <a:ext cx="10981882" cy="3713377"/>
          </a:xfrm>
          <a:ln w="1270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6 - Title and blank space for a video">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Media Placeholder 3" descr="Place holder for media, video (1) placed on the center.">
            <a:extLst>
              <a:ext uri="{FF2B5EF4-FFF2-40B4-BE49-F238E27FC236}">
                <a16:creationId xmlns:a16="http://schemas.microsoft.com/office/drawing/2014/main" id="{05CBB458-4522-04DE-D2A9-BC0C25E7A78C}"/>
              </a:ext>
            </a:extLst>
          </p:cNvPr>
          <p:cNvSpPr>
            <a:spLocks noGrp="1"/>
          </p:cNvSpPr>
          <p:nvPr>
            <p:ph type="media" sz="quarter" idx="10"/>
          </p:nvPr>
        </p:nvSpPr>
        <p:spPr>
          <a:xfrm>
            <a:off x="2397209" y="2400300"/>
            <a:ext cx="7377113" cy="3848100"/>
          </a:xfrm>
          <a:ln>
            <a:solidFill>
              <a:schemeClr val="bg1">
                <a:lumMod val="50000"/>
              </a:schemeClr>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139665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6 - Title and blank space for a tabl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7" name="Table Placeholder 6" descr="Place holder for a table placed on the center.">
            <a:extLst>
              <a:ext uri="{FF2B5EF4-FFF2-40B4-BE49-F238E27FC236}">
                <a16:creationId xmlns:a16="http://schemas.microsoft.com/office/drawing/2014/main" id="{539594D5-2EA1-8308-878B-20FF6928A325}"/>
              </a:ext>
            </a:extLst>
          </p:cNvPr>
          <p:cNvSpPr>
            <a:spLocks noGrp="1"/>
          </p:cNvSpPr>
          <p:nvPr>
            <p:ph type="tbl" sz="quarter" idx="10"/>
          </p:nvPr>
        </p:nvSpPr>
        <p:spPr>
          <a:xfrm>
            <a:off x="612775" y="2400300"/>
            <a:ext cx="10979150" cy="3848100"/>
          </a:xfrm>
          <a:ln w="1905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42464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6 - Title and blank space for a chart">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4" name="Chart Placeholder 3" descr="Place holder for a chart placed on the center.">
            <a:extLst>
              <a:ext uri="{FF2B5EF4-FFF2-40B4-BE49-F238E27FC236}">
                <a16:creationId xmlns:a16="http://schemas.microsoft.com/office/drawing/2014/main" id="{FC5B6137-9B9E-E32D-B202-DB998E6988FE}"/>
              </a:ext>
            </a:extLst>
          </p:cNvPr>
          <p:cNvSpPr>
            <a:spLocks noGrp="1"/>
          </p:cNvSpPr>
          <p:nvPr>
            <p:ph type="chart" sz="quarter" idx="10"/>
          </p:nvPr>
        </p:nvSpPr>
        <p:spPr>
          <a:xfrm>
            <a:off x="609600" y="2400300"/>
            <a:ext cx="10982325" cy="3848100"/>
          </a:xfrm>
          <a:ln w="1905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316218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 Closing slide: space for logo at top, title and body text center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E0EE3E1A-3892-12C4-CD2F-B776ED7BD2AA}"/>
              </a:ext>
            </a:extLst>
          </p:cNvPr>
          <p:cNvSpPr>
            <a:spLocks noGrp="1"/>
          </p:cNvSpPr>
          <p:nvPr>
            <p:ph type="body" sz="quarter" idx="10"/>
          </p:nvPr>
        </p:nvSpPr>
        <p:spPr>
          <a:xfrm>
            <a:off x="606425" y="3810000"/>
            <a:ext cx="11001375" cy="2438400"/>
          </a:xfrm>
          <a:prstGeom prst="rect">
            <a:avLst/>
          </a:prstGeom>
        </p:spPr>
        <p:txBody>
          <a:bodyPr/>
          <a:lstStyle>
            <a:lvl1pPr marL="0" indent="0" algn="ctr">
              <a:buSzPct val="108000"/>
              <a:buNone/>
              <a:defRPr/>
            </a:lvl1pPr>
          </a:lstStyle>
          <a:p>
            <a:pPr lvl="0"/>
            <a:r>
              <a:rPr lang="en-US" dirty="0"/>
              <a:t>Click to edit Master text styles</a:t>
            </a:r>
          </a:p>
        </p:txBody>
      </p:sp>
    </p:spTree>
    <p:extLst>
      <p:ext uri="{BB962C8B-B14F-4D97-AF65-F5344CB8AC3E}">
        <p14:creationId xmlns:p14="http://schemas.microsoft.com/office/powerpoint/2010/main" val="36836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9030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 - Title, space for logo at the top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90" y="1170638"/>
            <a:ext cx="7889956"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8268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Picture Placeholder 3" descr="Place holder for small graphic placed at the top-right of the title.">
            <a:extLst>
              <a:ext uri="{FF2B5EF4-FFF2-40B4-BE49-F238E27FC236}">
                <a16:creationId xmlns:a16="http://schemas.microsoft.com/office/drawing/2014/main" id="{66E67016-BAD6-636F-268F-C2AAE6736018}"/>
              </a:ext>
            </a:extLst>
          </p:cNvPr>
          <p:cNvSpPr>
            <a:spLocks noGrp="1"/>
          </p:cNvSpPr>
          <p:nvPr>
            <p:ph type="pic" sz="quarter" idx="11"/>
          </p:nvPr>
        </p:nvSpPr>
        <p:spPr>
          <a:xfrm>
            <a:off x="9495432" y="1168400"/>
            <a:ext cx="2095500" cy="1154113"/>
          </a:xfrm>
          <a:ln w="1905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186284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for graphic placed on the right side of the content box.">
            <a:extLst>
              <a:ext uri="{FF2B5EF4-FFF2-40B4-BE49-F238E27FC236}">
                <a16:creationId xmlns:a16="http://schemas.microsoft.com/office/drawing/2014/main" id="{61709074-C458-EBDC-E8E7-ED3647E2FFAF}"/>
              </a:ext>
            </a:extLst>
          </p:cNvPr>
          <p:cNvSpPr>
            <a:spLocks noGrp="1"/>
          </p:cNvSpPr>
          <p:nvPr>
            <p:ph type="pic" sz="quarter" idx="12"/>
          </p:nvPr>
        </p:nvSpPr>
        <p:spPr>
          <a:xfrm>
            <a:off x="7235897" y="2567348"/>
            <a:ext cx="4355586" cy="2742304"/>
          </a:xfrm>
          <a:ln w="1270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95391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 - Title, body text (bigger), space for 2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1640"/>
            <a:ext cx="10978994" cy="1159834"/>
          </a:xfrm>
        </p:spPr>
        <p:txBody>
          <a:bodyPr lIns="0"/>
          <a:lstStyle/>
          <a:p>
            <a:r>
              <a:rPr lang="en-US" dirty="0"/>
              <a:t>Click to edit Master title style</a:t>
            </a:r>
          </a:p>
        </p:txBody>
      </p:sp>
      <p:sp>
        <p:nvSpPr>
          <p:cNvPr id="4" name="Text Placeholder 3">
            <a:extLst>
              <a:ext uri="{FF2B5EF4-FFF2-40B4-BE49-F238E27FC236}">
                <a16:creationId xmlns:a16="http://schemas.microsoft.com/office/drawing/2014/main" id="{92732466-BF6C-643A-FCF7-1F74CBFDF87D}"/>
              </a:ext>
            </a:extLst>
          </p:cNvPr>
          <p:cNvSpPr>
            <a:spLocks noGrp="1"/>
          </p:cNvSpPr>
          <p:nvPr>
            <p:ph type="body" sz="quarter" idx="10"/>
          </p:nvPr>
        </p:nvSpPr>
        <p:spPr>
          <a:xfrm>
            <a:off x="616974" y="2422422"/>
            <a:ext cx="856186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descr="Place holder 1 for 1 small graphic placed on the right side of the content box, Place holder for graphic placed on the right side of the content box, column 1, row 1.">
            <a:extLst>
              <a:ext uri="{FF2B5EF4-FFF2-40B4-BE49-F238E27FC236}">
                <a16:creationId xmlns:a16="http://schemas.microsoft.com/office/drawing/2014/main" id="{7B3BAD8A-461A-92C5-A48B-030E89E94FCC}"/>
              </a:ext>
            </a:extLst>
          </p:cNvPr>
          <p:cNvSpPr>
            <a:spLocks noGrp="1"/>
          </p:cNvSpPr>
          <p:nvPr>
            <p:ph type="pic" sz="quarter" idx="12"/>
          </p:nvPr>
        </p:nvSpPr>
        <p:spPr>
          <a:xfrm>
            <a:off x="9832678" y="2535023"/>
            <a:ext cx="1724152" cy="1153461"/>
          </a:xfrm>
          <a:ln w="12700">
            <a:solidFill>
              <a:schemeClr val="tx1"/>
            </a:solidFill>
          </a:ln>
        </p:spPr>
        <p:txBody>
          <a:bodyPr/>
          <a:lstStyle>
            <a:lvl1pPr marL="0" indent="0">
              <a:buNone/>
              <a:defRPr/>
            </a:lvl1pPr>
          </a:lstStyle>
          <a:p>
            <a:endParaRPr lang="en-US" dirty="0"/>
          </a:p>
        </p:txBody>
      </p:sp>
      <p:sp>
        <p:nvSpPr>
          <p:cNvPr id="5" name="Picture Placeholder 3" descr="Place holder 2 for 1 small graphic placed on the right side of the content box, column 1, row 2.">
            <a:extLst>
              <a:ext uri="{FF2B5EF4-FFF2-40B4-BE49-F238E27FC236}">
                <a16:creationId xmlns:a16="http://schemas.microsoft.com/office/drawing/2014/main" id="{4ADD3FB1-531D-992B-BB31-9A4D677D5E12}"/>
              </a:ext>
            </a:extLst>
          </p:cNvPr>
          <p:cNvSpPr>
            <a:spLocks noGrp="1"/>
          </p:cNvSpPr>
          <p:nvPr>
            <p:ph type="pic" sz="quarter" idx="14"/>
          </p:nvPr>
        </p:nvSpPr>
        <p:spPr>
          <a:xfrm>
            <a:off x="9850874" y="3877976"/>
            <a:ext cx="1724152" cy="1153461"/>
          </a:xfrm>
          <a:ln w="1270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4316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7028596" y="2535023"/>
            <a:ext cx="1724152" cy="1153461"/>
          </a:xfrm>
          <a:ln w="12700">
            <a:solidFill>
              <a:schemeClr val="tx1"/>
            </a:solidFill>
          </a:ln>
        </p:spPr>
        <p:txBody>
          <a:bodyPr/>
          <a:lstStyle>
            <a:lvl1pPr marL="0" indent="0">
              <a:buNone/>
              <a:defRPr/>
            </a:lvl1pPr>
          </a:lstStyle>
          <a:p>
            <a:endParaRPr lang="en-US" dirty="0"/>
          </a:p>
        </p:txBody>
      </p:sp>
      <p:sp>
        <p:nvSpPr>
          <p:cNvPr id="4" name="Picture Placeholder 3" descr="Place holder for graphic placed on the right side of the content box, column 2">
            <a:extLst>
              <a:ext uri="{FF2B5EF4-FFF2-40B4-BE49-F238E27FC236}">
                <a16:creationId xmlns:a16="http://schemas.microsoft.com/office/drawing/2014/main" id="{F3511A5F-68FD-FF76-C581-E992D19DFA8D}"/>
              </a:ext>
            </a:extLst>
          </p:cNvPr>
          <p:cNvSpPr>
            <a:spLocks noGrp="1"/>
          </p:cNvSpPr>
          <p:nvPr>
            <p:ph type="pic" sz="quarter" idx="13"/>
          </p:nvPr>
        </p:nvSpPr>
        <p:spPr>
          <a:xfrm>
            <a:off x="9405581" y="2548671"/>
            <a:ext cx="1724152" cy="1153461"/>
          </a:xfrm>
          <a:ln w="12700">
            <a:solidFill>
              <a:schemeClr val="tx1"/>
            </a:solidFill>
          </a:ln>
        </p:spPr>
        <p:txBody>
          <a:bodyPr/>
          <a:lstStyle>
            <a:lvl1pPr marL="0" indent="0">
              <a:buNone/>
              <a:defRPr/>
            </a:lvl1pPr>
          </a:lstStyle>
          <a:p>
            <a:endParaRPr lang="en-US" dirty="0"/>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7046792" y="3877976"/>
            <a:ext cx="1724152" cy="1153461"/>
          </a:xfrm>
          <a:ln w="12700">
            <a:solidFill>
              <a:schemeClr val="tx1"/>
            </a:solidFill>
          </a:ln>
        </p:spPr>
        <p:txBody>
          <a:bodyPr/>
          <a:lstStyle>
            <a:lvl1pPr marL="0" indent="0">
              <a:buNone/>
              <a:defRPr/>
            </a:lvl1pPr>
          </a:lstStyle>
          <a:p>
            <a:endParaRPr lang="en-US" dirty="0"/>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9409545" y="3873389"/>
            <a:ext cx="1724152" cy="1153461"/>
          </a:xfrm>
          <a:ln w="1270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91462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3 - Title, 6 body text blue bg">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1482210" y="2401103"/>
            <a:ext cx="2883310" cy="1743195"/>
          </a:xfrm>
          <a:solidFill>
            <a:srgbClr val="0060B8"/>
          </a:solidFill>
          <a:ln>
            <a:solidFill>
              <a:srgbClr val="0055A5"/>
            </a:solidFill>
          </a:ln>
        </p:spPr>
        <p:txBody>
          <a:bodyPr anchor="ctr"/>
          <a:lstStyle>
            <a:lvl1pPr marL="0" indent="0" algn="ctr">
              <a:buSzPct val="108000"/>
              <a:buFont typeface="Arial" panose="020B0604020202020204" pitchFamily="34" charset="0"/>
              <a:buNone/>
              <a:defRPr sz="3200">
                <a:solidFill>
                  <a:schemeClr val="bg1"/>
                </a:solidFill>
              </a:defRPr>
            </a:lvl1pPr>
            <a:lvl2pPr marL="228600" indent="0">
              <a:buNone/>
              <a:defRPr/>
            </a:lvl2pPr>
            <a:lvl3pPr marL="457200" indent="0">
              <a:buNone/>
              <a:defRPr/>
            </a:lvl3pPr>
            <a:lvl5pPr marL="628650" indent="0">
              <a:buNone/>
              <a:defRPr/>
            </a:lvl5pPr>
            <a:lvl6pPr marL="800100" indent="0">
              <a:buNone/>
              <a:defRPr/>
            </a:lvl6pPr>
          </a:lstStyle>
          <a:p>
            <a:pPr lvl="0"/>
            <a:r>
              <a:rPr lang="en-US" dirty="0"/>
              <a:t>Click to edit Master text styles</a:t>
            </a:r>
          </a:p>
        </p:txBody>
      </p:sp>
      <p:sp>
        <p:nvSpPr>
          <p:cNvPr id="10" name="Text Placeholder 6">
            <a:extLst>
              <a:ext uri="{FF2B5EF4-FFF2-40B4-BE49-F238E27FC236}">
                <a16:creationId xmlns:a16="http://schemas.microsoft.com/office/drawing/2014/main" id="{4C87A505-DE43-84B4-8207-92046F3FC3DA}"/>
              </a:ext>
            </a:extLst>
          </p:cNvPr>
          <p:cNvSpPr>
            <a:spLocks noGrp="1"/>
          </p:cNvSpPr>
          <p:nvPr>
            <p:ph type="body" sz="quarter" idx="11"/>
          </p:nvPr>
        </p:nvSpPr>
        <p:spPr>
          <a:xfrm>
            <a:off x="4650657" y="2401103"/>
            <a:ext cx="2883310" cy="1743195"/>
          </a:xfrm>
          <a:solidFill>
            <a:srgbClr val="0060B8"/>
          </a:solidFill>
          <a:ln>
            <a:solidFill>
              <a:srgbClr val="0055A5"/>
            </a:solidFill>
          </a:ln>
        </p:spPr>
        <p:txBody>
          <a:bodyPr anchor="ctr"/>
          <a:lstStyle>
            <a:lvl1pPr marL="0" indent="0" algn="ctr">
              <a:buSzPct val="108000"/>
              <a:buFont typeface="Arial" panose="020B0604020202020204" pitchFamily="34" charset="0"/>
              <a:buNone/>
              <a:defRPr sz="3200">
                <a:solidFill>
                  <a:schemeClr val="bg1"/>
                </a:solidFill>
              </a:defRPr>
            </a:lvl1pPr>
            <a:lvl2pPr marL="228600" indent="0">
              <a:buNone/>
              <a:defRPr/>
            </a:lvl2pPr>
            <a:lvl3pPr marL="457200" indent="0">
              <a:buNone/>
              <a:defRPr/>
            </a:lvl3pPr>
            <a:lvl5pPr marL="628650" indent="0">
              <a:buNone/>
              <a:defRPr/>
            </a:lvl5pPr>
            <a:lvl6pPr marL="800100" indent="0">
              <a:buNone/>
              <a:defRPr/>
            </a:lvl6pPr>
          </a:lstStyle>
          <a:p>
            <a:pPr lvl="0"/>
            <a:r>
              <a:rPr lang="en-US" dirty="0"/>
              <a:t>Click to edit Master text styles</a:t>
            </a:r>
          </a:p>
        </p:txBody>
      </p:sp>
      <p:sp>
        <p:nvSpPr>
          <p:cNvPr id="11" name="Text Placeholder 6">
            <a:extLst>
              <a:ext uri="{FF2B5EF4-FFF2-40B4-BE49-F238E27FC236}">
                <a16:creationId xmlns:a16="http://schemas.microsoft.com/office/drawing/2014/main" id="{A3F54670-D742-1ECD-583D-0FA90854DEC3}"/>
              </a:ext>
            </a:extLst>
          </p:cNvPr>
          <p:cNvSpPr>
            <a:spLocks noGrp="1"/>
          </p:cNvSpPr>
          <p:nvPr>
            <p:ph type="body" sz="quarter" idx="12"/>
          </p:nvPr>
        </p:nvSpPr>
        <p:spPr>
          <a:xfrm>
            <a:off x="7870722" y="2385128"/>
            <a:ext cx="2883310" cy="1743195"/>
          </a:xfrm>
          <a:solidFill>
            <a:srgbClr val="0060B8"/>
          </a:solidFill>
          <a:ln>
            <a:solidFill>
              <a:srgbClr val="0055A5"/>
            </a:solidFill>
          </a:ln>
        </p:spPr>
        <p:txBody>
          <a:bodyPr anchor="ctr"/>
          <a:lstStyle>
            <a:lvl1pPr marL="0" indent="0" algn="ctr">
              <a:buSzPct val="108000"/>
              <a:buFont typeface="Arial" panose="020B0604020202020204" pitchFamily="34" charset="0"/>
              <a:buNone/>
              <a:defRPr sz="3200">
                <a:solidFill>
                  <a:schemeClr val="bg1"/>
                </a:solidFill>
              </a:defRPr>
            </a:lvl1pPr>
            <a:lvl2pPr marL="228600" indent="0">
              <a:buNone/>
              <a:defRPr/>
            </a:lvl2pPr>
            <a:lvl3pPr marL="457200" indent="0">
              <a:buNone/>
              <a:defRPr/>
            </a:lvl3pPr>
            <a:lvl5pPr marL="628650" indent="0">
              <a:buNone/>
              <a:defRPr/>
            </a:lvl5pPr>
            <a:lvl6pPr marL="800100" indent="0">
              <a:buNone/>
              <a:defRPr/>
            </a:lvl6pPr>
          </a:lstStyle>
          <a:p>
            <a:pPr lvl="0"/>
            <a:r>
              <a:rPr lang="en-US" dirty="0"/>
              <a:t>Click to edit Master text styles</a:t>
            </a:r>
          </a:p>
        </p:txBody>
      </p:sp>
      <p:sp>
        <p:nvSpPr>
          <p:cNvPr id="12" name="Text Placeholder 6">
            <a:extLst>
              <a:ext uri="{FF2B5EF4-FFF2-40B4-BE49-F238E27FC236}">
                <a16:creationId xmlns:a16="http://schemas.microsoft.com/office/drawing/2014/main" id="{331D38B0-45F8-9539-2C3C-6B31639D6922}"/>
              </a:ext>
            </a:extLst>
          </p:cNvPr>
          <p:cNvSpPr>
            <a:spLocks noGrp="1"/>
          </p:cNvSpPr>
          <p:nvPr>
            <p:ph type="body" sz="quarter" idx="13"/>
          </p:nvPr>
        </p:nvSpPr>
        <p:spPr>
          <a:xfrm>
            <a:off x="1482210" y="4416455"/>
            <a:ext cx="2883310" cy="1743195"/>
          </a:xfrm>
          <a:solidFill>
            <a:srgbClr val="0060B8"/>
          </a:solidFill>
          <a:ln>
            <a:solidFill>
              <a:srgbClr val="0055A5"/>
            </a:solidFill>
          </a:ln>
        </p:spPr>
        <p:txBody>
          <a:bodyPr anchor="ctr"/>
          <a:lstStyle>
            <a:lvl1pPr marL="0" indent="0" algn="ctr">
              <a:buSzPct val="108000"/>
              <a:buFont typeface="Arial" panose="020B0604020202020204" pitchFamily="34" charset="0"/>
              <a:buNone/>
              <a:defRPr sz="3200">
                <a:solidFill>
                  <a:schemeClr val="bg1"/>
                </a:solidFill>
              </a:defRPr>
            </a:lvl1pPr>
            <a:lvl2pPr marL="228600" indent="0">
              <a:buNone/>
              <a:defRPr/>
            </a:lvl2pPr>
            <a:lvl3pPr marL="457200" indent="0">
              <a:buNone/>
              <a:defRPr/>
            </a:lvl3pPr>
            <a:lvl5pPr marL="628650" indent="0">
              <a:buNone/>
              <a:defRPr/>
            </a:lvl5pPr>
            <a:lvl6pPr marL="800100" indent="0">
              <a:buNone/>
              <a:defRPr/>
            </a:lvl6pPr>
          </a:lstStyle>
          <a:p>
            <a:pPr lvl="0"/>
            <a:r>
              <a:rPr lang="en-US" dirty="0"/>
              <a:t>Click to edit Master text styles</a:t>
            </a:r>
          </a:p>
        </p:txBody>
      </p:sp>
      <p:sp>
        <p:nvSpPr>
          <p:cNvPr id="13" name="Text Placeholder 6">
            <a:extLst>
              <a:ext uri="{FF2B5EF4-FFF2-40B4-BE49-F238E27FC236}">
                <a16:creationId xmlns:a16="http://schemas.microsoft.com/office/drawing/2014/main" id="{A36423E2-87E1-1F19-486E-BB1FD4D65765}"/>
              </a:ext>
            </a:extLst>
          </p:cNvPr>
          <p:cNvSpPr>
            <a:spLocks noGrp="1"/>
          </p:cNvSpPr>
          <p:nvPr>
            <p:ph type="body" sz="quarter" idx="14"/>
          </p:nvPr>
        </p:nvSpPr>
        <p:spPr>
          <a:xfrm>
            <a:off x="4665403" y="4416454"/>
            <a:ext cx="2883310" cy="1743195"/>
          </a:xfrm>
          <a:solidFill>
            <a:srgbClr val="0060B8"/>
          </a:solidFill>
          <a:ln>
            <a:solidFill>
              <a:srgbClr val="0055A5"/>
            </a:solidFill>
          </a:ln>
        </p:spPr>
        <p:txBody>
          <a:bodyPr anchor="ctr"/>
          <a:lstStyle>
            <a:lvl1pPr marL="0" indent="0" algn="ctr">
              <a:buSzPct val="108000"/>
              <a:buFont typeface="Arial" panose="020B0604020202020204" pitchFamily="34" charset="0"/>
              <a:buNone/>
              <a:defRPr sz="3200">
                <a:solidFill>
                  <a:schemeClr val="bg1"/>
                </a:solidFill>
              </a:defRPr>
            </a:lvl1pPr>
            <a:lvl2pPr marL="228600" indent="0">
              <a:buNone/>
              <a:defRPr/>
            </a:lvl2pPr>
            <a:lvl3pPr marL="457200" indent="0">
              <a:buNone/>
              <a:defRPr/>
            </a:lvl3pPr>
            <a:lvl5pPr marL="628650" indent="0">
              <a:buNone/>
              <a:defRPr/>
            </a:lvl5pPr>
            <a:lvl6pPr marL="800100" indent="0">
              <a:buNone/>
              <a:defRPr/>
            </a:lvl6pPr>
          </a:lstStyle>
          <a:p>
            <a:pPr lvl="0"/>
            <a:r>
              <a:rPr lang="en-US" dirty="0"/>
              <a:t>Click to edit Master text styles</a:t>
            </a:r>
          </a:p>
        </p:txBody>
      </p:sp>
      <p:sp>
        <p:nvSpPr>
          <p:cNvPr id="14" name="Text Placeholder 6">
            <a:extLst>
              <a:ext uri="{FF2B5EF4-FFF2-40B4-BE49-F238E27FC236}">
                <a16:creationId xmlns:a16="http://schemas.microsoft.com/office/drawing/2014/main" id="{F05022DF-DD49-0EE5-9591-910E9A12A3BC}"/>
              </a:ext>
            </a:extLst>
          </p:cNvPr>
          <p:cNvSpPr>
            <a:spLocks noGrp="1"/>
          </p:cNvSpPr>
          <p:nvPr>
            <p:ph type="body" sz="quarter" idx="15"/>
          </p:nvPr>
        </p:nvSpPr>
        <p:spPr>
          <a:xfrm>
            <a:off x="7848596" y="4416455"/>
            <a:ext cx="2883310" cy="1743195"/>
          </a:xfrm>
          <a:solidFill>
            <a:srgbClr val="0060B8"/>
          </a:solidFill>
          <a:ln>
            <a:solidFill>
              <a:srgbClr val="0055A5"/>
            </a:solidFill>
          </a:ln>
        </p:spPr>
        <p:txBody>
          <a:bodyPr anchor="ctr"/>
          <a:lstStyle>
            <a:lvl1pPr marL="0" indent="0" algn="ctr">
              <a:buSzPct val="108000"/>
              <a:buFont typeface="Arial" panose="020B0604020202020204" pitchFamily="34" charset="0"/>
              <a:buNone/>
              <a:defRPr sz="3200">
                <a:solidFill>
                  <a:schemeClr val="bg1"/>
                </a:solidFill>
              </a:defRPr>
            </a:lvl1pPr>
            <a:lvl2pPr marL="228600" indent="0">
              <a:buNone/>
              <a:defRPr/>
            </a:lvl2pPr>
            <a:lvl3pPr marL="457200" indent="0">
              <a:buNone/>
              <a:defRPr/>
            </a:lvl3pPr>
            <a:lvl5pPr marL="628650" indent="0">
              <a:buNone/>
              <a:defRPr/>
            </a:lvl5pPr>
            <a:lvl6pPr marL="800100" indent="0">
              <a:buNone/>
              <a:defRPr/>
            </a:lvl6pPr>
          </a:lstStyle>
          <a:p>
            <a:pPr lvl="0"/>
            <a:r>
              <a:rPr lang="en-US" dirty="0"/>
              <a:t>Click to edit Master text styles</a:t>
            </a:r>
          </a:p>
        </p:txBody>
      </p:sp>
    </p:spTree>
    <p:extLst>
      <p:ext uri="{BB962C8B-B14F-4D97-AF65-F5344CB8AC3E}">
        <p14:creationId xmlns:p14="http://schemas.microsoft.com/office/powerpoint/2010/main" val="279555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3 - Title, 4 body text blue circles">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graphicFrame>
        <p:nvGraphicFramePr>
          <p:cNvPr id="3" name="Picture Placeholder 5">
            <a:extLst>
              <a:ext uri="{FF2B5EF4-FFF2-40B4-BE49-F238E27FC236}">
                <a16:creationId xmlns:a16="http://schemas.microsoft.com/office/drawing/2014/main" id="{9729E349-0ED6-B531-BA69-30D98588D3BB}"/>
              </a:ext>
              <a:ext uri="{C183D7F6-B498-43B3-948B-1728B52AA6E4}">
                <adec:decorative xmlns:adec="http://schemas.microsoft.com/office/drawing/2017/decorative" val="1"/>
              </a:ext>
            </a:extLst>
          </p:cNvPr>
          <p:cNvGraphicFramePr>
            <a:graphicFrameLocks/>
          </p:cNvGraphicFramePr>
          <p:nvPr userDrawn="1">
            <p:extLst>
              <p:ext uri="{D42A27DB-BD31-4B8C-83A1-F6EECF244321}">
                <p14:modId xmlns:p14="http://schemas.microsoft.com/office/powerpoint/2010/main" val="3574235219"/>
              </p:ext>
            </p:extLst>
          </p:nvPr>
        </p:nvGraphicFramePr>
        <p:xfrm>
          <a:off x="-87826" y="2316995"/>
          <a:ext cx="11363199" cy="4168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a:extLst>
              <a:ext uri="{FF2B5EF4-FFF2-40B4-BE49-F238E27FC236}">
                <a16:creationId xmlns:a16="http://schemas.microsoft.com/office/drawing/2014/main" id="{F5FC7DF3-2D55-116E-4432-EE5702611616}"/>
              </a:ext>
            </a:extLst>
          </p:cNvPr>
          <p:cNvSpPr>
            <a:spLocks noGrp="1"/>
          </p:cNvSpPr>
          <p:nvPr>
            <p:ph type="body" sz="quarter" idx="10"/>
          </p:nvPr>
        </p:nvSpPr>
        <p:spPr>
          <a:xfrm>
            <a:off x="3538315" y="3649851"/>
            <a:ext cx="1281658" cy="1369379"/>
          </a:xfrm>
        </p:spPr>
        <p:txBody>
          <a:bodyPr lIns="0" tIns="0" rIns="0" bIns="0" anchor="ctr" anchorCtr="0"/>
          <a:lstStyle>
            <a:lvl1pPr marL="0" indent="0" algn="ctr">
              <a:buNone/>
              <a:defRPr>
                <a:solidFill>
                  <a:schemeClr val="bg1"/>
                </a:solidFill>
              </a:defRPr>
            </a:lvl1pPr>
            <a:lvl2pPr marL="228600" indent="0">
              <a:buNone/>
              <a:defRPr/>
            </a:lvl2pPr>
            <a:lvl3pPr marL="457200" indent="0">
              <a:buNone/>
              <a:defRPr/>
            </a:lvl3pPr>
            <a:lvl4pPr marL="457200" indent="0">
              <a:buNone/>
              <a:defRPr/>
            </a:lvl4pPr>
            <a:lvl5pPr marL="628650" indent="0">
              <a:buNone/>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729E1041-BE1D-8490-BA5A-09D97C97BCCF}"/>
              </a:ext>
            </a:extLst>
          </p:cNvPr>
          <p:cNvSpPr>
            <a:spLocks noGrp="1"/>
          </p:cNvSpPr>
          <p:nvPr>
            <p:ph type="body" sz="quarter" idx="11"/>
          </p:nvPr>
        </p:nvSpPr>
        <p:spPr>
          <a:xfrm>
            <a:off x="4946033" y="2289835"/>
            <a:ext cx="1281658" cy="1266669"/>
          </a:xfrm>
        </p:spPr>
        <p:txBody>
          <a:bodyPr lIns="0" tIns="0" rIns="0" bIns="0" anchor="ctr" anchorCtr="0"/>
          <a:lstStyle>
            <a:lvl1pPr marL="0" indent="0" algn="ctr">
              <a:buNone/>
              <a:defRPr>
                <a:solidFill>
                  <a:schemeClr val="bg1"/>
                </a:solidFill>
              </a:defRPr>
            </a:lvl1pPr>
            <a:lvl2pPr marL="228600" indent="0">
              <a:buNone/>
              <a:defRPr/>
            </a:lvl2pPr>
            <a:lvl3pPr marL="457200" indent="0">
              <a:buNone/>
              <a:defRPr/>
            </a:lvl3pPr>
            <a:lvl4pPr marL="457200" indent="0">
              <a:buNone/>
              <a:defRPr/>
            </a:lvl4pPr>
            <a:lvl5pPr marL="628650" indent="0">
              <a:buNone/>
              <a:defRPr/>
            </a:lvl5pPr>
          </a:lstStyle>
          <a:p>
            <a:pPr lvl="0"/>
            <a:r>
              <a:rPr lang="en-US" dirty="0"/>
              <a:t>Click to edit Master text styles</a:t>
            </a:r>
          </a:p>
        </p:txBody>
      </p:sp>
      <p:sp>
        <p:nvSpPr>
          <p:cNvPr id="15" name="Text Placeholder 7">
            <a:extLst>
              <a:ext uri="{FF2B5EF4-FFF2-40B4-BE49-F238E27FC236}">
                <a16:creationId xmlns:a16="http://schemas.microsoft.com/office/drawing/2014/main" id="{9242E83C-D64B-38EB-C362-FB3932090DC8}"/>
              </a:ext>
            </a:extLst>
          </p:cNvPr>
          <p:cNvSpPr>
            <a:spLocks noGrp="1"/>
          </p:cNvSpPr>
          <p:nvPr>
            <p:ph type="body" sz="quarter" idx="12"/>
          </p:nvPr>
        </p:nvSpPr>
        <p:spPr>
          <a:xfrm>
            <a:off x="6370360" y="3712813"/>
            <a:ext cx="1281658" cy="1266669"/>
          </a:xfrm>
        </p:spPr>
        <p:txBody>
          <a:bodyPr lIns="0" tIns="0" rIns="0" bIns="0" anchor="ctr" anchorCtr="0"/>
          <a:lstStyle>
            <a:lvl1pPr marL="0" indent="0" algn="ctr">
              <a:buNone/>
              <a:defRPr>
                <a:solidFill>
                  <a:schemeClr val="bg1"/>
                </a:solidFill>
              </a:defRPr>
            </a:lvl1pPr>
            <a:lvl2pPr marL="228600" indent="0">
              <a:buNone/>
              <a:defRPr/>
            </a:lvl2pPr>
            <a:lvl3pPr marL="457200" indent="0">
              <a:buNone/>
              <a:defRPr/>
            </a:lvl3pPr>
            <a:lvl4pPr marL="457200" indent="0">
              <a:buNone/>
              <a:defRPr/>
            </a:lvl4pPr>
            <a:lvl5pPr marL="628650" indent="0">
              <a:buNone/>
              <a:defRPr/>
            </a:lvl5pPr>
          </a:lstStyle>
          <a:p>
            <a:pPr lvl="0"/>
            <a:r>
              <a:rPr lang="en-US" dirty="0"/>
              <a:t>Click to edit Master text styles</a:t>
            </a:r>
          </a:p>
        </p:txBody>
      </p:sp>
      <p:sp>
        <p:nvSpPr>
          <p:cNvPr id="16" name="Text Placeholder 7">
            <a:extLst>
              <a:ext uri="{FF2B5EF4-FFF2-40B4-BE49-F238E27FC236}">
                <a16:creationId xmlns:a16="http://schemas.microsoft.com/office/drawing/2014/main" id="{49588E58-EB56-1F29-7822-5A4BA5503345}"/>
              </a:ext>
            </a:extLst>
          </p:cNvPr>
          <p:cNvSpPr>
            <a:spLocks noGrp="1"/>
          </p:cNvSpPr>
          <p:nvPr>
            <p:ph type="body" sz="quarter" idx="13"/>
          </p:nvPr>
        </p:nvSpPr>
        <p:spPr>
          <a:xfrm>
            <a:off x="4819973" y="4979482"/>
            <a:ext cx="1550387" cy="1532679"/>
          </a:xfrm>
        </p:spPr>
        <p:txBody>
          <a:bodyPr lIns="0" tIns="0" rIns="0" bIns="0" anchor="ctr" anchorCtr="0"/>
          <a:lstStyle>
            <a:lvl1pPr marL="0" indent="0" algn="ctr">
              <a:buNone/>
              <a:defRPr>
                <a:solidFill>
                  <a:schemeClr val="bg1"/>
                </a:solidFill>
              </a:defRPr>
            </a:lvl1pPr>
            <a:lvl2pPr marL="228600" indent="0">
              <a:buNone/>
              <a:defRPr/>
            </a:lvl2pPr>
            <a:lvl3pPr marL="457200" indent="0">
              <a:buNone/>
              <a:defRPr/>
            </a:lvl3pPr>
            <a:lvl4pPr marL="457200" indent="0">
              <a:buNone/>
              <a:defRPr/>
            </a:lvl4pPr>
            <a:lvl5pPr marL="628650" indent="0">
              <a:buNone/>
              <a:defRPr/>
            </a:lvl5pPr>
          </a:lstStyle>
          <a:p>
            <a:pPr lvl="0"/>
            <a:r>
              <a:rPr lang="en-US" dirty="0"/>
              <a:t>Click to edit Master text styles</a:t>
            </a:r>
          </a:p>
        </p:txBody>
      </p:sp>
    </p:spTree>
    <p:extLst>
      <p:ext uri="{BB962C8B-B14F-4D97-AF65-F5344CB8AC3E}">
        <p14:creationId xmlns:p14="http://schemas.microsoft.com/office/powerpoint/2010/main" val="65889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 Title and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2407674"/>
            <a:ext cx="5291328" cy="3840726"/>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2408488"/>
            <a:ext cx="5300662" cy="3839912"/>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9501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174805"/>
            <a:ext cx="10972800" cy="1143093"/>
          </a:xfrm>
          <a:prstGeom prst="rect">
            <a:avLst/>
          </a:prstGeom>
        </p:spPr>
        <p:txBody>
          <a:bodyPr vert="horz" lIns="0" tIns="18288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423160"/>
            <a:ext cx="10972799" cy="3825240"/>
          </a:xfrm>
          <a:prstGeom prst="rect">
            <a:avLst/>
          </a:prstGeom>
        </p:spPr>
        <p:txBody>
          <a:bodyPr vert="horz" lIns="2743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1" y="3724"/>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3" y="-933"/>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548677" y="6528872"/>
            <a:ext cx="606252" cy="307777"/>
          </a:xfrm>
          <a:prstGeom prst="rect">
            <a:avLst/>
          </a:prstGeom>
          <a:noFill/>
          <a:ln>
            <a:solidFill>
              <a:schemeClr val="bg1"/>
            </a:solidFill>
          </a:ln>
        </p:spPr>
        <p:txBody>
          <a:bodyPr wrap="square" rtlCol="0">
            <a:spAutoFit/>
          </a:bodyPr>
          <a:lstStyle/>
          <a:p>
            <a:pPr algn="ctr"/>
            <a:fld id="{E87E798C-1626-44D4-9BFF-3156840017C8}" type="slidenum">
              <a:rPr lang="en-US" sz="1400" b="0" smtClean="0">
                <a:latin typeface="Calibri" panose="020F0502020204030204" pitchFamily="34" charset="0"/>
                <a:cs typeface="Calibri" panose="020F0502020204030204" pitchFamily="34" charset="0"/>
              </a:rPr>
              <a:pPr algn="ctr"/>
              <a:t>‹#›</a:t>
            </a:fld>
            <a:endParaRPr lang="en-US" sz="1400" b="0" dirty="0">
              <a:latin typeface="Calibri" panose="020F0502020204030204" pitchFamily="34" charset="0"/>
              <a:cs typeface="Calibri" panose="020F0502020204030204" pitchFamily="34" charset="0"/>
            </a:endParaRPr>
          </a:p>
        </p:txBody>
      </p:sp>
      <p:sp>
        <p:nvSpPr>
          <p:cNvPr id="11" name="Arrow: Right 10" hidden="1">
            <a:extLst>
              <a:ext uri="{FF2B5EF4-FFF2-40B4-BE49-F238E27FC236}">
                <a16:creationId xmlns:a16="http://schemas.microsoft.com/office/drawing/2014/main" id="{B21C9A58-0EF2-7E6E-80E3-9AFB19B3B3DA}"/>
              </a:ext>
              <a:ext uri="{C183D7F6-B498-43B3-948B-1728B52AA6E4}">
                <adec:decorative xmlns:adec="http://schemas.microsoft.com/office/drawing/2017/decorative" val="1"/>
              </a:ext>
            </a:extLst>
          </p:cNvPr>
          <p:cNvSpPr/>
          <p:nvPr userDrawn="1"/>
        </p:nvSpPr>
        <p:spPr>
          <a:xfrm flipH="1">
            <a:off x="12278692" y="5718810"/>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Arrow: Right 11" hidden="1">
            <a:extLst>
              <a:ext uri="{FF2B5EF4-FFF2-40B4-BE49-F238E27FC236}">
                <a16:creationId xmlns:a16="http://schemas.microsoft.com/office/drawing/2014/main" id="{E47578A1-7AC3-35AD-EC72-8F7395DE48FA}"/>
              </a:ext>
              <a:ext uri="{C183D7F6-B498-43B3-948B-1728B52AA6E4}">
                <adec:decorative xmlns:adec="http://schemas.microsoft.com/office/drawing/2017/decorative" val="1"/>
              </a:ext>
            </a:extLst>
          </p:cNvPr>
          <p:cNvSpPr/>
          <p:nvPr userDrawn="1"/>
        </p:nvSpPr>
        <p:spPr>
          <a:xfrm>
            <a:off x="-864492" y="5714153"/>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pe 1">
            <a:extLst>
              <a:ext uri="{FF2B5EF4-FFF2-40B4-BE49-F238E27FC236}">
                <a16:creationId xmlns:a16="http://schemas.microsoft.com/office/drawing/2014/main" id="{9042E985-0DFD-849A-C983-CEB89457DF01}"/>
              </a:ext>
              <a:ext uri="{C183D7F6-B498-43B3-948B-1728B52AA6E4}">
                <adec:decorative xmlns:adec="http://schemas.microsoft.com/office/drawing/2017/decorative" val="1"/>
              </a:ext>
            </a:extLst>
          </p:cNvPr>
          <p:cNvSpPr>
            <a:spLocks/>
          </p:cNvSpPr>
          <p:nvPr userDrawn="1"/>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9" name="shape 1">
            <a:extLst>
              <a:ext uri="{FF2B5EF4-FFF2-40B4-BE49-F238E27FC236}">
                <a16:creationId xmlns:a16="http://schemas.microsoft.com/office/drawing/2014/main" id="{AB674C9E-771B-9339-B1C8-FA25D47296F9}"/>
              </a:ext>
              <a:ext uri="{C183D7F6-B498-43B3-948B-1728B52AA6E4}">
                <adec:decorative xmlns:adec="http://schemas.microsoft.com/office/drawing/2017/decorative" val="1"/>
              </a:ext>
            </a:extLst>
          </p:cNvPr>
          <p:cNvSpPr>
            <a:spLocks/>
          </p:cNvSpPr>
          <p:nvPr userDrawn="1"/>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650" r:id="rId2"/>
    <p:sldLayoutId id="2147483703" r:id="rId3"/>
    <p:sldLayoutId id="2147483699" r:id="rId4"/>
    <p:sldLayoutId id="2147483687" r:id="rId5"/>
    <p:sldLayoutId id="2147483708" r:id="rId6"/>
    <p:sldLayoutId id="2147483711" r:id="rId7"/>
    <p:sldLayoutId id="2147483712" r:id="rId8"/>
    <p:sldLayoutId id="2147483702" r:id="rId9"/>
    <p:sldLayoutId id="2147483700" r:id="rId10"/>
    <p:sldLayoutId id="2147483704" r:id="rId11"/>
    <p:sldLayoutId id="2147483686" r:id="rId12"/>
    <p:sldLayoutId id="2147483707" r:id="rId13"/>
    <p:sldLayoutId id="2147483709" r:id="rId14"/>
    <p:sldLayoutId id="2147483710" r:id="rId15"/>
    <p:sldLayoutId id="2147483697" r:id="rId16"/>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100000"/>
        </a:lnSpc>
        <a:spcBef>
          <a:spcPts val="0"/>
        </a:spcBef>
        <a:spcAft>
          <a:spcPts val="600"/>
        </a:spcAft>
        <a:buClr>
          <a:srgbClr val="003399"/>
        </a:buClr>
        <a:buSzPct val="12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ts val="0"/>
        </a:spcBef>
        <a:spcAft>
          <a:spcPts val="600"/>
        </a:spcAft>
        <a:buClr>
          <a:srgbClr val="003399"/>
        </a:buClr>
        <a:buSzPct val="10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100000"/>
        </a:lnSpc>
        <a:spcBef>
          <a:spcPts val="0"/>
        </a:spcBef>
        <a:spcAft>
          <a:spcPts val="600"/>
        </a:spcAft>
        <a:buClr>
          <a:srgbClr val="003399"/>
        </a:buClr>
        <a:buSzPct val="6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5pPr>
      <a:lvl6pPr marL="1147763" indent="-347663" algn="l" defTabSz="914400" rtl="0" eaLnBrk="1" latinLnBrk="0" hangingPunct="1">
        <a:lnSpc>
          <a:spcPct val="100000"/>
        </a:lnSpc>
        <a:spcBef>
          <a:spcPts val="0"/>
        </a:spcBef>
        <a:spcAft>
          <a:spcPts val="600"/>
        </a:spcAft>
        <a:buClr>
          <a:srgbClr val="003399"/>
        </a:buClr>
        <a:buSzPct val="90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52" userDrawn="1">
          <p15:clr>
            <a:srgbClr val="F26B43"/>
          </p15:clr>
        </p15:guide>
        <p15:guide id="3" orient="horz" userDrawn="1">
          <p15:clr>
            <a:srgbClr val="F26B43"/>
          </p15:clr>
        </p15:guide>
        <p15:guide id="4" orient="horz" pos="4320" userDrawn="1">
          <p15:clr>
            <a:srgbClr val="F26B43"/>
          </p15:clr>
        </p15:guide>
        <p15:guide id="5" orient="horz" pos="3936" userDrawn="1">
          <p15:clr>
            <a:srgbClr val="F26B43"/>
          </p15:clr>
        </p15:guide>
        <p15:guide id="6" orient="horz" pos="1464" userDrawn="1">
          <p15:clr>
            <a:srgbClr val="F26B43"/>
          </p15:clr>
        </p15:guide>
        <p15:guide id="7" orient="horz" pos="1512" userDrawn="1">
          <p15:clr>
            <a:srgbClr val="F26B43"/>
          </p15:clr>
        </p15:guide>
        <p15:guide id="8" pos="384" userDrawn="1">
          <p15:clr>
            <a:srgbClr val="F26B43"/>
          </p15:clr>
        </p15:guide>
        <p15:guide id="9" pos="3840" userDrawn="1">
          <p15:clr>
            <a:srgbClr val="F26B43"/>
          </p15:clr>
        </p15:guide>
        <p15:guide id="10"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mn.gov/mdeprod/idcplg?IdcService=GET_FILE&amp;dDocName=prod081705&amp;RevisionSelectionMethod=latestReleased&amp;Rendition=prim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education.mn.gov/mdeprod/idcplg?IdcService=GET_FILE&amp;dDocName=prod081705&amp;RevisionSelectionMethod=latestReleased&amp;Rendition=primar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paadultedresources.org/wp-content/uploads/2016/10/DOK-Level-Charts-12-29-17.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lt.assessment.mde@state.mn.us"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mailto:Kelsey.Black@state.mn.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mn.gov/MDE/fam/sped/person/index.htm" TargetMode="External"/><Relationship Id="rId3" Type="http://schemas.openxmlformats.org/officeDocument/2006/relationships/hyperlink" Target="https://ctl.stanford.edu/differentiated-instruction" TargetMode="External"/><Relationship Id="rId7" Type="http://schemas.openxmlformats.org/officeDocument/2006/relationships/hyperlink" Target="https://education.mn.gov/MDE/dse/sped/tech/"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udlguidelines.cast.org/" TargetMode="External"/><Relationship Id="rId5" Type="http://schemas.openxmlformats.org/officeDocument/2006/relationships/hyperlink" Target="https://files.eric.ed.gov/fulltext/ED595409.pdf" TargetMode="External"/><Relationship Id="rId4" Type="http://schemas.openxmlformats.org/officeDocument/2006/relationships/hyperlink" Target="https://files.eric.ed.gov/fulltext/ED545277.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90F6270-88F6-AA12-22F1-857B250B2A4C}"/>
              </a:ext>
            </a:extLst>
          </p:cNvPr>
          <p:cNvSpPr>
            <a:spLocks noGrp="1"/>
          </p:cNvSpPr>
          <p:nvPr>
            <p:ph type="ctrTitle"/>
          </p:nvPr>
        </p:nvSpPr>
        <p:spPr/>
        <p:txBody>
          <a:bodyPr/>
          <a:lstStyle/>
          <a:p>
            <a:r>
              <a:rPr lang="en-US" dirty="0"/>
              <a:t>Mastering the English Language Arts Standards: Scaffolding for Success for All Learners</a:t>
            </a:r>
          </a:p>
        </p:txBody>
      </p:sp>
      <p:pic>
        <p:nvPicPr>
          <p:cNvPr id="12" name="Picture Placeholder 11" descr="Charting the Cs logo. A black and blue text">
            <a:extLst>
              <a:ext uri="{FF2B5EF4-FFF2-40B4-BE49-F238E27FC236}">
                <a16:creationId xmlns:a16="http://schemas.microsoft.com/office/drawing/2014/main" id="{92A34719-8731-EF29-90CB-7117B21E5CCE}"/>
              </a:ext>
            </a:extLst>
          </p:cNvPr>
          <p:cNvPicPr>
            <a:picLocks noGrp="1" noChangeAspect="1"/>
          </p:cNvPicPr>
          <p:nvPr>
            <p:ph type="pic" sz="quarter" idx="12"/>
          </p:nvPr>
        </p:nvPicPr>
        <p:blipFill rotWithShape="1">
          <a:blip r:embed="rId3"/>
          <a:srcRect t="337" b="-62991"/>
          <a:stretch/>
        </p:blipFill>
        <p:spPr>
          <a:xfrm>
            <a:off x="177782" y="1227906"/>
            <a:ext cx="2852755" cy="1055372"/>
          </a:xfrm>
        </p:spPr>
      </p:pic>
      <p:sp>
        <p:nvSpPr>
          <p:cNvPr id="6" name="Text Placeholder 5">
            <a:extLst>
              <a:ext uri="{FF2B5EF4-FFF2-40B4-BE49-F238E27FC236}">
                <a16:creationId xmlns:a16="http://schemas.microsoft.com/office/drawing/2014/main" id="{3DAB676B-4FF9-88B4-C9B9-9280BAF232C1}"/>
              </a:ext>
            </a:extLst>
          </p:cNvPr>
          <p:cNvSpPr>
            <a:spLocks noGrp="1"/>
          </p:cNvSpPr>
          <p:nvPr>
            <p:ph type="body" sz="quarter" idx="11"/>
          </p:nvPr>
        </p:nvSpPr>
        <p:spPr>
          <a:xfrm>
            <a:off x="92075" y="2891911"/>
            <a:ext cx="2938463" cy="3161647"/>
          </a:xfrm>
        </p:spPr>
        <p:txBody>
          <a:bodyPr/>
          <a:lstStyle/>
          <a:p>
            <a:pPr>
              <a:spcBef>
                <a:spcPts val="0"/>
              </a:spcBef>
              <a:spcAft>
                <a:spcPts val="800"/>
              </a:spcAft>
            </a:pPr>
            <a:r>
              <a:rPr lang="en-US" dirty="0">
                <a:solidFill>
                  <a:schemeClr val="tx1">
                    <a:lumMod val="95000"/>
                    <a:lumOff val="5000"/>
                  </a:schemeClr>
                </a:solidFill>
              </a:rPr>
              <a:t>Charting the Cs Conference 2025:</a:t>
            </a:r>
          </a:p>
          <a:p>
            <a:pPr>
              <a:spcBef>
                <a:spcPts val="0"/>
              </a:spcBef>
              <a:spcAft>
                <a:spcPts val="800"/>
              </a:spcAft>
            </a:pPr>
            <a:r>
              <a:rPr lang="en-US" i="1" dirty="0">
                <a:solidFill>
                  <a:schemeClr val="tx1">
                    <a:lumMod val="95000"/>
                    <a:lumOff val="5000"/>
                  </a:schemeClr>
                </a:solidFill>
              </a:rPr>
              <a:t>To Literacy and Beyond</a:t>
            </a:r>
          </a:p>
          <a:p>
            <a:pPr>
              <a:spcBef>
                <a:spcPts val="1200"/>
              </a:spcBef>
              <a:spcAft>
                <a:spcPts val="0"/>
              </a:spcAft>
            </a:pPr>
            <a:r>
              <a:rPr lang="en-US" dirty="0">
                <a:solidFill>
                  <a:schemeClr val="tx1">
                    <a:lumMod val="95000"/>
                    <a:lumOff val="5000"/>
                  </a:schemeClr>
                </a:solidFill>
              </a:rPr>
              <a:t>Cooperation </a:t>
            </a:r>
            <a:br>
              <a:rPr lang="en-US" dirty="0">
                <a:solidFill>
                  <a:schemeClr val="tx1">
                    <a:lumMod val="95000"/>
                    <a:lumOff val="5000"/>
                  </a:schemeClr>
                </a:solidFill>
              </a:rPr>
            </a:br>
            <a:r>
              <a:rPr lang="en-US" dirty="0">
                <a:solidFill>
                  <a:schemeClr val="tx1">
                    <a:lumMod val="95000"/>
                    <a:lumOff val="5000"/>
                  </a:schemeClr>
                </a:solidFill>
              </a:rPr>
              <a:t>Communication </a:t>
            </a:r>
            <a:br>
              <a:rPr lang="en-US" dirty="0">
                <a:solidFill>
                  <a:schemeClr val="tx1">
                    <a:lumMod val="95000"/>
                    <a:lumOff val="5000"/>
                  </a:schemeClr>
                </a:solidFill>
              </a:rPr>
            </a:br>
            <a:r>
              <a:rPr lang="en-US" dirty="0">
                <a:solidFill>
                  <a:schemeClr val="tx1">
                    <a:lumMod val="95000"/>
                    <a:lumOff val="5000"/>
                  </a:schemeClr>
                </a:solidFill>
              </a:rPr>
              <a:t>Collaboration</a:t>
            </a:r>
          </a:p>
        </p:txBody>
      </p:sp>
      <p:sp>
        <p:nvSpPr>
          <p:cNvPr id="7" name="Text Placeholder 1">
            <a:extLst>
              <a:ext uri="{FF2B5EF4-FFF2-40B4-BE49-F238E27FC236}">
                <a16:creationId xmlns:a16="http://schemas.microsoft.com/office/drawing/2014/main" id="{FDB43DFB-DDC8-1D03-0FD7-3B53D918D673}"/>
              </a:ext>
            </a:extLst>
          </p:cNvPr>
          <p:cNvSpPr>
            <a:spLocks noGrp="1"/>
          </p:cNvSpPr>
          <p:nvPr>
            <p:ph type="body" sz="quarter" idx="10"/>
          </p:nvPr>
        </p:nvSpPr>
        <p:spPr/>
        <p:txBody>
          <a:bodyPr/>
          <a:lstStyle/>
          <a:p>
            <a:pPr algn="l"/>
            <a:r>
              <a:rPr lang="en-US" dirty="0"/>
              <a:t>April 30, 2025 </a:t>
            </a:r>
          </a:p>
          <a:p>
            <a:pPr algn="l"/>
            <a:r>
              <a:rPr lang="en-US" dirty="0"/>
              <a:t>Stacie Stensrud, Lauren Walker, Kelsey Black</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Grade 10 Sample Reading Passage 3</a:t>
            </a:r>
            <a:endParaRPr lang="en-US" b="0" dirty="0"/>
          </a:p>
        </p:txBody>
      </p:sp>
      <p:pic>
        <p:nvPicPr>
          <p:cNvPr id="9" name="Picture Placeholder 8" descr="Screenshot of paragraph 3 of passage, text reads &quot;One day Anthony asked if Amy wanted to learn how to ride her bike on the dirt paths in the park.  Amy was nervous, but she really wanted to try a new challenge.  Amy and Anthony practiced riding around curves and on rocky bike paths.  Amy worked hard, and after weeks of practice, she felt ready to try riding on the dirt paths.&quot;&#10;&#10;Image of a rocky dirt path.">
            <a:extLst>
              <a:ext uri="{FF2B5EF4-FFF2-40B4-BE49-F238E27FC236}">
                <a16:creationId xmlns:a16="http://schemas.microsoft.com/office/drawing/2014/main" id="{7B899038-BD65-D6E6-D1B6-ED231D68B31D}"/>
              </a:ext>
            </a:extLst>
          </p:cNvPr>
          <p:cNvPicPr>
            <a:picLocks noGrp="1" noChangeAspect="1"/>
          </p:cNvPicPr>
          <p:nvPr>
            <p:ph type="pic" sz="quarter" idx="12"/>
          </p:nvPr>
        </p:nvPicPr>
        <p:blipFill>
          <a:blip r:embed="rId3"/>
          <a:stretch>
            <a:fillRect/>
          </a:stretch>
        </p:blipFill>
        <p:spPr>
          <a:xfrm>
            <a:off x="2407492" y="2362235"/>
            <a:ext cx="7407165" cy="4249373"/>
          </a:xfrm>
        </p:spPr>
      </p:pic>
    </p:spTree>
    <p:extLst>
      <p:ext uri="{BB962C8B-B14F-4D97-AF65-F5344CB8AC3E}">
        <p14:creationId xmlns:p14="http://schemas.microsoft.com/office/powerpoint/2010/main" val="83914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Grade 10 Sample Reading Passage 4</a:t>
            </a:r>
            <a:endParaRPr lang="en-US" b="0" dirty="0"/>
          </a:p>
        </p:txBody>
      </p:sp>
      <p:pic>
        <p:nvPicPr>
          <p:cNvPr id="9" name="Picture Placeholder 8" descr="Screenshot of paragraph 4 of the passage, text reads &quot;The next morning, Amy and Anthony packed their biked and drove to the park.  Amy was excited to ride her bike on the dirt paths in the park.  They rode around curves and over rocky paths just like they had practiced.  She was able to ride on the dirt paths all be herself.&quot;&#10;&#10;Image of two people riding bikes on a dirt path.">
            <a:extLst>
              <a:ext uri="{FF2B5EF4-FFF2-40B4-BE49-F238E27FC236}">
                <a16:creationId xmlns:a16="http://schemas.microsoft.com/office/drawing/2014/main" id="{72A94825-9D2C-D6EE-40DD-9E5263FEF4C6}"/>
              </a:ext>
            </a:extLst>
          </p:cNvPr>
          <p:cNvPicPr>
            <a:picLocks noGrp="1" noChangeAspect="1"/>
          </p:cNvPicPr>
          <p:nvPr>
            <p:ph type="pic" sz="quarter" idx="12"/>
          </p:nvPr>
        </p:nvPicPr>
        <p:blipFill>
          <a:blip r:embed="rId3"/>
          <a:stretch>
            <a:fillRect/>
          </a:stretch>
        </p:blipFill>
        <p:spPr>
          <a:xfrm>
            <a:off x="2261699" y="2360312"/>
            <a:ext cx="7635765" cy="4266748"/>
          </a:xfrm>
        </p:spPr>
      </p:pic>
    </p:spTree>
    <p:extLst>
      <p:ext uri="{BB962C8B-B14F-4D97-AF65-F5344CB8AC3E}">
        <p14:creationId xmlns:p14="http://schemas.microsoft.com/office/powerpoint/2010/main" val="181264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Grade 10 Sample Reading Passage 5</a:t>
            </a:r>
            <a:endParaRPr lang="en-US" b="0" dirty="0"/>
          </a:p>
        </p:txBody>
      </p:sp>
      <p:pic>
        <p:nvPicPr>
          <p:cNvPr id="9" name="Picture Placeholder 8" descr="Screenshot of paragraph 5 of the passage, text reads &quot;Amy and Anthony had so much fun riding their bikes that day.  Anthony was proud of Amy for finishing the dirt paths.  Amy was glad that she learned how to ride a bike so well.  She can't wait for their next ride through the park!&quot;&#10;&#10;Image of two people standing on the dirt path giving a high five.">
            <a:extLst>
              <a:ext uri="{FF2B5EF4-FFF2-40B4-BE49-F238E27FC236}">
                <a16:creationId xmlns:a16="http://schemas.microsoft.com/office/drawing/2014/main" id="{2683064A-17A5-9533-DC93-356B9327BF94}"/>
              </a:ext>
            </a:extLst>
          </p:cNvPr>
          <p:cNvPicPr>
            <a:picLocks noGrp="1" noChangeAspect="1"/>
          </p:cNvPicPr>
          <p:nvPr>
            <p:ph type="pic" sz="quarter" idx="12"/>
          </p:nvPr>
        </p:nvPicPr>
        <p:blipFill>
          <a:blip r:embed="rId3"/>
          <a:stretch>
            <a:fillRect/>
          </a:stretch>
        </p:blipFill>
        <p:spPr>
          <a:xfrm>
            <a:off x="2282769" y="2366505"/>
            <a:ext cx="7604233" cy="4283786"/>
          </a:xfrm>
        </p:spPr>
      </p:pic>
    </p:spTree>
    <p:extLst>
      <p:ext uri="{BB962C8B-B14F-4D97-AF65-F5344CB8AC3E}">
        <p14:creationId xmlns:p14="http://schemas.microsoft.com/office/powerpoint/2010/main" val="116713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Access Point A Item</a:t>
            </a:r>
            <a:endParaRPr lang="en-US" b="0" dirty="0"/>
          </a:p>
        </p:txBody>
      </p:sp>
      <p:pic>
        <p:nvPicPr>
          <p:cNvPr id="9" name="Picture Placeholder 8" descr="Screenshot of Access Point A item.  Text reads, &quot;Here is a sentence from Paragraph 4.  The next morning, Amy and Anthony packed their bikes and drove to the park.  What picture shows the work park?&quot;  Answer option A image of a park, Answer option B image of a house.">
            <a:extLst>
              <a:ext uri="{FF2B5EF4-FFF2-40B4-BE49-F238E27FC236}">
                <a16:creationId xmlns:a16="http://schemas.microsoft.com/office/drawing/2014/main" id="{C538C9E7-EE6D-8BAF-DE0D-56ECCE9CD504}"/>
              </a:ext>
            </a:extLst>
          </p:cNvPr>
          <p:cNvPicPr>
            <a:picLocks noGrp="1" noChangeAspect="1"/>
          </p:cNvPicPr>
          <p:nvPr>
            <p:ph type="pic" sz="quarter" idx="12"/>
          </p:nvPr>
        </p:nvPicPr>
        <p:blipFill>
          <a:blip r:embed="rId3"/>
          <a:stretch>
            <a:fillRect/>
          </a:stretch>
        </p:blipFill>
        <p:spPr>
          <a:xfrm>
            <a:off x="1825647" y="2368901"/>
            <a:ext cx="8518633" cy="4114509"/>
          </a:xfrm>
        </p:spPr>
      </p:pic>
    </p:spTree>
    <p:extLst>
      <p:ext uri="{BB962C8B-B14F-4D97-AF65-F5344CB8AC3E}">
        <p14:creationId xmlns:p14="http://schemas.microsoft.com/office/powerpoint/2010/main" val="260594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Access Point B Item</a:t>
            </a:r>
            <a:endParaRPr lang="en-US" b="0" dirty="0"/>
          </a:p>
        </p:txBody>
      </p:sp>
      <p:pic>
        <p:nvPicPr>
          <p:cNvPr id="9" name="Picture Placeholder 8" descr="Screenshot of Access Point B item.  Text reads, &quot;In paragraph 3, which work shows why Amy was nervous on the path?&quot;  Image shows a rocky dirt path.&quot;  Answer option A asked, Answer option B Rocky, Answer option C weeks.">
            <a:extLst>
              <a:ext uri="{FF2B5EF4-FFF2-40B4-BE49-F238E27FC236}">
                <a16:creationId xmlns:a16="http://schemas.microsoft.com/office/drawing/2014/main" id="{592B099C-0D09-B948-32EE-4A9C0BAF2777}"/>
              </a:ext>
            </a:extLst>
          </p:cNvPr>
          <p:cNvPicPr>
            <a:picLocks noGrp="1" noChangeAspect="1"/>
          </p:cNvPicPr>
          <p:nvPr>
            <p:ph type="pic" sz="quarter" idx="12"/>
          </p:nvPr>
        </p:nvPicPr>
        <p:blipFill>
          <a:blip r:embed="rId3"/>
          <a:stretch>
            <a:fillRect/>
          </a:stretch>
        </p:blipFill>
        <p:spPr>
          <a:xfrm>
            <a:off x="1339808" y="2381268"/>
            <a:ext cx="9535509" cy="3868499"/>
          </a:xfrm>
        </p:spPr>
      </p:pic>
    </p:spTree>
    <p:extLst>
      <p:ext uri="{BB962C8B-B14F-4D97-AF65-F5344CB8AC3E}">
        <p14:creationId xmlns:p14="http://schemas.microsoft.com/office/powerpoint/2010/main" val="209575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Access Point C Item</a:t>
            </a:r>
            <a:endParaRPr lang="en-US" b="0" dirty="0"/>
          </a:p>
        </p:txBody>
      </p:sp>
      <p:pic>
        <p:nvPicPr>
          <p:cNvPr id="9" name="Picture Placeholder 8" descr="Screenshot of Access Point C item.  Text reads, &quot;Here is a sentence from paragraph 2.  Anthony suggested that they go to the park to ride their bikes.  Why did Anthony suggest biking at the park?  Answer option A The park has a wide path where friends can ride together.  Answer option B, The park has a grass path with many trees and flowers.  Answer option C, The park has a paved path like the neighborhood.">
            <a:extLst>
              <a:ext uri="{FF2B5EF4-FFF2-40B4-BE49-F238E27FC236}">
                <a16:creationId xmlns:a16="http://schemas.microsoft.com/office/drawing/2014/main" id="{1DBA9CDA-0498-1D8C-E9A2-60CC48F84880}"/>
              </a:ext>
            </a:extLst>
          </p:cNvPr>
          <p:cNvPicPr>
            <a:picLocks noGrp="1" noChangeAspect="1"/>
          </p:cNvPicPr>
          <p:nvPr>
            <p:ph type="pic" sz="quarter" idx="12"/>
          </p:nvPr>
        </p:nvPicPr>
        <p:blipFill>
          <a:blip r:embed="rId3"/>
          <a:stretch>
            <a:fillRect/>
          </a:stretch>
        </p:blipFill>
        <p:spPr>
          <a:xfrm>
            <a:off x="2525422" y="2373039"/>
            <a:ext cx="7147033" cy="4127775"/>
          </a:xfrm>
        </p:spPr>
      </p:pic>
    </p:spTree>
    <p:extLst>
      <p:ext uri="{BB962C8B-B14F-4D97-AF65-F5344CB8AC3E}">
        <p14:creationId xmlns:p14="http://schemas.microsoft.com/office/powerpoint/2010/main" val="2636479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p:txBody>
          <a:bodyPr/>
          <a:lstStyle/>
          <a:p>
            <a:r>
              <a:rPr lang="en-US" dirty="0"/>
              <a:t>Unpacking A Standard Grade 10 Example</a:t>
            </a:r>
            <a:endParaRPr lang="en-US" b="0" dirty="0"/>
          </a:p>
        </p:txBody>
      </p:sp>
      <p:graphicFrame>
        <p:nvGraphicFramePr>
          <p:cNvPr id="3" name="Table Placeholder 2">
            <a:extLst>
              <a:ext uri="{FF2B5EF4-FFF2-40B4-BE49-F238E27FC236}">
                <a16:creationId xmlns:a16="http://schemas.microsoft.com/office/drawing/2014/main" id="{C4CC356A-1160-421D-0B2A-2A4866ED08B0}"/>
              </a:ext>
            </a:extLst>
          </p:cNvPr>
          <p:cNvGraphicFramePr>
            <a:graphicFrameLocks noGrp="1"/>
          </p:cNvGraphicFramePr>
          <p:nvPr>
            <p:ph type="tbl" sz="quarter" idx="10"/>
            <p:extLst>
              <p:ext uri="{D42A27DB-BD31-4B8C-83A1-F6EECF244321}">
                <p14:modId xmlns:p14="http://schemas.microsoft.com/office/powerpoint/2010/main" val="4054410808"/>
              </p:ext>
            </p:extLst>
          </p:nvPr>
        </p:nvGraphicFramePr>
        <p:xfrm>
          <a:off x="606426" y="2535723"/>
          <a:ext cx="10979148" cy="3575827"/>
        </p:xfrm>
        <a:graphic>
          <a:graphicData uri="http://schemas.openxmlformats.org/drawingml/2006/table">
            <a:tbl>
              <a:tblPr firstRow="1" bandRow="1">
                <a:tableStyleId>{5C22544A-7EE6-4342-B048-85BDC9FD1C3A}</a:tableStyleId>
              </a:tblPr>
              <a:tblGrid>
                <a:gridCol w="3659716">
                  <a:extLst>
                    <a:ext uri="{9D8B030D-6E8A-4147-A177-3AD203B41FA5}">
                      <a16:colId xmlns:a16="http://schemas.microsoft.com/office/drawing/2014/main" val="1787749771"/>
                    </a:ext>
                  </a:extLst>
                </a:gridCol>
                <a:gridCol w="3659716">
                  <a:extLst>
                    <a:ext uri="{9D8B030D-6E8A-4147-A177-3AD203B41FA5}">
                      <a16:colId xmlns:a16="http://schemas.microsoft.com/office/drawing/2014/main" val="342471231"/>
                    </a:ext>
                  </a:extLst>
                </a:gridCol>
                <a:gridCol w="3659716">
                  <a:extLst>
                    <a:ext uri="{9D8B030D-6E8A-4147-A177-3AD203B41FA5}">
                      <a16:colId xmlns:a16="http://schemas.microsoft.com/office/drawing/2014/main" val="2939865164"/>
                    </a:ext>
                  </a:extLst>
                </a:gridCol>
              </a:tblGrid>
              <a:tr h="946542">
                <a:tc>
                  <a:txBody>
                    <a:bodyPr/>
                    <a:lstStyle/>
                    <a:p>
                      <a:r>
                        <a:rPr lang="en-US" sz="2400" b="1" dirty="0">
                          <a:solidFill>
                            <a:schemeClr val="bg1"/>
                          </a:solidFill>
                          <a:latin typeface="Calibri" panose="020F0502020204030204" pitchFamily="34" charset="0"/>
                          <a:cs typeface="Calibri" panose="020F0502020204030204" pitchFamily="34" charset="0"/>
                        </a:rPr>
                        <a:t>Standard R8</a:t>
                      </a:r>
                    </a:p>
                  </a:txBody>
                  <a:tcPr>
                    <a:solidFill>
                      <a:srgbClr val="0060B8"/>
                    </a:solidFill>
                  </a:tcPr>
                </a:tc>
                <a:tc>
                  <a:txBody>
                    <a:bodyPr/>
                    <a:lstStyle/>
                    <a:p>
                      <a:r>
                        <a:rPr lang="en-US" sz="2400" b="1" dirty="0">
                          <a:solidFill>
                            <a:schemeClr val="bg1"/>
                          </a:solidFill>
                          <a:latin typeface="Calibri" panose="020F0502020204030204" pitchFamily="34" charset="0"/>
                          <a:cs typeface="Calibri" panose="020F0502020204030204" pitchFamily="34" charset="0"/>
                        </a:rPr>
                        <a:t>General Benchmark 10.1.8.1</a:t>
                      </a:r>
                    </a:p>
                  </a:txBody>
                  <a:tcPr>
                    <a:solidFill>
                      <a:srgbClr val="0060B8"/>
                    </a:solidFill>
                  </a:tcPr>
                </a:tc>
                <a:tc>
                  <a:txBody>
                    <a:bodyPr/>
                    <a:lstStyle/>
                    <a:p>
                      <a:r>
                        <a:rPr lang="en-US" sz="2400" b="1" dirty="0">
                          <a:solidFill>
                            <a:schemeClr val="bg1"/>
                          </a:solidFill>
                          <a:latin typeface="Calibri" panose="020F0502020204030204" pitchFamily="34" charset="0"/>
                          <a:cs typeface="Calibri" panose="020F0502020204030204" pitchFamily="34" charset="0"/>
                        </a:rPr>
                        <a:t>Extended Benchmark 10.1.8.1</a:t>
                      </a:r>
                    </a:p>
                  </a:txBody>
                  <a:tcPr>
                    <a:solidFill>
                      <a:srgbClr val="0060B8"/>
                    </a:solidFill>
                  </a:tcPr>
                </a:tc>
                <a:extLst>
                  <a:ext uri="{0D108BD9-81ED-4DB2-BD59-A6C34878D82A}">
                    <a16:rowId xmlns:a16="http://schemas.microsoft.com/office/drawing/2014/main" val="3939925054"/>
                  </a:ext>
                </a:extLst>
              </a:tr>
              <a:tr h="2629285">
                <a:tc>
                  <a:txBody>
                    <a:bodyPr/>
                    <a:lstStyle/>
                    <a:p>
                      <a:r>
                        <a:rPr lang="en-US" sz="2400" dirty="0">
                          <a:latin typeface="Calibri" panose="020F0502020204030204" pitchFamily="34" charset="0"/>
                          <a:cs typeface="Calibri" panose="020F0502020204030204" pitchFamily="34" charset="0"/>
                        </a:rPr>
                        <a:t>Examine the impact of vocabulary, including words and phrases, on content, style and meaning of complex literary and informational texts.</a:t>
                      </a:r>
                    </a:p>
                  </a:txBody>
                  <a:tcPr/>
                </a:tc>
                <a:tc>
                  <a:txBody>
                    <a:bodyPr/>
                    <a:lstStyle/>
                    <a:p>
                      <a:r>
                        <a:rPr lang="en-US" sz="2400" dirty="0">
                          <a:latin typeface="Calibri" panose="020F0502020204030204" pitchFamily="34" charset="0"/>
                          <a:cs typeface="Calibri" panose="020F0502020204030204" pitchFamily="34" charset="0"/>
                        </a:rPr>
                        <a:t>Evaluate the impact of vocabulary, including key words or phrases with multiple meanings, on content, style and meaning of literary 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Explain the impact of vocabulary on keywords, content, and meaning of literary text.</a:t>
                      </a:r>
                    </a:p>
                  </a:txBody>
                  <a:tcPr/>
                </a:tc>
                <a:extLst>
                  <a:ext uri="{0D108BD9-81ED-4DB2-BD59-A6C34878D82A}">
                    <a16:rowId xmlns:a16="http://schemas.microsoft.com/office/drawing/2014/main" val="1346066879"/>
                  </a:ext>
                </a:extLst>
              </a:tr>
            </a:tbl>
          </a:graphicData>
        </a:graphic>
      </p:graphicFrame>
      <p:sp>
        <p:nvSpPr>
          <p:cNvPr id="4" name="Rectangle 3">
            <a:extLst>
              <a:ext uri="{FF2B5EF4-FFF2-40B4-BE49-F238E27FC236}">
                <a16:creationId xmlns:a16="http://schemas.microsoft.com/office/drawing/2014/main" id="{2169972E-ACC9-292C-0E4A-81A38B31AC93}"/>
              </a:ext>
              <a:ext uri="{C183D7F6-B498-43B3-948B-1728B52AA6E4}">
                <adec:decorative xmlns:adec="http://schemas.microsoft.com/office/drawing/2017/decorative" val="1"/>
              </a:ext>
            </a:extLst>
          </p:cNvPr>
          <p:cNvSpPr/>
          <p:nvPr/>
        </p:nvSpPr>
        <p:spPr>
          <a:xfrm>
            <a:off x="7930858" y="2582379"/>
            <a:ext cx="2906973" cy="777278"/>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87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p:txBody>
          <a:bodyPr/>
          <a:lstStyle/>
          <a:p>
            <a:r>
              <a:rPr lang="en-US" dirty="0"/>
              <a:t>Access Point Descriptions Grade 10 Example</a:t>
            </a:r>
            <a:endParaRPr lang="en-US" b="0" dirty="0"/>
          </a:p>
        </p:txBody>
      </p:sp>
      <p:graphicFrame>
        <p:nvGraphicFramePr>
          <p:cNvPr id="3" name="Table Placeholder 2">
            <a:extLst>
              <a:ext uri="{FF2B5EF4-FFF2-40B4-BE49-F238E27FC236}">
                <a16:creationId xmlns:a16="http://schemas.microsoft.com/office/drawing/2014/main" id="{C1D6BA66-2C2F-E211-DE9D-594C0AC4E40B}"/>
              </a:ext>
            </a:extLst>
          </p:cNvPr>
          <p:cNvGraphicFramePr>
            <a:graphicFrameLocks noGrp="1"/>
          </p:cNvGraphicFramePr>
          <p:nvPr>
            <p:ph type="tbl" sz="quarter" idx="10"/>
            <p:extLst>
              <p:ext uri="{D42A27DB-BD31-4B8C-83A1-F6EECF244321}">
                <p14:modId xmlns:p14="http://schemas.microsoft.com/office/powerpoint/2010/main" val="2671893765"/>
              </p:ext>
            </p:extLst>
          </p:nvPr>
        </p:nvGraphicFramePr>
        <p:xfrm>
          <a:off x="609249" y="2536101"/>
          <a:ext cx="11072677" cy="3400242"/>
        </p:xfrm>
        <a:graphic>
          <a:graphicData uri="http://schemas.openxmlformats.org/drawingml/2006/table">
            <a:tbl>
              <a:tblPr firstRow="1" bandRow="1">
                <a:tableStyleId>{5C22544A-7EE6-4342-B048-85BDC9FD1C3A}</a:tableStyleId>
              </a:tblPr>
              <a:tblGrid>
                <a:gridCol w="11072677">
                  <a:extLst>
                    <a:ext uri="{9D8B030D-6E8A-4147-A177-3AD203B41FA5}">
                      <a16:colId xmlns:a16="http://schemas.microsoft.com/office/drawing/2014/main" val="167851520"/>
                    </a:ext>
                  </a:extLst>
                </a:gridCol>
              </a:tblGrid>
              <a:tr h="938121">
                <a:tc>
                  <a:txBody>
                    <a:bodyPr/>
                    <a:lstStyle/>
                    <a:p>
                      <a:r>
                        <a:rPr lang="en-US" sz="2400" dirty="0">
                          <a:latin typeface="Calibri" panose="020F0502020204030204" pitchFamily="34" charset="0"/>
                          <a:cs typeface="Calibri" panose="020F0502020204030204" pitchFamily="34" charset="0"/>
                        </a:rPr>
                        <a:t>Extended Benchmark: Explain the impact of vocabulary on keywords, content, and meaning of literary text.</a:t>
                      </a:r>
                      <a:r>
                        <a:rPr lang="en-US" dirty="0">
                          <a:latin typeface="Calibri" panose="020F0502020204030204" pitchFamily="34" charset="0"/>
                          <a:cs typeface="Calibri" panose="020F0502020204030204" pitchFamily="34" charset="0"/>
                        </a:rPr>
                        <a:t>	</a:t>
                      </a:r>
                    </a:p>
                  </a:txBody>
                  <a:tcPr>
                    <a:solidFill>
                      <a:srgbClr val="0060B8"/>
                    </a:solidFill>
                  </a:tcPr>
                </a:tc>
                <a:extLst>
                  <a:ext uri="{0D108BD9-81ED-4DB2-BD59-A6C34878D82A}">
                    <a16:rowId xmlns:a16="http://schemas.microsoft.com/office/drawing/2014/main" val="3868455978"/>
                  </a:ext>
                </a:extLst>
              </a:tr>
              <a:tr h="543514">
                <a:tc>
                  <a:txBody>
                    <a:bodyPr/>
                    <a:lstStyle/>
                    <a:p>
                      <a:r>
                        <a:rPr lang="en-US" sz="2200" dirty="0">
                          <a:latin typeface="Calibri" panose="020F0502020204030204" pitchFamily="34" charset="0"/>
                          <a:cs typeface="Calibri" panose="020F0502020204030204" pitchFamily="34" charset="0"/>
                        </a:rPr>
                        <a:t>Access Point A: The student will match a word or phrase with multiple meanings from the text to a picture.	</a:t>
                      </a:r>
                    </a:p>
                  </a:txBody>
                  <a:tcPr/>
                </a:tc>
                <a:extLst>
                  <a:ext uri="{0D108BD9-81ED-4DB2-BD59-A6C34878D82A}">
                    <a16:rowId xmlns:a16="http://schemas.microsoft.com/office/drawing/2014/main" val="573379591"/>
                  </a:ext>
                </a:extLst>
              </a:tr>
              <a:tr h="543514">
                <a:tc>
                  <a:txBody>
                    <a:bodyPr/>
                    <a:lstStyle/>
                    <a:p>
                      <a:r>
                        <a:rPr lang="en-US" sz="2200" dirty="0">
                          <a:latin typeface="Calibri" panose="020F0502020204030204" pitchFamily="34" charset="0"/>
                          <a:cs typeface="Calibri" panose="020F0502020204030204" pitchFamily="34" charset="0"/>
                        </a:rPr>
                        <a:t>Access Point B: The student will identify a word that would have the greatest impact on the text	</a:t>
                      </a:r>
                    </a:p>
                  </a:txBody>
                  <a:tcPr/>
                </a:tc>
                <a:extLst>
                  <a:ext uri="{0D108BD9-81ED-4DB2-BD59-A6C34878D82A}">
                    <a16:rowId xmlns:a16="http://schemas.microsoft.com/office/drawing/2014/main" val="2567533119"/>
                  </a:ext>
                </a:extLst>
              </a:tr>
              <a:tr h="938121">
                <a:tc>
                  <a:txBody>
                    <a:bodyPr/>
                    <a:lstStyle/>
                    <a:p>
                      <a:r>
                        <a:rPr lang="en-US" sz="2200" dirty="0">
                          <a:latin typeface="Calibri" panose="020F0502020204030204" pitchFamily="34" charset="0"/>
                          <a:cs typeface="Calibri" panose="020F0502020204030204" pitchFamily="34" charset="0"/>
                        </a:rPr>
                        <a:t>Access Point C: The student will explain the impact of choice of word/phrases on content, style, or meaning of the text.		</a:t>
                      </a:r>
                    </a:p>
                  </a:txBody>
                  <a:tcPr/>
                </a:tc>
                <a:extLst>
                  <a:ext uri="{0D108BD9-81ED-4DB2-BD59-A6C34878D82A}">
                    <a16:rowId xmlns:a16="http://schemas.microsoft.com/office/drawing/2014/main" val="1375359118"/>
                  </a:ext>
                </a:extLst>
              </a:tr>
            </a:tbl>
          </a:graphicData>
        </a:graphic>
      </p:graphicFrame>
      <p:sp>
        <p:nvSpPr>
          <p:cNvPr id="4" name="Rectangle 3">
            <a:extLst>
              <a:ext uri="{FF2B5EF4-FFF2-40B4-BE49-F238E27FC236}">
                <a16:creationId xmlns:a16="http://schemas.microsoft.com/office/drawing/2014/main" id="{6620CCC3-8AAC-9F78-090D-F5046257FE69}"/>
              </a:ext>
              <a:ext uri="{C183D7F6-B498-43B3-948B-1728B52AA6E4}">
                <adec:decorative xmlns:adec="http://schemas.microsoft.com/office/drawing/2017/decorative" val="1"/>
              </a:ext>
            </a:extLst>
          </p:cNvPr>
          <p:cNvSpPr/>
          <p:nvPr/>
        </p:nvSpPr>
        <p:spPr>
          <a:xfrm>
            <a:off x="621820" y="3428999"/>
            <a:ext cx="10960580" cy="843995"/>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37DADE6-2867-DAFF-604B-3DB6769493CF}"/>
              </a:ext>
              <a:ext uri="{C183D7F6-B498-43B3-948B-1728B52AA6E4}">
                <adec:decorative xmlns:adec="http://schemas.microsoft.com/office/drawing/2017/decorative" val="1"/>
              </a:ext>
            </a:extLst>
          </p:cNvPr>
          <p:cNvSpPr/>
          <p:nvPr/>
        </p:nvSpPr>
        <p:spPr>
          <a:xfrm>
            <a:off x="621819" y="4272995"/>
            <a:ext cx="10960581" cy="623913"/>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FEE790-543A-A7B2-DB43-9DCA2AE4DBCF}"/>
              </a:ext>
              <a:ext uri="{C183D7F6-B498-43B3-948B-1728B52AA6E4}">
                <adec:decorative xmlns:adec="http://schemas.microsoft.com/office/drawing/2017/decorative" val="1"/>
              </a:ext>
            </a:extLst>
          </p:cNvPr>
          <p:cNvSpPr/>
          <p:nvPr/>
        </p:nvSpPr>
        <p:spPr>
          <a:xfrm>
            <a:off x="622106" y="4990217"/>
            <a:ext cx="10960294" cy="946125"/>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23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83AA8F5-463A-9919-F5AD-FEF8EDCF4AE9}"/>
              </a:ext>
            </a:extLst>
          </p:cNvPr>
          <p:cNvSpPr>
            <a:spLocks noGrp="1"/>
          </p:cNvSpPr>
          <p:nvPr>
            <p:ph type="title"/>
          </p:nvPr>
        </p:nvSpPr>
        <p:spPr/>
        <p:txBody>
          <a:bodyPr/>
          <a:lstStyle/>
          <a:p>
            <a:r>
              <a:rPr lang="en-US" dirty="0"/>
              <a:t>Extended Benchmark Details</a:t>
            </a:r>
          </a:p>
        </p:txBody>
      </p:sp>
      <p:sp>
        <p:nvSpPr>
          <p:cNvPr id="34" name="Text Placeholder 33">
            <a:extLst>
              <a:ext uri="{FF2B5EF4-FFF2-40B4-BE49-F238E27FC236}">
                <a16:creationId xmlns:a16="http://schemas.microsoft.com/office/drawing/2014/main" id="{077C1ECE-3B89-25F4-A189-BEC08AB161D8}"/>
              </a:ext>
            </a:extLst>
          </p:cNvPr>
          <p:cNvSpPr>
            <a:spLocks noGrp="1"/>
          </p:cNvSpPr>
          <p:nvPr>
            <p:ph type="body" idx="1"/>
          </p:nvPr>
        </p:nvSpPr>
        <p:spPr/>
        <p:txBody>
          <a:bodyPr/>
          <a:lstStyle/>
          <a:p>
            <a:r>
              <a:rPr lang="en-US" dirty="0"/>
              <a:t>Benchmark Description</a:t>
            </a:r>
          </a:p>
        </p:txBody>
      </p:sp>
      <p:sp>
        <p:nvSpPr>
          <p:cNvPr id="36" name="Text Placeholder 35">
            <a:extLst>
              <a:ext uri="{FF2B5EF4-FFF2-40B4-BE49-F238E27FC236}">
                <a16:creationId xmlns:a16="http://schemas.microsoft.com/office/drawing/2014/main" id="{B5B35607-338D-D390-E5AC-425C2E9F6D08}"/>
              </a:ext>
            </a:extLst>
          </p:cNvPr>
          <p:cNvSpPr>
            <a:spLocks noGrp="1"/>
          </p:cNvSpPr>
          <p:nvPr>
            <p:ph type="body" sz="quarter" idx="10"/>
          </p:nvPr>
        </p:nvSpPr>
        <p:spPr/>
        <p:txBody>
          <a:bodyPr/>
          <a:lstStyle/>
          <a:p>
            <a:pPr lvl="0" fontAlgn="base"/>
            <a:r>
              <a:rPr lang="en-US" dirty="0"/>
              <a:t>Specific knowledge or skill that a student must master to complete part of an academic standard in this grade level </a:t>
            </a:r>
          </a:p>
        </p:txBody>
      </p:sp>
      <p:sp>
        <p:nvSpPr>
          <p:cNvPr id="4" name="Text Placeholder 3">
            <a:extLst>
              <a:ext uri="{FF2B5EF4-FFF2-40B4-BE49-F238E27FC236}">
                <a16:creationId xmlns:a16="http://schemas.microsoft.com/office/drawing/2014/main" id="{CABE7188-1A0D-BA54-CDE6-A21B3C2B17D6}"/>
              </a:ext>
            </a:extLst>
          </p:cNvPr>
          <p:cNvSpPr>
            <a:spLocks noGrp="1"/>
          </p:cNvSpPr>
          <p:nvPr>
            <p:ph type="body" idx="11"/>
          </p:nvPr>
        </p:nvSpPr>
        <p:spPr/>
        <p:txBody>
          <a:bodyPr/>
          <a:lstStyle/>
          <a:p>
            <a:r>
              <a:rPr lang="en-US" dirty="0"/>
              <a:t>Extended Benchmark Description</a:t>
            </a:r>
          </a:p>
        </p:txBody>
      </p:sp>
      <p:sp>
        <p:nvSpPr>
          <p:cNvPr id="5" name="Text Placeholder 4">
            <a:extLst>
              <a:ext uri="{FF2B5EF4-FFF2-40B4-BE49-F238E27FC236}">
                <a16:creationId xmlns:a16="http://schemas.microsoft.com/office/drawing/2014/main" id="{83C4D6D3-E539-CEFC-14C8-DDEE3E79290A}"/>
              </a:ext>
            </a:extLst>
          </p:cNvPr>
          <p:cNvSpPr>
            <a:spLocks noGrp="1"/>
          </p:cNvSpPr>
          <p:nvPr>
            <p:ph type="body" sz="quarter" idx="12"/>
          </p:nvPr>
        </p:nvSpPr>
        <p:spPr/>
        <p:txBody>
          <a:bodyPr/>
          <a:lstStyle/>
          <a:p>
            <a:r>
              <a:rPr lang="en-US" dirty="0"/>
              <a:t>Written based upon the benchmark to be reduced in depth, breadth and complexity</a:t>
            </a:r>
          </a:p>
        </p:txBody>
      </p:sp>
    </p:spTree>
    <p:extLst>
      <p:ext uri="{BB962C8B-B14F-4D97-AF65-F5344CB8AC3E}">
        <p14:creationId xmlns:p14="http://schemas.microsoft.com/office/powerpoint/2010/main" val="321562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Access Point Details</a:t>
            </a:r>
          </a:p>
        </p:txBody>
      </p:sp>
      <p:sp>
        <p:nvSpPr>
          <p:cNvPr id="3" name="Text Placeholder 2">
            <a:extLst>
              <a:ext uri="{FF2B5EF4-FFF2-40B4-BE49-F238E27FC236}">
                <a16:creationId xmlns:a16="http://schemas.microsoft.com/office/drawing/2014/main" id="{CDD2A707-1F81-7AD8-5995-85B641148380}"/>
              </a:ext>
            </a:extLst>
          </p:cNvPr>
          <p:cNvSpPr>
            <a:spLocks noGrp="1"/>
          </p:cNvSpPr>
          <p:nvPr>
            <p:ph type="body" idx="1"/>
          </p:nvPr>
        </p:nvSpPr>
        <p:spPr/>
        <p:txBody>
          <a:bodyPr/>
          <a:lstStyle/>
          <a:p>
            <a:r>
              <a:rPr lang="en-US" dirty="0"/>
              <a:t>Access Point Descriptions</a:t>
            </a:r>
          </a:p>
        </p:txBody>
      </p:sp>
      <p:sp>
        <p:nvSpPr>
          <p:cNvPr id="5" name="Text Placeholder 4">
            <a:extLst>
              <a:ext uri="{FF2B5EF4-FFF2-40B4-BE49-F238E27FC236}">
                <a16:creationId xmlns:a16="http://schemas.microsoft.com/office/drawing/2014/main" id="{3E370182-1919-5DA6-AF83-C60C89983D44}"/>
              </a:ext>
            </a:extLst>
          </p:cNvPr>
          <p:cNvSpPr>
            <a:spLocks noGrp="1"/>
          </p:cNvSpPr>
          <p:nvPr>
            <p:ph type="body" sz="quarter" idx="10"/>
          </p:nvPr>
        </p:nvSpPr>
        <p:spPr/>
        <p:txBody>
          <a:bodyPr/>
          <a:lstStyle/>
          <a:p>
            <a:pPr fontAlgn="base"/>
            <a:r>
              <a:rPr lang="en-US" dirty="0">
                <a:solidFill>
                  <a:schemeClr val="tx2"/>
                </a:solidFill>
              </a:rPr>
              <a:t>Access Point A: Describes skills with the least complexity </a:t>
            </a:r>
          </a:p>
          <a:p>
            <a:pPr fontAlgn="base"/>
            <a:r>
              <a:rPr lang="en-US" dirty="0">
                <a:solidFill>
                  <a:schemeClr val="tx2"/>
                </a:solidFill>
              </a:rPr>
              <a:t>Access Point B: Describes skills with moderate complexity</a:t>
            </a:r>
          </a:p>
          <a:p>
            <a:pPr fontAlgn="base"/>
            <a:r>
              <a:rPr lang="en-US" dirty="0">
                <a:solidFill>
                  <a:schemeClr val="tx2"/>
                </a:solidFill>
              </a:rPr>
              <a:t>Access Point C: Describes skills with the most complexity </a:t>
            </a:r>
          </a:p>
        </p:txBody>
      </p:sp>
    </p:spTree>
    <p:extLst>
      <p:ext uri="{BB962C8B-B14F-4D97-AF65-F5344CB8AC3E}">
        <p14:creationId xmlns:p14="http://schemas.microsoft.com/office/powerpoint/2010/main" val="100250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Topics for Today</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marL="342900" indent="-342900">
              <a:buFont typeface="Arial" panose="020B0604020202020204" pitchFamily="34" charset="0"/>
              <a:buChar char="•"/>
            </a:pPr>
            <a:r>
              <a:rPr lang="en-US" dirty="0"/>
              <a:t>Legal Foundations and the Standards</a:t>
            </a:r>
          </a:p>
          <a:p>
            <a:pPr marL="342900" indent="-342900">
              <a:buFont typeface="Arial" panose="020B0604020202020204" pitchFamily="34" charset="0"/>
              <a:buChar char="•"/>
            </a:pPr>
            <a:r>
              <a:rPr lang="en-US" dirty="0"/>
              <a:t>Implementation Connections to the Standards</a:t>
            </a:r>
          </a:p>
          <a:p>
            <a:pPr marL="342900" indent="-342900">
              <a:buFont typeface="Arial" panose="020B0604020202020204" pitchFamily="34" charset="0"/>
              <a:buChar char="•"/>
            </a:pPr>
            <a:r>
              <a:rPr lang="en-US" dirty="0"/>
              <a:t>Reading Alt MCA Sample Passage and Items</a:t>
            </a:r>
          </a:p>
          <a:p>
            <a:pPr marL="342900" indent="-342900">
              <a:buFont typeface="Arial" panose="020B0604020202020204" pitchFamily="34" charset="0"/>
              <a:buChar char="•"/>
            </a:pPr>
            <a:r>
              <a:rPr lang="en-US" dirty="0"/>
              <a:t>Unpacking a Standard Example</a:t>
            </a:r>
          </a:p>
          <a:p>
            <a:pPr marL="342900" indent="-342900">
              <a:buFont typeface="Arial" panose="020B0604020202020204" pitchFamily="34" charset="0"/>
              <a:buChar char="•"/>
            </a:pPr>
            <a:r>
              <a:rPr lang="en-US" dirty="0"/>
              <a:t>Unpacking Standard Group Activity</a:t>
            </a:r>
          </a:p>
          <a:p>
            <a:pPr marL="342900" indent="-342900">
              <a:buFont typeface="Arial" panose="020B0604020202020204" pitchFamily="34" charset="0"/>
              <a:buChar char="•"/>
            </a:pPr>
            <a:r>
              <a:rPr lang="en-US" dirty="0"/>
              <a:t>Unpacking a Benchmark Activity</a:t>
            </a:r>
          </a:p>
          <a:p>
            <a:pPr marL="342900" indent="-342900">
              <a:buFont typeface="Arial" panose="020B0604020202020204" pitchFamily="34" charset="0"/>
              <a:buChar char="•"/>
            </a:pPr>
            <a:r>
              <a:rPr lang="en-US" dirty="0"/>
              <a:t>New Accommodations for Reading MCA IV in 2026</a:t>
            </a:r>
          </a:p>
          <a:p>
            <a:pPr marL="342900" indent="-342900">
              <a:buFont typeface="Arial" panose="020B0604020202020204" pitchFamily="34" charset="0"/>
              <a:buChar char="•"/>
            </a:pPr>
            <a:r>
              <a:rPr lang="en-US" dirty="0"/>
              <a:t>Resources</a:t>
            </a:r>
          </a:p>
        </p:txBody>
      </p:sp>
    </p:spTree>
    <p:extLst>
      <p:ext uri="{BB962C8B-B14F-4D97-AF65-F5344CB8AC3E}">
        <p14:creationId xmlns:p14="http://schemas.microsoft.com/office/powerpoint/2010/main" val="244404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Writing Extended Benchmarks (EBM)</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t>Look at the main skills and core knowledge in the general benchmark</a:t>
            </a:r>
          </a:p>
          <a:p>
            <a:r>
              <a:rPr lang="en-US" dirty="0"/>
              <a:t>Decide what can be reduced in the general benchmark to reduce the depth, breadth, and complexity</a:t>
            </a:r>
          </a:p>
          <a:p>
            <a:r>
              <a:rPr lang="en-US" dirty="0"/>
              <a:t>Begin with a verb </a:t>
            </a:r>
          </a:p>
          <a:p>
            <a:pPr lvl="1"/>
            <a:r>
              <a:rPr lang="en-US" dirty="0"/>
              <a:t>Use Verb list or DOK list as needed</a:t>
            </a:r>
          </a:p>
          <a:p>
            <a:pPr lvl="1"/>
            <a:r>
              <a:rPr lang="en-US" dirty="0"/>
              <a:t>Think of the skill you are targeting and DOK level when picking a verb</a:t>
            </a:r>
          </a:p>
          <a:p>
            <a:r>
              <a:rPr lang="en-US" dirty="0"/>
              <a:t>Add in the key skills that apply to the benchmark</a:t>
            </a:r>
          </a:p>
        </p:txBody>
      </p:sp>
    </p:spTree>
    <p:extLst>
      <p:ext uri="{BB962C8B-B14F-4D97-AF65-F5344CB8AC3E}">
        <p14:creationId xmlns:p14="http://schemas.microsoft.com/office/powerpoint/2010/main" val="220891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Reducing Depth, Breadth, and Complexity Examples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lvl="1">
              <a:buFont typeface="Arial" panose="020B0604020202020204" pitchFamily="34" charset="0"/>
              <a:buChar char="•"/>
            </a:pPr>
            <a:r>
              <a:rPr lang="en-US" dirty="0"/>
              <a:t>This could be the verb used </a:t>
            </a:r>
          </a:p>
          <a:p>
            <a:pPr lvl="2"/>
            <a:r>
              <a:rPr lang="en-US" dirty="0"/>
              <a:t>“Evaluate the impact of vocabulary” changed to “Explain the impact of vocabulary”</a:t>
            </a:r>
          </a:p>
          <a:p>
            <a:pPr lvl="1">
              <a:buFont typeface="Arial" panose="020B0604020202020204" pitchFamily="34" charset="0"/>
              <a:buChar char="•"/>
            </a:pPr>
            <a:r>
              <a:rPr lang="en-US" dirty="0"/>
              <a:t>This could be limiting the skills to a portion of the skill</a:t>
            </a:r>
          </a:p>
          <a:p>
            <a:pPr lvl="2"/>
            <a:r>
              <a:rPr lang="en-US" dirty="0"/>
              <a:t>“Content, style and meaning of literary text” changed to “Content and meaning of literary text” by taking out style</a:t>
            </a:r>
          </a:p>
          <a:p>
            <a:pPr lvl="1">
              <a:buFont typeface="Arial" panose="020B0604020202020204" pitchFamily="34" charset="0"/>
              <a:buChar char="•"/>
            </a:pPr>
            <a:r>
              <a:rPr lang="en-US" dirty="0"/>
              <a:t>This could be changing a skill to less complicated skill </a:t>
            </a:r>
          </a:p>
          <a:p>
            <a:pPr lvl="2"/>
            <a:r>
              <a:rPr lang="en-US" dirty="0"/>
              <a:t>“Key words or phrases with multiple meanings” changed to “Key words” </a:t>
            </a:r>
          </a:p>
        </p:txBody>
      </p:sp>
    </p:spTree>
    <p:extLst>
      <p:ext uri="{BB962C8B-B14F-4D97-AF65-F5344CB8AC3E}">
        <p14:creationId xmlns:p14="http://schemas.microsoft.com/office/powerpoint/2010/main" val="247912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Writing Access Points (AP)</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t>Begin with “The student will (verb)….”</a:t>
            </a:r>
          </a:p>
          <a:p>
            <a:pPr lvl="1"/>
            <a:r>
              <a:rPr lang="en-US" dirty="0"/>
              <a:t>Similar to an objective when writing an IEP</a:t>
            </a:r>
          </a:p>
          <a:p>
            <a:pPr lvl="1"/>
            <a:r>
              <a:rPr lang="en-US" dirty="0"/>
              <a:t>AP A is at the knowledge level </a:t>
            </a:r>
          </a:p>
          <a:p>
            <a:pPr lvl="1"/>
            <a:r>
              <a:rPr lang="en-US" dirty="0"/>
              <a:t>AP B is at the knowledge or comprehension level</a:t>
            </a:r>
          </a:p>
          <a:p>
            <a:pPr lvl="1"/>
            <a:r>
              <a:rPr lang="en-US" dirty="0"/>
              <a:t>AP C is at the comprehension or application level</a:t>
            </a:r>
          </a:p>
          <a:p>
            <a:pPr lvl="1"/>
            <a:r>
              <a:rPr lang="en-US" dirty="0"/>
              <a:t>Should not be verbatim of the EBM</a:t>
            </a:r>
          </a:p>
          <a:p>
            <a:pPr lvl="1"/>
            <a:r>
              <a:rPr lang="en-US" dirty="0"/>
              <a:t>Use specific instead of general verbs</a:t>
            </a:r>
          </a:p>
        </p:txBody>
      </p:sp>
    </p:spTree>
    <p:extLst>
      <p:ext uri="{BB962C8B-B14F-4D97-AF65-F5344CB8AC3E}">
        <p14:creationId xmlns:p14="http://schemas.microsoft.com/office/powerpoint/2010/main" val="67899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Writing Access Points 2</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t>Add specific details of the skill to describe what is needed to show knowledge of the skill</a:t>
            </a:r>
          </a:p>
          <a:p>
            <a:pPr marL="742950" marR="0" lvl="1" indent="-285750">
              <a:spcBef>
                <a:spcPts val="600"/>
              </a:spcBef>
              <a:spcAft>
                <a:spcPts val="600"/>
              </a:spcAft>
              <a:buFont typeface="Courier New" panose="02070309020205020404" pitchFamily="49" charset="0"/>
              <a:buChar char="o"/>
            </a:pPr>
            <a:r>
              <a:rPr lang="en-US" dirty="0"/>
              <a:t>Examples: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match a word or phrase, would have the greatest impact, impact of choice of word/phrases</a:t>
            </a:r>
          </a:p>
        </p:txBody>
      </p:sp>
    </p:spTree>
    <p:extLst>
      <p:ext uri="{BB962C8B-B14F-4D97-AF65-F5344CB8AC3E}">
        <p14:creationId xmlns:p14="http://schemas.microsoft.com/office/powerpoint/2010/main" val="3194420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Tools for Unpacking Standards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hlinkClick r:id="rId3"/>
              </a:rPr>
              <a:t>2020 Minnesota K-12 Academic Standards in English Language Arts</a:t>
            </a:r>
            <a:endParaRPr lang="en-US" dirty="0"/>
          </a:p>
          <a:p>
            <a:r>
              <a:rPr lang="en-US" dirty="0"/>
              <a:t>Verb List</a:t>
            </a:r>
          </a:p>
          <a:p>
            <a:r>
              <a:rPr lang="en-US" dirty="0"/>
              <a:t>DOK List</a:t>
            </a:r>
          </a:p>
          <a:p>
            <a:r>
              <a:rPr lang="en-US" dirty="0"/>
              <a:t>Unpacking Benchmarks Guidelines</a:t>
            </a:r>
          </a:p>
          <a:p>
            <a:r>
              <a:rPr lang="en-US" dirty="0"/>
              <a:t>Unpacking a Standard Worksheet Example</a:t>
            </a:r>
          </a:p>
        </p:txBody>
      </p:sp>
    </p:spTree>
    <p:extLst>
      <p:ext uri="{BB962C8B-B14F-4D97-AF65-F5344CB8AC3E}">
        <p14:creationId xmlns:p14="http://schemas.microsoft.com/office/powerpoint/2010/main" val="3501100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a:xfrm>
            <a:off x="612489" y="1366281"/>
            <a:ext cx="10978994" cy="761099"/>
          </a:xfrm>
        </p:spPr>
        <p:txBody>
          <a:bodyPr/>
          <a:lstStyle/>
          <a:p>
            <a:r>
              <a:rPr lang="en-US" dirty="0"/>
              <a:t>Writing an Extended Benchmark Practice Activity</a:t>
            </a:r>
            <a:endParaRPr lang="en-US" b="0" dirty="0"/>
          </a:p>
        </p:txBody>
      </p:sp>
      <p:graphicFrame>
        <p:nvGraphicFramePr>
          <p:cNvPr id="3" name="Table Placeholder 2">
            <a:extLst>
              <a:ext uri="{FF2B5EF4-FFF2-40B4-BE49-F238E27FC236}">
                <a16:creationId xmlns:a16="http://schemas.microsoft.com/office/drawing/2014/main" id="{C4CC356A-1160-421D-0B2A-2A4866ED08B0}"/>
              </a:ext>
            </a:extLst>
          </p:cNvPr>
          <p:cNvGraphicFramePr>
            <a:graphicFrameLocks noGrp="1"/>
          </p:cNvGraphicFramePr>
          <p:nvPr>
            <p:ph type="tbl" sz="quarter" idx="10"/>
            <p:extLst>
              <p:ext uri="{D42A27DB-BD31-4B8C-83A1-F6EECF244321}">
                <p14:modId xmlns:p14="http://schemas.microsoft.com/office/powerpoint/2010/main" val="184181940"/>
              </p:ext>
            </p:extLst>
          </p:nvPr>
        </p:nvGraphicFramePr>
        <p:xfrm>
          <a:off x="612775" y="2324101"/>
          <a:ext cx="10979148" cy="3975375"/>
        </p:xfrm>
        <a:graphic>
          <a:graphicData uri="http://schemas.openxmlformats.org/drawingml/2006/table">
            <a:tbl>
              <a:tblPr firstRow="1" bandRow="1">
                <a:tableStyleId>{5C22544A-7EE6-4342-B048-85BDC9FD1C3A}</a:tableStyleId>
              </a:tblPr>
              <a:tblGrid>
                <a:gridCol w="4724335">
                  <a:extLst>
                    <a:ext uri="{9D8B030D-6E8A-4147-A177-3AD203B41FA5}">
                      <a16:colId xmlns:a16="http://schemas.microsoft.com/office/drawing/2014/main" val="1787749771"/>
                    </a:ext>
                  </a:extLst>
                </a:gridCol>
                <a:gridCol w="3890866">
                  <a:extLst>
                    <a:ext uri="{9D8B030D-6E8A-4147-A177-3AD203B41FA5}">
                      <a16:colId xmlns:a16="http://schemas.microsoft.com/office/drawing/2014/main" val="342471231"/>
                    </a:ext>
                  </a:extLst>
                </a:gridCol>
                <a:gridCol w="2363947">
                  <a:extLst>
                    <a:ext uri="{9D8B030D-6E8A-4147-A177-3AD203B41FA5}">
                      <a16:colId xmlns:a16="http://schemas.microsoft.com/office/drawing/2014/main" val="2939865164"/>
                    </a:ext>
                  </a:extLst>
                </a:gridCol>
              </a:tblGrid>
              <a:tr h="710924">
                <a:tc>
                  <a:txBody>
                    <a:bodyPr/>
                    <a:lstStyle/>
                    <a:p>
                      <a:r>
                        <a:rPr lang="en-US" sz="2200" b="1" dirty="0">
                          <a:solidFill>
                            <a:schemeClr val="bg1"/>
                          </a:solidFill>
                          <a:latin typeface="Calibri" panose="020F0502020204030204" pitchFamily="34" charset="0"/>
                          <a:cs typeface="Calibri" panose="020F0502020204030204" pitchFamily="34" charset="0"/>
                        </a:rPr>
                        <a:t>Standard R2</a:t>
                      </a:r>
                    </a:p>
                  </a:txBody>
                  <a:tcPr>
                    <a:solidFill>
                      <a:srgbClr val="0060B8"/>
                    </a:solidFill>
                  </a:tcPr>
                </a:tc>
                <a:tc>
                  <a:txBody>
                    <a:bodyPr/>
                    <a:lstStyle/>
                    <a:p>
                      <a:r>
                        <a:rPr lang="en-US" sz="2200" b="1" dirty="0">
                          <a:solidFill>
                            <a:schemeClr val="bg1"/>
                          </a:solidFill>
                          <a:latin typeface="Calibri" panose="020F0502020204030204" pitchFamily="34" charset="0"/>
                          <a:cs typeface="Calibri" panose="020F0502020204030204" pitchFamily="34" charset="0"/>
                        </a:rPr>
                        <a:t>General Benchmark 5.1.2.1</a:t>
                      </a:r>
                    </a:p>
                  </a:txBody>
                  <a:tcPr>
                    <a:solidFill>
                      <a:srgbClr val="0060B8"/>
                    </a:solidFill>
                  </a:tcPr>
                </a:tc>
                <a:tc>
                  <a:txBody>
                    <a:bodyPr/>
                    <a:lstStyle/>
                    <a:p>
                      <a:r>
                        <a:rPr lang="en-US" sz="2200" b="1" dirty="0">
                          <a:solidFill>
                            <a:schemeClr val="bg1"/>
                          </a:solidFill>
                          <a:latin typeface="Calibri" panose="020F0502020204030204" pitchFamily="34" charset="0"/>
                          <a:cs typeface="Calibri" panose="020F0502020204030204" pitchFamily="34" charset="0"/>
                        </a:rPr>
                        <a:t>Extended Benchmark 5.1.2.1</a:t>
                      </a:r>
                    </a:p>
                  </a:txBody>
                  <a:tcPr>
                    <a:solidFill>
                      <a:srgbClr val="0060B8"/>
                    </a:solidFill>
                  </a:tcPr>
                </a:tc>
                <a:extLst>
                  <a:ext uri="{0D108BD9-81ED-4DB2-BD59-A6C34878D82A}">
                    <a16:rowId xmlns:a16="http://schemas.microsoft.com/office/drawing/2014/main" val="3939925054"/>
                  </a:ext>
                </a:extLst>
              </a:tr>
              <a:tr h="3213375">
                <a:tc>
                  <a:txBody>
                    <a:bodyPr/>
                    <a:lstStyle/>
                    <a:p>
                      <a:r>
                        <a:rPr lang="en-US" sz="2200" dirty="0">
                          <a:latin typeface="Calibri" panose="020F0502020204030204" pitchFamily="34" charset="0"/>
                          <a:cs typeface="Calibri" panose="020F0502020204030204" pitchFamily="34" charset="0"/>
                        </a:rPr>
                        <a:t>Read and comprehend independently A) both self- selected and teacher-directed texts, B) complex literary and informational texts, and C) from multiple sources representing perspectives and identities like and unlike their own from dominant, non-dominant and marginalized social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a:solidFill>
                            <a:schemeClr val="dk1"/>
                          </a:solidFill>
                          <a:latin typeface="Calibri" panose="020F0502020204030204" pitchFamily="34" charset="0"/>
                          <a:ea typeface="+mn-ea"/>
                          <a:cs typeface="Calibri" panose="020F0502020204030204" pitchFamily="34" charset="0"/>
                        </a:rPr>
                        <a:t>Read independently and monitor understanding of grade-level text; self-correct as needed, independently using strategies including, but not limited to, making inferences and connecting text to background knowledge. 	</a:t>
                      </a:r>
                    </a:p>
                    <a:p>
                      <a:endParaRPr lang="en-US" sz="2200" dirty="0">
                        <a:latin typeface="Calibri" panose="020F0502020204030204" pitchFamily="34" charset="0"/>
                        <a:cs typeface="Calibri" panose="020F0502020204030204" pitchFamily="34" charset="0"/>
                      </a:endParaRPr>
                    </a:p>
                  </a:txBody>
                  <a:tcPr/>
                </a:tc>
                <a:tc>
                  <a:txBody>
                    <a:bodyPr/>
                    <a:lstStyle/>
                    <a:p>
                      <a:endParaRPr 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46066879"/>
                  </a:ext>
                </a:extLst>
              </a:tr>
            </a:tbl>
          </a:graphicData>
        </a:graphic>
      </p:graphicFrame>
    </p:spTree>
    <p:extLst>
      <p:ext uri="{BB962C8B-B14F-4D97-AF65-F5344CB8AC3E}">
        <p14:creationId xmlns:p14="http://schemas.microsoft.com/office/powerpoint/2010/main" val="335376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p:txBody>
          <a:bodyPr/>
          <a:lstStyle/>
          <a:p>
            <a:r>
              <a:rPr lang="en-US" dirty="0"/>
              <a:t>Writing Access Points Practice Activity</a:t>
            </a:r>
            <a:endParaRPr lang="en-US" b="0" dirty="0"/>
          </a:p>
        </p:txBody>
      </p:sp>
      <p:graphicFrame>
        <p:nvGraphicFramePr>
          <p:cNvPr id="5" name="Table Placeholder 4">
            <a:extLst>
              <a:ext uri="{FF2B5EF4-FFF2-40B4-BE49-F238E27FC236}">
                <a16:creationId xmlns:a16="http://schemas.microsoft.com/office/drawing/2014/main" id="{6EA6C5B8-D64F-2E9A-F0F5-C72B5B2B0C05}"/>
              </a:ext>
            </a:extLst>
          </p:cNvPr>
          <p:cNvGraphicFramePr>
            <a:graphicFrameLocks noGrp="1"/>
          </p:cNvGraphicFramePr>
          <p:nvPr>
            <p:ph type="tbl" sz="quarter" idx="10"/>
            <p:extLst>
              <p:ext uri="{D42A27DB-BD31-4B8C-83A1-F6EECF244321}">
                <p14:modId xmlns:p14="http://schemas.microsoft.com/office/powerpoint/2010/main" val="1150005708"/>
              </p:ext>
            </p:extLst>
          </p:nvPr>
        </p:nvGraphicFramePr>
        <p:xfrm>
          <a:off x="612775" y="2400300"/>
          <a:ext cx="10979150" cy="1828800"/>
        </p:xfrm>
        <a:graphic>
          <a:graphicData uri="http://schemas.openxmlformats.org/drawingml/2006/table">
            <a:tbl>
              <a:tblPr firstRow="1" bandRow="1">
                <a:tableStyleId>{5C22544A-7EE6-4342-B048-85BDC9FD1C3A}</a:tableStyleId>
              </a:tblPr>
              <a:tblGrid>
                <a:gridCol w="10979150">
                  <a:extLst>
                    <a:ext uri="{9D8B030D-6E8A-4147-A177-3AD203B41FA5}">
                      <a16:colId xmlns:a16="http://schemas.microsoft.com/office/drawing/2014/main" val="367594475"/>
                    </a:ext>
                  </a:extLst>
                </a:gridCol>
              </a:tblGrid>
              <a:tr h="448129">
                <a:tc>
                  <a:txBody>
                    <a:bodyPr/>
                    <a:lstStyle/>
                    <a:p>
                      <a:r>
                        <a:rPr lang="en-US" sz="2400" dirty="0">
                          <a:latin typeface="Calibri" panose="020F0502020204030204" pitchFamily="34" charset="0"/>
                          <a:cs typeface="Calibri" panose="020F0502020204030204" pitchFamily="34" charset="0"/>
                        </a:rPr>
                        <a:t>Extended Benchmark: </a:t>
                      </a:r>
                    </a:p>
                  </a:txBody>
                  <a:tcPr>
                    <a:solidFill>
                      <a:srgbClr val="0060B8"/>
                    </a:solidFill>
                  </a:tcPr>
                </a:tc>
                <a:extLst>
                  <a:ext uri="{0D108BD9-81ED-4DB2-BD59-A6C34878D82A}">
                    <a16:rowId xmlns:a16="http://schemas.microsoft.com/office/drawing/2014/main" val="83442601"/>
                  </a:ext>
                </a:extLst>
              </a:tr>
              <a:tr h="370840">
                <a:tc>
                  <a:txBody>
                    <a:bodyPr/>
                    <a:lstStyle/>
                    <a:p>
                      <a:r>
                        <a:rPr lang="en-US" sz="2400" dirty="0">
                          <a:latin typeface="Calibri" panose="020F0502020204030204" pitchFamily="34" charset="0"/>
                          <a:cs typeface="Calibri" panose="020F0502020204030204" pitchFamily="34" charset="0"/>
                        </a:rPr>
                        <a:t>Access Point A: </a:t>
                      </a:r>
                    </a:p>
                  </a:txBody>
                  <a:tcPr/>
                </a:tc>
                <a:extLst>
                  <a:ext uri="{0D108BD9-81ED-4DB2-BD59-A6C34878D82A}">
                    <a16:rowId xmlns:a16="http://schemas.microsoft.com/office/drawing/2014/main" val="4251631308"/>
                  </a:ext>
                </a:extLst>
              </a:tr>
              <a:tr h="370840">
                <a:tc>
                  <a:txBody>
                    <a:bodyPr/>
                    <a:lstStyle/>
                    <a:p>
                      <a:r>
                        <a:rPr lang="en-US" sz="2400" dirty="0">
                          <a:latin typeface="Calibri" panose="020F0502020204030204" pitchFamily="34" charset="0"/>
                          <a:cs typeface="Calibri" panose="020F0502020204030204" pitchFamily="34" charset="0"/>
                        </a:rPr>
                        <a:t>Access Point B:</a:t>
                      </a:r>
                    </a:p>
                  </a:txBody>
                  <a:tcPr/>
                </a:tc>
                <a:extLst>
                  <a:ext uri="{0D108BD9-81ED-4DB2-BD59-A6C34878D82A}">
                    <a16:rowId xmlns:a16="http://schemas.microsoft.com/office/drawing/2014/main" val="60284019"/>
                  </a:ext>
                </a:extLst>
              </a:tr>
              <a:tr h="370840">
                <a:tc>
                  <a:txBody>
                    <a:bodyPr/>
                    <a:lstStyle/>
                    <a:p>
                      <a:r>
                        <a:rPr lang="en-US" sz="2400" dirty="0">
                          <a:latin typeface="Calibri" panose="020F0502020204030204" pitchFamily="34" charset="0"/>
                          <a:cs typeface="Calibri" panose="020F0502020204030204" pitchFamily="34" charset="0"/>
                        </a:rPr>
                        <a:t>Access Point C:</a:t>
                      </a:r>
                    </a:p>
                  </a:txBody>
                  <a:tcPr/>
                </a:tc>
                <a:extLst>
                  <a:ext uri="{0D108BD9-81ED-4DB2-BD59-A6C34878D82A}">
                    <a16:rowId xmlns:a16="http://schemas.microsoft.com/office/drawing/2014/main" val="243617389"/>
                  </a:ext>
                </a:extLst>
              </a:tr>
            </a:tbl>
          </a:graphicData>
        </a:graphic>
      </p:graphicFrame>
    </p:spTree>
    <p:extLst>
      <p:ext uri="{BB962C8B-B14F-4D97-AF65-F5344CB8AC3E}">
        <p14:creationId xmlns:p14="http://schemas.microsoft.com/office/powerpoint/2010/main" val="124186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a:xfrm>
            <a:off x="612489" y="1235652"/>
            <a:ext cx="10978994" cy="1041017"/>
          </a:xfrm>
        </p:spPr>
        <p:txBody>
          <a:bodyPr/>
          <a:lstStyle/>
          <a:p>
            <a:r>
              <a:rPr lang="en-US" dirty="0"/>
              <a:t>Unpacking A Standard Activity</a:t>
            </a:r>
            <a:endParaRPr lang="en-US" b="0" dirty="0"/>
          </a:p>
        </p:txBody>
      </p:sp>
      <p:graphicFrame>
        <p:nvGraphicFramePr>
          <p:cNvPr id="5" name="Table Placeholder 4">
            <a:extLst>
              <a:ext uri="{FF2B5EF4-FFF2-40B4-BE49-F238E27FC236}">
                <a16:creationId xmlns:a16="http://schemas.microsoft.com/office/drawing/2014/main" id="{27850BE9-8E57-E78F-609B-AC12564BB572}"/>
              </a:ext>
            </a:extLst>
          </p:cNvPr>
          <p:cNvGraphicFramePr>
            <a:graphicFrameLocks noGrp="1"/>
          </p:cNvGraphicFramePr>
          <p:nvPr>
            <p:ph type="tbl" sz="quarter" idx="10"/>
            <p:extLst>
              <p:ext uri="{D42A27DB-BD31-4B8C-83A1-F6EECF244321}">
                <p14:modId xmlns:p14="http://schemas.microsoft.com/office/powerpoint/2010/main" val="2501694628"/>
              </p:ext>
            </p:extLst>
          </p:nvPr>
        </p:nvGraphicFramePr>
        <p:xfrm>
          <a:off x="612775" y="2332778"/>
          <a:ext cx="10979150" cy="4145280"/>
        </p:xfrm>
        <a:graphic>
          <a:graphicData uri="http://schemas.openxmlformats.org/drawingml/2006/table">
            <a:tbl>
              <a:tblPr firstRow="1" bandRow="1">
                <a:tableStyleId>{5C22544A-7EE6-4342-B048-85BDC9FD1C3A}</a:tableStyleId>
              </a:tblPr>
              <a:tblGrid>
                <a:gridCol w="1878498">
                  <a:extLst>
                    <a:ext uri="{9D8B030D-6E8A-4147-A177-3AD203B41FA5}">
                      <a16:colId xmlns:a16="http://schemas.microsoft.com/office/drawing/2014/main" val="2716936819"/>
                    </a:ext>
                  </a:extLst>
                </a:gridCol>
                <a:gridCol w="2360645">
                  <a:extLst>
                    <a:ext uri="{9D8B030D-6E8A-4147-A177-3AD203B41FA5}">
                      <a16:colId xmlns:a16="http://schemas.microsoft.com/office/drawing/2014/main" val="4102778945"/>
                    </a:ext>
                  </a:extLst>
                </a:gridCol>
                <a:gridCol w="2547258">
                  <a:extLst>
                    <a:ext uri="{9D8B030D-6E8A-4147-A177-3AD203B41FA5}">
                      <a16:colId xmlns:a16="http://schemas.microsoft.com/office/drawing/2014/main" val="1900442143"/>
                    </a:ext>
                  </a:extLst>
                </a:gridCol>
                <a:gridCol w="2164702">
                  <a:extLst>
                    <a:ext uri="{9D8B030D-6E8A-4147-A177-3AD203B41FA5}">
                      <a16:colId xmlns:a16="http://schemas.microsoft.com/office/drawing/2014/main" val="4002280507"/>
                    </a:ext>
                  </a:extLst>
                </a:gridCol>
                <a:gridCol w="2028047">
                  <a:extLst>
                    <a:ext uri="{9D8B030D-6E8A-4147-A177-3AD203B41FA5}">
                      <a16:colId xmlns:a16="http://schemas.microsoft.com/office/drawing/2014/main" val="740858358"/>
                    </a:ext>
                  </a:extLst>
                </a:gridCol>
              </a:tblGrid>
              <a:tr h="976650">
                <a:tc>
                  <a:txBody>
                    <a:bodyPr/>
                    <a:lstStyle/>
                    <a:p>
                      <a:r>
                        <a:rPr lang="en-US" sz="2000" dirty="0">
                          <a:latin typeface="Calibri" panose="020F0502020204030204" pitchFamily="34" charset="0"/>
                          <a:cs typeface="Calibri" panose="020F0502020204030204" pitchFamily="34" charset="0"/>
                        </a:rPr>
                        <a:t>Standard W1</a:t>
                      </a:r>
                    </a:p>
                  </a:txBody>
                  <a:tcPr>
                    <a:solidFill>
                      <a:srgbClr val="0060B8"/>
                    </a:solidFill>
                  </a:tcPr>
                </a:tc>
                <a:tc>
                  <a:txBody>
                    <a:bodyPr/>
                    <a:lstStyle/>
                    <a:p>
                      <a:r>
                        <a:rPr lang="en-US" sz="2000" dirty="0">
                          <a:latin typeface="Calibri" panose="020F0502020204030204" pitchFamily="34" charset="0"/>
                          <a:cs typeface="Calibri" panose="020F0502020204030204" pitchFamily="34" charset="0"/>
                        </a:rPr>
                        <a:t>Grade K-2</a:t>
                      </a:r>
                    </a:p>
                    <a:p>
                      <a:r>
                        <a:rPr lang="en-US" sz="2000" dirty="0">
                          <a:latin typeface="Calibri" panose="020F0502020204030204" pitchFamily="34" charset="0"/>
                          <a:cs typeface="Calibri" panose="020F0502020204030204" pitchFamily="34" charset="0"/>
                        </a:rPr>
                        <a:t>Benchmark 0.2.1.1</a:t>
                      </a:r>
                    </a:p>
                  </a:txBody>
                  <a:tcPr>
                    <a:solidFill>
                      <a:srgbClr val="0060B8"/>
                    </a:solidFill>
                  </a:tcPr>
                </a:tc>
                <a:tc>
                  <a:txBody>
                    <a:bodyPr/>
                    <a:lstStyle/>
                    <a:p>
                      <a:r>
                        <a:rPr lang="en-US" sz="2000" dirty="0">
                          <a:latin typeface="Calibri" panose="020F0502020204030204" pitchFamily="34" charset="0"/>
                          <a:cs typeface="Calibri" panose="020F0502020204030204" pitchFamily="34" charset="0"/>
                        </a:rPr>
                        <a:t>Grade 3-5 Benchmark 4.2.1.1</a:t>
                      </a:r>
                    </a:p>
                  </a:txBody>
                  <a:tcPr>
                    <a:solidFill>
                      <a:srgbClr val="0060B8"/>
                    </a:solidFill>
                  </a:tcPr>
                </a:tc>
                <a:tc>
                  <a:txBody>
                    <a:bodyPr/>
                    <a:lstStyle/>
                    <a:p>
                      <a:r>
                        <a:rPr lang="en-US" sz="2000" dirty="0">
                          <a:latin typeface="Calibri" panose="020F0502020204030204" pitchFamily="34" charset="0"/>
                          <a:cs typeface="Calibri" panose="020F0502020204030204" pitchFamily="34" charset="0"/>
                        </a:rPr>
                        <a:t>Grade 6-8 Benchmark 7.2.1.1</a:t>
                      </a:r>
                    </a:p>
                  </a:txBody>
                  <a:tcPr>
                    <a:solidFill>
                      <a:srgbClr val="0060B8"/>
                    </a:solidFill>
                  </a:tcPr>
                </a:tc>
                <a:tc>
                  <a:txBody>
                    <a:bodyPr/>
                    <a:lstStyle/>
                    <a:p>
                      <a:r>
                        <a:rPr lang="en-US" sz="2000" dirty="0">
                          <a:latin typeface="Calibri" panose="020F0502020204030204" pitchFamily="34" charset="0"/>
                          <a:cs typeface="Calibri" panose="020F0502020204030204" pitchFamily="34" charset="0"/>
                        </a:rPr>
                        <a:t>High School Benchmark 10.2.1.1</a:t>
                      </a:r>
                    </a:p>
                  </a:txBody>
                  <a:tcPr>
                    <a:solidFill>
                      <a:srgbClr val="0060B8"/>
                    </a:solidFill>
                  </a:tcPr>
                </a:tc>
                <a:extLst>
                  <a:ext uri="{0D108BD9-81ED-4DB2-BD59-A6C34878D82A}">
                    <a16:rowId xmlns:a16="http://schemas.microsoft.com/office/drawing/2014/main" val="3372088902"/>
                  </a:ext>
                </a:extLst>
              </a:tr>
              <a:tr h="3138026">
                <a:tc>
                  <a:txBody>
                    <a:bodyPr/>
                    <a:lstStyle/>
                    <a:p>
                      <a:r>
                        <a:rPr lang="en-US" sz="2000" dirty="0">
                          <a:latin typeface="Calibri" panose="020F0502020204030204" pitchFamily="34" charset="0"/>
                          <a:cs typeface="Calibri" panose="020F0502020204030204" pitchFamily="34" charset="0"/>
                        </a:rPr>
                        <a:t>Foundations of Writing: Demonstrate knowledge of oral language, orthography, grammar and mechanics to express ideas in writing.</a:t>
                      </a:r>
                    </a:p>
                  </a:txBody>
                  <a:tcPr/>
                </a:tc>
                <a:tc>
                  <a:txBody>
                    <a:bodyPr/>
                    <a:lstStyle/>
                    <a:p>
                      <a:r>
                        <a:rPr lang="en-US" sz="2000" dirty="0">
                          <a:latin typeface="Calibri" panose="020F0502020204030204" pitchFamily="34" charset="0"/>
                          <a:cs typeface="Calibri" panose="020F0502020204030204" pitchFamily="34" charset="0"/>
                        </a:rPr>
                        <a:t>Recognize that words are represented in written language by specific sequences of letters, which are separated by spaces, and put in a specific order to create a sentence.</a:t>
                      </a:r>
                    </a:p>
                  </a:txBody>
                  <a:tcPr/>
                </a:tc>
                <a:tc>
                  <a:txBody>
                    <a:bodyPr/>
                    <a:lstStyle/>
                    <a:p>
                      <a:r>
                        <a:rPr lang="en-US" sz="2000" dirty="0">
                          <a:latin typeface="Calibri" panose="020F0502020204030204" pitchFamily="34" charset="0"/>
                          <a:cs typeface="Calibri" panose="020F0502020204030204" pitchFamily="34" charset="0"/>
                        </a:rPr>
                        <a:t>Use correct punctuation (including punctuation of dialogue and commas with clauses), spelling, capitalization and grammar authentically in writing.</a:t>
                      </a:r>
                    </a:p>
                  </a:txBody>
                  <a:tcPr/>
                </a:tc>
                <a:tc>
                  <a:txBody>
                    <a:bodyPr/>
                    <a:lstStyle/>
                    <a:p>
                      <a:r>
                        <a:rPr lang="en-US" sz="2000" dirty="0">
                          <a:latin typeface="Calibri" panose="020F0502020204030204" pitchFamily="34" charset="0"/>
                          <a:cs typeface="Calibri" panose="020F0502020204030204" pitchFamily="34" charset="0"/>
                        </a:rPr>
                        <a:t>Consistently write and edit work for correct punctuation, spelling, capitalization and grammar.</a:t>
                      </a:r>
                    </a:p>
                  </a:txBody>
                  <a:tcPr/>
                </a:tc>
                <a:tc>
                  <a:txBody>
                    <a:bodyPr/>
                    <a:lstStyle/>
                    <a:p>
                      <a:r>
                        <a:rPr lang="en-US" sz="2000" dirty="0">
                          <a:latin typeface="Calibri" panose="020F0502020204030204" pitchFamily="34" charset="0"/>
                          <a:cs typeface="Calibri" panose="020F0502020204030204" pitchFamily="34" charset="0"/>
                        </a:rPr>
                        <a:t>Write and edit work so that it follows the guidelines in a style manual appropriate for the discipline and purpose, with guidance.</a:t>
                      </a:r>
                    </a:p>
                  </a:txBody>
                  <a:tcPr/>
                </a:tc>
                <a:extLst>
                  <a:ext uri="{0D108BD9-81ED-4DB2-BD59-A6C34878D82A}">
                    <a16:rowId xmlns:a16="http://schemas.microsoft.com/office/drawing/2014/main" val="1716690480"/>
                  </a:ext>
                </a:extLst>
              </a:tr>
            </a:tbl>
          </a:graphicData>
        </a:graphic>
      </p:graphicFrame>
    </p:spTree>
    <p:extLst>
      <p:ext uri="{BB962C8B-B14F-4D97-AF65-F5344CB8AC3E}">
        <p14:creationId xmlns:p14="http://schemas.microsoft.com/office/powerpoint/2010/main" val="226594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Uses of Unpacked Standards Discussion</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t>What did you think about the process of unpacking standards?</a:t>
            </a:r>
          </a:p>
          <a:p>
            <a:pPr lvl="1"/>
            <a:r>
              <a:rPr lang="en-US" dirty="0"/>
              <a:t>What worked well?</a:t>
            </a:r>
          </a:p>
          <a:p>
            <a:pPr lvl="1"/>
            <a:r>
              <a:rPr lang="en-US" dirty="0"/>
              <a:t>What could be changed?</a:t>
            </a:r>
          </a:p>
          <a:p>
            <a:r>
              <a:rPr lang="en-US" dirty="0"/>
              <a:t> How would you use the unpacked extended benchmarks and access points?</a:t>
            </a:r>
          </a:p>
        </p:txBody>
      </p:sp>
    </p:spTree>
    <p:extLst>
      <p:ext uri="{BB962C8B-B14F-4D97-AF65-F5344CB8AC3E}">
        <p14:creationId xmlns:p14="http://schemas.microsoft.com/office/powerpoint/2010/main" val="2865695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p:txBody>
          <a:bodyPr/>
          <a:lstStyle/>
          <a:p>
            <a:r>
              <a:rPr lang="en-US" dirty="0"/>
              <a:t>Social Studies Example Benchmark</a:t>
            </a:r>
            <a:endParaRPr lang="en-US" b="0" dirty="0"/>
          </a:p>
        </p:txBody>
      </p:sp>
      <p:graphicFrame>
        <p:nvGraphicFramePr>
          <p:cNvPr id="3" name="Table Placeholder 2">
            <a:extLst>
              <a:ext uri="{FF2B5EF4-FFF2-40B4-BE49-F238E27FC236}">
                <a16:creationId xmlns:a16="http://schemas.microsoft.com/office/drawing/2014/main" id="{C4CC356A-1160-421D-0B2A-2A4866ED08B0}"/>
              </a:ext>
            </a:extLst>
          </p:cNvPr>
          <p:cNvGraphicFramePr>
            <a:graphicFrameLocks noGrp="1"/>
          </p:cNvGraphicFramePr>
          <p:nvPr>
            <p:ph type="tbl" sz="quarter" idx="10"/>
            <p:extLst>
              <p:ext uri="{D42A27DB-BD31-4B8C-83A1-F6EECF244321}">
                <p14:modId xmlns:p14="http://schemas.microsoft.com/office/powerpoint/2010/main" val="4153416832"/>
              </p:ext>
            </p:extLst>
          </p:nvPr>
        </p:nvGraphicFramePr>
        <p:xfrm>
          <a:off x="606426" y="2359094"/>
          <a:ext cx="10979148" cy="3840480"/>
        </p:xfrm>
        <a:graphic>
          <a:graphicData uri="http://schemas.openxmlformats.org/drawingml/2006/table">
            <a:tbl>
              <a:tblPr firstRow="1" bandRow="1">
                <a:tableStyleId>{5C22544A-7EE6-4342-B048-85BDC9FD1C3A}</a:tableStyleId>
              </a:tblPr>
              <a:tblGrid>
                <a:gridCol w="3659716">
                  <a:extLst>
                    <a:ext uri="{9D8B030D-6E8A-4147-A177-3AD203B41FA5}">
                      <a16:colId xmlns:a16="http://schemas.microsoft.com/office/drawing/2014/main" val="1787749771"/>
                    </a:ext>
                  </a:extLst>
                </a:gridCol>
                <a:gridCol w="3659716">
                  <a:extLst>
                    <a:ext uri="{9D8B030D-6E8A-4147-A177-3AD203B41FA5}">
                      <a16:colId xmlns:a16="http://schemas.microsoft.com/office/drawing/2014/main" val="342471231"/>
                    </a:ext>
                  </a:extLst>
                </a:gridCol>
                <a:gridCol w="3659716">
                  <a:extLst>
                    <a:ext uri="{9D8B030D-6E8A-4147-A177-3AD203B41FA5}">
                      <a16:colId xmlns:a16="http://schemas.microsoft.com/office/drawing/2014/main" val="2939865164"/>
                    </a:ext>
                  </a:extLst>
                </a:gridCol>
              </a:tblGrid>
              <a:tr h="370840">
                <a:tc>
                  <a:txBody>
                    <a:bodyPr/>
                    <a:lstStyle/>
                    <a:p>
                      <a:r>
                        <a:rPr lang="en-US" sz="2400" b="1" dirty="0">
                          <a:solidFill>
                            <a:schemeClr val="bg1"/>
                          </a:solidFill>
                          <a:latin typeface="Calibri" panose="020F0502020204030204" pitchFamily="34" charset="0"/>
                          <a:cs typeface="Calibri" panose="020F0502020204030204" pitchFamily="34" charset="0"/>
                        </a:rPr>
                        <a:t>Standard </a:t>
                      </a:r>
                    </a:p>
                    <a:p>
                      <a:r>
                        <a:rPr lang="en-US" sz="2400" b="1" dirty="0">
                          <a:solidFill>
                            <a:schemeClr val="bg1"/>
                          </a:solidFill>
                          <a:latin typeface="Calibri" panose="020F0502020204030204" pitchFamily="34" charset="0"/>
                          <a:cs typeface="Calibri" panose="020F0502020204030204" pitchFamily="34" charset="0"/>
                        </a:rPr>
                        <a:t>5.3.13.1</a:t>
                      </a:r>
                    </a:p>
                  </a:txBody>
                  <a:tcPr>
                    <a:solidFill>
                      <a:srgbClr val="0060B8"/>
                    </a:solidFill>
                  </a:tcPr>
                </a:tc>
                <a:tc>
                  <a:txBody>
                    <a:bodyPr/>
                    <a:lstStyle/>
                    <a:p>
                      <a:r>
                        <a:rPr lang="en-US" sz="2400" b="1" dirty="0">
                          <a:solidFill>
                            <a:schemeClr val="bg1"/>
                          </a:solidFill>
                          <a:latin typeface="Calibri" panose="020F0502020204030204" pitchFamily="34" charset="0"/>
                          <a:cs typeface="Calibri" panose="020F0502020204030204" pitchFamily="34" charset="0"/>
                        </a:rPr>
                        <a:t>General Benchmark</a:t>
                      </a:r>
                    </a:p>
                  </a:txBody>
                  <a:tcPr>
                    <a:solidFill>
                      <a:srgbClr val="0060B8"/>
                    </a:solidFill>
                  </a:tcPr>
                </a:tc>
                <a:tc>
                  <a:txBody>
                    <a:bodyPr/>
                    <a:lstStyle/>
                    <a:p>
                      <a:r>
                        <a:rPr lang="en-US" sz="2400" b="1" dirty="0">
                          <a:solidFill>
                            <a:schemeClr val="bg1"/>
                          </a:solidFill>
                          <a:latin typeface="Calibri" panose="020F0502020204030204" pitchFamily="34" charset="0"/>
                          <a:cs typeface="Calibri" panose="020F0502020204030204" pitchFamily="34" charset="0"/>
                        </a:rPr>
                        <a:t>Extended Benchmark</a:t>
                      </a:r>
                    </a:p>
                  </a:txBody>
                  <a:tcPr>
                    <a:solidFill>
                      <a:srgbClr val="0060B8"/>
                    </a:solidFill>
                  </a:tcPr>
                </a:tc>
                <a:extLst>
                  <a:ext uri="{0D108BD9-81ED-4DB2-BD59-A6C34878D82A}">
                    <a16:rowId xmlns:a16="http://schemas.microsoft.com/office/drawing/2014/main" val="3939925054"/>
                  </a:ext>
                </a:extLst>
              </a:tr>
              <a:tr h="370840">
                <a:tc>
                  <a:txBody>
                    <a:bodyPr/>
                    <a:lstStyle/>
                    <a:p>
                      <a:pPr algn="l" rtl="0" fontAlgn="base"/>
                      <a:r>
                        <a:rPr lang="en-US" sz="2400" b="0" i="0" u="none" strike="noStrike" dirty="0">
                          <a:solidFill>
                            <a:srgbClr val="000000"/>
                          </a:solidFill>
                          <a:effectLst/>
                          <a:latin typeface="Calibri" panose="020F0502020204030204" pitchFamily="34" charset="0"/>
                          <a:cs typeface="Calibri" panose="020F0502020204030204" pitchFamily="34" charset="0"/>
                        </a:rPr>
                        <a:t>Geospatial Skills and Inquiry: Apply geographic tools, including geospatial technologies, and geographic inquiry to solve spatial problems</a:t>
                      </a:r>
                      <a:r>
                        <a:rPr lang="en-US" sz="2400" b="0" i="0" dirty="0">
                          <a:solidFill>
                            <a:srgbClr val="003865"/>
                          </a:solidFill>
                          <a:effectLst/>
                          <a:latin typeface="Calibri" panose="020F0502020204030204" pitchFamily="34" charset="0"/>
                          <a:cs typeface="Calibri" panose="020F0502020204030204" pitchFamily="34" charset="0"/>
                        </a:rPr>
                        <a:t>​</a:t>
                      </a:r>
                    </a:p>
                    <a:p>
                      <a:pPr algn="l" rtl="0" fontAlgn="base"/>
                      <a:r>
                        <a:rPr lang="en-US" sz="2400" b="0" i="0" dirty="0">
                          <a:solidFill>
                            <a:srgbClr val="003865"/>
                          </a:solidFill>
                          <a:effectLst/>
                          <a:latin typeface="Calibri" panose="020F0502020204030204" pitchFamily="34" charset="0"/>
                          <a:cs typeface="Calibri" panose="020F0502020204030204" pitchFamily="34" charset="0"/>
                        </a:rPr>
                        <a:t>​</a:t>
                      </a:r>
                    </a:p>
                  </a:txBody>
                  <a:tcPr/>
                </a:tc>
                <a:tc>
                  <a:txBody>
                    <a:bodyPr/>
                    <a:lstStyle/>
                    <a:p>
                      <a:pPr algn="l" rtl="0" fontAlgn="auto"/>
                      <a:r>
                        <a:rPr lang="en-US" sz="2400" b="0" i="0" dirty="0">
                          <a:solidFill>
                            <a:srgbClr val="000000"/>
                          </a:solidFill>
                          <a:effectLst/>
                          <a:latin typeface="Calibri" panose="020F0502020204030204" pitchFamily="34" charset="0"/>
                          <a:cs typeface="Calibri" panose="020F0502020204030204" pitchFamily="34" charset="0"/>
                        </a:rPr>
                        <a:t>​</a:t>
                      </a:r>
                      <a:r>
                        <a:rPr lang="en-US" sz="2400" b="0" i="0" u="none" strike="noStrike" dirty="0">
                          <a:solidFill>
                            <a:srgbClr val="000000"/>
                          </a:solidFill>
                          <a:effectLst/>
                          <a:latin typeface="Calibri" panose="020F0502020204030204" pitchFamily="34" charset="0"/>
                          <a:cs typeface="Calibri" panose="020F0502020204030204" pitchFamily="34" charset="0"/>
                        </a:rPr>
                        <a:t>Create and interpret both fixed and dynamic maps that represent the same places in early America from different perspectives and times.</a:t>
                      </a:r>
                      <a:r>
                        <a:rPr lang="en-US" sz="2400" b="0" i="0" dirty="0">
                          <a:solidFill>
                            <a:srgbClr val="003865"/>
                          </a:solidFill>
                          <a:effectLst/>
                          <a:latin typeface="Calibri" panose="020F0502020204030204" pitchFamily="34" charset="0"/>
                          <a:cs typeface="Calibri" panose="020F0502020204030204" pitchFamily="34" charset="0"/>
                        </a:rPr>
                        <a:t>​</a:t>
                      </a:r>
                    </a:p>
                  </a:txBody>
                  <a:tcPr/>
                </a:tc>
                <a:tc>
                  <a:txBody>
                    <a:bodyPr/>
                    <a:lstStyle/>
                    <a:p>
                      <a:pPr algn="l" rtl="0" fontAlgn="auto"/>
                      <a:r>
                        <a:rPr lang="en-US" sz="2400" b="0" i="0" dirty="0">
                          <a:solidFill>
                            <a:schemeClr val="tx1"/>
                          </a:solidFill>
                          <a:effectLst/>
                          <a:latin typeface="Calibri" panose="020F0502020204030204" pitchFamily="34" charset="0"/>
                          <a:cs typeface="Calibri" panose="020F0502020204030204" pitchFamily="34" charset="0"/>
                        </a:rPr>
                        <a:t>Find and describe given locations within early America using fixed maps.</a:t>
                      </a:r>
                    </a:p>
                  </a:txBody>
                  <a:tcPr/>
                </a:tc>
                <a:extLst>
                  <a:ext uri="{0D108BD9-81ED-4DB2-BD59-A6C34878D82A}">
                    <a16:rowId xmlns:a16="http://schemas.microsoft.com/office/drawing/2014/main" val="1346066879"/>
                  </a:ext>
                </a:extLst>
              </a:tr>
            </a:tbl>
          </a:graphicData>
        </a:graphic>
      </p:graphicFrame>
    </p:spTree>
    <p:extLst>
      <p:ext uri="{BB962C8B-B14F-4D97-AF65-F5344CB8AC3E}">
        <p14:creationId xmlns:p14="http://schemas.microsoft.com/office/powerpoint/2010/main" val="234202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Legal Foundations and the Standards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algn="l" rtl="0" fontAlgn="base"/>
            <a:r>
              <a:rPr lang="en-US" sz="2400" b="0" i="0" dirty="0">
                <a:effectLst/>
              </a:rPr>
              <a:t>FAPE</a:t>
            </a:r>
          </a:p>
          <a:p>
            <a:pPr algn="l" rtl="0" fontAlgn="base"/>
            <a:r>
              <a:rPr lang="en-US" dirty="0"/>
              <a:t>IDEIA, IDEA, ESEA, NCLB</a:t>
            </a:r>
          </a:p>
          <a:p>
            <a:pPr algn="l" rtl="0" fontAlgn="base"/>
            <a:r>
              <a:rPr lang="en-US" sz="2400" b="0" i="0" dirty="0">
                <a:effectLst/>
              </a:rPr>
              <a:t>AA-AAAS</a:t>
            </a:r>
          </a:p>
          <a:p>
            <a:pPr algn="l" rtl="0" fontAlgn="base"/>
            <a:endParaRPr lang="en-US" dirty="0"/>
          </a:p>
          <a:p>
            <a:pPr algn="l" rtl="0" fontAlgn="base"/>
            <a:r>
              <a:rPr lang="en-US" dirty="0"/>
              <a:t>Depth: not defined in federal lang.</a:t>
            </a:r>
          </a:p>
          <a:p>
            <a:pPr algn="l" rtl="0" fontAlgn="base"/>
            <a:r>
              <a:rPr lang="en-US" sz="2400" b="0" i="0" dirty="0">
                <a:effectLst/>
              </a:rPr>
              <a:t>Breadth: scope, range</a:t>
            </a:r>
          </a:p>
          <a:p>
            <a:pPr algn="l" rtl="0" fontAlgn="base"/>
            <a:r>
              <a:rPr lang="en-US" dirty="0"/>
              <a:t>Complexity: level of cognitive difficulty</a:t>
            </a:r>
            <a:endParaRPr lang="en-US" sz="2400" b="0" i="0" dirty="0">
              <a:effectLst/>
            </a:endParaRPr>
          </a:p>
        </p:txBody>
      </p:sp>
    </p:spTree>
    <p:extLst>
      <p:ext uri="{BB962C8B-B14F-4D97-AF65-F5344CB8AC3E}">
        <p14:creationId xmlns:p14="http://schemas.microsoft.com/office/powerpoint/2010/main" val="109889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p:txBody>
          <a:bodyPr/>
          <a:lstStyle/>
          <a:p>
            <a:r>
              <a:rPr lang="en-US" dirty="0"/>
              <a:t>Social Studies Example Access Point Descriptions</a:t>
            </a:r>
            <a:endParaRPr lang="en-US" b="0" dirty="0"/>
          </a:p>
        </p:txBody>
      </p:sp>
      <p:graphicFrame>
        <p:nvGraphicFramePr>
          <p:cNvPr id="3" name="Table Placeholder 2">
            <a:extLst>
              <a:ext uri="{FF2B5EF4-FFF2-40B4-BE49-F238E27FC236}">
                <a16:creationId xmlns:a16="http://schemas.microsoft.com/office/drawing/2014/main" id="{C1D6BA66-2C2F-E211-DE9D-594C0AC4E40B}"/>
              </a:ext>
            </a:extLst>
          </p:cNvPr>
          <p:cNvGraphicFramePr>
            <a:graphicFrameLocks noGrp="1"/>
          </p:cNvGraphicFramePr>
          <p:nvPr>
            <p:ph type="tbl" sz="quarter" idx="10"/>
            <p:extLst>
              <p:ext uri="{D42A27DB-BD31-4B8C-83A1-F6EECF244321}">
                <p14:modId xmlns:p14="http://schemas.microsoft.com/office/powerpoint/2010/main" val="2457154758"/>
              </p:ext>
            </p:extLst>
          </p:nvPr>
        </p:nvGraphicFramePr>
        <p:xfrm>
          <a:off x="612775" y="2400298"/>
          <a:ext cx="10978708" cy="3296694"/>
        </p:xfrm>
        <a:graphic>
          <a:graphicData uri="http://schemas.openxmlformats.org/drawingml/2006/table">
            <a:tbl>
              <a:tblPr firstRow="1" bandRow="1">
                <a:tableStyleId>{5C22544A-7EE6-4342-B048-85BDC9FD1C3A}</a:tableStyleId>
              </a:tblPr>
              <a:tblGrid>
                <a:gridCol w="10978708">
                  <a:extLst>
                    <a:ext uri="{9D8B030D-6E8A-4147-A177-3AD203B41FA5}">
                      <a16:colId xmlns:a16="http://schemas.microsoft.com/office/drawing/2014/main" val="167851520"/>
                    </a:ext>
                  </a:extLst>
                </a:gridCol>
              </a:tblGrid>
              <a:tr h="1043677">
                <a:tc>
                  <a:txBody>
                    <a:bodyPr/>
                    <a:lstStyle/>
                    <a:p>
                      <a:r>
                        <a:rPr lang="en-US" sz="2400" dirty="0">
                          <a:latin typeface="Calibri" panose="020F0502020204030204" pitchFamily="34" charset="0"/>
                          <a:cs typeface="Calibri" panose="020F0502020204030204" pitchFamily="34" charset="0"/>
                        </a:rPr>
                        <a:t>Extended Benchmark: Find and describe given locations within early America using fixed maps. ​</a:t>
                      </a:r>
                    </a:p>
                  </a:txBody>
                  <a:tcPr>
                    <a:solidFill>
                      <a:srgbClr val="0060B8"/>
                    </a:solidFill>
                  </a:tcPr>
                </a:tc>
                <a:extLst>
                  <a:ext uri="{0D108BD9-81ED-4DB2-BD59-A6C34878D82A}">
                    <a16:rowId xmlns:a16="http://schemas.microsoft.com/office/drawing/2014/main" val="3868455978"/>
                  </a:ext>
                </a:extLst>
              </a:tr>
              <a:tr h="604670">
                <a:tc>
                  <a:txBody>
                    <a:bodyPr/>
                    <a:lstStyle/>
                    <a:p>
                      <a:r>
                        <a:rPr lang="en-US" sz="2400" dirty="0">
                          <a:latin typeface="Calibri" panose="020F0502020204030204" pitchFamily="34" charset="0"/>
                          <a:cs typeface="Calibri" panose="020F0502020204030204" pitchFamily="34" charset="0"/>
                        </a:rPr>
                        <a:t>Access Point A: </a:t>
                      </a:r>
                      <a:r>
                        <a:rPr lang="en-US" sz="2400" b="0" i="0" u="none" strike="noStrike" kern="1200" dirty="0">
                          <a:solidFill>
                            <a:schemeClr val="dk1"/>
                          </a:solidFill>
                          <a:effectLst/>
                          <a:latin typeface="Calibri" panose="020F0502020204030204" pitchFamily="34" charset="0"/>
                          <a:ea typeface="+mn-ea"/>
                          <a:cs typeface="Calibri" panose="020F0502020204030204" pitchFamily="34" charset="0"/>
                        </a:rPr>
                        <a:t>The student will identify a map of early America.</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73379591"/>
                  </a:ext>
                </a:extLst>
              </a:tr>
              <a:tr h="604670">
                <a:tc>
                  <a:txBody>
                    <a:bodyPr/>
                    <a:lstStyle/>
                    <a:p>
                      <a:r>
                        <a:rPr lang="en-US" sz="2400" dirty="0">
                          <a:latin typeface="Calibri" panose="020F0502020204030204" pitchFamily="34" charset="0"/>
                          <a:cs typeface="Calibri" panose="020F0502020204030204" pitchFamily="34" charset="0"/>
                        </a:rPr>
                        <a:t>Access Point B: </a:t>
                      </a:r>
                      <a:r>
                        <a:rPr lang="en-US" sz="2400" b="0" i="0" u="none" strike="noStrike" kern="1200" dirty="0">
                          <a:solidFill>
                            <a:schemeClr val="dk1"/>
                          </a:solidFill>
                          <a:effectLst/>
                          <a:latin typeface="Calibri" panose="020F0502020204030204" pitchFamily="34" charset="0"/>
                          <a:ea typeface="+mn-ea"/>
                          <a:cs typeface="Calibri" panose="020F0502020204030204" pitchFamily="34" charset="0"/>
                        </a:rPr>
                        <a:t>The student will find a given location on a map.</a:t>
                      </a:r>
                      <a:r>
                        <a:rPr lang="en-US" sz="24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567533119"/>
                  </a:ext>
                </a:extLst>
              </a:tr>
              <a:tr h="1043677">
                <a:tc>
                  <a:txBody>
                    <a:bodyPr/>
                    <a:lstStyle/>
                    <a:p>
                      <a:r>
                        <a:rPr lang="en-US" sz="2400" dirty="0">
                          <a:latin typeface="Calibri" panose="020F0502020204030204" pitchFamily="34" charset="0"/>
                          <a:cs typeface="Calibri" panose="020F0502020204030204" pitchFamily="34" charset="0"/>
                        </a:rPr>
                        <a:t>Access Point C: The student will describe a location on a map in relation to another location.</a:t>
                      </a:r>
                    </a:p>
                  </a:txBody>
                  <a:tcPr/>
                </a:tc>
                <a:extLst>
                  <a:ext uri="{0D108BD9-81ED-4DB2-BD59-A6C34878D82A}">
                    <a16:rowId xmlns:a16="http://schemas.microsoft.com/office/drawing/2014/main" val="1375359118"/>
                  </a:ext>
                </a:extLst>
              </a:tr>
            </a:tbl>
          </a:graphicData>
        </a:graphic>
      </p:graphicFrame>
    </p:spTree>
    <p:extLst>
      <p:ext uri="{BB962C8B-B14F-4D97-AF65-F5344CB8AC3E}">
        <p14:creationId xmlns:p14="http://schemas.microsoft.com/office/powerpoint/2010/main" val="75074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12489" y="1170638"/>
            <a:ext cx="10978994" cy="513783"/>
          </a:xfrm>
        </p:spPr>
        <p:txBody>
          <a:bodyPr/>
          <a:lstStyle/>
          <a:p>
            <a:r>
              <a:rPr lang="en-US" dirty="0"/>
              <a:t>2026 Reading MCA-IV Updates</a:t>
            </a:r>
          </a:p>
        </p:txBody>
      </p:sp>
      <p:sp>
        <p:nvSpPr>
          <p:cNvPr id="5" name="Text Placeholder 4">
            <a:extLst>
              <a:ext uri="{FF2B5EF4-FFF2-40B4-BE49-F238E27FC236}">
                <a16:creationId xmlns:a16="http://schemas.microsoft.com/office/drawing/2014/main" id="{4AF24498-B9EF-A6CD-F6B5-73ABA8CED7E0}"/>
              </a:ext>
            </a:extLst>
          </p:cNvPr>
          <p:cNvSpPr>
            <a:spLocks noGrp="1"/>
          </p:cNvSpPr>
          <p:nvPr>
            <p:ph type="body" idx="1"/>
          </p:nvPr>
        </p:nvSpPr>
        <p:spPr>
          <a:xfrm>
            <a:off x="620332" y="1852652"/>
            <a:ext cx="10968260" cy="396028"/>
          </a:xfrm>
        </p:spPr>
        <p:txBody>
          <a:bodyPr/>
          <a:lstStyle/>
          <a:p>
            <a:r>
              <a:rPr lang="en-US" dirty="0"/>
              <a:t>The Reading MCA-IV will include new accommodations for students: </a:t>
            </a:r>
          </a:p>
        </p:txBody>
      </p:sp>
      <p:sp>
        <p:nvSpPr>
          <p:cNvPr id="6" name="Text Placeholder 5">
            <a:extLst>
              <a:ext uri="{FF2B5EF4-FFF2-40B4-BE49-F238E27FC236}">
                <a16:creationId xmlns:a16="http://schemas.microsoft.com/office/drawing/2014/main" id="{98ACEB0C-9769-10D9-E223-15A7BAE7EBD6}"/>
              </a:ext>
            </a:extLst>
          </p:cNvPr>
          <p:cNvSpPr>
            <a:spLocks noGrp="1"/>
          </p:cNvSpPr>
          <p:nvPr>
            <p:ph type="body" sz="quarter" idx="10"/>
          </p:nvPr>
        </p:nvSpPr>
        <p:spPr>
          <a:xfrm>
            <a:off x="609599" y="2265495"/>
            <a:ext cx="10978993" cy="4312583"/>
          </a:xfrm>
        </p:spPr>
        <p:txBody>
          <a:bodyPr/>
          <a:lstStyle/>
          <a:p>
            <a:r>
              <a:rPr lang="en-US" dirty="0"/>
              <a:t>Screen Reader Assistive Technology version will be an approved accommodation for a small number of students with documented blindness or vision impairments that severely limits or prevents them from accessing printed text and have not yet learned braille</a:t>
            </a:r>
          </a:p>
          <a:p>
            <a:pPr>
              <a:spcAft>
                <a:spcPts val="0"/>
              </a:spcAft>
            </a:pPr>
            <a:r>
              <a:rPr lang="en-US" dirty="0"/>
              <a:t>Read aloud accommodations </a:t>
            </a:r>
            <a:r>
              <a:rPr lang="en-US" dirty="0">
                <a:ea typeface="Times New Roman" panose="02020603050405020304" pitchFamily="18" charset="0"/>
                <a:cs typeface="Times New Roman" panose="02020603050405020304" pitchFamily="18" charset="0"/>
              </a:rPr>
              <a:t>(human script, Text to Speech)</a:t>
            </a:r>
            <a:r>
              <a:rPr lang="en-US" dirty="0"/>
              <a:t> will be an approved accommodation for a small number of students </a:t>
            </a:r>
          </a:p>
          <a:p>
            <a:pPr lvl="1">
              <a:spcAft>
                <a:spcPts val="0"/>
              </a:spcAft>
            </a:pPr>
            <a:r>
              <a:rPr lang="en-US" dirty="0"/>
              <a:t>with documented blindness or vision impairments that severely limits or prevents them from accessing printed text and have not yet learned braille that do not use screen readers </a:t>
            </a:r>
          </a:p>
          <a:p>
            <a:pPr lvl="1">
              <a:spcAft>
                <a:spcPts val="0"/>
              </a:spcAft>
            </a:pPr>
            <a:r>
              <a:rPr lang="en-US" dirty="0">
                <a:solidFill>
                  <a:srgbClr val="000000"/>
                </a:solidFill>
                <a:ea typeface="Times New Roman" panose="02020603050405020304" pitchFamily="18" charset="0"/>
                <a:cs typeface="Times New Roman" panose="02020603050405020304" pitchFamily="18" charset="0"/>
              </a:rPr>
              <a:t>with deafness or a hearing impairment whose disability is due to a documented history of early and prolonged language deprivation </a:t>
            </a:r>
          </a:p>
        </p:txBody>
      </p:sp>
    </p:spTree>
    <p:extLst>
      <p:ext uri="{BB962C8B-B14F-4D97-AF65-F5344CB8AC3E}">
        <p14:creationId xmlns:p14="http://schemas.microsoft.com/office/powerpoint/2010/main" val="3649454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New Reading MCA-IV Accommodations in 2026</a:t>
            </a:r>
          </a:p>
        </p:txBody>
      </p:sp>
      <p:sp>
        <p:nvSpPr>
          <p:cNvPr id="3" name="Text Placeholder 2">
            <a:extLst>
              <a:ext uri="{FF2B5EF4-FFF2-40B4-BE49-F238E27FC236}">
                <a16:creationId xmlns:a16="http://schemas.microsoft.com/office/drawing/2014/main" id="{9B9816DC-01CE-FAC4-520D-8F3EB90456DF}"/>
              </a:ext>
            </a:extLst>
          </p:cNvPr>
          <p:cNvSpPr>
            <a:spLocks noGrp="1"/>
          </p:cNvSpPr>
          <p:nvPr>
            <p:ph type="body" idx="1"/>
          </p:nvPr>
        </p:nvSpPr>
        <p:spPr/>
        <p:txBody>
          <a:bodyPr/>
          <a:lstStyle/>
          <a:p>
            <a:r>
              <a:rPr lang="en-US" dirty="0"/>
              <a:t>New accommodation for all students who use assistive technology that interacts with the test form:</a:t>
            </a:r>
          </a:p>
        </p:txBody>
      </p:sp>
      <p:sp>
        <p:nvSpPr>
          <p:cNvPr id="5" name="Text Placeholder 4">
            <a:extLst>
              <a:ext uri="{FF2B5EF4-FFF2-40B4-BE49-F238E27FC236}">
                <a16:creationId xmlns:a16="http://schemas.microsoft.com/office/drawing/2014/main" id="{F06414F1-0D0D-239F-7311-43384563AC89}"/>
              </a:ext>
            </a:extLst>
          </p:cNvPr>
          <p:cNvSpPr>
            <a:spLocks noGrp="1"/>
          </p:cNvSpPr>
          <p:nvPr>
            <p:ph type="body" sz="quarter" idx="10"/>
          </p:nvPr>
        </p:nvSpPr>
        <p:spPr/>
        <p:txBody>
          <a:bodyPr/>
          <a:lstStyle/>
          <a:p>
            <a:pPr lvl="0">
              <a:spcAft>
                <a:spcPts val="0"/>
              </a:spcAft>
              <a:tabLst>
                <a:tab pos="457200" algn="l"/>
              </a:tabLst>
            </a:pPr>
            <a:r>
              <a:rPr lang="en-US" dirty="0">
                <a:ea typeface="Times New Roman" panose="02020603050405020304" pitchFamily="18" charset="0"/>
                <a:cs typeface="Times New Roman" panose="02020603050405020304" pitchFamily="18" charset="0"/>
              </a:rPr>
              <a:t>A Non-Screen Reader version for use with other AT devices (ex. using switches or a head mouse)</a:t>
            </a:r>
            <a:endParaRPr lang="en-US"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1394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Resources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hlinkClick r:id="rId3"/>
              </a:rPr>
              <a:t>2020 Minnesota Academic Standards in English Language Arts</a:t>
            </a:r>
            <a:endParaRPr lang="en-US" dirty="0"/>
          </a:p>
          <a:p>
            <a:r>
              <a:rPr lang="en-US" dirty="0">
                <a:hlinkClick r:id="rId4"/>
              </a:rPr>
              <a:t>DOK List</a:t>
            </a:r>
            <a:endParaRPr lang="en-US" dirty="0"/>
          </a:p>
          <a:p>
            <a:r>
              <a:rPr lang="en-US" dirty="0"/>
              <a:t>Verb List</a:t>
            </a:r>
          </a:p>
          <a:p>
            <a:r>
              <a:rPr lang="en-US" dirty="0"/>
              <a:t>Unpacking a Standard Worksheet Template</a:t>
            </a:r>
          </a:p>
          <a:p>
            <a:r>
              <a:rPr lang="en-US" dirty="0"/>
              <a:t>Unpacking Benchmarks Guidelines</a:t>
            </a:r>
          </a:p>
        </p:txBody>
      </p:sp>
    </p:spTree>
    <p:extLst>
      <p:ext uri="{BB962C8B-B14F-4D97-AF65-F5344CB8AC3E}">
        <p14:creationId xmlns:p14="http://schemas.microsoft.com/office/powerpoint/2010/main" val="1491582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6C296-1B9E-1767-EA77-C03A77455201}"/>
              </a:ext>
            </a:extLst>
          </p:cNvPr>
          <p:cNvSpPr>
            <a:spLocks noGrp="1"/>
          </p:cNvSpPr>
          <p:nvPr>
            <p:ph type="ctrTitle"/>
          </p:nvPr>
        </p:nvSpPr>
        <p:spPr>
          <a:xfrm>
            <a:off x="606868" y="2306876"/>
            <a:ext cx="11000232" cy="914400"/>
          </a:xfrm>
        </p:spPr>
        <p:txBody>
          <a:bodyPr/>
          <a:lstStyle/>
          <a:p>
            <a:r>
              <a:rPr lang="en-US" dirty="0"/>
              <a:t>Thank you!</a:t>
            </a:r>
          </a:p>
        </p:txBody>
      </p:sp>
      <p:sp>
        <p:nvSpPr>
          <p:cNvPr id="8" name="Text Placeholder 7">
            <a:extLst>
              <a:ext uri="{FF2B5EF4-FFF2-40B4-BE49-F238E27FC236}">
                <a16:creationId xmlns:a16="http://schemas.microsoft.com/office/drawing/2014/main" id="{BC297382-60F9-01C0-4FF6-227B5A4E384C}"/>
              </a:ext>
            </a:extLst>
          </p:cNvPr>
          <p:cNvSpPr>
            <a:spLocks noGrp="1"/>
          </p:cNvSpPr>
          <p:nvPr>
            <p:ph type="body" sz="quarter" idx="10"/>
          </p:nvPr>
        </p:nvSpPr>
        <p:spPr>
          <a:xfrm>
            <a:off x="606425" y="3429000"/>
            <a:ext cx="11001375" cy="2819400"/>
          </a:xfrm>
        </p:spPr>
        <p:txBody>
          <a:bodyPr/>
          <a:lstStyle/>
          <a:p>
            <a:pPr marL="0" marR="0" algn="ctr">
              <a:buNone/>
            </a:pPr>
            <a:r>
              <a:rPr lang="en-US" dirty="0">
                <a:solidFill>
                  <a:srgbClr val="000000"/>
                </a:solidFill>
                <a:effectLst/>
                <a:ea typeface="Arial" panose="020B0604020202020204" pitchFamily="34" charset="0"/>
              </a:rPr>
              <a:t>Stacie Stensrud and Lauren Walker </a:t>
            </a:r>
            <a:endParaRPr lang="en-US" dirty="0">
              <a:effectLst/>
              <a:ea typeface="Arial" panose="020B0604020202020204" pitchFamily="34" charset="0"/>
            </a:endParaRPr>
          </a:p>
          <a:p>
            <a:pPr marL="0" marR="0" algn="ctr">
              <a:spcBef>
                <a:spcPts val="600"/>
              </a:spcBef>
              <a:buNone/>
            </a:pPr>
            <a:r>
              <a:rPr lang="en-US" u="sng" dirty="0">
                <a:solidFill>
                  <a:srgbClr val="0000CC"/>
                </a:solidFill>
                <a:effectLst/>
                <a:ea typeface="Arial" panose="020B0604020202020204" pitchFamily="34" charset="0"/>
                <a:hlinkClick r:id="rId3"/>
              </a:rPr>
              <a:t>Alt.assessment.mde@state.mn.us</a:t>
            </a:r>
            <a:r>
              <a:rPr lang="en-US" u="sng" dirty="0">
                <a:solidFill>
                  <a:srgbClr val="0000CC"/>
                </a:solidFill>
                <a:effectLst/>
                <a:ea typeface="Arial" panose="020B0604020202020204" pitchFamily="34" charset="0"/>
              </a:rPr>
              <a:t> </a:t>
            </a:r>
            <a:endParaRPr lang="en-US" dirty="0">
              <a:effectLst/>
              <a:ea typeface="Arial" panose="020B0604020202020204" pitchFamily="34" charset="0"/>
            </a:endParaRPr>
          </a:p>
          <a:p>
            <a:pPr marL="0" marR="0" algn="ctr">
              <a:spcBef>
                <a:spcPts val="600"/>
              </a:spcBef>
            </a:pPr>
            <a:r>
              <a:rPr lang="en-US" dirty="0">
                <a:solidFill>
                  <a:srgbClr val="000000"/>
                </a:solidFill>
                <a:effectLst/>
                <a:ea typeface="Arial" panose="020B0604020202020204" pitchFamily="34" charset="0"/>
              </a:rPr>
              <a:t>651-582-8384</a:t>
            </a:r>
            <a:endParaRPr lang="en-US" dirty="0">
              <a:effectLst/>
              <a:ea typeface="Arial" panose="020B0604020202020204" pitchFamily="34" charset="0"/>
            </a:endParaRPr>
          </a:p>
          <a:p>
            <a:endParaRPr lang="en-US" dirty="0"/>
          </a:p>
          <a:p>
            <a:r>
              <a:rPr lang="en-US" dirty="0"/>
              <a:t>Kelsey Black, </a:t>
            </a:r>
            <a:r>
              <a:rPr lang="en-US" dirty="0">
                <a:hlinkClick r:id="rId4"/>
              </a:rPr>
              <a:t>Kelsey.Black@state.mn.us </a:t>
            </a:r>
            <a:endParaRPr lang="en-US" dirty="0"/>
          </a:p>
          <a:p>
            <a:r>
              <a:rPr lang="en-US" dirty="0"/>
              <a:t>651-582-8843</a:t>
            </a:r>
          </a:p>
        </p:txBody>
      </p:sp>
      <p:pic>
        <p:nvPicPr>
          <p:cNvPr id="5" name="Picture Placeholder 3" descr="Charting the Cs logo">
            <a:extLst>
              <a:ext uri="{FF2B5EF4-FFF2-40B4-BE49-F238E27FC236}">
                <a16:creationId xmlns:a16="http://schemas.microsoft.com/office/drawing/2014/main" id="{9014D509-FAC2-61C1-BFA3-6EE44F7E10AB}"/>
              </a:ext>
            </a:extLst>
          </p:cNvPr>
          <p:cNvPicPr>
            <a:picLocks noChangeAspect="1"/>
          </p:cNvPicPr>
          <p:nvPr/>
        </p:nvPicPr>
        <p:blipFill>
          <a:blip r:embed="rId5"/>
          <a:srcRect/>
          <a:stretch/>
        </p:blipFill>
        <p:spPr>
          <a:xfrm>
            <a:off x="4665318" y="1206364"/>
            <a:ext cx="2882435" cy="604720"/>
          </a:xfrm>
          <a:prstGeom prst="rect">
            <a:avLst/>
          </a:prstGeom>
        </p:spPr>
      </p:pic>
    </p:spTree>
    <p:extLst>
      <p:ext uri="{BB962C8B-B14F-4D97-AF65-F5344CB8AC3E}">
        <p14:creationId xmlns:p14="http://schemas.microsoft.com/office/powerpoint/2010/main" val="331600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0E65-9BDF-1CD7-AAD8-BAC375C18F1C}"/>
              </a:ext>
            </a:extLst>
          </p:cNvPr>
          <p:cNvSpPr>
            <a:spLocks noGrp="1"/>
          </p:cNvSpPr>
          <p:nvPr>
            <p:ph type="ctrTitle"/>
          </p:nvPr>
        </p:nvSpPr>
        <p:spPr>
          <a:xfrm>
            <a:off x="606868" y="2324101"/>
            <a:ext cx="11000232" cy="1104900"/>
          </a:xfrm>
        </p:spPr>
        <p:txBody>
          <a:bodyPr/>
          <a:lstStyle/>
          <a:p>
            <a:r>
              <a:rPr lang="en-US" dirty="0"/>
              <a:t>Charting the Cs Conference 2025</a:t>
            </a:r>
            <a:endParaRPr lang="en-US" i="1" dirty="0"/>
          </a:p>
        </p:txBody>
      </p:sp>
      <p:sp>
        <p:nvSpPr>
          <p:cNvPr id="3" name="Text Placeholder 2">
            <a:extLst>
              <a:ext uri="{FF2B5EF4-FFF2-40B4-BE49-F238E27FC236}">
                <a16:creationId xmlns:a16="http://schemas.microsoft.com/office/drawing/2014/main" id="{6E650A0A-0A9F-CB57-030F-744F8593EBC7}"/>
              </a:ext>
            </a:extLst>
          </p:cNvPr>
          <p:cNvSpPr>
            <a:spLocks noGrp="1"/>
          </p:cNvSpPr>
          <p:nvPr>
            <p:ph type="body" sz="quarter" idx="10"/>
          </p:nvPr>
        </p:nvSpPr>
        <p:spPr>
          <a:xfrm>
            <a:off x="606425" y="3429001"/>
            <a:ext cx="11001375" cy="2285999"/>
          </a:xfrm>
        </p:spPr>
        <p:txBody>
          <a:bodyPr/>
          <a:lstStyle/>
          <a:p>
            <a:pPr algn="l"/>
            <a:r>
              <a:rPr lang="en-US" dirty="0"/>
              <a:t>Statewide Professional Development to Support the Workforce and Low Incidence Disability Areas in the State of Minnesota. </a:t>
            </a:r>
          </a:p>
          <a:p>
            <a:pPr algn="l"/>
            <a:r>
              <a:rPr lang="en-US" dirty="0"/>
              <a:t>This presentation is partially funded with a grant from the Minnesota Department of Education using federal funding, CFDA 84.027A, Special Education – Grants to States. </a:t>
            </a:r>
          </a:p>
        </p:txBody>
      </p:sp>
      <p:pic>
        <p:nvPicPr>
          <p:cNvPr id="6" name="Picture Placeholder 3" descr="Charting the Cs logo">
            <a:extLst>
              <a:ext uri="{FF2B5EF4-FFF2-40B4-BE49-F238E27FC236}">
                <a16:creationId xmlns:a16="http://schemas.microsoft.com/office/drawing/2014/main" id="{C813591B-90CF-DAEC-9A27-10F8EF603C18}"/>
              </a:ext>
            </a:extLst>
          </p:cNvPr>
          <p:cNvPicPr>
            <a:picLocks noChangeAspect="1"/>
          </p:cNvPicPr>
          <p:nvPr/>
        </p:nvPicPr>
        <p:blipFill>
          <a:blip r:embed="rId3"/>
          <a:srcRect/>
          <a:stretch/>
        </p:blipFill>
        <p:spPr>
          <a:xfrm>
            <a:off x="4665319" y="1206364"/>
            <a:ext cx="2882435" cy="604720"/>
          </a:xfrm>
          <a:prstGeom prst="rect">
            <a:avLst/>
          </a:prstGeom>
        </p:spPr>
      </p:pic>
    </p:spTree>
    <p:extLst>
      <p:ext uri="{BB962C8B-B14F-4D97-AF65-F5344CB8AC3E}">
        <p14:creationId xmlns:p14="http://schemas.microsoft.com/office/powerpoint/2010/main" val="199848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Implementation Definitions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Accommodations: the HOW</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Modifications: the WHAT</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algn="l" rtl="0" fontAlgn="base"/>
            <a:endParaRPr lang="en-US" b="0" i="0" dirty="0">
              <a:solidFill>
                <a:srgbClr val="003865"/>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Depth, Breadth, Complexity: considers both the WHAT and the HOW; use as a framework to design instruction</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p:txBody>
      </p:sp>
    </p:spTree>
    <p:extLst>
      <p:ext uri="{BB962C8B-B14F-4D97-AF65-F5344CB8AC3E}">
        <p14:creationId xmlns:p14="http://schemas.microsoft.com/office/powerpoint/2010/main" val="309262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Implementation: Making Connections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Teams should consider appropriate depth, breadth, and complexity when planning:</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Individual lessons</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Whole units</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IEP accommodations, modifications, goals, and objectives</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District teams can support their teachers and case managers by including these considerations in curriculum selection</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Collaboration tip! Ensure all teachers and service providers understand the WHY behind considering depth, breadth, and complexity so they buy in to the planning process and provide appropriate supports. </a:t>
            </a:r>
            <a:r>
              <a:rPr lang="en-US" b="0" i="0" dirty="0">
                <a:solidFill>
                  <a:srgbClr val="003865"/>
                </a:solidFill>
                <a:effectLst/>
                <a:latin typeface="Calibri" panose="020F0502020204030204" pitchFamily="34" charset="0"/>
              </a:rPr>
              <a:t>​</a:t>
            </a:r>
            <a:endParaRPr lang="en-US" b="0" i="0" dirty="0">
              <a:solidFill>
                <a:srgbClr val="003865"/>
              </a:solidFill>
              <a:effectLst/>
              <a:latin typeface="Arial" panose="020B0604020202020204" pitchFamily="34" charset="0"/>
            </a:endParaRPr>
          </a:p>
        </p:txBody>
      </p:sp>
    </p:spTree>
    <p:extLst>
      <p:ext uri="{BB962C8B-B14F-4D97-AF65-F5344CB8AC3E}">
        <p14:creationId xmlns:p14="http://schemas.microsoft.com/office/powerpoint/2010/main" val="184251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Implementation: Accessibility Frameworks</a:t>
            </a:r>
            <a:endParaRPr lang="en-US" b="0" dirty="0"/>
          </a:p>
        </p:txBody>
      </p:sp>
      <p:sp>
        <p:nvSpPr>
          <p:cNvPr id="4" name="Text Placeholder 3">
            <a:extLst>
              <a:ext uri="{FF2B5EF4-FFF2-40B4-BE49-F238E27FC236}">
                <a16:creationId xmlns:a16="http://schemas.microsoft.com/office/drawing/2014/main" id="{DC7EB7F4-D9BD-99D0-3D2C-7D311423DD25}"/>
              </a:ext>
            </a:extLst>
          </p:cNvPr>
          <p:cNvSpPr>
            <a:spLocks noGrp="1"/>
          </p:cNvSpPr>
          <p:nvPr>
            <p:ph type="body" sz="quarter" idx="10"/>
          </p:nvPr>
        </p:nvSpPr>
        <p:spPr>
          <a:xfrm>
            <a:off x="1488818" y="2414795"/>
            <a:ext cx="2883310" cy="1743195"/>
          </a:xfrm>
        </p:spPr>
        <p:txBody>
          <a:bodyPr/>
          <a:lstStyle/>
          <a:p>
            <a:r>
              <a:rPr lang="en-US" dirty="0">
                <a:hlinkClick r:id="rId3">
                  <a:extLst>
                    <a:ext uri="{A12FA001-AC4F-418D-AE19-62706E023703}">
                      <ahyp:hlinkClr xmlns:ahyp="http://schemas.microsoft.com/office/drawing/2018/hyperlinkcolor" val="tx"/>
                    </a:ext>
                  </a:extLst>
                </a:hlinkClick>
              </a:rPr>
              <a:t>Differentiation</a:t>
            </a:r>
            <a:endParaRPr lang="en-US" dirty="0"/>
          </a:p>
        </p:txBody>
      </p:sp>
      <p:sp>
        <p:nvSpPr>
          <p:cNvPr id="5" name="Text Placeholder 4">
            <a:extLst>
              <a:ext uri="{FF2B5EF4-FFF2-40B4-BE49-F238E27FC236}">
                <a16:creationId xmlns:a16="http://schemas.microsoft.com/office/drawing/2014/main" id="{9933C30F-0C9E-266F-F2C5-A2DC38149988}"/>
              </a:ext>
            </a:extLst>
          </p:cNvPr>
          <p:cNvSpPr>
            <a:spLocks noGrp="1"/>
          </p:cNvSpPr>
          <p:nvPr>
            <p:ph type="body" sz="quarter" idx="11"/>
          </p:nvPr>
        </p:nvSpPr>
        <p:spPr>
          <a:xfrm>
            <a:off x="4657265" y="2414795"/>
            <a:ext cx="2883310" cy="1743195"/>
          </a:xfrm>
        </p:spPr>
        <p:txBody>
          <a:bodyPr/>
          <a:lstStyle/>
          <a:p>
            <a:r>
              <a:rPr lang="en-US" dirty="0">
                <a:hlinkClick r:id="rId4">
                  <a:extLst>
                    <a:ext uri="{A12FA001-AC4F-418D-AE19-62706E023703}">
                      <ahyp:hlinkClr xmlns:ahyp="http://schemas.microsoft.com/office/drawing/2018/hyperlinkcolor" val="tx"/>
                    </a:ext>
                  </a:extLst>
                </a:hlinkClick>
              </a:rPr>
              <a:t>Learning Progressions</a:t>
            </a:r>
            <a:endParaRPr lang="en-US" dirty="0"/>
          </a:p>
        </p:txBody>
      </p:sp>
      <p:sp>
        <p:nvSpPr>
          <p:cNvPr id="7" name="Text Placeholder 6">
            <a:extLst>
              <a:ext uri="{FF2B5EF4-FFF2-40B4-BE49-F238E27FC236}">
                <a16:creationId xmlns:a16="http://schemas.microsoft.com/office/drawing/2014/main" id="{0ED0D860-5796-9027-EED9-9BC40910CFA3}"/>
              </a:ext>
            </a:extLst>
          </p:cNvPr>
          <p:cNvSpPr>
            <a:spLocks noGrp="1"/>
          </p:cNvSpPr>
          <p:nvPr>
            <p:ph type="body" sz="quarter" idx="12"/>
          </p:nvPr>
        </p:nvSpPr>
        <p:spPr>
          <a:xfrm>
            <a:off x="7877330" y="2398820"/>
            <a:ext cx="2883310" cy="1743195"/>
          </a:xfrm>
        </p:spPr>
        <p:txBody>
          <a:bodyPr/>
          <a:lstStyle/>
          <a:p>
            <a:r>
              <a:rPr lang="en-US" dirty="0">
                <a:hlinkClick r:id="rId5">
                  <a:extLst>
                    <a:ext uri="{A12FA001-AC4F-418D-AE19-62706E023703}">
                      <ahyp:hlinkClr xmlns:ahyp="http://schemas.microsoft.com/office/drawing/2018/hyperlinkcolor" val="tx"/>
                    </a:ext>
                  </a:extLst>
                </a:hlinkClick>
              </a:rPr>
              <a:t>Task Analysis</a:t>
            </a:r>
            <a:endParaRPr lang="en-US" dirty="0"/>
          </a:p>
        </p:txBody>
      </p:sp>
      <p:sp>
        <p:nvSpPr>
          <p:cNvPr id="8" name="Text Placeholder 7">
            <a:extLst>
              <a:ext uri="{FF2B5EF4-FFF2-40B4-BE49-F238E27FC236}">
                <a16:creationId xmlns:a16="http://schemas.microsoft.com/office/drawing/2014/main" id="{2F75E9FE-4C37-582F-FB01-675C380903EE}"/>
              </a:ext>
            </a:extLst>
          </p:cNvPr>
          <p:cNvSpPr>
            <a:spLocks noGrp="1"/>
          </p:cNvSpPr>
          <p:nvPr>
            <p:ph type="body" sz="quarter" idx="13"/>
          </p:nvPr>
        </p:nvSpPr>
        <p:spPr>
          <a:xfrm>
            <a:off x="1488818" y="4430147"/>
            <a:ext cx="2883310" cy="1743195"/>
          </a:xfrm>
        </p:spPr>
        <p:txBody>
          <a:bodyPr/>
          <a:lstStyle/>
          <a:p>
            <a:r>
              <a:rPr lang="en-US" dirty="0">
                <a:hlinkClick r:id="rId6">
                  <a:extLst>
                    <a:ext uri="{A12FA001-AC4F-418D-AE19-62706E023703}">
                      <ahyp:hlinkClr xmlns:ahyp="http://schemas.microsoft.com/office/drawing/2018/hyperlinkcolor" val="tx"/>
                    </a:ext>
                  </a:extLst>
                </a:hlinkClick>
              </a:rPr>
              <a:t>Universal</a:t>
            </a:r>
          </a:p>
          <a:p>
            <a:r>
              <a:rPr lang="en-US" dirty="0">
                <a:hlinkClick r:id="rId6">
                  <a:extLst>
                    <a:ext uri="{A12FA001-AC4F-418D-AE19-62706E023703}">
                      <ahyp:hlinkClr xmlns:ahyp="http://schemas.microsoft.com/office/drawing/2018/hyperlinkcolor" val="tx"/>
                    </a:ext>
                  </a:extLst>
                </a:hlinkClick>
              </a:rPr>
              <a:t>Design for Learning</a:t>
            </a:r>
            <a:endParaRPr lang="en-US" dirty="0"/>
          </a:p>
        </p:txBody>
      </p:sp>
      <p:sp>
        <p:nvSpPr>
          <p:cNvPr id="9" name="Text Placeholder 8">
            <a:extLst>
              <a:ext uri="{FF2B5EF4-FFF2-40B4-BE49-F238E27FC236}">
                <a16:creationId xmlns:a16="http://schemas.microsoft.com/office/drawing/2014/main" id="{703A2AA3-9839-D327-ECE3-0C5DE9824982}"/>
              </a:ext>
            </a:extLst>
          </p:cNvPr>
          <p:cNvSpPr>
            <a:spLocks noGrp="1"/>
          </p:cNvSpPr>
          <p:nvPr>
            <p:ph type="body" sz="quarter" idx="14"/>
          </p:nvPr>
        </p:nvSpPr>
        <p:spPr>
          <a:xfrm>
            <a:off x="4672011" y="4430146"/>
            <a:ext cx="2883310" cy="1743195"/>
          </a:xfrm>
        </p:spPr>
        <p:txBody>
          <a:bodyPr/>
          <a:lstStyle/>
          <a:p>
            <a:r>
              <a:rPr lang="en-US" dirty="0">
                <a:hlinkClick r:id="rId7">
                  <a:extLst>
                    <a:ext uri="{A12FA001-AC4F-418D-AE19-62706E023703}">
                      <ahyp:hlinkClr xmlns:ahyp="http://schemas.microsoft.com/office/drawing/2018/hyperlinkcolor" val="tx"/>
                    </a:ext>
                  </a:extLst>
                </a:hlinkClick>
              </a:rPr>
              <a:t>Assistive Technology</a:t>
            </a:r>
            <a:endParaRPr lang="en-US" dirty="0"/>
          </a:p>
        </p:txBody>
      </p:sp>
      <p:sp>
        <p:nvSpPr>
          <p:cNvPr id="10" name="Text Placeholder 9">
            <a:extLst>
              <a:ext uri="{FF2B5EF4-FFF2-40B4-BE49-F238E27FC236}">
                <a16:creationId xmlns:a16="http://schemas.microsoft.com/office/drawing/2014/main" id="{451EF6CD-4A94-0A1D-9E60-BDDCEA6D85D5}"/>
              </a:ext>
            </a:extLst>
          </p:cNvPr>
          <p:cNvSpPr>
            <a:spLocks noGrp="1"/>
          </p:cNvSpPr>
          <p:nvPr>
            <p:ph type="body" sz="quarter" idx="15"/>
          </p:nvPr>
        </p:nvSpPr>
        <p:spPr>
          <a:xfrm>
            <a:off x="7855204" y="4430147"/>
            <a:ext cx="2883310" cy="1743195"/>
          </a:xfrm>
        </p:spPr>
        <p:txBody>
          <a:bodyPr/>
          <a:lstStyle/>
          <a:p>
            <a:r>
              <a:rPr lang="en-US" dirty="0">
                <a:hlinkClick r:id="rId8">
                  <a:extLst>
                    <a:ext uri="{A12FA001-AC4F-418D-AE19-62706E023703}">
                      <ahyp:hlinkClr xmlns:ahyp="http://schemas.microsoft.com/office/drawing/2018/hyperlinkcolor" val="tx"/>
                    </a:ext>
                  </a:extLst>
                </a:hlinkClick>
              </a:rPr>
              <a:t>Person</a:t>
            </a:r>
          </a:p>
          <a:p>
            <a:r>
              <a:rPr lang="en-US" dirty="0">
                <a:hlinkClick r:id="rId8">
                  <a:extLst>
                    <a:ext uri="{A12FA001-AC4F-418D-AE19-62706E023703}">
                      <ahyp:hlinkClr xmlns:ahyp="http://schemas.microsoft.com/office/drawing/2018/hyperlinkcolor" val="tx"/>
                    </a:ext>
                  </a:extLst>
                </a:hlinkClick>
              </a:rPr>
              <a:t>Centered Practices</a:t>
            </a:r>
            <a:endParaRPr lang="en-US" dirty="0"/>
          </a:p>
        </p:txBody>
      </p:sp>
    </p:spTree>
    <p:extLst>
      <p:ext uri="{BB962C8B-B14F-4D97-AF65-F5344CB8AC3E}">
        <p14:creationId xmlns:p14="http://schemas.microsoft.com/office/powerpoint/2010/main" val="282197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a:xfrm>
            <a:off x="612489" y="1402134"/>
            <a:ext cx="10978994" cy="707880"/>
          </a:xfrm>
        </p:spPr>
        <p:txBody>
          <a:bodyPr/>
          <a:lstStyle/>
          <a:p>
            <a:r>
              <a:rPr lang="en-US" dirty="0"/>
              <a:t>Implementation: Continuing Connections</a:t>
            </a:r>
            <a:endParaRPr lang="en-US" b="0" dirty="0"/>
          </a:p>
        </p:txBody>
      </p:sp>
      <p:sp>
        <p:nvSpPr>
          <p:cNvPr id="4" name="Text Placeholder 3">
            <a:extLst>
              <a:ext uri="{FF2B5EF4-FFF2-40B4-BE49-F238E27FC236}">
                <a16:creationId xmlns:a16="http://schemas.microsoft.com/office/drawing/2014/main" id="{F428D156-FBF0-CB25-F53D-40D7D132A27D}"/>
              </a:ext>
            </a:extLst>
          </p:cNvPr>
          <p:cNvSpPr>
            <a:spLocks noGrp="1"/>
          </p:cNvSpPr>
          <p:nvPr>
            <p:ph type="body" sz="quarter" idx="10"/>
          </p:nvPr>
        </p:nvSpPr>
        <p:spPr/>
        <p:txBody>
          <a:bodyPr/>
          <a:lstStyle/>
          <a:p>
            <a:r>
              <a:rPr lang="en-US" dirty="0"/>
              <a:t>Review</a:t>
            </a:r>
          </a:p>
        </p:txBody>
      </p:sp>
      <p:sp>
        <p:nvSpPr>
          <p:cNvPr id="5" name="Text Placeholder 4">
            <a:extLst>
              <a:ext uri="{FF2B5EF4-FFF2-40B4-BE49-F238E27FC236}">
                <a16:creationId xmlns:a16="http://schemas.microsoft.com/office/drawing/2014/main" id="{1D5F3E64-235B-F8ED-A6FD-3E161A50104F}"/>
              </a:ext>
            </a:extLst>
          </p:cNvPr>
          <p:cNvSpPr>
            <a:spLocks noGrp="1"/>
          </p:cNvSpPr>
          <p:nvPr>
            <p:ph type="body" sz="quarter" idx="11"/>
          </p:nvPr>
        </p:nvSpPr>
        <p:spPr/>
        <p:txBody>
          <a:bodyPr/>
          <a:lstStyle/>
          <a:p>
            <a:r>
              <a:rPr lang="en-US" dirty="0"/>
              <a:t>Train</a:t>
            </a:r>
          </a:p>
        </p:txBody>
      </p:sp>
      <p:sp>
        <p:nvSpPr>
          <p:cNvPr id="7" name="Text Placeholder 6">
            <a:extLst>
              <a:ext uri="{FF2B5EF4-FFF2-40B4-BE49-F238E27FC236}">
                <a16:creationId xmlns:a16="http://schemas.microsoft.com/office/drawing/2014/main" id="{D989A0EF-269E-E38E-5151-96D053AB1218}"/>
              </a:ext>
            </a:extLst>
          </p:cNvPr>
          <p:cNvSpPr>
            <a:spLocks noGrp="1"/>
          </p:cNvSpPr>
          <p:nvPr>
            <p:ph type="body" sz="quarter" idx="12"/>
          </p:nvPr>
        </p:nvSpPr>
        <p:spPr/>
        <p:txBody>
          <a:bodyPr/>
          <a:lstStyle/>
          <a:p>
            <a:r>
              <a:rPr lang="en-US" dirty="0"/>
              <a:t>Model</a:t>
            </a:r>
          </a:p>
        </p:txBody>
      </p:sp>
      <p:sp>
        <p:nvSpPr>
          <p:cNvPr id="8" name="Text Placeholder 7">
            <a:extLst>
              <a:ext uri="{FF2B5EF4-FFF2-40B4-BE49-F238E27FC236}">
                <a16:creationId xmlns:a16="http://schemas.microsoft.com/office/drawing/2014/main" id="{039DADC5-7827-6D08-6442-E369792B1F4B}"/>
              </a:ext>
            </a:extLst>
          </p:cNvPr>
          <p:cNvSpPr>
            <a:spLocks noGrp="1"/>
          </p:cNvSpPr>
          <p:nvPr>
            <p:ph type="body" sz="quarter" idx="13"/>
          </p:nvPr>
        </p:nvSpPr>
        <p:spPr/>
        <p:txBody>
          <a:bodyPr/>
          <a:lstStyle/>
          <a:p>
            <a:r>
              <a:rPr lang="en-US" dirty="0"/>
              <a:t>Collaborate</a:t>
            </a:r>
          </a:p>
        </p:txBody>
      </p:sp>
    </p:spTree>
    <p:extLst>
      <p:ext uri="{BB962C8B-B14F-4D97-AF65-F5344CB8AC3E}">
        <p14:creationId xmlns:p14="http://schemas.microsoft.com/office/powerpoint/2010/main" val="311791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Grade 10 Sample Reading Passage 1</a:t>
            </a:r>
            <a:endParaRPr lang="en-US" b="0" dirty="0"/>
          </a:p>
        </p:txBody>
      </p:sp>
      <p:pic>
        <p:nvPicPr>
          <p:cNvPr id="9" name="Picture Placeholder 8" descr="Screenshot of Paragraph 1 of the Grade 10 sample Reading Passage.  Text reads: &quot;Amy and her older brother, Anthony, love riding bikes together.  When Amy first learned to ride her bike she couldn't go far.  She only rode with Anthony around the neighborhood.  Anthony encouraged her to ride her bike every day so that she could get better.&#10;&#10;Image of 2 people riding bike on a sidewalk in a neighborhood.">
            <a:extLst>
              <a:ext uri="{FF2B5EF4-FFF2-40B4-BE49-F238E27FC236}">
                <a16:creationId xmlns:a16="http://schemas.microsoft.com/office/drawing/2014/main" id="{DB0519FC-6C49-C817-C453-A151B0A7FF9F}"/>
              </a:ext>
            </a:extLst>
          </p:cNvPr>
          <p:cNvPicPr>
            <a:picLocks noGrp="1"/>
          </p:cNvPicPr>
          <p:nvPr>
            <p:ph type="pic" sz="quarter" idx="12"/>
          </p:nvPr>
        </p:nvPicPr>
        <p:blipFill>
          <a:blip r:embed="rId3"/>
          <a:stretch>
            <a:fillRect/>
          </a:stretch>
        </p:blipFill>
        <p:spPr>
          <a:xfrm>
            <a:off x="2082607" y="2360400"/>
            <a:ext cx="8042912" cy="4112275"/>
          </a:xfrm>
        </p:spPr>
      </p:pic>
    </p:spTree>
    <p:extLst>
      <p:ext uri="{BB962C8B-B14F-4D97-AF65-F5344CB8AC3E}">
        <p14:creationId xmlns:p14="http://schemas.microsoft.com/office/powerpoint/2010/main" val="282185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Grade 10 Sample Reading Passage 2</a:t>
            </a:r>
            <a:endParaRPr lang="en-US" b="0" dirty="0"/>
          </a:p>
        </p:txBody>
      </p:sp>
      <p:pic>
        <p:nvPicPr>
          <p:cNvPr id="9" name="Picture Placeholder 8" descr="Screenshot of paragraph 2 of the passage, text reads &quot;The more Amy rode her bike, the better she got.  Amy and Anthony stayed on the paved bike paths in the park.&quot;&#10;&#10;Image of 2 people riding bike on a paved path.">
            <a:extLst>
              <a:ext uri="{FF2B5EF4-FFF2-40B4-BE49-F238E27FC236}">
                <a16:creationId xmlns:a16="http://schemas.microsoft.com/office/drawing/2014/main" id="{589712D8-FB2C-1220-8108-2771EFE35C0B}"/>
              </a:ext>
            </a:extLst>
          </p:cNvPr>
          <p:cNvPicPr>
            <a:picLocks noGrp="1" noChangeAspect="1"/>
          </p:cNvPicPr>
          <p:nvPr>
            <p:ph type="pic" sz="quarter" idx="12"/>
          </p:nvPr>
        </p:nvPicPr>
        <p:blipFill>
          <a:blip r:embed="rId3"/>
          <a:stretch>
            <a:fillRect/>
          </a:stretch>
        </p:blipFill>
        <p:spPr>
          <a:xfrm>
            <a:off x="2241879" y="2365505"/>
            <a:ext cx="7706710" cy="4195184"/>
          </a:xfrm>
        </p:spPr>
      </p:pic>
    </p:spTree>
    <p:extLst>
      <p:ext uri="{BB962C8B-B14F-4D97-AF65-F5344CB8AC3E}">
        <p14:creationId xmlns:p14="http://schemas.microsoft.com/office/powerpoint/2010/main" val="446643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Ui8BRw8jp83CydpNoPhxtC90coo=" pdftag="H2" isBookmarkSet="no" bookmark="yes" Order="_x0031_"/>
  <Shape xmlns="" ID="JTHWRjgwkcs6ej6LCAgd8rt1JiA=" pdftag="P" isBookmarkSet="no" bookmark="no" Order="_x0032_"/>
  <Shape xmlns="" ID="ZUK3P0vq1kyHMBtaP+GB8/hLUTw=" pdftag="H2" isBookmarkSet="no" bookmark="yes" Order="_x0031_"/>
  <Shape xmlns="" ID="jPlzfn2cWm2MZED+irsBSVGEwWE=" pdftag="P" isBookmarkSet="no" bookmark="no" Order="_x0032_"/>
  <Shape xmlns="" ID="uy/78ijjovHCeCAAgxG0VsjG/ac=" pdftag="" Order="_x0032_"/>
  <Shape xmlns="" ID="iHgMDtLXDWT2zkYPVs2mAmQfFIg=" pdftag="" Order="_x0033_"/>
  <Shape xmlns="" ID="IRZyh47S6MWFd7oMORcxPurIMIY=" Order="_x0031_" formula="no" pdftag="Figure" inline="no" validate="no" artifact="_x0030_"/>
  <Shape xmlns="" ID="X4j4L0lB0/G/nG8o8So2UaU/Kcg=" pdftag="H2" isBookmarkSet="no" bookmark="yes" Order="_x0031_"/>
  <Shape xmlns="" ID="XHX+YpuvmKP7MYZl23EDyGNK15s=" pdftag="P" isBookmarkSet="no" bookmark="no" Order="_x0032_"/>
  <Shape xmlns="" ID="1oNuWWo05Fb9IaxtoPr7849BMRc=" pdftag="H2" isBookmarkSet="no" bookmark="yes" Order="_x0031_"/>
  <Shape xmlns="" ID="6oI3qJZdOxd1SO0fTC134sk0oK8=" pdftag="" Order="_x0033_"/>
  <Shape xmlns="" ID="kkNvTVED9PQYhg+TsO35kba0ZCk=" pdftag="" Order="_x0032_"/>
  <Shape xmlns="" ID="IFoFyA6gaJTAirK4ju6gOqF+JW8=" pdftag="" Order="_x0031_"/>
  <Shape xmlns="" ID="a5VxHDBS3Iil+7OlgHKZE9OLA9U=" pdftag="" Order="_x0032_"/>
  <Shape xmlns="" ID="sQ3fYIfewEzFUl2qI4j4eEFgsag=" pdftag="" Order="_x0033_"/>
  <Shape xmlns="" ID="FYul620mDaKtwYOrfpkHhJaMX7M=" pdftag="" Order="_x0034_"/>
  <Shape xmlns="" ID="Ue52PUEnwARe++e3zRu2VNqgWpg=" pdftag="" Order="_x0035_"/>
  <Shape xmlns="" ID="Jk8e9QXHkpH4cNI1DmdoN0Jr+tw=" pdftag="" Order="_x0031_"/>
  <Shape xmlns="" ID="/kCVetuNb3PIjgjRXF9pubcO7B8=" pdftag="" Order="_x0032_"/>
  <Shape xmlns="" ID="sMqYAFkBVB1hdc7j1U+q+VsmNW0=" Order="_x0033_" artifact="_x0030_" formula="no" pdftag="Figure" validate="no"/>
  <Shape xmlns="" ID="E9r0ZDVGAdF4Z8c4O35fSPAfhQ0=" pdftag="" Order="_x0031_"/>
  <Shape xmlns="" ID="s6mPtTdUU0wB1KhKw29GvNZru5k=" pdftag="" Order="_x0032_"/>
  <Shape xmlns="" ID="NuRjTmTyKkVsxqhyGuyHeNxjXEo=" Order="_x0033_" artifact="_x0030_" formula="no" pdftag="Figure" validate="no"/>
  <Shape xmlns="" ID="X17lnLeewQTjmIQB2fcCbRIE5qQ=" Order="_x0034_" artifact="_x0030_" formula="no" pdftag="Figure" validate="no"/>
  <Shape xmlns="" ID="pbbRwGWiDdkJnIk5D5okSsy98D4=" pdftag="" Order="_x0031_"/>
  <Shape xmlns="" ID="rsrRkYln5xXBUmazGmopUktXfqA=" Order="_x0032_" artifact="_x0030_" formula="no" pdftag="Figure" validate="no"/>
  <Shape xmlns="" ID="tvNoiXRfZOzqGCWMKbSIwzNDI9E=" pdftag="" Order="_x0031_"/>
  <Shape xmlns="" ID="LlqAjh3WKHiuCIevNVN+h45hPqs=" pdftag="" Order="_x0032_"/>
  <Shape xmlns="" ID="OB4BixS7nGZYBrxaE3YC6szcyss=" Order="_x0033_" artifact="_x0030_" formula="no" pdftag="Figure" validate="no"/>
  <Shape xmlns="" ID="sblAIztjS/U1NiXHyC5tEpnukvw=" pdftag="H2" isBookmarkSet="no" bookmark="yes" Order="_x0031_"/>
  <Shape xmlns="" ID="mYP5Xqqf8dVgb96lk1X0Rgyc3UE=" Order="_x0032_" artifact="_x0030_" formula="no" pdftag="Figure" validate="no"/>
  <Shape xmlns="" ID="JM9HJCxPCgfQ6hs3tNmS4M18/+A=" pdftag="H2" isBookmarkSet="no" bookmark="yes" Order="_x0031_"/>
  <Shape xmlns="" ID="z0Jdk/HCwtQh6YbE3A2e2FQO2kE=" pdftag="" Order="_x0032_"/>
  <Shape xmlns="" ID="DS+k62dUxHN0Fr35/JZWIrgtroc=" Order="_x0033_" artifact="_x0030_" formula="no" pdftag="Figure" validate="no"/>
  <Shape xmlns="" ID="atmq+E4mXiTG5q/nm5zQSFm4JKU=" pdftag="H2" isBookmarkSet="no" bookmark="yes" Order="_x0031_"/>
  <Shape xmlns="" ID="FIYMG4qOJ86CF5KRQGqoGdSgYvQ=" Order="_x0032_" artifact="_x0030_" formula="no" pdftag="Figure" validate="no"/>
  <Shape xmlns="" ID="A2QXNIu5pBEOUCVECoZ43VBhRek=" pdftag="" Order="_x0031_"/>
  <Shape xmlns="" ID="Ypx9x7dWmgoJorMeoVQYDe2Y3h0=" pdftag="" Order="_x0032_"/>
  <Shape xmlns="" ID="H4MhL+tO+Cc8hX3LrUoA6/lxPRg=" pdftag="" Order="_x0031_"/>
  <Shape xmlns="" ID="qByouegnTanyw/tLlr3kLZ3TflU=" pdftag="" Order="_x0032_"/>
  <SubText xmlns="" ID="IRZyh47S6MWFd7oMORcxPurIMIY=" ActualText=""/>
  <Shape xmlns="" ID="Jl7UUhjVgCI8MeVBtgRStrcZ3Pg=" pdftag="H2" isBookmarkSet="no" bookmark="yes" Order="_x0031_"/>
  <Shape xmlns="" ID="ZpUUHgrbhCn0cn/pwHjj6JimRnk=" pdftag="P" isBookmarkSet="no" bookmark="no" Order="_x0032_"/>
  <Shape xmlns="" ID="AntwAZFIVMBC2xhA+AIkBwrL7IU=" isBookmarkSet="no" bookmark="yes" pdftag="H1" artifact="_x0030_" Order="_x0032_"/>
  <Shape xmlns="" ID="v27YEysurcfiGRr6RPVRYKQSHGc=" isBookmarkSet="no" bookmark="yes" pdftag="P" artifact="_x0030_" Order="_x0033_"/>
  <Shape xmlns="" ID="TR0mMJJUCeblVTvRA2Ql+DBgjx8=" formula="no" pdftag="Figure" inline="no" artifact="_x0030_" isBookmarkSet="no" bookmark="no" Order="_x0031_" validate="no" Lang=""/>
  <Shape xmlns="" ID="5UFLIzVhFtn6JZH3o+NpXtCSyr0=" pdftag="P" isBookmarkSet="no" bookmark="no" Order="_x0032_"/>
  <Shape xmlns="" ID="8NOqEydZ0CLK2hsCCPY+L9voyAA=" pdftag="H2" isBookmarkSet="no" bookmark="yes" Order="_x0031_"/>
  <Shape xmlns="" ID="BeoXEOPuG5yAvKffd83hd9PDkWs=" pdftag="P" isBookmarkSet="no" bookmark="no" Order="_x0032_"/>
  <Shape xmlns="" ID="cDzKpDtgDpr+3thIKQMY0Ta6XMo=" pdftag="P" isBookmarkSet="no" bookmark="no" Order="_x0033_"/>
  <Shape xmlns="" ID="uGkArayZ+HmF507JeXHN7JBM2HY=" pdftag="H2" isBookmarkSet="no" bookmark="yes" Order="_x0031_"/>
  <Shape xmlns="" ID="STUaJfpKgMLHBHGkHN11FYU6ffk=" isBookmarkSet="no" bookmark="no" pdftag="H3" artifact="_x0030_" Order="_x0032_"/>
  <Shape xmlns="" ID="7I2vpVsuKK3eAPENdN50YkWWLu4=" isBookmarkSet="no" bookmark="no" pdftag="H3" artifact="_x0030_" Order="_x0034_"/>
  <Shape xmlns="" ID="OqS1bs4Ni6awjjp7bsCxgXZWU8A=" pdftag="P" isBookmarkSet="no" bookmark="no" Order="_x0033_"/>
  <Shape xmlns="" ID="25wlJ28nPXrlm2ZHmvuEFeuVDiE=" pdftag="P" isBookmarkSet="no" bookmark="no" Order="_x0035_"/>
  <Shape xmlns="" ID="fwVpKfGCn3yQbvcebEEOOgSSi4Q=" pdftag="H2" isBookmarkSet="no" bookmark="yes" Order="_x0031_"/>
  <Shape xmlns="" ID="mC6Z8DZ2eaJU9z7yHnyQkyjscNg=" pdftag="P" isBookmarkSet="no" bookmark="no" Order="_x0032_"/>
  <Shape xmlns="" ID="e9DfiT2v2BCJDDDkkM+K2YuCfO8=" Order="_x0033_" formula="no" inline="no" artifact="_x0031_" pdftag="_x005B_Artifact_x005D_" isBookmarkSet="no" bookmark="no" validate="no" Lang=""/>
  <Shape xmlns="" ID="Lyn4PkO2oLc0JsVVvTTeDNAil58=" pdftag="H2" isBookmarkSet="no" bookmark="yes" Order="_x0031_"/>
  <Shape xmlns="" ID="CnTZGVauv9iMnwO9llGNHvwfVRc=" pdftag="P" isBookmarkSet="no" bookmark="no" Order="_x0032_"/>
  <Shape xmlns="" ID="EC2fL7BcOydpczk3DINisSLMkpU=" Order="_x0033_" formula="no" inline="no" artifact="_x0031_" pdftag="_x005B_Artifact_x005D_" isBookmarkSet="no" bookmark="no" validate="no" Lang=""/>
  <Shape xmlns="" ID="NbyerPOX/qokjuTvTTNzRlWEf28=" Order="_x0034_" formula="no" inline="no" artifact="_x0031_" pdftag="_x005B_Artifact_x005D_" isBookmarkSet="no" bookmark="no" validate="no" Lang=""/>
  <Shape xmlns="" ID="Ff3EV73BbGE8gyuwUAlenRtzXvY=" pdftag="H2" isBookmarkSet="no" bookmark="yes" Order="_x0031_"/>
  <Shape xmlns="" ID="C2nyHESj7yNat/CEQYaWdozVoAo=" Order="_x0032_" formula="no" inline="no" artifact="_x0031_" pdftag="_x005B_Artifact_x005D_" isBookmarkSet="no" bookmark="no" validate="no" Lang=""/>
  <Shape xmlns="" ID="16jc2gKndrYKbCgCPwPx82l9NEk=" pdftag="P" isBookmarkSet="no" bookmark="no" Order="_x0032_"/>
  <Shape xmlns="" ID="OSQ/Kn3rWFe6qZ+AenHJJWg4h5Q=" Order="_x0033_" formula="no" inline="no" artifact="_x0031_" pdftag="_x005B_Artifact_x005D_" isBookmarkSet="no" bookmark="no" validate="no" Lang=""/>
  <Shape xmlns="" ID="mlYpkIadw9s/wxpZyKJ/Zpyl0OI=" Order="_x0032_" formula="no" inline="no" artifact="_x0031_" pdftag="_x005B_Artifact_x005D_" isBookmarkSet="no" bookmark="no" validate="no" Lang=""/>
  <Shape xmlns="" ID="4Bnn46UuQjHWtjohDUo830Cu6jo=" pdftag="P" isBookmarkSet="no" bookmark="no" Order="_x0032_"/>
  <Shape xmlns="" ID="oiewVwZbNA94UR/ZFSk+p5RlL6o=" Order="_x0033_" formula="no" inline="no" artifact="_x0031_" pdftag="_x005B_Artifact_x005D_" isBookmarkSet="no" bookmark="no" validate="no" Lang=""/>
  <Shape xmlns="" ID="G1gdx3cIO3Y9cwDtp9tm6odzqFY=" pdftag="H2" isBookmarkSet="no" bookmark="yes" Order="_x0031_"/>
  <Shape xmlns="" ID="PMjBI7r4H5sbhYhF5k0Oc+9A+Ps=" Order="_x0032_" formula="no" inline="no" artifact="_x0031_" pdftag="_x005B_Artifact_x005D_" isBookmarkSet="no" bookmark="no" validate="no" Lang=""/>
  <Shape xmlns="" ID="SNoT7cCeJ3hQ2s5Hwg/6em8W2LQ=" pdftag="H2" isBookmarkSet="no" bookmark="yes" Order="_x0032_"/>
  <Shape xmlns="" ID="U4qbbV/uXDzHqpjRln6DhfxuFhw=" pdftag="P" isBookmarkSet="no" bookmark="no" Order="_x0033_"/>
  <Shape xmlns="" ID="mn7qxt0Jj9/XvLGPTIfAidg97T8=" formula="no" artifact="_x0030_" pdftag="Figure" inline="no" isBookmarkSet="no" bookmark="no" Order="_x0031_" validate="no" Lang=""/>
  <Shape xmlns="" ID="arRrkyDe10E2+Vp6N/RvPpOh9R0=" pdftag="H2" isBookmarkSet="no" bookmark="yes" Order="_x0032_"/>
  <Shape xmlns="" ID="pzFAkeQud8edUs0jLELwpRzKtx0=" isBookmarkSet="no" bookmark="yes" pdftag="P" artifact="_x0030_" Order="_x0033_"/>
  <Shape xmlns="" ID="D3N/5hvy4n7ZWl7I+bfHh8U56v4=" formula="no" pdftag="Figure" artifact="_x0030_" inline="no" isBookmarkSet="no" bookmark="no" Order="_x0031_" validate="no" Lang=""/>
  <SubText xmlns="" ID="TR0mMJJUCeblVTvRA2Ql+DBgjx8=" ActualText=""/>
  <SubText xmlns="" ID="e9DfiT2v2BCJDDDkkM+K2YuCfO8=" ActualText=""/>
  <SubText xmlns="" ID="EC2fL7BcOydpczk3DINisSLMkpU=" ActualText=""/>
  <SubText xmlns="" ID="NbyerPOX/qokjuTvTTNzRlWEf28=" ActualText=""/>
  <SubText xmlns="" ID="C2nyHESj7yNat/CEQYaWdozVoAo=" ActualText=""/>
  <SubText xmlns="" ID="OSQ/Kn3rWFe6qZ+AenHJJWg4h5Q=" ActualText=""/>
  <SubText xmlns="" ID="mlYpkIadw9s/wxpZyKJ/Zpyl0OI=" ActualText=""/>
  <SubText xmlns="" ID="oiewVwZbNA94UR/ZFSk+p5RlL6o=" ActualText=""/>
  <SubText xmlns="" ID="PMjBI7r4H5sbhYhF5k0Oc+9A+Ps=" ActualText=""/>
  <SubText xmlns="" ID="mn7qxt0Jj9/XvLGPTIfAidg97T8=" ActualText=""/>
  <SubText xmlns="" ID="D3N/5hvy4n7ZWl7I+bfHh8U56v4=" ActualText=""/>
  <Shape xmlns="" ID="zf/dxpohcogth7NBObSYow1Z1V0=" isBookmarkSet="no" pdftag="H1" artifact="_x0030_" bookmark="yes" Order="_x0031_"/>
  <Shape xmlns="" ID="9AU6a/Qlm4CO+IZYS/72vXBOyHA=" isBookmarkSet="no" formula="no" inline="no" pdftag="Figure" bookmark="no" artifact="_x0030_" Order="_x0033_" validate="no" Lang=""/>
  <Shape xmlns="" ID="YMFHkH2RfjZzbY3B+fK8VcrOaOo=" pdftag="P" isBookmarkSet="no" Order="_x0033_" bookmark="no"/>
  <Shape xmlns="" ID="kZpG1ZY8FHsIeC6BIodNPqZ9GjE=" pdftag="P" isBookmarkSet="no" bookmark="no" Order="_x0032_"/>
  <Shape xmlns="" ID="M2GmeoN+QOFNZB3Hq9OeReS3sqM=" pdftag="P" isBookmarkSet="no" bookmark="no" Order="_x0032_"/>
  <Shape xmlns="" ID="5QsJlMwMA5OIjvhvbQI5R5QDCDo=" pdftag="P" isBookmarkSet="no" bookmark="no" Order="_x0032_"/>
  <Shape xmlns="" ID="O+i0+gkWgXZh5pdHarryfZei1eg=" pdftag="P" isBookmarkSet="no" bookmark="no" Order="_x0032_"/>
  <Shape xmlns="" ID="rXNtBILfn6QKfejciSazEoM2tVk=" pdftag="P" isBookmarkSet="no" bookmark="no" Order="_x0033_"/>
  <Shape xmlns="" ID="cpnFCI8oeYnCW+35HwFhkZMtXss=" pdftag="P" isBookmarkSet="no" bookmark="no" Order="_x0034_"/>
  <Shape xmlns="" ID="wqRwykoIICxgKC9oxw27g/iwmQU=" pdftag="P" isBookmarkSet="no" bookmark="no" Order="_x0035_"/>
  <Shape xmlns="" ID="6FsteCzj4goCk+m5uM2EskaRZQk=" pdftag="P" isBookmarkSet="no" bookmark="no" Order="_x0036_"/>
  <Shape xmlns="" ID="1g3pl9sEabsNBtiKVMIxhWHpP48=" pdftag="P" isBookmarkSet="no" bookmark="no" Order="_x0037_"/>
  <Shape xmlns="" ID="yQuZkliL9J/TnMBvWJCCKw4oCYk=" Order="_x0031_" pdftag="H2" isBookmarkSet="no" bookmark="yes"/>
  <Shape xmlns="" ID="+OoJ1SKa2JhqLXQXok57GLvQvg4=" pdftag="P" isBookmarkSet="no" bookmark="no" Order="_x0032_"/>
  <Shape xmlns="" ID="IOfffy1APOe3qGR0gbLoCFJHkpE=" pdftag="P" isBookmarkSet="no" bookmark="no" Order="_x0033_"/>
  <Shape xmlns="" ID="q26kjmTV7wAcQ8Xx/1fcQMkeMVM=" pdftag="P" isBookmarkSet="no" bookmark="no" Order="_x0034_"/>
  <Shape xmlns="" ID="l3jUJlIBBo3BGeWu8Vpq3jMrwMU=" pdftag="P" isBookmarkSet="no" bookmark="no" Order="_x0035_"/>
  <Shape xmlns="" ID="PwE4rUM6j1mHJ7HLy7WIxd3hF4M=" pdftag="H2" isBookmarkSet="no" bookmark="yes" Order="_x0031_"/>
  <Shape xmlns="" ID="P9lLAb580FLREVcBRWnQRmnCPmg=" formula="no" pdftag="Figure" artifact="_x0030_" inline="no" isBookmarkSet="no" bookmark="no" Order="_x0032_" validate="no" Lang=""/>
  <Shape xmlns="" ID="tI9FOVD7qYutQL2cBeQR2yeAQaw=" pdftag="H2" isBookmarkSet="no" bookmark="yes" Order="_x0031_"/>
  <Shape xmlns="" ID="avhU1rjU09SA9BXP+cZt6t5xMH8=" formula="no" pdftag="Figure" artifact="_x0030_" inline="no" isBookmarkSet="no" bookmark="no" Order="_x0032_" validate="no" Lang=""/>
  <Shape xmlns="" ID="+qly2DjTGxPQGo1EK84P/mZcOX0=" pdftag="H2" isBookmarkSet="no" bookmark="yes" Order="_x0031_"/>
  <Shape xmlns="" ID="pHuvdrFXe6si59JsW9HBerr3238=" formula="no" pdftag="Figure" artifact="_x0030_" inline="no" isBookmarkSet="no" bookmark="no" Order="_x0032_" validate="no" Lang=""/>
  <Shape xmlns="" ID="0x3LK+g9g6OeaHQg1KH+jKZtBso=" pdftag="H2" isBookmarkSet="no" bookmark="yes" Order="_x0031_"/>
  <Shape xmlns="" ID="IwVfeOG71dsTRqMUIVhX7J6rOq8=" formula="no" pdftag="Figure" artifact="_x0030_" inline="no" isBookmarkSet="no" bookmark="no" Order="_x0032_" validate="no" Lang=""/>
  <Shape xmlns="" ID="q4qBKoW2NU31C6ZKlCYC8hfUuI0=" pdftag="H2" isBookmarkSet="no" bookmark="yes" Order="_x0031_"/>
  <Shape xmlns="" ID="ggJ/cKogp8Zntp0JbVb85umdw0k=" formula="no" pdftag="Figure" artifact="_x0030_" inline="no" isBookmarkSet="no" bookmark="no" Order="_x0032_" validate="no" Lang=""/>
  <Shape xmlns="" ID="NjNMAJ1VpZbhBZ3lvXQdhj8oIK0=" pdftag="H2" isBookmarkSet="no" bookmark="yes" Order="_x0031_"/>
  <Shape xmlns="" ID="5ZVesrlEF2h2ZVrcv+YWv3Nkjx0=" formula="no" pdftag="Figure" artifact="_x0030_" inline="no" isBookmarkSet="no" bookmark="no" Order="_x0032_" validate="no" Lang=""/>
  <Shape xmlns="" ID="a+dAjstCvaZkKbc4rCBo/YFLtl0=" pdftag="H2" isBookmarkSet="no" bookmark="yes" Order="_x0031_"/>
  <Shape xmlns="" ID="XtZ/sDBZwpfP5aMvokjOc+U0IHc=" formula="no" pdftag="Figure" artifact="_x0030_" inline="no" isBookmarkSet="no" bookmark="no" Order="_x0032_" validate="no" Lang=""/>
  <Shape xmlns="" ID="06WVAMMImh8d+69hoty1keEPfvk=" pdftag="H2" isBookmarkSet="no" bookmark="yes" Order="_x0031_"/>
  <Shape xmlns="" ID="7lkOft/n4ynUgkTZLOcNb8LRHUo=" formula="no" pdftag="Figure" artifact="_x0030_" inline="no" isBookmarkSet="no" bookmark="no" Order="_x0032_" validate="no" Lang=""/>
  <Shape xmlns="" ID="h8eA1hK+FcNpw8tgg/9gSWu7lwo=" pdftag="H2" isBookmarkSet="no" bookmark="yes" Order="_x0031_"/>
  <Shape xmlns="" ID="OCqHwiBDP6/qaqSHoxTx7hwIwV8=" pdftag="P" isBookmarkSet="no" bookmark="no" Order="_x0032_"/>
  <Shape xmlns="" ID="kGOdVO/QAvD0u3MVb5ofHwYB6Ig=" Order="_x0033_" formula="no" inline="no" artifact="_x0031_" isBookmarkSet="no" bookmark="no" pdftag="_x005B_Artifact_x005D_" validate="no"/>
  <Shape xmlns="" ID="UbcfWaFaVJl2cHibYMo3q32E3gk=" pdftag="H2" isBookmarkSet="no" bookmark="yes" Order="_x0031_"/>
  <Shape xmlns="" ID="xW2bBtNKXWKZXvB+JJiVjx21SRQ=" pdftag="P" isBookmarkSet="no" bookmark="no" Order="_x0032_"/>
  <Shape xmlns="" ID="e5cak2IRTVq6C2yRIehSGom1zQQ=" Order="_x0033_" artifact="_x0031_" formula="no" inline="no" isBookmarkSet="no" bookmark="no" pdftag="_x005B_Artifact_x005D_" validate="no"/>
  <Shape xmlns="" ID="BFEGUF8zgm91fDPI5pj0M38/PFI=" Order="_x0034_" artifact="_x0031_" formula="no" inline="no" isBookmarkSet="no" bookmark="no" pdftag="_x005B_Artifact_x005D_" validate="no"/>
  <Shape xmlns="" ID="Yw02R/HvbspdLXtLuoHDyuyQeAI=" Order="_x0035_" artifact="_x0031_" formula="no" inline="no" isBookmarkSet="no" bookmark="no" pdftag="_x005B_Artifact_x005D_" validate="no"/>
  <Shape xmlns="" ID="x1+N/tkY5ITwpsVZcOuj3Gk9+gc=" pdftag="H2" isBookmarkSet="no" bookmark="yes" Order="_x0031_"/>
  <Shape xmlns="" ID="Qh+F3hFwun2pLqm8Tvqi2qfUNo8=" pdftag="H3" artifact="_x0030_" isBookmarkSet="yes" bookmark="yes" Order="_x0032_"/>
  <Shape xmlns="" ID="YdlWv4vYaeBOmV9G/hZYEx6q9Fs=" pdftag="P" isBookmarkSet="no" bookmark="no" Order="_x0033_"/>
  <Shape xmlns="" ID="KJNSGe0BemL4KtmjzPx3k7XGpZs=" isBookmarkSet="yes" bookmark="yes" pdftag="H3" artifact="_x0030_" Order="_x0034_"/>
  <Shape xmlns="" ID="G9nN0fFuL0j5O1N9gcI0Fz23sqQ=" pdftag="P" isBookmarkSet="no" bookmark="no" Order="_x0035_"/>
  <Shape xmlns="" ID="zKdu8qxTsXbitQJnQEe9MuZMHFU=" pdftag="H2" isBookmarkSet="no" bookmark="yes" Order="_x0031_"/>
  <Shape xmlns="" ID="gotFI+z/z19Kcsk4VszO+H2KkZ8=" Order="_x0032_" pdftag="P" isBookmarkSet="no" bookmark="no"/>
  <Shape xmlns="" ID="dNPZMbntNU/TZs8yQCXjj5H00qU=" pdftag="H2" isBookmarkSet="no" bookmark="yes" Order="_x0031_"/>
  <Shape xmlns="" ID="EnJSXTb8ErhsgVsCmleG/nJKcmI=" pdftag="P" isBookmarkSet="no" bookmark="no" Order="_x0032_"/>
  <Shape xmlns="" ID="peWqOAJ+R/XwjsQ1fecUi+119LY=" pdftag="H2" isBookmarkSet="no" bookmark="yes" Order="_x0031_"/>
  <Shape xmlns="" ID="L2jmiQCyEbm6aNZJ9raYDp7f4yw=" pdftag="P" isBookmarkSet="no" bookmark="no" Order="_x0032_"/>
  <Shape xmlns="" ID="Jqwyv7/w3O8cabxTRFPG9x1aBNk=" pdftag="H2" isBookmarkSet="no" bookmark="yes" Order="_x0031_"/>
  <Shape xmlns="" ID="vbBReaMhtE6VD+zW/AaLHVhzbnc=" pdftag="P" isBookmarkSet="no" bookmark="no" Order="_x0032_"/>
  <Shape xmlns="" ID="yz+1ICMrsR2W4c+XcEQdylLwMdU=" pdftag="H2" isBookmarkSet="no" bookmark="yes" Order="_x0031_"/>
  <Shape xmlns="" ID="ERCKmt6f7caXfkgNU0yGjxFn/wE=" pdftag="P" isBookmarkSet="no" bookmark="no" Order="_x0032_"/>
  <Shape xmlns="" ID="o1db+hhZ3aFk4ANMEYF0Ggm2GpA=" pdftag="H2" isBookmarkSet="no" bookmark="yes" Order="_x0031_"/>
  <Shape xmlns="" ID="n62+jIJraaZ/lqLd7Lh02+qvfw8=" pdftag="P" isBookmarkSet="no" bookmark="no" Order="_x0032_"/>
  <Shape xmlns="" ID="pQPj7NhUZzKTFwWjwn6xJ9IiuS8=" pdftag="H2" isBookmarkSet="no" Order="_x0031_" bookmark="yes"/>
  <Shape xmlns="" ID="X+S9qyu/C/yNW0tD95mIAeRSmiw=" isBookmarkSet="yes" bookmark="yes" pdftag="H2" artifact="_x0030_" Order="_x0032_"/>
  <Shape xmlns="" ID="lIyo+9dr0w+s9nBYqylyUk721QY=" pdftag="H2" isBookmarkSet="no" bookmark="yes" Order="_x0031_"/>
  <Shape xmlns="" ID="VyUfSzY0QadkxbttPVzbFHK7UBc=" pdftag="P" isBookmarkSet="no" bookmark="no" Order="_x0032_"/>
  <Shape xmlns="" ID="z7B5DXkVFzyVVU17qcjD//v2Myo=" pdftag="H2" isBookmarkSet="no" bookmark="yes" Order="_x0031_"/>
  <Shape xmlns="" ID="vFnsF6nuKEdd5VdvBAMyIsgpTIY=" pdftag="P" isBookmarkSet="no" bookmark="no" Order="_x0032_"/>
  <Shape xmlns="" ID="h7R3vR73OGjx3ew/2/zIHjMq/8w=" pdftag="H2" isBookmarkSet="no" bookmark="yes" Order="_x0031_"/>
  <Shape xmlns="" ID="RA/0589V+y71tv74ypkPkbA+P9A=" pdftag="P" isBookmarkSet="no" bookmark="no" Order="_x0032_"/>
  <Shape xmlns="" ID="jToCmwHamtFvPyL32oZPD+2PFsY=" pdftag="H2" isBookmarkSet="no" bookmark="yes" Order="_x0031_"/>
  <Shape xmlns="" ID="ELOfjA/YG02Lj3Qvzz166IckY0E=" pdftag="P" isBookmarkSet="no" bookmark="no" Order="_x0032_"/>
  <Shape xmlns="" ID="4l4eOIaWRvtGO57G6hdq7U2qXZI=" pdftag="H2" isBookmarkSet="no" bookmark="yes" Order="_x0031_"/>
  <Shape xmlns="" ID="UZt/6uNFmsJuzq1r0fswmqtW0GQ=" pdftag="P" isBookmarkSet="no" bookmark="no" Order="_x0032_"/>
  <Shape xmlns="" ID="QZSrrL6tTlwA4BCh94JDGqr1idQ=" pdftag="H2" isBookmarkSet="no" bookmark="yes" Order="_x0031_"/>
  <Shape xmlns="" ID="APTUOwd8FwH3t07u5tBM52dJAwc=" isBookmarkSet="yes" bookmark="yes" pdftag="H3" artifact="_x0030_" Order="_x0032_"/>
  <Shape xmlns="" ID="IHp06gt/EmMZ6T39GKQyWjLQ/es=" pdftag="P" isBookmarkSet="no" bookmark="no" Order="_x0033_"/>
  <Shape xmlns="" ID="28zg2xRP3eev7nhqrMX4JQlUtJ0=" pdftag="H2" isBookmarkSet="no" bookmark="yes" Order="_x0031_"/>
  <Shape xmlns="" ID="VgxBsEUuSHt0Bfp58MxfTzVINfM=" isBookmarkSet="yes" bookmark="yes" pdftag="H3" artifact="_x0030_" Order="_x0032_"/>
  <Shape xmlns="" ID="hmHxBD3oTm/an3HsUBzHoh140JM=" pdftag="P" isBookmarkSet="no" bookmark="no" Order="_x0033_"/>
  <Shape xmlns="" ID="yPMxnKeJp7SKmRYifPXzMYhW+TM=" pdftag="H2" isBookmarkSet="no" bookmark="yes" Order="_x0031_"/>
  <Shape xmlns="" ID="OZd89rez3bOZ9WJNdEEOEHR1AgE=" pdftag="P" isBookmarkSet="no" bookmark="no" Order="_x0032_"/>
  <Shape xmlns="" ID="oHjiMW2iFRJycYIr40nLwiE1Y3I=" pdftag="H2" isBookmarkSet="no" bookmark="yes" Order="_x0032_"/>
  <Shape xmlns="" ID="/8isIBh13OTQMhibfzTeCX4NZKI=" pdftag="P" isBookmarkSet="no" bookmark="no" Order="_x0033_"/>
  <Shape xmlns="" ID="VLXQIU7npqydOoZG3kdqsiCACpk=" formula="no" inline="no" artifact="_x0030_" pdftag="Figure" isBookmarkSet="no" bookmark="no" Order="_x0031_" validate="no" Lang=""/>
  <Shape xmlns="" ID="R2xFDmAybxgOEVd6bFrbfvc/gXE=" pdftag="H2" isBookmarkSet="no" bookmark="yes" Order="_x0032_"/>
  <Shape xmlns="" ID="KDqduscYpJshC9HfIkGv/9sQyV0=" pdftag="P" isBookmarkSet="no" bookmark="no" Order="_x0033_"/>
  <Shape xmlns="" ID="XmHzpz5V7NXuImUWMUFVehi29f8=" formula="no" pdftag="Figure" inline="no" isBookmarkSet="no" artifact="_x0030_" bookmark="no" Order="_x0031_" validate="no"/>
  <Shape xmlns="" ID="FXS923XHim/SJR1h4pk7UUYgExk=" isBookmarkSet="no" pdftag="_x005B_Table_x0020_Cell_x005D_"/>
  <Shape xmlns="" ID="9uESbO3r8j4UY67nP53wh4NkBAA=" isBookmarkSet="no" pdftag="_x005B_Table_x0020_Cell_x005D_"/>
  <Shape xmlns="" ID="dxmhx4KhupHAMaaCoKL4ZYIJrb8=" isBookmarkSet="no" pdftag="_x005B_Table_x0020_Cell_x005D_"/>
  <HyperLink xmlns="" ID="O+i0+gkWgXZh5pdHarryfZei1eg=-412794935144.9309_239.5711" plainAltText="Differentiation" language="" Lang=""/>
  <HyperLink xmlns="" ID="rXNtBILfn6QKfejciSazEoM2tVk=-2550508433.1674_220.3711" plainAltText="Learning_x0020_" language="" Lang=""/>
  <HyperLink xmlns="" ID="rXNtBILfn6QKfejciSazEoM2tVk=-871340706407.0724_258.7711" plainAltText="Progressions" language="" Lang=""/>
  <HyperLink xmlns="" ID="cpnFCI8oeYnCW+35HwFhkZMtXss=-1538563429659.0508_238.3132" plainAltText="Task_x0020_Analysis" language="" Lang=""/>
  <HyperLink xmlns="" ID="wqRwykoIICxgKC9oxw27g/iwmQU=-1862797486179.4259_356.8602" plainAltText="Universal_x000D_" language="" Lang=""/>
  <HyperLink xmlns="" ID="wqRwykoIICxgKC9oxw27g/iwmQU=-355050663173.8309_401.2602" plainAltText="Design_x0020_for_x0020_" language="" Lang=""/>
  <HyperLink xmlns="" ID="wqRwykoIICxgKC9oxw27g/iwmQU=1868365876183.6809_439.6602" plainAltText="Learning" language=""/>
  <HyperLink xmlns="" ID="6FsteCzj4goCk+m5uM2EskaRZQk=809941113434.7935_379.0601" plainAltText="Assistive_x0020_" language="" Lang=""/>
  <HyperLink xmlns="" ID="6FsteCzj4goCk+m5uM2EskaRZQk=1034602796417.0635_417.4601" plainAltText="Technology" language="" Lang=""/>
  <HyperLink xmlns="" ID="1g3pl9sEabsNBtiKVMIxhWHpP48=1570999030696.7536_356.8602" plainAltText="Person_x000D_" language="" Lang=""/>
  <HyperLink xmlns="" ID="1g3pl9sEabsNBtiKVMIxhWHpP48=-839318606681.3787_401.2602" plainAltText="Centered_x0020_" language="" Lang=""/>
  <HyperLink xmlns="" ID="1g3pl9sEabsNBtiKVMIxhWHpP48=479889992683.1136_439.6602" plainAltText="Practices" language=""/>
  <HyperLink xmlns="" ID="n62+jIJraaZ/lqLd7Lh02+qvfw8=-214663140596.8274_194.2745" plainAltText="_x0032_020_x0020_Minnesota_x0020_K-12_x0020_Academic_x0020_Standards_x0020_in_x0020_English_x0020_Language_x0020_Arts" language="" Lang=""/>
  <HyperLink xmlns="" ID="OZd89rez3bOZ9WJNdEEOEHR1AgE=-34005481896.8274_194.2745" plainAltText="_x0032_020_x0020_Minnesota_x0020_Academic_x0020_Standards_x0020_in_x0020_English_x0020_Language_x0020_Arts" language="" Lang=""/>
  <HyperLink xmlns="" ID="/8isIBh13OTQMhibfzTeCX4NZKI=-1177949831324.51_338.4" plainAltText="Alt.assessment.mde_x0040_state.mn.us" language="" Lang=""/>
  <SubText xmlns="" ID="9AU6a/Qlm4CO+IZYS/72vXBOyHA=" ActualText=""/>
  <SubText xmlns="" ID="XmHzpz5V7NXuImUWMUFVehi29f8=" ActualText=""/>
  <SubText xmlns="" ID="kGOdVO/QAvD0u3MVb5ofHwYB6Ig=" ActualText=""/>
  <SubText xmlns="" ID="VLXQIU7npqydOoZG3kdqsiCACpk=" ActualText=""/>
  <SubText xmlns="" ID="P9lLAb580FLREVcBRWnQRmnCPmg=" ActualText=""/>
  <SubText xmlns="" ID="avhU1rjU09SA9BXP+cZt6t5xMH8=" ActualText=""/>
  <SubText xmlns="" ID="pHuvdrFXe6si59JsW9HBerr3238=" ActualText=""/>
  <SubText xmlns="" ID="IwVfeOG71dsTRqMUIVhX7J6rOq8=" ActualText=""/>
  <SubText xmlns="" ID="ggJ/cKogp8Zntp0JbVb85umdw0k=" ActualText=""/>
  <SubText xmlns="" ID="5ZVesrlEF2h2ZVrcv+YWv3Nkjx0=" ActualText=""/>
  <SubText xmlns="" ID="XtZ/sDBZwpfP5aMvokjOc+U0IHc=" ActualText=""/>
  <SubText xmlns="" ID="7lkOft/n4ynUgkTZLOcNb8LRHUo=" ActualText=""/>
  <Shape xmlns="" ID="zPRn6uJ47IUkS7fgv5EnhxRWkfU=" pdftag="P" isBookmarkSet="no" bookmark="no" Order="_x0034_"/>
  <Shape xmlns="" ID="GVGbZMCrZtRT7gSFB+qveYKzexo=" pdftag="H2" isBookmarkSet="no" bookmark="yes" Order="_x0031_"/>
  <Shape xmlns="" ID="EI+jf+MJNOhBYWLGyzpv1JRtdVw=" isBookmarkSet="yes" bookmark="yes" pdftag="H3" artifact="_x0030_" Order="_x0032_"/>
  <Shape xmlns="" ID="BBp1K6L59qUzjGx7a9w9Tz+xVYI=" pdftag="P" isBookmarkSet="no" bookmark="no" Order="_x0033_"/>
  <Shape xmlns="" ID="6kVqx4HyDkPVV91P6dUyoVnt0/4=" pdftag="H2" isBookmarkSet="no" bookmark="yes" Order="_x0031_"/>
  <table xmlns="" ID="OCqHwiBDP6/qaqSHoxTx7hwIwV8=" type="_x0030_" HRows="_x0031_" HCols="_x0031_" Summary="" TableLinerizing="V" Header="no" Caption="no" Exclude="no" LinkedHeaders="" Scope=""/>
  <table xmlns="" ID="XOTl9unQzNLh3o1kItnUWxgapHs=" Header="no" Caption="no" Exclude="no" LinkedHeaders="" Scope=""/>
  <table xmlns="" ID="WU0CJOn1djZfHW8BhL2er6r6NhY=" Header="no" Caption="no" Exclude="no" LinkedHeaders="" Scope=""/>
  <table xmlns="" ID="5NnSwBXihDr0K1J/HxfLJxBushI=" Header="no" Caption="no" Exclude="no" LinkedHeaders="" Scope=""/>
  <table xmlns="" ID="sC3e4/o3ceLVSMogQJLZ48E+OSs=" Header="no" Caption="no" Exclude="no" LinkedHeaders="" Scope=""/>
  <table xmlns="" ID="jYUAuscEWPY02hfhG9qp/p6ryYE=" Header="no" Caption="no" Exclude="no" LinkedHeaders="" Scope=""/>
  <table xmlns="" ID="xW2bBtNKXWKZXvB+JJiVjx21SRQ=" type="_x0030_" HRows="_x0031_" HCols="_x0031_" Summary="" TableLinerizing="V" Header="no" Caption="no" Exclude="no" LinkedHeaders="" Scope=""/>
  <table xmlns="" ID="fa3OMVqLKPKN5KXpY1m/yZYt4H0=" Header="no" Caption="no" Exclude="no" LinkedHeaders="" Scope=""/>
  <table xmlns="" ID="NXzU8y4AiQA80G5iQh/HZqtLVRc=" Header="no" Caption="no" Exclude="no" LinkedHeaders="" Scope=""/>
  <table xmlns="" ID="hkJdE/SBiXHm7OvmMd7GZkEYFXs=" Header="no" Caption="no" Exclude="no" LinkedHeaders="" Scope=""/>
  <table xmlns="" ID="X+S9qyu/C/yNW0tD95mIAeRSmiw=" type="_x0030_" HRows="_x0031_" HCols="_x0031_" Summary="" TableLinerizing="V" Header="no" Caption="no" Exclude="no" LinkedHeaders="" Scope=""/>
  <table xmlns="" ID="JLFSDFCXuKeRazQfrXvm/oAszWM=" Header="no" Caption="no" Exclude="no" LinkedHeaders="" Scope=""/>
  <table xmlns="" ID="dg4oDSAa/ysXGaMdS7awlK+PJ/M=" Header="no" Caption="no" Exclude="no" LinkedHeaders="" Scope=""/>
  <table xmlns="" ID="BWRoNAYM+B/FAqJ+qNQ8m/qx5Kg=" Header="no" Caption="no" Exclude="no" LinkedHeaders="" Scope=""/>
  <table xmlns="" ID="MTcE3aBRghB7E0gkRjaMbE4TNUw=" Header="no" Caption="no" Exclude="no" LinkedHeaders="" Scope=""/>
  <table xmlns="" ID="+Jc7tQxGKffKaNIe9T/p3RPgsbI=" Header="no" Caption="no" Exclude="no" LinkedHeaders="" Scope=""/>
  <table xmlns="" ID="VyUfSzY0QadkxbttPVzbFHK7UBc=" type="_x0030_" HRows="_x0031_" HCols="_x0031_" Summary="" TableLinerizing="V" Header="no" Caption="no" Exclude="no" LinkedHeaders="" Scope=""/>
  <table xmlns="" ID="PjqRauZiEN4HVjjVLtisS5XHX2E=" Header="no" Caption="no" Exclude="no" LinkedHeaders="" Scope=""/>
  <table xmlns="" ID="f97f+2odxDec8/5eYgjgbZwdM8g=" Header="no" Caption="no" Exclude="no" LinkedHeaders="" Scope=""/>
  <table xmlns="" ID="WErIQNPaFIop7RRG2lQyyk5ph+0=" Header="no" Caption="no" Exclude="no" LinkedHeaders="" Scope=""/>
  <table xmlns="" ID="vFnsF6nuKEdd5VdvBAMyIsgpTIY=" type="_x0030_" HRows="_x0031_" HCols="_x0031_" Summary="" TableLinerizing="V" Header="no" Caption="no" Exclude="no" LinkedHeaders="" Scope=""/>
  <table xmlns="" ID="8e9O/OtA/mHM1RcO0RPXM2qV2D4=" Header="no" Caption="no" Exclude="no" LinkedHeaders="" Scope=""/>
  <table xmlns="" ID="jFCY/yfr5YM/h+i8Hg6vNEqKnu4=" Header="no" Caption="no" Exclude="no" LinkedHeaders="" Scope=""/>
  <table xmlns="" ID="WMb07GR/N98ZX548P9g/ZDgWE2k=" Header="no" Caption="no" Exclude="no" LinkedHeaders="" Scope=""/>
  <table xmlns="" ID="mcKj5upoIiatlaVMXgHAh8vQtEE=" Header="no" Caption="no" Exclude="no" LinkedHeaders="" Scope=""/>
  <table xmlns="" ID="s6tZM7g06U/n2ebK9CrkskFHyzE=" Header="no" Caption="no" Exclude="no" LinkedHeaders="" Scope=""/>
  <table xmlns="" ID="5YqGdSYww6I6C5cDMVheiqK0g4k=" Header="no" Caption="no" Exclude="no" LinkedHeaders="" Scope=""/>
  <table xmlns="" ID="Cs9ZRWptWehWHgc+akMM6Yon+6o=" Header="no" Caption="no" Exclude="no" LinkedHeaders="" Scope=""/>
  <table xmlns="" ID="mGAY278ZrVyEBw7tgenKrabGF9g=" Header="no" Caption="no" Exclude="no" LinkedHeaders="" Scope=""/>
  <table xmlns="" ID="+zGi7lS5XC0hz9xX+M9/8gn7P5Q=" Header="no" Caption="no" Exclude="no" LinkedHeaders="" Scope=""/>
  <table xmlns="" ID="ELOfjA/YG02Lj3Qvzz166IckY0E=" type="_x0030_" HRows="_x0031_" HCols="_x0031_" Summary="" TableLinerizing="V" Header="no" Caption="no" Exclude="no" LinkedHeaders="" Scope=""/>
  <table xmlns="" ID="ZO8Rd6+xC0mO1pfAL7gAvrw18kI=" Header="no" Caption="no" Exclude="no" LinkedHeaders="" Scope=""/>
  <table xmlns="" ID="l4UIqK3VD+uGkLqsZRUjTMY2hy4=" Header="no" Caption="no" Exclude="no" LinkedHeaders="" Scope=""/>
  <table xmlns="" ID="dh/nYn76nuepG1WqdAnctFJHG/4=" Header="no" Caption="no" Exclude="no" LinkedHeaders="" Scope=""/>
  <table xmlns="" ID="rIze81rj49P9H6k6MXn4+DNrTqo=" Header="no" Caption="no" Exclude="no" LinkedHeaders="" Scope=""/>
  <table xmlns="" ID="w6onpVg7jg5cLRIIxcWv9fBB4Lc=" Header="no" Caption="no" Exclude="no" LinkedHeaders="" Scope=""/>
  <table xmlns="" ID="UZt/6uNFmsJuzq1r0fswmqtW0GQ=" type="_x0030_" HRows="_x0031_" HCols="_x0031_" Summary="" TableLinerizing="V" Header="no" Caption="no" Exclude="no" LinkedHeaders="" Scope=""/>
  <table xmlns="" ID="hX6zXS3VrqzIqYRCPlUPeQPmrxU=" Header="no" Caption="no" Exclude="no" LinkedHeaders="" Scope=""/>
  <table xmlns="" ID="xqSQSBZoqjTN1piQwZnEr3YKSOE=" Header="no" Caption="no" Exclude="no" LinkedHeaders="" Scope=""/>
  <table xmlns="" ID="U9Cp0hkmiXiy6u74PkSTUSDfBAw=" Header="no" Caption="no" Exclude="no" LinkedHeaders="" Scope=""/>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32932</TotalTime>
  <Words>1574</Words>
  <Application>Microsoft Office PowerPoint</Application>
  <PresentationFormat>Widescreen</PresentationFormat>
  <Paragraphs>212</Paragraphs>
  <Slides>35</Slides>
  <Notes>35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Courier New</vt:lpstr>
      <vt:lpstr>Times New Roman</vt:lpstr>
      <vt:lpstr>Wingdings</vt:lpstr>
      <vt:lpstr>Wingdings 3</vt:lpstr>
      <vt:lpstr>Integral</vt:lpstr>
      <vt:lpstr>Mastering the English Language Arts Standards: Scaffolding for Success for All Learners</vt:lpstr>
      <vt:lpstr>Topics for Today</vt:lpstr>
      <vt:lpstr>Legal Foundations and the Standards</vt:lpstr>
      <vt:lpstr>Implementation Definitions</vt:lpstr>
      <vt:lpstr>Implementation: Making Connections</vt:lpstr>
      <vt:lpstr>Implementation: Accessibility Frameworks</vt:lpstr>
      <vt:lpstr>Implementation: Continuing Connections</vt:lpstr>
      <vt:lpstr>Grade 10 Sample Reading Passage 1</vt:lpstr>
      <vt:lpstr>Grade 10 Sample Reading Passage 2</vt:lpstr>
      <vt:lpstr>Grade 10 Sample Reading Passage 3</vt:lpstr>
      <vt:lpstr>Grade 10 Sample Reading Passage 4</vt:lpstr>
      <vt:lpstr>Grade 10 Sample Reading Passage 5</vt:lpstr>
      <vt:lpstr>Access Point A Item</vt:lpstr>
      <vt:lpstr>Access Point B Item</vt:lpstr>
      <vt:lpstr>Access Point C Item</vt:lpstr>
      <vt:lpstr>Unpacking A Standard Grade 10 Example</vt:lpstr>
      <vt:lpstr>Access Point Descriptions Grade 10 Example</vt:lpstr>
      <vt:lpstr>Extended Benchmark Details</vt:lpstr>
      <vt:lpstr>Access Point Details</vt:lpstr>
      <vt:lpstr>Writing Extended Benchmarks (EBM)</vt:lpstr>
      <vt:lpstr>Reducing Depth, Breadth, and Complexity Examples</vt:lpstr>
      <vt:lpstr>Writing Access Points (AP)</vt:lpstr>
      <vt:lpstr>Writing Access Points 2</vt:lpstr>
      <vt:lpstr>Tools for Unpacking Standards</vt:lpstr>
      <vt:lpstr>Writing an Extended Benchmark Practice Activity</vt:lpstr>
      <vt:lpstr>Writing Access Points Practice Activity</vt:lpstr>
      <vt:lpstr>Unpacking A Standard Activity</vt:lpstr>
      <vt:lpstr>Uses of Unpacked Standards Discussion</vt:lpstr>
      <vt:lpstr>Social Studies Example Benchmark</vt:lpstr>
      <vt:lpstr>Social Studies Example Access Point Descriptions</vt:lpstr>
      <vt:lpstr>2026 Reading MCA-IV Updates</vt:lpstr>
      <vt:lpstr>New Reading MCA-IV Accommodations in 2026</vt:lpstr>
      <vt:lpstr>Resources</vt:lpstr>
      <vt:lpstr>Thank you!</vt:lpstr>
      <vt:lpstr>Charting the Cs Conference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the English Language Arts Standards: Scaffolding for Success for All Learners. Charting the Cs Conference 2025</dc:title>
  <dc:creator>Statewide Professional Development to Support the Workforce and Low Incidence Disability Areas in the State of Minnesota</dc:creator>
  <cp:lastModifiedBy>Shuyin Maciel</cp:lastModifiedBy>
  <cp:revision>1683</cp:revision>
  <dcterms:created xsi:type="dcterms:W3CDTF">2020-04-18T15:28:58Z</dcterms:created>
  <dcterms:modified xsi:type="dcterms:W3CDTF">2025-04-23T08:38:18Z</dcterms:modified>
</cp:coreProperties>
</file>