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DphmDcCYPjYzBUaVR4DJOo28y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43" autoAdjust="0"/>
  </p:normalViewPr>
  <p:slideViewPr>
    <p:cSldViewPr snapToGrid="0">
      <p:cViewPr varScale="1">
        <p:scale>
          <a:sx n="129" d="100"/>
          <a:sy n="129" d="100"/>
        </p:scale>
        <p:origin x="660" y="13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4" d="100"/>
          <a:sy n="104" d="100"/>
        </p:scale>
        <p:origin x="441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20b6b0188f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320b6b0188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22b3ad985d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22b3ad985d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Clr>
                <a:schemeClr val="dk1"/>
              </a:buClr>
              <a:buSzPts val="1100"/>
              <a:buFont typeface="Arial"/>
              <a:buNone/>
            </a:pPr>
            <a:endParaRPr dirty="0"/>
          </a:p>
        </p:txBody>
      </p:sp>
      <p:sp>
        <p:nvSpPr>
          <p:cNvPr id="154" name="Google Shape;154;g322b3ad985d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20b6b0188f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g320b6b0188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22b6c1afe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6" name="Google Shape;166;g322b6c1afe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1ed829b99d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g31ed829b99d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22b6c1afea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322b6c1afea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1500"/>
              </a:spcBef>
              <a:spcAft>
                <a:spcPts val="0"/>
              </a:spcAft>
              <a:buClr>
                <a:schemeClr val="dk1"/>
              </a:buClr>
              <a:buSzPts val="1200"/>
              <a:buChar char="●"/>
            </a:pPr>
            <a:endParaRPr dirty="0"/>
          </a:p>
        </p:txBody>
      </p:sp>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7" name="Google Shape;97;g31ed829b9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0b6b0188f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320b6b0188f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20b6b0188f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g320b6b0188f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20b6b0188f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15" name="Google Shape;115;g320b6b0188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0b6b0188f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g320b6b0188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20b6b0188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20b6b0188f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 Title and body text">
  <p:cSld name="2 - Title and body tex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612488" y="2421566"/>
            <a:ext cx="10978994" cy="3903034"/>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sz="2400"/>
            </a:lvl1pPr>
            <a:lvl2pPr marL="914400" lvl="1" indent="-350519" algn="l">
              <a:lnSpc>
                <a:spcPct val="100000"/>
              </a:lnSpc>
              <a:spcBef>
                <a:spcPts val="600"/>
              </a:spcBef>
              <a:spcAft>
                <a:spcPts val="0"/>
              </a:spcAft>
              <a:buClr>
                <a:srgbClr val="003399"/>
              </a:buClr>
              <a:buSzPts val="1920"/>
              <a:buFont typeface="Courier New"/>
              <a:buChar char="o"/>
              <a:defRPr sz="2400"/>
            </a:lvl2pPr>
            <a:lvl3pPr marL="1371600" lvl="2" indent="-381000" algn="l">
              <a:lnSpc>
                <a:spcPct val="100000"/>
              </a:lnSpc>
              <a:spcBef>
                <a:spcPts val="600"/>
              </a:spcBef>
              <a:spcAft>
                <a:spcPts val="0"/>
              </a:spcAft>
              <a:buClr>
                <a:srgbClr val="001689"/>
              </a:buClr>
              <a:buSzPts val="2400"/>
              <a:buFont typeface="Arial"/>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Clr>
                <a:srgbClr val="003399"/>
              </a:buClr>
              <a:buSzPts val="1440"/>
              <a:buFont typeface="Courier New"/>
              <a:buChar char="o"/>
              <a:defRPr sz="2400"/>
            </a:lvl5pPr>
            <a:lvl6pPr marL="2743200" lvl="5" indent="-365760" algn="l">
              <a:lnSpc>
                <a:spcPct val="100000"/>
              </a:lnSpc>
              <a:spcBef>
                <a:spcPts val="600"/>
              </a:spcBef>
              <a:spcAft>
                <a:spcPts val="0"/>
              </a:spcAft>
              <a:buClr>
                <a:srgbClr val="003399"/>
              </a:buClr>
              <a:buSzPts val="2160"/>
              <a:buFont typeface="Arial"/>
              <a:buChar char="•"/>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 Title, body text, space for graphics on the right side " preserve="1" userDrawn="1">
  <p:cSld name="2_3 - Title, and 2 space for graphics at bottom">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7" descr="Place holder for graphic placed on the right side of the content box."/>
          <p:cNvSpPr>
            <a:spLocks noGrp="1"/>
          </p:cNvSpPr>
          <p:nvPr>
            <p:ph type="pic" idx="2"/>
          </p:nvPr>
        </p:nvSpPr>
        <p:spPr>
          <a:xfrm>
            <a:off x="876300" y="2613647"/>
            <a:ext cx="4355586" cy="2742304"/>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
        <p:nvSpPr>
          <p:cNvPr id="2" name="Google Shape;52;p27" descr="Place holder for graphic placed on the right side of the content box.">
            <a:extLst>
              <a:ext uri="{FF2B5EF4-FFF2-40B4-BE49-F238E27FC236}">
                <a16:creationId xmlns:a16="http://schemas.microsoft.com/office/drawing/2014/main" id="{3E5587C9-A98C-AB89-0E4A-57853EB98C50}"/>
              </a:ext>
            </a:extLst>
          </p:cNvPr>
          <p:cNvSpPr>
            <a:spLocks noGrp="1"/>
          </p:cNvSpPr>
          <p:nvPr>
            <p:ph type="pic" idx="10"/>
          </p:nvPr>
        </p:nvSpPr>
        <p:spPr>
          <a:xfrm>
            <a:off x="6960114" y="2613647"/>
            <a:ext cx="4355586" cy="2742304"/>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extLst>
      <p:ext uri="{BB962C8B-B14F-4D97-AF65-F5344CB8AC3E}">
        <p14:creationId xmlns:p14="http://schemas.microsoft.com/office/powerpoint/2010/main" val="270238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 Title, body text, space for graphics on the right side " preserve="1" userDrawn="1">
  <p:cSld name="2_3 - Title, and space for 3 graphics at bottom">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7" descr="Place holder for graphic placed on the right side of the content box."/>
          <p:cNvSpPr>
            <a:spLocks noGrp="1"/>
          </p:cNvSpPr>
          <p:nvPr>
            <p:ph type="pic" idx="2"/>
          </p:nvPr>
        </p:nvSpPr>
        <p:spPr>
          <a:xfrm>
            <a:off x="876300" y="2926164"/>
            <a:ext cx="2931771" cy="1845861"/>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
        <p:nvSpPr>
          <p:cNvPr id="2" name="Google Shape;52;p27" descr="Place holder for graphic placed on the right side of the content box.">
            <a:extLst>
              <a:ext uri="{FF2B5EF4-FFF2-40B4-BE49-F238E27FC236}">
                <a16:creationId xmlns:a16="http://schemas.microsoft.com/office/drawing/2014/main" id="{3E5587C9-A98C-AB89-0E4A-57853EB98C50}"/>
              </a:ext>
            </a:extLst>
          </p:cNvPr>
          <p:cNvSpPr>
            <a:spLocks noGrp="1"/>
          </p:cNvSpPr>
          <p:nvPr>
            <p:ph type="pic" idx="10"/>
          </p:nvPr>
        </p:nvSpPr>
        <p:spPr>
          <a:xfrm>
            <a:off x="4413684" y="2926164"/>
            <a:ext cx="2931771" cy="1845861"/>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
        <p:nvSpPr>
          <p:cNvPr id="3" name="Google Shape;52;p27" descr="Place holder for graphic placed on the right side of the content box.">
            <a:extLst>
              <a:ext uri="{FF2B5EF4-FFF2-40B4-BE49-F238E27FC236}">
                <a16:creationId xmlns:a16="http://schemas.microsoft.com/office/drawing/2014/main" id="{638A69CD-2CEA-A3DE-7209-A68C792B5CFE}"/>
              </a:ext>
            </a:extLst>
          </p:cNvPr>
          <p:cNvSpPr>
            <a:spLocks noGrp="1"/>
          </p:cNvSpPr>
          <p:nvPr>
            <p:ph type="pic" idx="11"/>
          </p:nvPr>
        </p:nvSpPr>
        <p:spPr>
          <a:xfrm>
            <a:off x="7951068" y="2926164"/>
            <a:ext cx="2931771" cy="1845861"/>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extLst>
      <p:ext uri="{BB962C8B-B14F-4D97-AF65-F5344CB8AC3E}">
        <p14:creationId xmlns:p14="http://schemas.microsoft.com/office/powerpoint/2010/main" val="1080725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3 - Title, body text, space for graphics on the right side ">
  <p:cSld name="1_3 - Title, body text, space for graphics on the right side ">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body" idx="1"/>
          </p:nvPr>
        </p:nvSpPr>
        <p:spPr>
          <a:xfrm>
            <a:off x="616974" y="2422422"/>
            <a:ext cx="5486400" cy="3825978"/>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a:lvl1pPr>
            <a:lvl2pPr marL="914400" lvl="1" indent="-320040" algn="l">
              <a:lnSpc>
                <a:spcPct val="100000"/>
              </a:lnSpc>
              <a:spcBef>
                <a:spcPts val="600"/>
              </a:spcBef>
              <a:spcAft>
                <a:spcPts val="0"/>
              </a:spcAft>
              <a:buSzPts val="1440"/>
              <a:buChar char="o"/>
              <a:defRPr/>
            </a:lvl2pPr>
            <a:lvl3pPr marL="1371600" lvl="2" indent="-342900" algn="l">
              <a:lnSpc>
                <a:spcPct val="100000"/>
              </a:lnSpc>
              <a:spcBef>
                <a:spcPts val="600"/>
              </a:spcBef>
              <a:spcAft>
                <a:spcPts val="0"/>
              </a:spcAft>
              <a:buSzPts val="1800"/>
              <a:buChar char="•"/>
              <a:defRPr/>
            </a:lvl3pPr>
            <a:lvl4pPr marL="1828800" lvl="3" indent="-308610" algn="l">
              <a:lnSpc>
                <a:spcPct val="90000"/>
              </a:lnSpc>
              <a:spcBef>
                <a:spcPts val="600"/>
              </a:spcBef>
              <a:spcAft>
                <a:spcPts val="0"/>
              </a:spcAft>
              <a:buSzPts val="1260"/>
              <a:buChar char="▪"/>
              <a:defRPr/>
            </a:lvl4pPr>
            <a:lvl5pPr marL="2286000" lvl="4" indent="-297179" algn="l">
              <a:lnSpc>
                <a:spcPct val="100000"/>
              </a:lnSpc>
              <a:spcBef>
                <a:spcPts val="400"/>
              </a:spcBef>
              <a:spcAft>
                <a:spcPts val="0"/>
              </a:spcAft>
              <a:buSzPts val="1080"/>
              <a:buChar char="o"/>
              <a:defRPr/>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28" descr="Place holder 1 for 1 small graphic placed on the right side of the content box, column 1."/>
          <p:cNvSpPr>
            <a:spLocks noGrp="1"/>
          </p:cNvSpPr>
          <p:nvPr>
            <p:ph type="pic" idx="2"/>
          </p:nvPr>
        </p:nvSpPr>
        <p:spPr>
          <a:xfrm>
            <a:off x="7028596" y="2535023"/>
            <a:ext cx="1724152" cy="1153461"/>
          </a:xfrm>
          <a:prstGeom prst="rect">
            <a:avLst/>
          </a:prstGeom>
          <a:noFill/>
          <a:ln w="12700" cap="flat" cmpd="sng">
            <a:solidFill>
              <a:schemeClr val="dk1"/>
            </a:solidFill>
            <a:prstDash val="solid"/>
            <a:round/>
            <a:headEnd type="none" w="sm" len="sm"/>
            <a:tailEnd type="none" w="sm" len="sm"/>
          </a:ln>
        </p:spPr>
      </p:sp>
      <p:sp>
        <p:nvSpPr>
          <p:cNvPr id="57" name="Google Shape;57;p28" descr="Place holder for graphic placed on the right side of the content box, column 2"/>
          <p:cNvSpPr>
            <a:spLocks noGrp="1"/>
          </p:cNvSpPr>
          <p:nvPr>
            <p:ph type="pic" idx="3"/>
          </p:nvPr>
        </p:nvSpPr>
        <p:spPr>
          <a:xfrm>
            <a:off x="9405581" y="2548671"/>
            <a:ext cx="1724152" cy="1153461"/>
          </a:xfrm>
          <a:prstGeom prst="rect">
            <a:avLst/>
          </a:prstGeom>
          <a:noFill/>
          <a:ln w="12700" cap="flat" cmpd="sng">
            <a:solidFill>
              <a:schemeClr val="dk1"/>
            </a:solidFill>
            <a:prstDash val="solid"/>
            <a:round/>
            <a:headEnd type="none" w="sm" len="sm"/>
            <a:tailEnd type="none" w="sm" len="sm"/>
          </a:ln>
        </p:spPr>
      </p:sp>
      <p:sp>
        <p:nvSpPr>
          <p:cNvPr id="58" name="Google Shape;58;p28" descr="Place holder 2 for 1 small graphic placed on the right side of the content box, column 1."/>
          <p:cNvSpPr>
            <a:spLocks noGrp="1"/>
          </p:cNvSpPr>
          <p:nvPr>
            <p:ph type="pic" idx="4"/>
          </p:nvPr>
        </p:nvSpPr>
        <p:spPr>
          <a:xfrm>
            <a:off x="7046792" y="3877976"/>
            <a:ext cx="1724152" cy="1153461"/>
          </a:xfrm>
          <a:prstGeom prst="rect">
            <a:avLst/>
          </a:prstGeom>
          <a:noFill/>
          <a:ln w="12700" cap="flat" cmpd="sng">
            <a:solidFill>
              <a:schemeClr val="dk1"/>
            </a:solidFill>
            <a:prstDash val="solid"/>
            <a:round/>
            <a:headEnd type="none" w="sm" len="sm"/>
            <a:tailEnd type="none" w="sm" len="sm"/>
          </a:ln>
        </p:spPr>
      </p:sp>
      <p:sp>
        <p:nvSpPr>
          <p:cNvPr id="59" name="Google Shape;59;p28" descr="Place holder 4 for 1 small graphic placed on the right side of the content box, Place holder for graphic placed on the right side of the content box, column 2."/>
          <p:cNvSpPr>
            <a:spLocks noGrp="1"/>
          </p:cNvSpPr>
          <p:nvPr>
            <p:ph type="pic" idx="5"/>
          </p:nvPr>
        </p:nvSpPr>
        <p:spPr>
          <a:xfrm>
            <a:off x="9409545" y="3873389"/>
            <a:ext cx="1724152" cy="1153461"/>
          </a:xfrm>
          <a:prstGeom prst="rect">
            <a:avLst/>
          </a:prstGeom>
          <a:noFill/>
          <a:ln w="12700" cap="flat" cmpd="sng">
            <a:solidFill>
              <a:schemeClr val="dk1"/>
            </a:solidFill>
            <a:prstDash val="solid"/>
            <a:round/>
            <a:headEnd type="none" w="sm" len="sm"/>
            <a:tailEnd type="none" w="sm" len="sm"/>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 - Title and blank space">
  <p:cSld name="6 - Title and blank space">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612489" y="1161007"/>
            <a:ext cx="10978994" cy="1181100"/>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9" descr="Place holder for 1 big graphic placed on the center."/>
          <p:cNvSpPr>
            <a:spLocks noGrp="1"/>
          </p:cNvSpPr>
          <p:nvPr>
            <p:ph type="pic" idx="2"/>
          </p:nvPr>
        </p:nvSpPr>
        <p:spPr>
          <a:xfrm>
            <a:off x="609601" y="2535022"/>
            <a:ext cx="10981882" cy="3713377"/>
          </a:xfrm>
          <a:prstGeom prst="rect">
            <a:avLst/>
          </a:prstGeom>
          <a:noFill/>
          <a:ln w="12700" cap="flat" cmpd="sng">
            <a:solidFill>
              <a:schemeClr val="dk1"/>
            </a:solidFill>
            <a:prstDash val="solid"/>
            <a:round/>
            <a:headEnd type="none" w="sm" len="sm"/>
            <a:tailEnd type="none" w="sm" len="sm"/>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6 - Title and blank space for a video">
  <p:cSld name="1_6 - Title and blank space for a video">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612489" y="1161007"/>
            <a:ext cx="10978994" cy="1181100"/>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0" descr="Place holder for media, video (1) placed on the center."/>
          <p:cNvSpPr>
            <a:spLocks noGrp="1"/>
          </p:cNvSpPr>
          <p:nvPr>
            <p:ph type="media" idx="2"/>
          </p:nvPr>
        </p:nvSpPr>
        <p:spPr>
          <a:xfrm>
            <a:off x="2397209" y="2400300"/>
            <a:ext cx="7377113" cy="3848100"/>
          </a:xfrm>
          <a:prstGeom prst="rect">
            <a:avLst/>
          </a:prstGeom>
          <a:noFill/>
          <a:ln w="9525" cap="flat" cmpd="sng">
            <a:solidFill>
              <a:srgbClr val="7F7F7F"/>
            </a:solidFill>
            <a:prstDash val="solid"/>
            <a:round/>
            <a:headEnd type="none" w="sm" len="sm"/>
            <a:tailEnd type="none" w="sm" len="sm"/>
          </a:ln>
        </p:spPr>
        <p:txBody>
          <a:bodyPr spcFirstLastPara="1" wrap="square" lIns="274300" tIns="45700" rIns="45700" bIns="45700" anchor="t" anchorCtr="0">
            <a:noAutofit/>
          </a:bodyPr>
          <a:lstStyle>
            <a:lvl1pPr marR="0" lvl="0" algn="l" rtl="0">
              <a:lnSpc>
                <a:spcPct val="100000"/>
              </a:lnSpc>
              <a:spcBef>
                <a:spcPts val="0"/>
              </a:spcBef>
              <a:spcAft>
                <a:spcPts val="0"/>
              </a:spcAft>
              <a:buClr>
                <a:srgbClr val="003399"/>
              </a:buClr>
              <a:buSzPts val="288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2pPr>
            <a:lvl3pPr marR="0" lvl="2" algn="l" rtl="0">
              <a:lnSpc>
                <a:spcPct val="100000"/>
              </a:lnSpc>
              <a:spcBef>
                <a:spcPts val="600"/>
              </a:spcBef>
              <a:spcAft>
                <a:spcPts val="0"/>
              </a:spcAft>
              <a:buClr>
                <a:srgbClr val="003399"/>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90000"/>
              </a:lnSpc>
              <a:spcBef>
                <a:spcPts val="6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rgbClr val="003399"/>
              </a:buClr>
              <a:buSzPts val="1440"/>
              <a:buFont typeface="Courier New"/>
              <a:buChar char="o"/>
              <a:defRPr sz="2400" b="0" i="0" u="none" strike="noStrike" cap="none">
                <a:solidFill>
                  <a:schemeClr val="dk1"/>
                </a:solidFill>
                <a:latin typeface="Calibri"/>
                <a:ea typeface="Calibri"/>
                <a:cs typeface="Calibri"/>
                <a:sym typeface="Calibri"/>
              </a:defRPr>
            </a:lvl5pPr>
            <a:lvl6pPr marR="0" lvl="5" algn="l" rtl="0">
              <a:lnSpc>
                <a:spcPct val="100000"/>
              </a:lnSpc>
              <a:spcBef>
                <a:spcPts val="600"/>
              </a:spcBef>
              <a:spcAft>
                <a:spcPts val="0"/>
              </a:spcAft>
              <a:buClr>
                <a:srgbClr val="003399"/>
              </a:buClr>
              <a:buSzPts val="2160"/>
              <a:buFont typeface="Arial"/>
              <a:buChar char="•"/>
              <a:defRPr sz="2400" b="0" i="0" u="none" strike="noStrike" cap="none">
                <a:solidFill>
                  <a:schemeClr val="dk1"/>
                </a:solidFill>
                <a:latin typeface="Calibri"/>
                <a:ea typeface="Calibri"/>
                <a:cs typeface="Calibri"/>
                <a:sym typeface="Calibri"/>
              </a:defRPr>
            </a:lvl6pPr>
            <a:lvl7pPr marR="0" lvl="6" algn="l" rtl="0">
              <a:lnSpc>
                <a:spcPct val="90000"/>
              </a:lnSpc>
              <a:spcBef>
                <a:spcPts val="6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6 - Title and blank space for a table">
  <p:cSld name="2_6 - Title and blank space for a table">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612489" y="1161007"/>
            <a:ext cx="10978994" cy="1181100"/>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6 - Title and blank space for a chart">
  <p:cSld name="3_6 - Title and blank space for a char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612489" y="1161007"/>
            <a:ext cx="10978994" cy="1181100"/>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descr="Place holder for a chart placed on the center."/>
          <p:cNvSpPr>
            <a:spLocks noGrp="1"/>
          </p:cNvSpPr>
          <p:nvPr>
            <p:ph type="chart" idx="2"/>
          </p:nvPr>
        </p:nvSpPr>
        <p:spPr>
          <a:xfrm>
            <a:off x="609600" y="2400300"/>
            <a:ext cx="10982325" cy="3848100"/>
          </a:xfrm>
          <a:prstGeom prst="rect">
            <a:avLst/>
          </a:prstGeom>
          <a:noFill/>
          <a:ln w="19050" cap="flat" cmpd="sng">
            <a:solidFill>
              <a:schemeClr val="dk1"/>
            </a:solidFill>
            <a:prstDash val="solid"/>
            <a:round/>
            <a:headEnd type="none" w="sm" len="sm"/>
            <a:tailEnd type="none" w="sm" len="sm"/>
          </a:ln>
        </p:spPr>
        <p:txBody>
          <a:bodyPr spcFirstLastPara="1" wrap="square" lIns="274300" tIns="45700" rIns="45700" bIns="45700" anchor="t" anchorCtr="0">
            <a:noAutofit/>
          </a:bodyPr>
          <a:lstStyle>
            <a:lvl1pPr marR="0" lvl="0" algn="l" rtl="0">
              <a:lnSpc>
                <a:spcPct val="100000"/>
              </a:lnSpc>
              <a:spcBef>
                <a:spcPts val="0"/>
              </a:spcBef>
              <a:spcAft>
                <a:spcPts val="0"/>
              </a:spcAft>
              <a:buClr>
                <a:srgbClr val="003399"/>
              </a:buClr>
              <a:buSzPts val="288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2pPr>
            <a:lvl3pPr marR="0" lvl="2" algn="l" rtl="0">
              <a:lnSpc>
                <a:spcPct val="100000"/>
              </a:lnSpc>
              <a:spcBef>
                <a:spcPts val="600"/>
              </a:spcBef>
              <a:spcAft>
                <a:spcPts val="0"/>
              </a:spcAft>
              <a:buClr>
                <a:srgbClr val="003399"/>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90000"/>
              </a:lnSpc>
              <a:spcBef>
                <a:spcPts val="6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rgbClr val="003399"/>
              </a:buClr>
              <a:buSzPts val="1440"/>
              <a:buFont typeface="Courier New"/>
              <a:buChar char="o"/>
              <a:defRPr sz="2400" b="0" i="0" u="none" strike="noStrike" cap="none">
                <a:solidFill>
                  <a:schemeClr val="dk1"/>
                </a:solidFill>
                <a:latin typeface="Calibri"/>
                <a:ea typeface="Calibri"/>
                <a:cs typeface="Calibri"/>
                <a:sym typeface="Calibri"/>
              </a:defRPr>
            </a:lvl5pPr>
            <a:lvl6pPr marR="0" lvl="5" algn="l" rtl="0">
              <a:lnSpc>
                <a:spcPct val="100000"/>
              </a:lnSpc>
              <a:spcBef>
                <a:spcPts val="600"/>
              </a:spcBef>
              <a:spcAft>
                <a:spcPts val="0"/>
              </a:spcAft>
              <a:buClr>
                <a:srgbClr val="003399"/>
              </a:buClr>
              <a:buSzPts val="2160"/>
              <a:buFont typeface="Arial"/>
              <a:buChar char="•"/>
              <a:defRPr sz="2400" b="0" i="0" u="none" strike="noStrike" cap="none">
                <a:solidFill>
                  <a:schemeClr val="dk1"/>
                </a:solidFill>
                <a:latin typeface="Calibri"/>
                <a:ea typeface="Calibri"/>
                <a:cs typeface="Calibri"/>
                <a:sym typeface="Calibri"/>
              </a:defRPr>
            </a:lvl6pPr>
            <a:lvl7pPr marR="0" lvl="6" algn="l" rtl="0">
              <a:lnSpc>
                <a:spcPct val="90000"/>
              </a:lnSpc>
              <a:spcBef>
                <a:spcPts val="6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 - Closing slide: space for logo at top, title and body text centered">
  <p:cSld name="7 - Closing slide: space for logo at top, title and body text centered">
    <p:spTree>
      <p:nvGrpSpPr>
        <p:cNvPr id="1" name="Shape 71"/>
        <p:cNvGrpSpPr/>
        <p:nvPr/>
      </p:nvGrpSpPr>
      <p:grpSpPr>
        <a:xfrm>
          <a:off x="0" y="0"/>
          <a:ext cx="0" cy="0"/>
          <a:chOff x="0" y="0"/>
          <a:chExt cx="0" cy="0"/>
        </a:xfrm>
      </p:grpSpPr>
      <p:sp>
        <p:nvSpPr>
          <p:cNvPr id="72" name="Google Shape;72;p33"/>
          <p:cNvSpPr txBox="1">
            <a:spLocks noGrp="1"/>
          </p:cNvSpPr>
          <p:nvPr>
            <p:ph type="ctrTitle"/>
          </p:nvPr>
        </p:nvSpPr>
        <p:spPr>
          <a:xfrm>
            <a:off x="606868" y="2895455"/>
            <a:ext cx="11000232" cy="914400"/>
          </a:xfrm>
          <a:prstGeom prst="rect">
            <a:avLst/>
          </a:prstGeom>
          <a:noFill/>
          <a:ln>
            <a:noFill/>
          </a:ln>
        </p:spPr>
        <p:txBody>
          <a:bodyPr spcFirstLastPara="1" wrap="square" lIns="0" tIns="182875" rIns="91425" bIns="45700" anchor="ctr" anchorCtr="0">
            <a:noAutofit/>
          </a:bodyPr>
          <a:lstStyle>
            <a:lvl1pPr lvl="0" algn="ctr">
              <a:lnSpc>
                <a:spcPct val="80000"/>
              </a:lnSpc>
              <a:spcBef>
                <a:spcPts val="0"/>
              </a:spcBef>
              <a:spcAft>
                <a:spcPts val="0"/>
              </a:spcAft>
              <a:buClr>
                <a:srgbClr val="101820"/>
              </a:buClr>
              <a:buSzPts val="3600"/>
              <a:buFont typeface="Calibri"/>
              <a:buNone/>
              <a:defRPr sz="36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3"/>
          <p:cNvSpPr txBox="1">
            <a:spLocks noGrp="1"/>
          </p:cNvSpPr>
          <p:nvPr>
            <p:ph type="body" idx="1"/>
          </p:nvPr>
        </p:nvSpPr>
        <p:spPr>
          <a:xfrm>
            <a:off x="606425" y="3810000"/>
            <a:ext cx="11001375" cy="2438400"/>
          </a:xfrm>
          <a:prstGeom prst="rect">
            <a:avLst/>
          </a:prstGeom>
          <a:noFill/>
          <a:ln>
            <a:noFill/>
          </a:ln>
        </p:spPr>
        <p:txBody>
          <a:bodyPr spcFirstLastPara="1" wrap="square" lIns="274300" tIns="45700" rIns="45700" bIns="45700" anchor="t" anchorCtr="0">
            <a:noAutofit/>
          </a:bodyPr>
          <a:lstStyle>
            <a:lvl1pPr marL="457200" lvl="0" indent="-228600" algn="ctr">
              <a:lnSpc>
                <a:spcPct val="100000"/>
              </a:lnSpc>
              <a:spcBef>
                <a:spcPts val="0"/>
              </a:spcBef>
              <a:spcAft>
                <a:spcPts val="0"/>
              </a:spcAft>
              <a:buSzPts val="2592"/>
              <a:buNone/>
              <a:defRPr/>
            </a:lvl1pPr>
            <a:lvl2pPr marL="914400" lvl="1" indent="-320040" algn="l">
              <a:lnSpc>
                <a:spcPct val="100000"/>
              </a:lnSpc>
              <a:spcBef>
                <a:spcPts val="600"/>
              </a:spcBef>
              <a:spcAft>
                <a:spcPts val="0"/>
              </a:spcAft>
              <a:buSzPts val="1440"/>
              <a:buChar char="o"/>
              <a:defRPr/>
            </a:lvl2pPr>
            <a:lvl3pPr marL="1371600" lvl="2" indent="-342900" algn="l">
              <a:lnSpc>
                <a:spcPct val="100000"/>
              </a:lnSpc>
              <a:spcBef>
                <a:spcPts val="600"/>
              </a:spcBef>
              <a:spcAft>
                <a:spcPts val="0"/>
              </a:spcAft>
              <a:buSzPts val="1800"/>
              <a:buChar char="•"/>
              <a:defRPr/>
            </a:lvl3pPr>
            <a:lvl4pPr marL="1828800" lvl="3" indent="-308610" algn="l">
              <a:lnSpc>
                <a:spcPct val="90000"/>
              </a:lnSpc>
              <a:spcBef>
                <a:spcPts val="600"/>
              </a:spcBef>
              <a:spcAft>
                <a:spcPts val="0"/>
              </a:spcAft>
              <a:buSzPts val="1260"/>
              <a:buChar char="▪"/>
              <a:defRPr/>
            </a:lvl4pPr>
            <a:lvl5pPr marL="2286000" lvl="4" indent="-297179" algn="l">
              <a:lnSpc>
                <a:spcPct val="100000"/>
              </a:lnSpc>
              <a:spcBef>
                <a:spcPts val="400"/>
              </a:spcBef>
              <a:spcAft>
                <a:spcPts val="0"/>
              </a:spcAft>
              <a:buSzPts val="1080"/>
              <a:buChar char="o"/>
              <a:defRPr/>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b - Title, space for logo at the top and body text">
  <p:cSld name="2 b - Title, space for logo at the top and body text">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612490" y="1170638"/>
            <a:ext cx="7889956"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1"/>
          <p:cNvSpPr txBox="1">
            <a:spLocks noGrp="1"/>
          </p:cNvSpPr>
          <p:nvPr>
            <p:ph type="body" idx="1"/>
          </p:nvPr>
        </p:nvSpPr>
        <p:spPr>
          <a:xfrm>
            <a:off x="612488" y="2421566"/>
            <a:ext cx="10978994" cy="3826834"/>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sz="2400"/>
            </a:lvl1pPr>
            <a:lvl2pPr marL="914400" lvl="1" indent="-350519" algn="l">
              <a:lnSpc>
                <a:spcPct val="100000"/>
              </a:lnSpc>
              <a:spcBef>
                <a:spcPts val="600"/>
              </a:spcBef>
              <a:spcAft>
                <a:spcPts val="0"/>
              </a:spcAft>
              <a:buClr>
                <a:srgbClr val="003399"/>
              </a:buClr>
              <a:buSzPts val="1920"/>
              <a:buFont typeface="Courier New"/>
              <a:buChar char="o"/>
              <a:defRPr sz="2400"/>
            </a:lvl2pPr>
            <a:lvl3pPr marL="1371600" lvl="2" indent="-381000" algn="l">
              <a:lnSpc>
                <a:spcPct val="100000"/>
              </a:lnSpc>
              <a:spcBef>
                <a:spcPts val="600"/>
              </a:spcBef>
              <a:spcAft>
                <a:spcPts val="0"/>
              </a:spcAft>
              <a:buClr>
                <a:srgbClr val="001689"/>
              </a:buClr>
              <a:buSzPts val="2400"/>
              <a:buFont typeface="Arial"/>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Clr>
                <a:srgbClr val="003399"/>
              </a:buClr>
              <a:buSzPts val="1440"/>
              <a:buFont typeface="Courier New"/>
              <a:buChar char="o"/>
              <a:defRPr sz="2400"/>
            </a:lvl5pPr>
            <a:lvl6pPr marL="2743200" lvl="5" indent="-365760" algn="l">
              <a:lnSpc>
                <a:spcPct val="100000"/>
              </a:lnSpc>
              <a:spcBef>
                <a:spcPts val="600"/>
              </a:spcBef>
              <a:spcAft>
                <a:spcPts val="0"/>
              </a:spcAft>
              <a:buClr>
                <a:srgbClr val="003399"/>
              </a:buClr>
              <a:buSzPts val="2160"/>
              <a:buFont typeface="Arial"/>
              <a:buChar char="•"/>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 name="Google Shape;23;p21" descr="Place holder for small graphic placed at the top-right of the title."/>
          <p:cNvSpPr>
            <a:spLocks noGrp="1"/>
          </p:cNvSpPr>
          <p:nvPr>
            <p:ph type="pic" idx="2"/>
          </p:nvPr>
        </p:nvSpPr>
        <p:spPr>
          <a:xfrm>
            <a:off x="9495432" y="1168400"/>
            <a:ext cx="2095500" cy="1154113"/>
          </a:xfrm>
          <a:prstGeom prst="rect">
            <a:avLst/>
          </a:prstGeom>
          <a:noFill/>
          <a:ln w="19050" cap="flat" cmpd="sng">
            <a:solidFill>
              <a:schemeClr val="dk1"/>
            </a:solidFill>
            <a:prstDash val="solid"/>
            <a:round/>
            <a:headEnd type="none" w="sm" len="sm"/>
            <a:tailEnd type="none" w="sm" len="sm"/>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1 - Opening slide: Space for logo, title and body text">
  <p:cSld name="1_1 - Opening slide: Space for logo, title and body text">
    <p:spTree>
      <p:nvGrpSpPr>
        <p:cNvPr id="1" name="Shape 24"/>
        <p:cNvGrpSpPr/>
        <p:nvPr/>
      </p:nvGrpSpPr>
      <p:grpSpPr>
        <a:xfrm>
          <a:off x="0" y="0"/>
          <a:ext cx="0" cy="0"/>
          <a:chOff x="0" y="0"/>
          <a:chExt cx="0" cy="0"/>
        </a:xfrm>
      </p:grpSpPr>
      <p:sp>
        <p:nvSpPr>
          <p:cNvPr id="25" name="Google Shape;25;p22"/>
          <p:cNvSpPr/>
          <p:nvPr/>
        </p:nvSpPr>
        <p:spPr>
          <a:xfrm>
            <a:off x="92161" y="1676418"/>
            <a:ext cx="2938120" cy="4571982"/>
          </a:xfrm>
          <a:prstGeom prst="rect">
            <a:avLst/>
          </a:prstGeom>
          <a:gradFill>
            <a:gsLst>
              <a:gs pos="0">
                <a:srgbClr val="9FE1FF"/>
              </a:gs>
              <a:gs pos="10000">
                <a:srgbClr val="FFFFFF"/>
              </a:gs>
              <a:gs pos="71000">
                <a:srgbClr val="FFFFFF"/>
              </a:gs>
              <a:gs pos="83000">
                <a:srgbClr val="93DE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a:solidFill>
                <a:schemeClr val="lt1"/>
              </a:solidFill>
              <a:latin typeface="Calibri"/>
              <a:ea typeface="Calibri"/>
              <a:cs typeface="Calibri"/>
              <a:sym typeface="Calibri"/>
            </a:endParaRPr>
          </a:p>
        </p:txBody>
      </p:sp>
      <p:sp>
        <p:nvSpPr>
          <p:cNvPr id="26" name="Google Shape;26;p22"/>
          <p:cNvSpPr txBox="1">
            <a:spLocks noGrp="1"/>
          </p:cNvSpPr>
          <p:nvPr>
            <p:ph type="ctrTitle"/>
          </p:nvPr>
        </p:nvSpPr>
        <p:spPr>
          <a:xfrm>
            <a:off x="3414157" y="1156648"/>
            <a:ext cx="8192942" cy="1907022"/>
          </a:xfrm>
          <a:prstGeom prst="rect">
            <a:avLst/>
          </a:prstGeom>
          <a:noFill/>
          <a:ln>
            <a:noFill/>
          </a:ln>
        </p:spPr>
        <p:txBody>
          <a:bodyPr spcFirstLastPara="1" wrap="square" lIns="0" tIns="457200" rIns="91425" bIns="45700" anchor="ctr" anchorCtr="0">
            <a:noAutofit/>
          </a:bodyPr>
          <a:lstStyle>
            <a:lvl1pPr lvl="0" algn="l">
              <a:lnSpc>
                <a:spcPct val="80000"/>
              </a:lnSpc>
              <a:spcBef>
                <a:spcPts val="0"/>
              </a:spcBef>
              <a:spcAft>
                <a:spcPts val="0"/>
              </a:spcAft>
              <a:buClr>
                <a:srgbClr val="101820"/>
              </a:buClr>
              <a:buSzPts val="3600"/>
              <a:buFont typeface="Calibri"/>
              <a:buNone/>
              <a:defRPr sz="36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3414156" y="3180472"/>
            <a:ext cx="8193643" cy="2534528"/>
          </a:xfrm>
          <a:prstGeom prst="rect">
            <a:avLst/>
          </a:prstGeom>
          <a:noFill/>
          <a:ln>
            <a:noFill/>
          </a:ln>
        </p:spPr>
        <p:txBody>
          <a:bodyPr spcFirstLastPara="1" wrap="square" lIns="274300" tIns="45700" rIns="45700" bIns="45700" anchor="t" anchorCtr="0">
            <a:noAutofit/>
          </a:bodyPr>
          <a:lstStyle>
            <a:lvl1pPr marL="457200" lvl="0" indent="-228600" algn="l">
              <a:lnSpc>
                <a:spcPct val="100000"/>
              </a:lnSpc>
              <a:spcBef>
                <a:spcPts val="0"/>
              </a:spcBef>
              <a:spcAft>
                <a:spcPts val="0"/>
              </a:spcAft>
              <a:buSzPts val="2880"/>
              <a:buFont typeface="Arial"/>
              <a:buNone/>
              <a:defRPr sz="2400"/>
            </a:lvl1pPr>
            <a:lvl2pPr marL="914400" lvl="1" indent="-228600" algn="l">
              <a:lnSpc>
                <a:spcPct val="100000"/>
              </a:lnSpc>
              <a:spcBef>
                <a:spcPts val="600"/>
              </a:spcBef>
              <a:spcAft>
                <a:spcPts val="0"/>
              </a:spcAft>
              <a:buSzPts val="1920"/>
              <a:buNone/>
              <a:defRPr sz="2400"/>
            </a:lvl2pPr>
            <a:lvl3pPr marL="1371600" lvl="2" indent="-228600" algn="l">
              <a:lnSpc>
                <a:spcPct val="100000"/>
              </a:lnSpc>
              <a:spcBef>
                <a:spcPts val="600"/>
              </a:spcBef>
              <a:spcAft>
                <a:spcPts val="0"/>
              </a:spcAft>
              <a:buSzPts val="2400"/>
              <a:buNone/>
              <a:defRPr sz="2400"/>
            </a:lvl3pPr>
            <a:lvl4pPr marL="1828800" lvl="3" indent="-228600" algn="l">
              <a:lnSpc>
                <a:spcPct val="90000"/>
              </a:lnSpc>
              <a:spcBef>
                <a:spcPts val="600"/>
              </a:spcBef>
              <a:spcAft>
                <a:spcPts val="0"/>
              </a:spcAft>
              <a:buSzPts val="1680"/>
              <a:buNone/>
              <a:defRPr sz="2400"/>
            </a:lvl4pPr>
            <a:lvl5pPr marL="2286000" lvl="4" indent="-228600" algn="l">
              <a:lnSpc>
                <a:spcPct val="100000"/>
              </a:lnSpc>
              <a:spcBef>
                <a:spcPts val="400"/>
              </a:spcBef>
              <a:spcAft>
                <a:spcPts val="0"/>
              </a:spcAft>
              <a:buSzPts val="1440"/>
              <a:buNone/>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22"/>
          <p:cNvSpPr txBox="1">
            <a:spLocks noGrp="1"/>
          </p:cNvSpPr>
          <p:nvPr>
            <p:ph type="body" idx="2"/>
          </p:nvPr>
        </p:nvSpPr>
        <p:spPr>
          <a:xfrm>
            <a:off x="92075" y="2891912"/>
            <a:ext cx="2938463" cy="2534528"/>
          </a:xfrm>
          <a:prstGeom prst="rect">
            <a:avLst/>
          </a:prstGeom>
          <a:noFill/>
          <a:ln>
            <a:noFill/>
          </a:ln>
        </p:spPr>
        <p:txBody>
          <a:bodyPr spcFirstLastPara="1" wrap="square" lIns="274300" tIns="45700" rIns="45700" bIns="45700" anchor="t" anchorCtr="0">
            <a:noAutofit/>
          </a:bodyPr>
          <a:lstStyle>
            <a:lvl1pPr marL="457200" lvl="0" indent="-228600" algn="l">
              <a:lnSpc>
                <a:spcPct val="100000"/>
              </a:lnSpc>
              <a:spcBef>
                <a:spcPts val="0"/>
              </a:spcBef>
              <a:spcAft>
                <a:spcPts val="0"/>
              </a:spcAft>
              <a:buSzPts val="2880"/>
              <a:buNone/>
              <a:defRPr sz="2400"/>
            </a:lvl1pPr>
            <a:lvl2pPr marL="914400" lvl="1" indent="-228600" algn="l">
              <a:lnSpc>
                <a:spcPct val="100000"/>
              </a:lnSpc>
              <a:spcBef>
                <a:spcPts val="600"/>
              </a:spcBef>
              <a:spcAft>
                <a:spcPts val="0"/>
              </a:spcAft>
              <a:buSzPts val="1920"/>
              <a:buNone/>
              <a:defRPr sz="2400"/>
            </a:lvl2pPr>
            <a:lvl3pPr marL="1371600" lvl="2" indent="-228600" algn="l">
              <a:lnSpc>
                <a:spcPct val="100000"/>
              </a:lnSpc>
              <a:spcBef>
                <a:spcPts val="600"/>
              </a:spcBef>
              <a:spcAft>
                <a:spcPts val="0"/>
              </a:spcAft>
              <a:buSzPts val="2400"/>
              <a:buNone/>
              <a:defRPr sz="2400"/>
            </a:lvl3pPr>
            <a:lvl4pPr marL="1828800" lvl="3" indent="-228600" algn="l">
              <a:lnSpc>
                <a:spcPct val="90000"/>
              </a:lnSpc>
              <a:spcBef>
                <a:spcPts val="600"/>
              </a:spcBef>
              <a:spcAft>
                <a:spcPts val="0"/>
              </a:spcAft>
              <a:buSzPts val="1680"/>
              <a:buNone/>
              <a:defRPr sz="2400"/>
            </a:lvl4pPr>
            <a:lvl5pPr marL="2286000" lvl="4" indent="-228600" algn="l">
              <a:lnSpc>
                <a:spcPct val="100000"/>
              </a:lnSpc>
              <a:spcBef>
                <a:spcPts val="400"/>
              </a:spcBef>
              <a:spcAft>
                <a:spcPts val="0"/>
              </a:spcAft>
              <a:buSzPts val="1440"/>
              <a:buNone/>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22" descr="Picture 1"/>
          <p:cNvSpPr>
            <a:spLocks noGrp="1"/>
          </p:cNvSpPr>
          <p:nvPr>
            <p:ph type="pic" idx="3"/>
          </p:nvPr>
        </p:nvSpPr>
        <p:spPr>
          <a:xfrm>
            <a:off x="177782" y="1156648"/>
            <a:ext cx="2852755" cy="1466267"/>
          </a:xfrm>
          <a:prstGeom prst="rect">
            <a:avLst/>
          </a:prstGeom>
          <a:noFill/>
          <a:ln>
            <a:noFill/>
          </a:ln>
        </p:spPr>
      </p:sp>
    </p:spTree>
  </p:cSld>
  <p:clrMapOvr>
    <a:masterClrMapping/>
  </p:clrMapOvr>
  <p:extLst>
    <p:ext uri="{DCECCB84-F9BA-43D5-87BE-67443E8EF086}">
      <p15:sldGuideLst xmlns:p15="http://schemas.microsoft.com/office/powerpoint/2012/main">
        <p15:guide id="1" pos="984">
          <p15:clr>
            <a:srgbClr val="FBAE40"/>
          </p15:clr>
        </p15:guide>
        <p15:guide id="2" pos="39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 Title and 2 body text">
  <p:cSld name="4 - Title and 2 body tex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09600" y="2407674"/>
            <a:ext cx="5291328" cy="3840726"/>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23"/>
          <p:cNvSpPr txBox="1">
            <a:spLocks noGrp="1"/>
          </p:cNvSpPr>
          <p:nvPr>
            <p:ph type="body" idx="2"/>
          </p:nvPr>
        </p:nvSpPr>
        <p:spPr>
          <a:xfrm>
            <a:off x="6291263" y="2408488"/>
            <a:ext cx="5300662" cy="3839912"/>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 - Title, 2 subtitles, 2 body text">
  <p:cSld name="5 - Title, 2 subtitles, 2 body tex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620332" y="2412683"/>
            <a:ext cx="5280596"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5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7" name="Google Shape;37;p24"/>
          <p:cNvSpPr txBox="1">
            <a:spLocks noGrp="1"/>
          </p:cNvSpPr>
          <p:nvPr>
            <p:ph type="body" idx="2"/>
          </p:nvPr>
        </p:nvSpPr>
        <p:spPr>
          <a:xfrm>
            <a:off x="609600" y="3071958"/>
            <a:ext cx="5291328" cy="3176442"/>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24"/>
          <p:cNvSpPr txBox="1">
            <a:spLocks noGrp="1"/>
          </p:cNvSpPr>
          <p:nvPr>
            <p:ph type="body" idx="3"/>
          </p:nvPr>
        </p:nvSpPr>
        <p:spPr>
          <a:xfrm>
            <a:off x="6291074" y="2412683"/>
            <a:ext cx="5283770"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5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9" name="Google Shape;39;p24"/>
          <p:cNvSpPr txBox="1">
            <a:spLocks noGrp="1"/>
          </p:cNvSpPr>
          <p:nvPr>
            <p:ph type="body" idx="4"/>
          </p:nvPr>
        </p:nvSpPr>
        <p:spPr>
          <a:xfrm>
            <a:off x="6291263" y="3072592"/>
            <a:ext cx="5300662" cy="3175808"/>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 b - Title, subtitle and body text">
  <p:cSld name="5 b - Title, subtitle and body 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620332" y="2412683"/>
            <a:ext cx="10968260"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5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3" name="Google Shape;43;p25"/>
          <p:cNvSpPr txBox="1">
            <a:spLocks noGrp="1"/>
          </p:cNvSpPr>
          <p:nvPr>
            <p:ph type="body" idx="2"/>
          </p:nvPr>
        </p:nvSpPr>
        <p:spPr>
          <a:xfrm>
            <a:off x="609599" y="3071958"/>
            <a:ext cx="10978993" cy="3176442"/>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b - Title, body text (bigger), space for 2 graphics on the right side ">
  <p:cSld name="3 b - Title, body text (bigger), space for 2 graphics on the right side ">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612489" y="1171640"/>
            <a:ext cx="10978994" cy="1159834"/>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616974" y="2422422"/>
            <a:ext cx="8561860" cy="3825978"/>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a:lvl1pPr>
            <a:lvl2pPr marL="914400" lvl="1" indent="-320040" algn="l">
              <a:lnSpc>
                <a:spcPct val="100000"/>
              </a:lnSpc>
              <a:spcBef>
                <a:spcPts val="600"/>
              </a:spcBef>
              <a:spcAft>
                <a:spcPts val="0"/>
              </a:spcAft>
              <a:buSzPts val="1440"/>
              <a:buChar char="o"/>
              <a:defRPr/>
            </a:lvl2pPr>
            <a:lvl3pPr marL="1371600" lvl="2" indent="-342900" algn="l">
              <a:lnSpc>
                <a:spcPct val="100000"/>
              </a:lnSpc>
              <a:spcBef>
                <a:spcPts val="600"/>
              </a:spcBef>
              <a:spcAft>
                <a:spcPts val="0"/>
              </a:spcAft>
              <a:buSzPts val="1800"/>
              <a:buChar char="•"/>
              <a:defRPr/>
            </a:lvl3pPr>
            <a:lvl4pPr marL="1828800" lvl="3" indent="-308610" algn="l">
              <a:lnSpc>
                <a:spcPct val="90000"/>
              </a:lnSpc>
              <a:spcBef>
                <a:spcPts val="600"/>
              </a:spcBef>
              <a:spcAft>
                <a:spcPts val="0"/>
              </a:spcAft>
              <a:buSzPts val="1260"/>
              <a:buChar char="▪"/>
              <a:defRPr/>
            </a:lvl4pPr>
            <a:lvl5pPr marL="2286000" lvl="4" indent="-297179" algn="l">
              <a:lnSpc>
                <a:spcPct val="100000"/>
              </a:lnSpc>
              <a:spcBef>
                <a:spcPts val="400"/>
              </a:spcBef>
              <a:spcAft>
                <a:spcPts val="0"/>
              </a:spcAft>
              <a:buSzPts val="1080"/>
              <a:buChar char="o"/>
              <a:defRPr/>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26" descr="Place holder 1 for 1 small graphic placed on the right side of the content box, Place holder for graphic placed on the right side of the content box, column 1, row 1."/>
          <p:cNvSpPr>
            <a:spLocks noGrp="1"/>
          </p:cNvSpPr>
          <p:nvPr>
            <p:ph type="pic" idx="2"/>
          </p:nvPr>
        </p:nvSpPr>
        <p:spPr>
          <a:xfrm>
            <a:off x="9832678" y="2535023"/>
            <a:ext cx="1724152" cy="1153461"/>
          </a:xfrm>
          <a:prstGeom prst="rect">
            <a:avLst/>
          </a:prstGeom>
          <a:noFill/>
          <a:ln w="12700" cap="flat" cmpd="sng">
            <a:solidFill>
              <a:schemeClr val="dk1"/>
            </a:solidFill>
            <a:prstDash val="solid"/>
            <a:round/>
            <a:headEnd type="none" w="sm" len="sm"/>
            <a:tailEnd type="none" w="sm" len="sm"/>
          </a:ln>
        </p:spPr>
      </p:sp>
      <p:sp>
        <p:nvSpPr>
          <p:cNvPr id="48" name="Google Shape;48;p26" descr="Place holder 2 for 1 small graphic placed on the right side of the content box, column 1, row 2."/>
          <p:cNvSpPr>
            <a:spLocks noGrp="1"/>
          </p:cNvSpPr>
          <p:nvPr>
            <p:ph type="pic" idx="3"/>
          </p:nvPr>
        </p:nvSpPr>
        <p:spPr>
          <a:xfrm>
            <a:off x="9850874" y="3877976"/>
            <a:ext cx="1724152" cy="1153461"/>
          </a:xfrm>
          <a:prstGeom prst="rect">
            <a:avLst/>
          </a:prstGeom>
          <a:noFill/>
          <a:ln w="12700" cap="flat" cmpd="sng">
            <a:solidFill>
              <a:schemeClr val="dk1"/>
            </a:solidFill>
            <a:prstDash val="solid"/>
            <a:round/>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b - Title, body text (bigger), space for 2 graphics on the right side " preserve="1">
  <p:cSld name="1_3 b - Title, body text, 2 space for 2 graphics on the righ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612489" y="1171640"/>
            <a:ext cx="10978994" cy="1159834"/>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26"/>
          <p:cNvSpPr txBox="1">
            <a:spLocks noGrp="1"/>
          </p:cNvSpPr>
          <p:nvPr>
            <p:ph type="body" idx="1"/>
          </p:nvPr>
        </p:nvSpPr>
        <p:spPr>
          <a:xfrm>
            <a:off x="616974" y="2422422"/>
            <a:ext cx="5479026" cy="3825978"/>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a:lvl1pPr>
            <a:lvl2pPr marL="914400" lvl="1" indent="-320040" algn="l">
              <a:lnSpc>
                <a:spcPct val="100000"/>
              </a:lnSpc>
              <a:spcBef>
                <a:spcPts val="600"/>
              </a:spcBef>
              <a:spcAft>
                <a:spcPts val="0"/>
              </a:spcAft>
              <a:buSzPts val="1440"/>
              <a:buChar char="o"/>
              <a:defRPr/>
            </a:lvl2pPr>
            <a:lvl3pPr marL="1371600" lvl="2" indent="-342900" algn="l">
              <a:lnSpc>
                <a:spcPct val="100000"/>
              </a:lnSpc>
              <a:spcBef>
                <a:spcPts val="600"/>
              </a:spcBef>
              <a:spcAft>
                <a:spcPts val="0"/>
              </a:spcAft>
              <a:buSzPts val="1800"/>
              <a:buChar char="•"/>
              <a:defRPr/>
            </a:lvl3pPr>
            <a:lvl4pPr marL="1828800" lvl="3" indent="-308610" algn="l">
              <a:lnSpc>
                <a:spcPct val="90000"/>
              </a:lnSpc>
              <a:spcBef>
                <a:spcPts val="600"/>
              </a:spcBef>
              <a:spcAft>
                <a:spcPts val="0"/>
              </a:spcAft>
              <a:buSzPts val="1260"/>
              <a:buChar char="▪"/>
              <a:defRPr/>
            </a:lvl4pPr>
            <a:lvl5pPr marL="2286000" lvl="4" indent="-297179" algn="l">
              <a:lnSpc>
                <a:spcPct val="100000"/>
              </a:lnSpc>
              <a:spcBef>
                <a:spcPts val="400"/>
              </a:spcBef>
              <a:spcAft>
                <a:spcPts val="0"/>
              </a:spcAft>
              <a:buSzPts val="1080"/>
              <a:buChar char="o"/>
              <a:defRPr/>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26" descr="Place holder 1 for 1 small graphic placed on the right side of the content box, Place holder for graphic placed on the right side of the content box, column 1, row 1."/>
          <p:cNvSpPr>
            <a:spLocks noGrp="1"/>
          </p:cNvSpPr>
          <p:nvPr>
            <p:ph type="pic" idx="2"/>
          </p:nvPr>
        </p:nvSpPr>
        <p:spPr>
          <a:xfrm>
            <a:off x="6095999" y="2604304"/>
            <a:ext cx="2353519" cy="3402957"/>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
        <p:nvSpPr>
          <p:cNvPr id="48" name="Google Shape;48;p26" descr="Place holder 2 for 1 small graphic placed on the right side of the content box, column 1, row 2."/>
          <p:cNvSpPr>
            <a:spLocks noGrp="1"/>
          </p:cNvSpPr>
          <p:nvPr>
            <p:ph type="pic" idx="3"/>
          </p:nvPr>
        </p:nvSpPr>
        <p:spPr>
          <a:xfrm>
            <a:off x="9201876" y="2604303"/>
            <a:ext cx="2353519" cy="3402957"/>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extLst>
      <p:ext uri="{BB962C8B-B14F-4D97-AF65-F5344CB8AC3E}">
        <p14:creationId xmlns:p14="http://schemas.microsoft.com/office/powerpoint/2010/main" val="200415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 Title, body text, space for graphics on the right side ">
  <p:cSld name="3 - Title, body text, space for graphics on the right side ">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616974" y="2422422"/>
            <a:ext cx="5486400" cy="3825978"/>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a:lvl1pPr>
            <a:lvl2pPr marL="914400" lvl="1" indent="-320040" algn="l">
              <a:lnSpc>
                <a:spcPct val="100000"/>
              </a:lnSpc>
              <a:spcBef>
                <a:spcPts val="600"/>
              </a:spcBef>
              <a:spcAft>
                <a:spcPts val="0"/>
              </a:spcAft>
              <a:buSzPts val="1440"/>
              <a:buChar char="o"/>
              <a:defRPr/>
            </a:lvl2pPr>
            <a:lvl3pPr marL="1371600" lvl="2" indent="-342900" algn="l">
              <a:lnSpc>
                <a:spcPct val="100000"/>
              </a:lnSpc>
              <a:spcBef>
                <a:spcPts val="600"/>
              </a:spcBef>
              <a:spcAft>
                <a:spcPts val="0"/>
              </a:spcAft>
              <a:buSzPts val="1800"/>
              <a:buChar char="•"/>
              <a:defRPr/>
            </a:lvl3pPr>
            <a:lvl4pPr marL="1828800" lvl="3" indent="-308610" algn="l">
              <a:lnSpc>
                <a:spcPct val="90000"/>
              </a:lnSpc>
              <a:spcBef>
                <a:spcPts val="600"/>
              </a:spcBef>
              <a:spcAft>
                <a:spcPts val="0"/>
              </a:spcAft>
              <a:buSzPts val="1260"/>
              <a:buChar char="▪"/>
              <a:defRPr/>
            </a:lvl4pPr>
            <a:lvl5pPr marL="2286000" lvl="4" indent="-297179" algn="l">
              <a:lnSpc>
                <a:spcPct val="100000"/>
              </a:lnSpc>
              <a:spcBef>
                <a:spcPts val="400"/>
              </a:spcBef>
              <a:spcAft>
                <a:spcPts val="0"/>
              </a:spcAft>
              <a:buSzPts val="1080"/>
              <a:buChar char="o"/>
              <a:defRPr/>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7" descr="Place holder for graphic placed on the right side of the content box."/>
          <p:cNvSpPr>
            <a:spLocks noGrp="1"/>
          </p:cNvSpPr>
          <p:nvPr>
            <p:ph type="pic" idx="2"/>
          </p:nvPr>
        </p:nvSpPr>
        <p:spPr>
          <a:xfrm>
            <a:off x="7235897" y="2567348"/>
            <a:ext cx="4355586" cy="2742304"/>
          </a:xfrm>
          <a:prstGeom prst="rect">
            <a:avLst/>
          </a:prstGeom>
          <a:noFill/>
          <a:ln w="12700" cap="flat" cmpd="sng">
            <a:solidFill>
              <a:schemeClr val="dk1"/>
            </a:solidFill>
            <a:prstDash val="solid"/>
            <a:round/>
            <a:headEnd type="none" w="sm" len="sm"/>
            <a:tailEnd type="none" w="sm" len="sm"/>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12949" y="1174805"/>
            <a:ext cx="10972800" cy="1143093"/>
          </a:xfrm>
          <a:prstGeom prst="rect">
            <a:avLst/>
          </a:prstGeom>
          <a:noFill/>
          <a:ln>
            <a:noFill/>
          </a:ln>
        </p:spPr>
        <p:txBody>
          <a:bodyPr spcFirstLastPara="1" wrap="square" lIns="0" tIns="182875" rIns="91425" bIns="45700" anchor="ctr" anchorCtr="0">
            <a:noAutofit/>
          </a:bodyPr>
          <a:lstStyle>
            <a:lvl1pPr marR="0" lvl="0" algn="l" rtl="0">
              <a:lnSpc>
                <a:spcPct val="80000"/>
              </a:lnSpc>
              <a:spcBef>
                <a:spcPts val="0"/>
              </a:spcBef>
              <a:spcAft>
                <a:spcPts val="0"/>
              </a:spcAft>
              <a:buClr>
                <a:srgbClr val="0C0C0C"/>
              </a:buClr>
              <a:buSzPts val="3600"/>
              <a:buFont typeface="Calibri"/>
              <a:buNone/>
              <a:defRPr sz="3600" b="1" i="0" u="none" strike="noStrike" cap="none">
                <a:solidFill>
                  <a:srgbClr val="0C0C0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12949" y="2423160"/>
            <a:ext cx="10972799" cy="3825240"/>
          </a:xfrm>
          <a:prstGeom prst="rect">
            <a:avLst/>
          </a:prstGeom>
          <a:noFill/>
          <a:ln>
            <a:noFill/>
          </a:ln>
        </p:spPr>
        <p:txBody>
          <a:bodyPr spcFirstLastPara="1" wrap="square" lIns="274300" tIns="45700" rIns="45700" bIns="45700" anchor="t" anchorCtr="0">
            <a:noAutofit/>
          </a:bodyPr>
          <a:lstStyle>
            <a:lvl1pPr marL="457200" marR="0" lvl="0" indent="-411480" algn="l" rtl="0">
              <a:lnSpc>
                <a:spcPct val="100000"/>
              </a:lnSpc>
              <a:spcBef>
                <a:spcPts val="0"/>
              </a:spcBef>
              <a:spcAft>
                <a:spcPts val="0"/>
              </a:spcAft>
              <a:buClr>
                <a:srgbClr val="003399"/>
              </a:buClr>
              <a:buSzPts val="2880"/>
              <a:buFont typeface="Arial"/>
              <a:buChar char="•"/>
              <a:defRPr sz="24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600"/>
              </a:spcBef>
              <a:spcAft>
                <a:spcPts val="0"/>
              </a:spcAft>
              <a:buClr>
                <a:srgbClr val="003399"/>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3060" algn="l" rtl="0">
              <a:lnSpc>
                <a:spcPct val="90000"/>
              </a:lnSpc>
              <a:spcBef>
                <a:spcPts val="6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L="2286000" marR="0" lvl="4" indent="-320039" algn="l" rtl="0">
              <a:lnSpc>
                <a:spcPct val="100000"/>
              </a:lnSpc>
              <a:spcBef>
                <a:spcPts val="400"/>
              </a:spcBef>
              <a:spcAft>
                <a:spcPts val="0"/>
              </a:spcAft>
              <a:buClr>
                <a:srgbClr val="003399"/>
              </a:buClr>
              <a:buSzPts val="1440"/>
              <a:buFont typeface="Courier New"/>
              <a:buChar char="o"/>
              <a:defRPr sz="2400" b="0" i="0" u="none" strike="noStrike" cap="none">
                <a:solidFill>
                  <a:schemeClr val="dk1"/>
                </a:solidFill>
                <a:latin typeface="Calibri"/>
                <a:ea typeface="Calibri"/>
                <a:cs typeface="Calibri"/>
                <a:sym typeface="Calibri"/>
              </a:defRPr>
            </a:lvl5pPr>
            <a:lvl6pPr marL="2743200" marR="0" lvl="5" indent="-365760" algn="l" rtl="0">
              <a:lnSpc>
                <a:spcPct val="100000"/>
              </a:lnSpc>
              <a:spcBef>
                <a:spcPts val="600"/>
              </a:spcBef>
              <a:spcAft>
                <a:spcPts val="0"/>
              </a:spcAft>
              <a:buClr>
                <a:srgbClr val="003399"/>
              </a:buClr>
              <a:buSzPts val="2160"/>
              <a:buFont typeface="Arial"/>
              <a:buChar char="•"/>
              <a:defRPr sz="2400" b="0" i="0" u="none" strike="noStrike" cap="none">
                <a:solidFill>
                  <a:schemeClr val="dk1"/>
                </a:solidFill>
                <a:latin typeface="Calibri"/>
                <a:ea typeface="Calibri"/>
                <a:cs typeface="Calibri"/>
                <a:sym typeface="Calibri"/>
              </a:defRPr>
            </a:lvl6pPr>
            <a:lvl7pPr marL="3200400" marR="0" lvl="6" indent="-406400" algn="l" rtl="0">
              <a:lnSpc>
                <a:spcPct val="90000"/>
              </a:lnSpc>
              <a:spcBef>
                <a:spcPts val="6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9" hidden="1"/>
          <p:cNvSpPr/>
          <p:nvPr/>
        </p:nvSpPr>
        <p:spPr>
          <a:xfrm flipH="1">
            <a:off x="12286311" y="3724"/>
            <a:ext cx="766751" cy="1133856"/>
          </a:xfrm>
          <a:prstGeom prst="rightArrow">
            <a:avLst>
              <a:gd name="adj1" fmla="val 50000"/>
              <a:gd name="adj2" fmla="val 50000"/>
            </a:avLst>
          </a:prstGeom>
          <a:solidFill>
            <a:srgbClr val="FFF2CC"/>
          </a:solidFill>
          <a:ln w="158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9" hidden="1"/>
          <p:cNvSpPr/>
          <p:nvPr/>
        </p:nvSpPr>
        <p:spPr>
          <a:xfrm>
            <a:off x="-856873" y="-933"/>
            <a:ext cx="766751" cy="1133856"/>
          </a:xfrm>
          <a:prstGeom prst="rightArrow">
            <a:avLst>
              <a:gd name="adj1" fmla="val 50000"/>
              <a:gd name="adj2" fmla="val 50000"/>
            </a:avLst>
          </a:prstGeom>
          <a:solidFill>
            <a:srgbClr val="FFF2CC"/>
          </a:solidFill>
          <a:ln w="158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9"/>
          <p:cNvSpPr txBox="1"/>
          <p:nvPr/>
        </p:nvSpPr>
        <p:spPr>
          <a:xfrm>
            <a:off x="11548677" y="6528872"/>
            <a:ext cx="606252" cy="30777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sp>
        <p:nvSpPr>
          <p:cNvPr id="15" name="Google Shape;15;p19"/>
          <p:cNvSpPr/>
          <p:nvPr/>
        </p:nvSpPr>
        <p:spPr>
          <a:xfrm>
            <a:off x="-30326" y="1298015"/>
            <a:ext cx="125730" cy="1102285"/>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a:solidFill>
                <a:schemeClr val="lt1"/>
              </a:solidFill>
              <a:latin typeface="Calibri"/>
              <a:ea typeface="Calibri"/>
              <a:cs typeface="Calibri"/>
              <a:sym typeface="Calibri"/>
            </a:endParaRPr>
          </a:p>
        </p:txBody>
      </p:sp>
      <p:sp>
        <p:nvSpPr>
          <p:cNvPr id="16" name="Google Shape;16;p19"/>
          <p:cNvSpPr/>
          <p:nvPr/>
        </p:nvSpPr>
        <p:spPr>
          <a:xfrm>
            <a:off x="-30326" y="2392906"/>
            <a:ext cx="125730" cy="385549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56" r:id="rId9"/>
    <p:sldLayoutId id="2147483663" r:id="rId10"/>
    <p:sldLayoutId id="2147483664" r:id="rId11"/>
    <p:sldLayoutId id="2147483657" r:id="rId12"/>
    <p:sldLayoutId id="2147483658" r:id="rId13"/>
    <p:sldLayoutId id="2147483659" r:id="rId14"/>
    <p:sldLayoutId id="2147483660" r:id="rId15"/>
    <p:sldLayoutId id="2147483661" r:id="rId16"/>
    <p:sldLayoutId id="214748366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0">
          <p15:clr>
            <a:srgbClr val="F26B43"/>
          </p15:clr>
        </p15:guide>
        <p15:guide id="2" pos="552">
          <p15:clr>
            <a:srgbClr val="F26B43"/>
          </p15:clr>
        </p15:guide>
        <p15:guide id="3" orient="horz">
          <p15:clr>
            <a:srgbClr val="F26B43"/>
          </p15:clr>
        </p15:guide>
        <p15:guide id="4" orient="horz" pos="4320">
          <p15:clr>
            <a:srgbClr val="F26B43"/>
          </p15:clr>
        </p15:guide>
        <p15:guide id="5" orient="horz" pos="3936">
          <p15:clr>
            <a:srgbClr val="F26B43"/>
          </p15:clr>
        </p15:guide>
        <p15:guide id="6" orient="horz" pos="1464">
          <p15:clr>
            <a:srgbClr val="F26B43"/>
          </p15:clr>
        </p15:guide>
        <p15:guide id="7" orient="horz" pos="1512">
          <p15:clr>
            <a:srgbClr val="F26B43"/>
          </p15:clr>
        </p15:guide>
        <p15:guide id="8" pos="384">
          <p15:clr>
            <a:srgbClr val="F26B43"/>
          </p15:clr>
        </p15:guide>
        <p15:guide id="9" pos="3840">
          <p15:clr>
            <a:srgbClr val="F26B43"/>
          </p15:clr>
        </p15:guide>
        <p15:guide id="10"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aph.org/meet-monarch/"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youtube.com/watch?v=TJdMAk-hN3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aneils@mnscsc.org"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mailto:kportugue@mnscsc.org" TargetMode="External"/><Relationship Id="rId4" Type="http://schemas.openxmlformats.org/officeDocument/2006/relationships/hyperlink" Target="mailto:hbeckmann@mnscs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TJdMAk-hN3A"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ctrTitle"/>
          </p:nvPr>
        </p:nvSpPr>
        <p:spPr>
          <a:xfrm>
            <a:off x="3414157" y="1156648"/>
            <a:ext cx="8192942" cy="1907022"/>
          </a:xfrm>
          <a:prstGeom prst="rect">
            <a:avLst/>
          </a:prstGeom>
          <a:noFill/>
          <a:ln>
            <a:noFill/>
          </a:ln>
        </p:spPr>
        <p:txBody>
          <a:bodyPr spcFirstLastPara="1" wrap="square" lIns="0" tIns="457200" rIns="91425" bIns="45700" anchor="ctr" anchorCtr="0">
            <a:noAutofit/>
          </a:bodyPr>
          <a:lstStyle/>
          <a:p>
            <a:pPr marL="0" lvl="0" indent="0" rtl="0">
              <a:lnSpc>
                <a:spcPct val="80000"/>
              </a:lnSpc>
              <a:spcBef>
                <a:spcPts val="0"/>
              </a:spcBef>
              <a:spcAft>
                <a:spcPts val="0"/>
              </a:spcAft>
              <a:buClr>
                <a:srgbClr val="101820"/>
              </a:buClr>
              <a:buSzPts val="3600"/>
              <a:buFont typeface="Calibri"/>
              <a:buNone/>
            </a:pPr>
            <a:r>
              <a:rPr lang="en-US" dirty="0"/>
              <a:t>Monarch Magic</a:t>
            </a:r>
            <a:endParaRPr dirty="0"/>
          </a:p>
        </p:txBody>
      </p:sp>
      <p:pic>
        <p:nvPicPr>
          <p:cNvPr id="80" name="Google Shape;80;p3" descr="Charting the Cs logo with black and blue text"/>
          <p:cNvPicPr preferRelativeResize="0">
            <a:picLocks noGrp="1"/>
          </p:cNvPicPr>
          <p:nvPr>
            <p:ph type="pic" idx="3"/>
          </p:nvPr>
        </p:nvPicPr>
        <p:blipFill rotWithShape="1">
          <a:blip r:embed="rId3">
            <a:alphaModFix/>
          </a:blip>
          <a:srcRect t="337" b="-62990"/>
          <a:stretch/>
        </p:blipFill>
        <p:spPr>
          <a:xfrm>
            <a:off x="177782" y="1227906"/>
            <a:ext cx="2852755" cy="1055372"/>
          </a:xfrm>
          <a:prstGeom prst="rect">
            <a:avLst/>
          </a:prstGeom>
          <a:noFill/>
          <a:ln>
            <a:noFill/>
          </a:ln>
        </p:spPr>
      </p:pic>
      <p:sp>
        <p:nvSpPr>
          <p:cNvPr id="81" name="Google Shape;81;p3"/>
          <p:cNvSpPr txBox="1">
            <a:spLocks noGrp="1"/>
          </p:cNvSpPr>
          <p:nvPr>
            <p:ph type="body" idx="2"/>
          </p:nvPr>
        </p:nvSpPr>
        <p:spPr>
          <a:xfrm>
            <a:off x="92075" y="2891911"/>
            <a:ext cx="2938463" cy="3056943"/>
          </a:xfrm>
          <a:prstGeom prst="rect">
            <a:avLst/>
          </a:prstGeom>
          <a:noFill/>
          <a:ln>
            <a:noFill/>
          </a:ln>
        </p:spPr>
        <p:txBody>
          <a:bodyPr spcFirstLastPara="1" wrap="square" lIns="274300" tIns="45700" rIns="45700" bIns="45700" anchor="t" anchorCtr="0">
            <a:noAutofit/>
          </a:bodyPr>
          <a:lstStyle/>
          <a:p>
            <a:pPr marL="0" lvl="0" indent="0" algn="l" rtl="0">
              <a:lnSpc>
                <a:spcPct val="100000"/>
              </a:lnSpc>
              <a:spcBef>
                <a:spcPts val="0"/>
              </a:spcBef>
              <a:spcAft>
                <a:spcPts val="0"/>
              </a:spcAft>
              <a:buSzPts val="2880"/>
              <a:buNone/>
            </a:pPr>
            <a:r>
              <a:rPr lang="en-US">
                <a:solidFill>
                  <a:srgbClr val="0C0C0C"/>
                </a:solidFill>
              </a:rPr>
              <a:t>Charting the Cs Conference 2025:</a:t>
            </a:r>
            <a:endParaRPr/>
          </a:p>
          <a:p>
            <a:pPr marL="0" lvl="0" indent="0" algn="l" rtl="0">
              <a:lnSpc>
                <a:spcPct val="100000"/>
              </a:lnSpc>
              <a:spcBef>
                <a:spcPts val="800"/>
              </a:spcBef>
              <a:spcAft>
                <a:spcPts val="0"/>
              </a:spcAft>
              <a:buSzPts val="2880"/>
              <a:buNone/>
            </a:pPr>
            <a:r>
              <a:rPr lang="en-US" i="1">
                <a:solidFill>
                  <a:srgbClr val="0C0C0C"/>
                </a:solidFill>
              </a:rPr>
              <a:t>To Literacy and Beyond</a:t>
            </a:r>
            <a:endParaRPr/>
          </a:p>
          <a:p>
            <a:pPr marL="0" lvl="0" indent="0" algn="l" rtl="0">
              <a:lnSpc>
                <a:spcPct val="100000"/>
              </a:lnSpc>
              <a:spcBef>
                <a:spcPts val="2000"/>
              </a:spcBef>
              <a:spcAft>
                <a:spcPts val="0"/>
              </a:spcAft>
              <a:buSzPts val="2880"/>
              <a:buNone/>
            </a:pPr>
            <a:r>
              <a:rPr lang="en-US">
                <a:solidFill>
                  <a:srgbClr val="0C0C0C"/>
                </a:solidFill>
              </a:rPr>
              <a:t>Cooperation </a:t>
            </a:r>
            <a:br>
              <a:rPr lang="en-US">
                <a:solidFill>
                  <a:srgbClr val="0C0C0C"/>
                </a:solidFill>
              </a:rPr>
            </a:br>
            <a:r>
              <a:rPr lang="en-US">
                <a:solidFill>
                  <a:srgbClr val="0C0C0C"/>
                </a:solidFill>
              </a:rPr>
              <a:t>Communication </a:t>
            </a:r>
            <a:br>
              <a:rPr lang="en-US">
                <a:solidFill>
                  <a:srgbClr val="0C0C0C"/>
                </a:solidFill>
              </a:rPr>
            </a:br>
            <a:r>
              <a:rPr lang="en-US">
                <a:solidFill>
                  <a:srgbClr val="0C0C0C"/>
                </a:solidFill>
              </a:rPr>
              <a:t>Collaboration</a:t>
            </a:r>
            <a:endParaRPr/>
          </a:p>
        </p:txBody>
      </p:sp>
      <p:sp>
        <p:nvSpPr>
          <p:cNvPr id="82" name="Google Shape;82;p3"/>
          <p:cNvSpPr txBox="1">
            <a:spLocks noGrp="1"/>
          </p:cNvSpPr>
          <p:nvPr>
            <p:ph type="body" idx="1"/>
          </p:nvPr>
        </p:nvSpPr>
        <p:spPr>
          <a:xfrm>
            <a:off x="3414156" y="3180472"/>
            <a:ext cx="8193643" cy="2534528"/>
          </a:xfrm>
          <a:prstGeom prst="rect">
            <a:avLst/>
          </a:prstGeom>
          <a:noFill/>
          <a:ln>
            <a:noFill/>
          </a:ln>
        </p:spPr>
        <p:txBody>
          <a:bodyPr spcFirstLastPara="1" wrap="square" lIns="274300" tIns="45700" rIns="45700" bIns="45700" anchor="t" anchorCtr="0">
            <a:noAutofit/>
          </a:bodyPr>
          <a:lstStyle/>
          <a:p>
            <a:pPr marL="0" lvl="0" indent="0"/>
            <a:r>
              <a:rPr lang="en-US" dirty="0"/>
              <a:t>April 29, 2025</a:t>
            </a:r>
            <a:endParaRPr dirty="0"/>
          </a:p>
          <a:p>
            <a:pPr marL="0" lvl="0" indent="0" rtl="0">
              <a:lnSpc>
                <a:spcPct val="100000"/>
              </a:lnSpc>
              <a:spcBef>
                <a:spcPts val="600"/>
              </a:spcBef>
              <a:spcAft>
                <a:spcPts val="0"/>
              </a:spcAft>
              <a:buSzPts val="2880"/>
              <a:buNone/>
            </a:pPr>
            <a:r>
              <a:rPr lang="en-US" dirty="0"/>
              <a:t>Kristi Portugue</a:t>
            </a:r>
            <a:endParaRPr dirty="0"/>
          </a:p>
          <a:p>
            <a:pPr marL="0" lvl="0" indent="0" rtl="0">
              <a:lnSpc>
                <a:spcPct val="100000"/>
              </a:lnSpc>
              <a:spcBef>
                <a:spcPts val="600"/>
              </a:spcBef>
              <a:spcAft>
                <a:spcPts val="0"/>
              </a:spcAft>
              <a:buSzPts val="2880"/>
              <a:buNone/>
            </a:pPr>
            <a:r>
              <a:rPr lang="en-US" dirty="0"/>
              <a:t>Holly Beckmann</a:t>
            </a:r>
            <a:endParaRPr dirty="0"/>
          </a:p>
          <a:p>
            <a:pPr marL="0" lvl="0" indent="0" rtl="0">
              <a:lnSpc>
                <a:spcPct val="100000"/>
              </a:lnSpc>
              <a:spcBef>
                <a:spcPts val="600"/>
              </a:spcBef>
              <a:spcAft>
                <a:spcPts val="0"/>
              </a:spcAft>
              <a:buSzPts val="2880"/>
              <a:buNone/>
            </a:pPr>
            <a:r>
              <a:rPr lang="en-US" dirty="0"/>
              <a:t>Amy Neils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Tactile Images</a:t>
            </a:r>
            <a:endParaRPr b="0" i="1" dirty="0"/>
          </a:p>
        </p:txBody>
      </p:sp>
      <p:sp>
        <p:nvSpPr>
          <p:cNvPr id="142" name="Google Shape;142;p10"/>
          <p:cNvSpPr txBox="1">
            <a:spLocks noGrp="1"/>
          </p:cNvSpPr>
          <p:nvPr>
            <p:ph type="body" idx="1"/>
          </p:nvPr>
        </p:nvSpPr>
        <p:spPr>
          <a:xfrm>
            <a:off x="616974" y="2422422"/>
            <a:ext cx="5232829" cy="3825978"/>
          </a:xfrm>
          <a:prstGeom prst="rect">
            <a:avLst/>
          </a:prstGeom>
          <a:noFill/>
          <a:ln>
            <a:noFill/>
          </a:ln>
        </p:spPr>
        <p:txBody>
          <a:bodyPr spcFirstLastPara="1" wrap="square" lIns="274300" tIns="45700" rIns="45700" bIns="45700" anchor="t" anchorCtr="0">
            <a:noAutofit/>
          </a:bodyPr>
          <a:lstStyle/>
          <a:p>
            <a:pPr marL="342900" lvl="0" indent="-330708" algn="l" rtl="0">
              <a:spcBef>
                <a:spcPts val="0"/>
              </a:spcBef>
              <a:spcAft>
                <a:spcPts val="0"/>
              </a:spcAft>
              <a:buSzPts val="2400"/>
              <a:buAutoNum type="arabicPeriod"/>
            </a:pPr>
            <a:r>
              <a:rPr lang="en-US" dirty="0"/>
              <a:t>Empowering accessibility through refreshable tactile graphics</a:t>
            </a:r>
            <a:endParaRPr dirty="0"/>
          </a:p>
          <a:p>
            <a:pPr marL="342900" lvl="0" indent="-330708" algn="l" rtl="0">
              <a:spcBef>
                <a:spcPts val="0"/>
              </a:spcBef>
              <a:spcAft>
                <a:spcPts val="0"/>
              </a:spcAft>
              <a:buSzPts val="2400"/>
              <a:buAutoNum type="arabicPeriod"/>
            </a:pPr>
            <a:r>
              <a:rPr lang="en-US" dirty="0"/>
              <a:t>Navigate and explore images</a:t>
            </a:r>
            <a:endParaRPr dirty="0"/>
          </a:p>
          <a:p>
            <a:pPr marL="342900" lvl="0" indent="-330708" algn="l" rtl="0">
              <a:spcBef>
                <a:spcPts val="0"/>
              </a:spcBef>
              <a:spcAft>
                <a:spcPts val="0"/>
              </a:spcAft>
              <a:buSzPts val="2400"/>
              <a:buAutoNum type="arabicPeriod"/>
            </a:pPr>
            <a:r>
              <a:rPr lang="en-US" dirty="0"/>
              <a:t>Cost and time effective</a:t>
            </a:r>
            <a:endParaRPr dirty="0"/>
          </a:p>
          <a:p>
            <a:pPr marL="342900" lvl="0" indent="-330708" algn="l" rtl="0">
              <a:spcBef>
                <a:spcPts val="0"/>
              </a:spcBef>
              <a:spcAft>
                <a:spcPts val="0"/>
              </a:spcAft>
              <a:buSzPts val="2400"/>
              <a:buAutoNum type="arabicPeriod"/>
            </a:pPr>
            <a:r>
              <a:rPr lang="en-US" dirty="0"/>
              <a:t>APH Tactile Graphics Image Library</a:t>
            </a:r>
            <a:endParaRPr dirty="0"/>
          </a:p>
        </p:txBody>
      </p:sp>
      <p:pic>
        <p:nvPicPr>
          <p:cNvPr id="6" name="Google Shape;144;p10" descr="Tactile image of bee on the Monarch screen."/>
          <p:cNvPicPr preferRelativeResize="0">
            <a:picLocks noGrp="1"/>
          </p:cNvPicPr>
          <p:nvPr>
            <p:ph type="pic" idx="2"/>
          </p:nvPr>
        </p:nvPicPr>
        <p:blipFill>
          <a:blip r:embed="rId3">
            <a:alphaModFix/>
          </a:blip>
          <a:srcRect t="162" b="162"/>
          <a:stretch>
            <a:fillRect/>
          </a:stretch>
        </p:blipFill>
        <p:spPr>
          <a:xfrm>
            <a:off x="6100695" y="2422525"/>
            <a:ext cx="2601913" cy="3409950"/>
          </a:xfrm>
          <a:prstGeom prst="rect">
            <a:avLst/>
          </a:prstGeom>
          <a:noFill/>
          <a:ln>
            <a:noFill/>
          </a:ln>
        </p:spPr>
      </p:pic>
      <p:pic>
        <p:nvPicPr>
          <p:cNvPr id="7" name="Google Shape;143;p10" descr="A zoomed out image of a bee with more detail showing of the body and part of the wing."/>
          <p:cNvPicPr preferRelativeResize="0">
            <a:picLocks noGrp="1"/>
          </p:cNvPicPr>
          <p:nvPr>
            <p:ph type="pic" idx="3"/>
          </p:nvPr>
        </p:nvPicPr>
        <p:blipFill>
          <a:blip r:embed="rId4">
            <a:alphaModFix/>
          </a:blip>
          <a:srcRect l="5893" r="5893"/>
          <a:stretch>
            <a:fillRect/>
          </a:stretch>
        </p:blipFill>
        <p:spPr>
          <a:xfrm>
            <a:off x="8953500" y="2400300"/>
            <a:ext cx="2601913" cy="3432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20b6b0188f_0_21"/>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Rewrite, Redo, Revise</a:t>
            </a:r>
            <a:endParaRPr b="0" i="1" dirty="0"/>
          </a:p>
        </p:txBody>
      </p:sp>
      <p:pic>
        <p:nvPicPr>
          <p:cNvPr id="3" name="Google Shape;150;g320b6b0188f_0_21" descr="A hand using a pencil to erase.&#10;"/>
          <p:cNvPicPr preferRelativeResize="0">
            <a:picLocks noGrp="1"/>
          </p:cNvPicPr>
          <p:nvPr>
            <p:ph type="pic" idx="2"/>
          </p:nvPr>
        </p:nvPicPr>
        <p:blipFill>
          <a:blip r:embed="rId3">
            <a:alphaModFix/>
          </a:blip>
          <a:srcRect t="4556" b="4556"/>
          <a:stretch>
            <a:fillRect/>
          </a:stretch>
        </p:blipFill>
        <p:spPr>
          <a:xfrm>
            <a:off x="4612942" y="2395644"/>
            <a:ext cx="2988860" cy="4082239"/>
          </a:xfrm>
          <a:prstGeom prst="rect">
            <a:avLst/>
          </a:prstGeom>
          <a:noFill/>
          <a:ln w="9525">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22b3ad985d_2_0"/>
          <p:cNvSpPr txBox="1">
            <a:spLocks noGrp="1"/>
          </p:cNvSpPr>
          <p:nvPr>
            <p:ph type="title"/>
          </p:nvPr>
        </p:nvSpPr>
        <p:spPr>
          <a:xfrm>
            <a:off x="612489" y="1170638"/>
            <a:ext cx="10979100" cy="1153500"/>
          </a:xfrm>
          <a:prstGeom prst="rect">
            <a:avLst/>
          </a:prstGeom>
        </p:spPr>
        <p:txBody>
          <a:bodyPr spcFirstLastPara="1" wrap="square" lIns="0" tIns="182875" rIns="91425" bIns="45700" anchor="ctr" anchorCtr="0">
            <a:noAutofit/>
          </a:bodyPr>
          <a:lstStyle/>
          <a:p>
            <a:pPr marL="0" lvl="0" indent="0" algn="l" rtl="0">
              <a:spcBef>
                <a:spcPts val="0"/>
              </a:spcBef>
              <a:spcAft>
                <a:spcPts val="0"/>
              </a:spcAft>
              <a:buNone/>
            </a:pPr>
            <a:r>
              <a:rPr lang="en-US" dirty="0"/>
              <a:t>Main Menu</a:t>
            </a:r>
            <a:endParaRPr dirty="0"/>
          </a:p>
        </p:txBody>
      </p:sp>
      <p:sp>
        <p:nvSpPr>
          <p:cNvPr id="157" name="Google Shape;157;g322b3ad985d_2_0"/>
          <p:cNvSpPr txBox="1">
            <a:spLocks noGrp="1"/>
          </p:cNvSpPr>
          <p:nvPr>
            <p:ph type="body" idx="1"/>
          </p:nvPr>
        </p:nvSpPr>
        <p:spPr>
          <a:xfrm>
            <a:off x="616975" y="2422425"/>
            <a:ext cx="5486400" cy="4097400"/>
          </a:xfrm>
          <a:prstGeom prst="rect">
            <a:avLst/>
          </a:prstGeom>
        </p:spPr>
        <p:txBody>
          <a:bodyPr spcFirstLastPara="1" wrap="square" lIns="274300" tIns="45700" rIns="45700" bIns="45700" anchor="t" anchorCtr="0">
            <a:noAutofit/>
          </a:bodyPr>
          <a:lstStyle/>
          <a:p>
            <a:pPr marL="0" lvl="0" indent="0" algn="l" rtl="0">
              <a:spcBef>
                <a:spcPts val="0"/>
              </a:spcBef>
              <a:spcAft>
                <a:spcPts val="0"/>
              </a:spcAft>
              <a:buNone/>
            </a:pPr>
            <a:r>
              <a:rPr lang="en-US" dirty="0"/>
              <a:t>Braille Editor: </a:t>
            </a:r>
            <a:r>
              <a:rPr lang="en-US" dirty="0" err="1"/>
              <a:t>KeyBRF</a:t>
            </a:r>
            <a:endParaRPr dirty="0"/>
          </a:p>
          <a:p>
            <a:pPr marL="0" lvl="0" indent="0" algn="l" rtl="0">
              <a:spcBef>
                <a:spcPts val="600"/>
              </a:spcBef>
              <a:spcAft>
                <a:spcPts val="0"/>
              </a:spcAft>
              <a:buNone/>
            </a:pPr>
            <a:r>
              <a:rPr lang="en-US" dirty="0"/>
              <a:t>Tactile Viewer</a:t>
            </a:r>
            <a:endParaRPr dirty="0"/>
          </a:p>
          <a:p>
            <a:pPr marL="0" lvl="0" indent="0" algn="l" rtl="0">
              <a:spcBef>
                <a:spcPts val="600"/>
              </a:spcBef>
              <a:spcAft>
                <a:spcPts val="0"/>
              </a:spcAft>
              <a:buNone/>
            </a:pPr>
            <a:r>
              <a:rPr lang="en-US" dirty="0"/>
              <a:t>Internet Browser: Ecosia (Beta)</a:t>
            </a:r>
            <a:endParaRPr dirty="0"/>
          </a:p>
          <a:p>
            <a:pPr marL="0" lvl="0" indent="0" algn="l" rtl="0">
              <a:spcBef>
                <a:spcPts val="600"/>
              </a:spcBef>
              <a:spcAft>
                <a:spcPts val="0"/>
              </a:spcAft>
              <a:buNone/>
            </a:pPr>
            <a:r>
              <a:rPr lang="en-US" dirty="0"/>
              <a:t>Word Processor: </a:t>
            </a:r>
            <a:r>
              <a:rPr lang="en-US" dirty="0" err="1"/>
              <a:t>KeyWord</a:t>
            </a:r>
            <a:endParaRPr dirty="0"/>
          </a:p>
          <a:p>
            <a:pPr marL="0" lvl="0" indent="0" algn="l" rtl="0">
              <a:spcBef>
                <a:spcPts val="600"/>
              </a:spcBef>
              <a:spcAft>
                <a:spcPts val="0"/>
              </a:spcAft>
              <a:buNone/>
            </a:pPr>
            <a:r>
              <a:rPr lang="en-US" dirty="0"/>
              <a:t>Math: </a:t>
            </a:r>
            <a:r>
              <a:rPr lang="en-US" dirty="0" err="1"/>
              <a:t>KeyMath</a:t>
            </a:r>
            <a:endParaRPr dirty="0"/>
          </a:p>
          <a:p>
            <a:pPr marL="0" lvl="0" indent="0" algn="l" rtl="0">
              <a:spcBef>
                <a:spcPts val="600"/>
              </a:spcBef>
              <a:spcAft>
                <a:spcPts val="0"/>
              </a:spcAft>
              <a:buNone/>
            </a:pPr>
            <a:r>
              <a:rPr lang="en-US" dirty="0"/>
              <a:t>File Manager: Files</a:t>
            </a:r>
            <a:endParaRPr dirty="0"/>
          </a:p>
          <a:p>
            <a:pPr marL="0" lvl="0" indent="0" algn="l" rtl="0">
              <a:spcBef>
                <a:spcPts val="600"/>
              </a:spcBef>
              <a:spcAft>
                <a:spcPts val="0"/>
              </a:spcAft>
              <a:buNone/>
            </a:pPr>
            <a:r>
              <a:rPr lang="en-US" dirty="0"/>
              <a:t>Victor Reader</a:t>
            </a:r>
            <a:endParaRPr dirty="0"/>
          </a:p>
          <a:p>
            <a:pPr marL="0" lvl="0" indent="0" algn="l" rtl="0">
              <a:spcBef>
                <a:spcPts val="600"/>
              </a:spcBef>
              <a:spcAft>
                <a:spcPts val="0"/>
              </a:spcAft>
              <a:buNone/>
            </a:pPr>
            <a:r>
              <a:rPr lang="en-US" dirty="0"/>
              <a:t>All Applications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20b6b0188f_0_27"/>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Other Benefits/Functions:</a:t>
            </a:r>
            <a:endParaRPr b="0" i="1" dirty="0"/>
          </a:p>
        </p:txBody>
      </p:sp>
      <p:sp>
        <p:nvSpPr>
          <p:cNvPr id="163" name="Google Shape;163;g320b6b0188f_0_27"/>
          <p:cNvSpPr txBox="1">
            <a:spLocks noGrp="1"/>
          </p:cNvSpPr>
          <p:nvPr>
            <p:ph type="body" idx="1"/>
          </p:nvPr>
        </p:nvSpPr>
        <p:spPr>
          <a:prstGeom prst="rect">
            <a:avLst/>
          </a:prstGeom>
          <a:noFill/>
          <a:ln>
            <a:noFill/>
          </a:ln>
        </p:spPr>
        <p:txBody>
          <a:bodyPr spcFirstLastPara="1" wrap="square" lIns="274300" tIns="45700" rIns="45700" bIns="45700" anchor="t" anchorCtr="0">
            <a:noAutofit/>
          </a:bodyPr>
          <a:lstStyle/>
          <a:p>
            <a:pPr marL="457200" lvl="0" indent="-457200" algn="l" rtl="0">
              <a:lnSpc>
                <a:spcPct val="100000"/>
              </a:lnSpc>
              <a:spcBef>
                <a:spcPts val="0"/>
              </a:spcBef>
              <a:spcAft>
                <a:spcPts val="0"/>
              </a:spcAft>
              <a:buSzPts val="2592"/>
              <a:buFont typeface="Twentieth Century"/>
              <a:buAutoNum type="arabicPeriod"/>
            </a:pPr>
            <a:r>
              <a:rPr lang="en-US" dirty="0"/>
              <a:t>24-hour battery life after only 3-4 hours of charging time</a:t>
            </a:r>
            <a:endParaRPr dirty="0"/>
          </a:p>
          <a:p>
            <a:pPr marL="457200" lvl="0" indent="-457200" algn="l" rtl="0">
              <a:lnSpc>
                <a:spcPct val="100000"/>
              </a:lnSpc>
              <a:spcBef>
                <a:spcPts val="600"/>
              </a:spcBef>
              <a:spcAft>
                <a:spcPts val="0"/>
              </a:spcAft>
              <a:buSzPts val="2592"/>
              <a:buFont typeface="Twentieth Century"/>
              <a:buAutoNum type="arabicPeriod"/>
            </a:pPr>
            <a:r>
              <a:rPr lang="en-US" dirty="0"/>
              <a:t>Portable visual display connectivity via HDMI for teachers or peers</a:t>
            </a:r>
            <a:endParaRPr dirty="0"/>
          </a:p>
          <a:p>
            <a:pPr marL="457200" lvl="0" indent="-457200" algn="l" rtl="0">
              <a:lnSpc>
                <a:spcPct val="100000"/>
              </a:lnSpc>
              <a:spcBef>
                <a:spcPts val="600"/>
              </a:spcBef>
              <a:spcAft>
                <a:spcPts val="0"/>
              </a:spcAft>
              <a:buSzPts val="2592"/>
              <a:buFont typeface="Twentieth Century"/>
              <a:buAutoNum type="arabicPeriod"/>
            </a:pPr>
            <a:r>
              <a:rPr lang="en-US" dirty="0"/>
              <a:t>3840 Pins for detailed graphics</a:t>
            </a:r>
            <a:endParaRPr dirty="0"/>
          </a:p>
          <a:p>
            <a:pPr marL="457200" lvl="0" indent="-457200" algn="l" rtl="0">
              <a:lnSpc>
                <a:spcPct val="100000"/>
              </a:lnSpc>
              <a:spcBef>
                <a:spcPts val="600"/>
              </a:spcBef>
              <a:spcAft>
                <a:spcPts val="0"/>
              </a:spcAft>
              <a:buSzPts val="2592"/>
              <a:buFont typeface="Twentieth Century"/>
              <a:buAutoNum type="arabicPeriod"/>
            </a:pPr>
            <a:r>
              <a:rPr lang="en-US" dirty="0"/>
              <a:t>Infrared sensor</a:t>
            </a:r>
            <a:endParaRPr dirty="0"/>
          </a:p>
          <a:p>
            <a:pPr marL="457200" lvl="0" indent="-445008" algn="l" rtl="0">
              <a:lnSpc>
                <a:spcPct val="100000"/>
              </a:lnSpc>
              <a:spcBef>
                <a:spcPts val="600"/>
              </a:spcBef>
              <a:spcAft>
                <a:spcPts val="0"/>
              </a:spcAft>
              <a:buSzPts val="2400"/>
              <a:buAutoNum type="arabicPeriod"/>
            </a:pPr>
            <a:r>
              <a:rPr lang="en-US" dirty="0"/>
              <a:t>Internet access: Ecosia</a:t>
            </a:r>
            <a:endParaRPr dirty="0"/>
          </a:p>
          <a:p>
            <a:pPr marL="457200" lvl="0" indent="-457200" algn="l" rtl="0">
              <a:lnSpc>
                <a:spcPct val="100000"/>
              </a:lnSpc>
              <a:spcBef>
                <a:spcPts val="600"/>
              </a:spcBef>
              <a:spcAft>
                <a:spcPts val="0"/>
              </a:spcAft>
              <a:buSzPts val="2592"/>
              <a:buAutoNum type="arabicPeriod"/>
            </a:pPr>
            <a:r>
              <a:rPr lang="en-US" dirty="0"/>
              <a:t>Apps and games like chess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22b6c1afea_0_7"/>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Case Study: Early Childhood Student</a:t>
            </a:r>
            <a:endParaRPr b="0" i="1" dirty="0"/>
          </a:p>
        </p:txBody>
      </p:sp>
      <p:pic>
        <p:nvPicPr>
          <p:cNvPr id="5" name="Google Shape;170;g322b6c1afea_0_7" descr="Young blonde girl with her fingers on the keys of the Monarch."/>
          <p:cNvPicPr preferRelativeResize="0">
            <a:picLocks noGrp="1"/>
          </p:cNvPicPr>
          <p:nvPr>
            <p:ph type="pic" idx="2"/>
          </p:nvPr>
        </p:nvPicPr>
        <p:blipFill>
          <a:blip r:embed="rId3">
            <a:alphaModFix/>
          </a:blip>
          <a:srcRect l="28" r="28"/>
          <a:stretch>
            <a:fillRect/>
          </a:stretch>
        </p:blipFill>
        <p:spPr>
          <a:xfrm>
            <a:off x="1052513" y="2581275"/>
            <a:ext cx="2352675" cy="3132138"/>
          </a:xfrm>
          <a:prstGeom prst="rect">
            <a:avLst/>
          </a:prstGeom>
          <a:noFill/>
          <a:ln>
            <a:noFill/>
          </a:ln>
        </p:spPr>
      </p:pic>
      <p:pic>
        <p:nvPicPr>
          <p:cNvPr id="6" name="Google Shape;171;g322b6c1afea_0_7" descr="Small fingers on the keyboard of the Monarch."/>
          <p:cNvPicPr preferRelativeResize="0">
            <a:picLocks noGrp="1"/>
          </p:cNvPicPr>
          <p:nvPr>
            <p:ph type="pic" idx="10"/>
          </p:nvPr>
        </p:nvPicPr>
        <p:blipFill>
          <a:blip r:embed="rId4">
            <a:alphaModFix/>
          </a:blip>
          <a:srcRect t="731" b="731"/>
          <a:stretch>
            <a:fillRect/>
          </a:stretch>
        </p:blipFill>
        <p:spPr>
          <a:xfrm rot="-5400000">
            <a:off x="4703763" y="2647950"/>
            <a:ext cx="2286000" cy="2997200"/>
          </a:xfrm>
          <a:prstGeom prst="rect">
            <a:avLst/>
          </a:prstGeom>
          <a:noFill/>
          <a:ln>
            <a:noFill/>
          </a:ln>
        </p:spPr>
      </p:pic>
      <p:pic>
        <p:nvPicPr>
          <p:cNvPr id="7" name="Google Shape;169;g322b6c1afea_0_7" descr="Young blonde girl with fingers on the refreshable braille display screen of the Monarch."/>
          <p:cNvPicPr preferRelativeResize="0">
            <a:picLocks noGrp="1"/>
          </p:cNvPicPr>
          <p:nvPr>
            <p:ph type="pic" idx="11"/>
          </p:nvPr>
        </p:nvPicPr>
        <p:blipFill>
          <a:blip r:embed="rId5">
            <a:alphaModFix/>
          </a:blip>
          <a:srcRect l="28" r="28"/>
          <a:stretch>
            <a:fillRect/>
          </a:stretch>
        </p:blipFill>
        <p:spPr>
          <a:xfrm>
            <a:off x="8410575" y="2581275"/>
            <a:ext cx="2352675" cy="31321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1ed829b99d_0_47"/>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Case Study: Elementary Student</a:t>
            </a:r>
            <a:endParaRPr b="0" i="1" dirty="0"/>
          </a:p>
        </p:txBody>
      </p:sp>
      <p:pic>
        <p:nvPicPr>
          <p:cNvPr id="5" name="Google Shape;178;g31ed829b99d_0_47" descr="Smiling elementary-age boy with his fingers on the keyboard of the Monarch.  The attached monitor shows his display information in braille. "/>
          <p:cNvPicPr preferRelativeResize="0">
            <a:picLocks noGrp="1"/>
          </p:cNvPicPr>
          <p:nvPr>
            <p:ph type="pic" idx="2"/>
          </p:nvPr>
        </p:nvPicPr>
        <p:blipFill>
          <a:blip r:embed="rId3">
            <a:alphaModFix/>
          </a:blip>
          <a:srcRect l="1047" r="1047"/>
          <a:stretch>
            <a:fillRect/>
          </a:stretch>
        </p:blipFill>
        <p:spPr>
          <a:xfrm>
            <a:off x="876300" y="2457450"/>
            <a:ext cx="2800350" cy="2928938"/>
          </a:xfrm>
          <a:prstGeom prst="rect">
            <a:avLst/>
          </a:prstGeom>
          <a:noFill/>
          <a:ln w="12700" cap="flat" cmpd="sng">
            <a:solidFill>
              <a:schemeClr val="lt1"/>
            </a:solidFill>
            <a:prstDash val="solid"/>
            <a:round/>
            <a:headEnd type="none" w="sm" len="sm"/>
            <a:tailEnd type="none" w="sm" len="sm"/>
          </a:ln>
        </p:spPr>
      </p:pic>
      <p:pic>
        <p:nvPicPr>
          <p:cNvPr id="6" name="Google Shape;180;g31ed829b99d_0_47" descr="Elementary-age boy with his fingers on the bottom corners of the Monarch. The attached monitor shows his display information in print. "/>
          <p:cNvPicPr preferRelativeResize="0">
            <a:picLocks noGrp="1"/>
          </p:cNvPicPr>
          <p:nvPr>
            <p:ph type="pic" idx="10"/>
          </p:nvPr>
        </p:nvPicPr>
        <p:blipFill>
          <a:blip r:embed="rId4">
            <a:alphaModFix/>
          </a:blip>
          <a:srcRect t="3207" b="3207"/>
          <a:stretch>
            <a:fillRect/>
          </a:stretch>
        </p:blipFill>
        <p:spPr>
          <a:xfrm>
            <a:off x="4681538" y="2566988"/>
            <a:ext cx="2800350" cy="2743200"/>
          </a:xfrm>
          <a:prstGeom prst="rect">
            <a:avLst/>
          </a:prstGeom>
          <a:noFill/>
          <a:ln>
            <a:noFill/>
          </a:ln>
        </p:spPr>
      </p:pic>
      <p:pic>
        <p:nvPicPr>
          <p:cNvPr id="7" name="Google Shape;179;g31ed829b99d_0_47" descr="Elementary-age boy with his fingers on the keyboard of the Monarch.  The attached monitor shows his display information of a Monarch butterfly outline and braille sentences below.  "/>
          <p:cNvPicPr preferRelativeResize="0">
            <a:picLocks noGrp="1"/>
          </p:cNvPicPr>
          <p:nvPr>
            <p:ph type="pic" idx="11"/>
          </p:nvPr>
        </p:nvPicPr>
        <p:blipFill>
          <a:blip r:embed="rId5">
            <a:alphaModFix/>
          </a:blip>
          <a:srcRect t="5238" b="5238"/>
          <a:stretch>
            <a:fillRect/>
          </a:stretch>
        </p:blipFill>
        <p:spPr>
          <a:xfrm>
            <a:off x="8178800" y="2457450"/>
            <a:ext cx="2800350" cy="2819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22b6c1afea_0_13"/>
          <p:cNvSpPr txBox="1">
            <a:spLocks noGrp="1"/>
          </p:cNvSpPr>
          <p:nvPr>
            <p:ph type="title"/>
          </p:nvPr>
        </p:nvSpPr>
        <p:spPr>
          <a:xfrm>
            <a:off x="612489" y="1275741"/>
            <a:ext cx="10978994" cy="910410"/>
          </a:xfrm>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Case Study: High School Student</a:t>
            </a:r>
            <a:endParaRPr b="0" i="1" dirty="0"/>
          </a:p>
        </p:txBody>
      </p:sp>
      <p:pic>
        <p:nvPicPr>
          <p:cNvPr id="4" name="Google Shape;186;g322b6c1afea_0_13" descr="High school girl with one hand reading braille on the Monarch display and one hand on the editing keys."/>
          <p:cNvPicPr preferRelativeResize="0">
            <a:picLocks noGrp="1"/>
          </p:cNvPicPr>
          <p:nvPr>
            <p:ph type="pic" idx="2"/>
          </p:nvPr>
        </p:nvPicPr>
        <p:blipFill>
          <a:blip r:embed="rId3">
            <a:alphaModFix/>
          </a:blip>
          <a:srcRect t="2328" b="154"/>
          <a:stretch/>
        </p:blipFill>
        <p:spPr>
          <a:xfrm>
            <a:off x="600075" y="2381524"/>
            <a:ext cx="3181350" cy="4056062"/>
          </a:xfrm>
          <a:prstGeom prst="rect">
            <a:avLst/>
          </a:prstGeom>
          <a:noFill/>
          <a:ln>
            <a:noFill/>
          </a:ln>
        </p:spPr>
      </p:pic>
      <p:pic>
        <p:nvPicPr>
          <p:cNvPr id="5" name="Google Shape;187;g322b6c1afea_0_13" descr="Hands of a high school student editing a paragraph on the monarch braille display."/>
          <p:cNvPicPr preferRelativeResize="0">
            <a:picLocks noGrp="1"/>
          </p:cNvPicPr>
          <p:nvPr>
            <p:ph type="pic" idx="10"/>
          </p:nvPr>
        </p:nvPicPr>
        <p:blipFill>
          <a:blip r:embed="rId4">
            <a:alphaModFix/>
          </a:blip>
          <a:srcRect l="3" r="3"/>
          <a:stretch>
            <a:fillRect/>
          </a:stretch>
        </p:blipFill>
        <p:spPr>
          <a:xfrm>
            <a:off x="4451350" y="2497138"/>
            <a:ext cx="6602413" cy="3883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 What’s Next?</a:t>
            </a:r>
            <a:endParaRPr dirty="0"/>
          </a:p>
        </p:txBody>
      </p:sp>
      <p:sp>
        <p:nvSpPr>
          <p:cNvPr id="193" name="Google Shape;193;p5"/>
          <p:cNvSpPr txBox="1">
            <a:spLocks noGrp="1"/>
          </p:cNvSpPr>
          <p:nvPr>
            <p:ph type="body" idx="1"/>
          </p:nvPr>
        </p:nvSpPr>
        <p:spPr>
          <a:prstGeom prst="rect">
            <a:avLst/>
          </a:prstGeom>
          <a:noFill/>
          <a:ln>
            <a:noFill/>
          </a:ln>
        </p:spPr>
        <p:txBody>
          <a:bodyPr spcFirstLastPara="1" wrap="square" lIns="274300" tIns="45700" rIns="45700" bIns="45700" anchor="t" anchorCtr="0">
            <a:noAutofit/>
          </a:bodyPr>
          <a:lstStyle/>
          <a:p>
            <a:pPr marL="342900" lvl="0" indent="-342900" algn="l" rtl="0">
              <a:lnSpc>
                <a:spcPct val="100000"/>
              </a:lnSpc>
              <a:spcBef>
                <a:spcPts val="600"/>
              </a:spcBef>
              <a:spcAft>
                <a:spcPts val="0"/>
              </a:spcAft>
              <a:buSzPts val="2592"/>
              <a:buFont typeface="Arial"/>
              <a:buChar char="•"/>
            </a:pPr>
            <a:r>
              <a:rPr lang="en-US" dirty="0"/>
              <a:t>Wing It</a:t>
            </a:r>
            <a:endParaRPr dirty="0"/>
          </a:p>
          <a:p>
            <a:pPr marL="342900" lvl="0" indent="-342900" algn="l" rtl="0">
              <a:spcBef>
                <a:spcPts val="600"/>
              </a:spcBef>
              <a:spcAft>
                <a:spcPts val="0"/>
              </a:spcAft>
              <a:buSzPts val="2592"/>
              <a:buChar char="•"/>
            </a:pPr>
            <a:r>
              <a:rPr lang="en-US" dirty="0"/>
              <a:t>Monarch Transition and Employment Program (MTEP)</a:t>
            </a:r>
            <a:endParaRPr dirty="0"/>
          </a:p>
          <a:p>
            <a:pPr marL="342900" lvl="0" indent="-342900" algn="l" rtl="0">
              <a:lnSpc>
                <a:spcPct val="100000"/>
              </a:lnSpc>
              <a:spcBef>
                <a:spcPts val="600"/>
              </a:spcBef>
              <a:spcAft>
                <a:spcPts val="0"/>
              </a:spcAft>
              <a:buSzPts val="2592"/>
              <a:buFont typeface="Arial"/>
              <a:buChar char="•"/>
            </a:pPr>
            <a:r>
              <a:rPr lang="en-US" dirty="0"/>
              <a:t>Developing terminal mode</a:t>
            </a:r>
            <a:endParaRPr dirty="0"/>
          </a:p>
          <a:p>
            <a:pPr marL="342900" lvl="0" indent="-342900" algn="l" rtl="0">
              <a:lnSpc>
                <a:spcPct val="100000"/>
              </a:lnSpc>
              <a:spcBef>
                <a:spcPts val="600"/>
              </a:spcBef>
              <a:spcAft>
                <a:spcPts val="0"/>
              </a:spcAft>
              <a:buSzPts val="2592"/>
              <a:buChar char="•"/>
            </a:pPr>
            <a:r>
              <a:rPr lang="en-US" dirty="0"/>
              <a:t>Developing screen reader capabilities</a:t>
            </a:r>
            <a:endParaRPr dirty="0"/>
          </a:p>
          <a:p>
            <a:pPr marL="342900" lvl="0" indent="-342900" algn="l" rtl="0">
              <a:lnSpc>
                <a:spcPct val="100000"/>
              </a:lnSpc>
              <a:spcBef>
                <a:spcPts val="600"/>
              </a:spcBef>
              <a:spcAft>
                <a:spcPts val="0"/>
              </a:spcAft>
              <a:buSzPts val="2592"/>
              <a:buChar char="•"/>
            </a:pPr>
            <a:r>
              <a:rPr lang="en-US" dirty="0"/>
              <a:t>New apps in development</a:t>
            </a:r>
            <a:endParaRPr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6"/>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Resources</a:t>
            </a:r>
            <a:endParaRPr dirty="0"/>
          </a:p>
        </p:txBody>
      </p:sp>
      <p:sp>
        <p:nvSpPr>
          <p:cNvPr id="206" name="Google Shape;206;p6"/>
          <p:cNvSpPr txBox="1">
            <a:spLocks noGrp="1"/>
          </p:cNvSpPr>
          <p:nvPr>
            <p:ph type="body" idx="1"/>
          </p:nvPr>
        </p:nvSpPr>
        <p:spPr>
          <a:prstGeom prst="rect">
            <a:avLst/>
          </a:prstGeom>
          <a:noFill/>
          <a:ln>
            <a:noFill/>
          </a:ln>
        </p:spPr>
        <p:txBody>
          <a:bodyPr spcFirstLastPara="1" wrap="square" lIns="274300" tIns="45700" rIns="45700" bIns="45700" anchor="t" anchorCtr="0">
            <a:noAutofit/>
          </a:bodyPr>
          <a:lstStyle/>
          <a:p>
            <a:pPr marL="0" lvl="0" indent="0" algn="l" rtl="0">
              <a:lnSpc>
                <a:spcPct val="100000"/>
              </a:lnSpc>
              <a:spcBef>
                <a:spcPts val="0"/>
              </a:spcBef>
              <a:spcAft>
                <a:spcPts val="0"/>
              </a:spcAft>
              <a:buSzPts val="2592"/>
              <a:buNone/>
            </a:pPr>
            <a:r>
              <a:rPr lang="en-US" dirty="0">
                <a:hlinkClick r:id="rId3"/>
              </a:rPr>
              <a:t>https://www.aph.org/meet-monarch/</a:t>
            </a:r>
            <a:endParaRPr lang="en-US" dirty="0"/>
          </a:p>
          <a:p>
            <a:pPr marL="0" lvl="0" indent="0" algn="l" rtl="0">
              <a:lnSpc>
                <a:spcPct val="100000"/>
              </a:lnSpc>
              <a:spcBef>
                <a:spcPts val="0"/>
              </a:spcBef>
              <a:spcAft>
                <a:spcPts val="0"/>
              </a:spcAft>
              <a:buSzPts val="2592"/>
              <a:buNone/>
            </a:pPr>
            <a:endParaRPr lang="en-US" dirty="0"/>
          </a:p>
          <a:p>
            <a:pPr marL="0" lvl="0" indent="0" algn="l" rtl="0">
              <a:lnSpc>
                <a:spcPct val="100000"/>
              </a:lnSpc>
              <a:spcBef>
                <a:spcPts val="0"/>
              </a:spcBef>
              <a:spcAft>
                <a:spcPts val="0"/>
              </a:spcAft>
              <a:buSzPts val="2592"/>
              <a:buNone/>
            </a:pPr>
            <a:r>
              <a:rPr lang="en-US" dirty="0"/>
              <a:t>Video: </a:t>
            </a:r>
            <a:r>
              <a:rPr lang="en-US" dirty="0">
                <a:hlinkClick r:id="rId4"/>
              </a:rPr>
              <a:t>https://www.youtube.com/watch?v=TJdMAk-hN3A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7"/>
          <p:cNvSpPr txBox="1">
            <a:spLocks noGrp="1"/>
          </p:cNvSpPr>
          <p:nvPr>
            <p:ph type="ctrTitle"/>
          </p:nvPr>
        </p:nvSpPr>
        <p:spPr>
          <a:xfrm>
            <a:off x="606868" y="2895455"/>
            <a:ext cx="11000232" cy="914400"/>
          </a:xfrm>
          <a:prstGeom prst="rect">
            <a:avLst/>
          </a:prstGeom>
          <a:noFill/>
          <a:ln>
            <a:noFill/>
          </a:ln>
        </p:spPr>
        <p:txBody>
          <a:bodyPr spcFirstLastPara="1" wrap="square" lIns="0" tIns="182875" rIns="91425" bIns="45700" anchor="ctr" anchorCtr="0">
            <a:noAutofit/>
          </a:bodyPr>
          <a:lstStyle/>
          <a:p>
            <a:pPr marL="0" lvl="0" indent="0" algn="ctr" rtl="0">
              <a:lnSpc>
                <a:spcPct val="80000"/>
              </a:lnSpc>
              <a:spcBef>
                <a:spcPts val="0"/>
              </a:spcBef>
              <a:spcAft>
                <a:spcPts val="0"/>
              </a:spcAft>
              <a:buClr>
                <a:srgbClr val="101820"/>
              </a:buClr>
              <a:buSzPts val="3600"/>
              <a:buFont typeface="Calibri"/>
              <a:buNone/>
            </a:pPr>
            <a:r>
              <a:rPr lang="en-US" dirty="0"/>
              <a:t>Thank you!</a:t>
            </a:r>
            <a:endParaRPr dirty="0"/>
          </a:p>
        </p:txBody>
      </p:sp>
      <p:sp>
        <p:nvSpPr>
          <p:cNvPr id="199" name="Google Shape;199;p17"/>
          <p:cNvSpPr txBox="1">
            <a:spLocks noGrp="1"/>
          </p:cNvSpPr>
          <p:nvPr>
            <p:ph type="body" idx="1"/>
          </p:nvPr>
        </p:nvSpPr>
        <p:spPr>
          <a:xfrm>
            <a:off x="606425" y="3810000"/>
            <a:ext cx="11001375" cy="2438400"/>
          </a:xfrm>
          <a:prstGeom prst="rect">
            <a:avLst/>
          </a:prstGeom>
          <a:noFill/>
          <a:ln>
            <a:noFill/>
          </a:ln>
        </p:spPr>
        <p:txBody>
          <a:bodyPr spcFirstLastPara="1" wrap="square" lIns="274300" tIns="45700" rIns="45700" bIns="45700" anchor="t" anchorCtr="0">
            <a:noAutofit/>
          </a:bodyPr>
          <a:lstStyle/>
          <a:p>
            <a:pPr marL="0" lvl="0" indent="0" algn="ctr" rtl="0">
              <a:spcBef>
                <a:spcPts val="0"/>
              </a:spcBef>
              <a:spcAft>
                <a:spcPts val="0"/>
              </a:spcAft>
              <a:buSzPts val="2592"/>
              <a:buNone/>
            </a:pPr>
            <a:endParaRPr dirty="0"/>
          </a:p>
          <a:p>
            <a:pPr marL="0" lvl="0" indent="0" algn="ctr" rtl="0">
              <a:spcBef>
                <a:spcPts val="0"/>
              </a:spcBef>
              <a:spcAft>
                <a:spcPts val="0"/>
              </a:spcAft>
              <a:buClr>
                <a:schemeClr val="dk1"/>
              </a:buClr>
              <a:buSzPts val="2592"/>
              <a:buFont typeface="Arial"/>
              <a:buNone/>
            </a:pPr>
            <a:r>
              <a:rPr lang="en-US" dirty="0"/>
              <a:t>Amy Neils, </a:t>
            </a:r>
            <a:r>
              <a:rPr lang="en-US" u="sng" dirty="0">
                <a:solidFill>
                  <a:schemeClr val="hlink"/>
                </a:solidFill>
                <a:hlinkClick r:id="rId3"/>
              </a:rPr>
              <a:t>aneils@mnscsc.org</a:t>
            </a:r>
            <a:endParaRPr dirty="0"/>
          </a:p>
          <a:p>
            <a:pPr marL="0" lvl="0" indent="0" algn="ctr" rtl="0">
              <a:spcBef>
                <a:spcPts val="0"/>
              </a:spcBef>
              <a:spcAft>
                <a:spcPts val="0"/>
              </a:spcAft>
              <a:buClr>
                <a:schemeClr val="dk1"/>
              </a:buClr>
              <a:buSzPts val="2592"/>
              <a:buFont typeface="Arial"/>
              <a:buNone/>
            </a:pPr>
            <a:r>
              <a:rPr lang="en-US" dirty="0"/>
              <a:t> Holly Beckmann, </a:t>
            </a:r>
            <a:r>
              <a:rPr lang="en-US" u="sng" dirty="0">
                <a:solidFill>
                  <a:schemeClr val="hlink"/>
                </a:solidFill>
                <a:hlinkClick r:id="rId4"/>
              </a:rPr>
              <a:t>hbeckmann@mnscsc.org</a:t>
            </a:r>
            <a:endParaRPr dirty="0"/>
          </a:p>
          <a:p>
            <a:pPr marL="0" lvl="0" indent="0" algn="ctr" rtl="0">
              <a:spcBef>
                <a:spcPts val="0"/>
              </a:spcBef>
              <a:spcAft>
                <a:spcPts val="0"/>
              </a:spcAft>
              <a:buClr>
                <a:schemeClr val="dk1"/>
              </a:buClr>
              <a:buSzPts val="2592"/>
              <a:buFont typeface="Arial"/>
              <a:buNone/>
            </a:pPr>
            <a:r>
              <a:rPr lang="en-US" dirty="0"/>
              <a:t>Kristi </a:t>
            </a:r>
            <a:r>
              <a:rPr lang="en-US" dirty="0" err="1"/>
              <a:t>Portugue</a:t>
            </a:r>
            <a:r>
              <a:rPr lang="en-US" dirty="0"/>
              <a:t>, </a:t>
            </a:r>
            <a:r>
              <a:rPr lang="en-US" u="sng" dirty="0">
                <a:solidFill>
                  <a:schemeClr val="hlink"/>
                </a:solidFill>
                <a:hlinkClick r:id="rId5"/>
              </a:rPr>
              <a:t>kportugue@mnscsc.org</a:t>
            </a:r>
            <a:endParaRPr dirty="0"/>
          </a:p>
          <a:p>
            <a:pPr marL="0" lvl="0" indent="0" algn="ctr" rtl="0">
              <a:lnSpc>
                <a:spcPct val="100000"/>
              </a:lnSpc>
              <a:spcBef>
                <a:spcPts val="600"/>
              </a:spcBef>
              <a:spcAft>
                <a:spcPts val="0"/>
              </a:spcAft>
              <a:buSzPts val="2592"/>
              <a:buNone/>
            </a:pPr>
            <a:endParaRPr dirty="0"/>
          </a:p>
        </p:txBody>
      </p:sp>
      <p:pic>
        <p:nvPicPr>
          <p:cNvPr id="200" name="Google Shape;200;p17" descr="Charting the Cs logo with black and blue text"/>
          <p:cNvPicPr preferRelativeResize="0"/>
          <p:nvPr/>
        </p:nvPicPr>
        <p:blipFill rotWithShape="1">
          <a:blip r:embed="rId6">
            <a:alphaModFix/>
          </a:blip>
          <a:srcRect/>
          <a:stretch/>
        </p:blipFill>
        <p:spPr>
          <a:xfrm>
            <a:off x="4654782" y="1206364"/>
            <a:ext cx="2882435" cy="604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Learning Objectives</a:t>
            </a:r>
            <a:endParaRPr dirty="0"/>
          </a:p>
        </p:txBody>
      </p:sp>
      <p:sp>
        <p:nvSpPr>
          <p:cNvPr id="88" name="Google Shape;88;p4"/>
          <p:cNvSpPr txBox="1">
            <a:spLocks noGrp="1"/>
          </p:cNvSpPr>
          <p:nvPr>
            <p:ph type="body" idx="1"/>
          </p:nvPr>
        </p:nvSpPr>
        <p:spPr>
          <a:prstGeom prst="rect">
            <a:avLst/>
          </a:prstGeom>
          <a:noFill/>
          <a:ln>
            <a:noFill/>
          </a:ln>
        </p:spPr>
        <p:txBody>
          <a:bodyPr spcFirstLastPara="1" wrap="square" lIns="274300" tIns="45700" rIns="45700" bIns="45700" anchor="t" anchorCtr="0">
            <a:noAutofit/>
          </a:bodyPr>
          <a:lstStyle/>
          <a:p>
            <a:pPr marL="342900" lvl="0" indent="-342900" algn="l" rtl="0">
              <a:lnSpc>
                <a:spcPct val="100000"/>
              </a:lnSpc>
              <a:spcBef>
                <a:spcPts val="600"/>
              </a:spcBef>
              <a:spcAft>
                <a:spcPts val="0"/>
              </a:spcAft>
              <a:buSzPts val="2592"/>
              <a:buFont typeface="Arial"/>
              <a:buChar char="•"/>
            </a:pPr>
            <a:r>
              <a:rPr lang="en-US" dirty="0"/>
              <a:t>Meet  the Monarch</a:t>
            </a:r>
            <a:endParaRPr dirty="0"/>
          </a:p>
          <a:p>
            <a:pPr marL="342900" lvl="0" indent="-342900" algn="l" rtl="0">
              <a:lnSpc>
                <a:spcPct val="100000"/>
              </a:lnSpc>
              <a:spcBef>
                <a:spcPts val="600"/>
              </a:spcBef>
              <a:spcAft>
                <a:spcPts val="0"/>
              </a:spcAft>
              <a:buSzPts val="2592"/>
              <a:buFont typeface="Arial"/>
              <a:buChar char="•"/>
            </a:pPr>
            <a:r>
              <a:rPr lang="en-US" dirty="0"/>
              <a:t>Learn the benefits </a:t>
            </a:r>
            <a:endParaRPr dirty="0"/>
          </a:p>
          <a:p>
            <a:pPr marL="342900" lvl="0" indent="-342900" algn="l" rtl="0">
              <a:lnSpc>
                <a:spcPct val="100000"/>
              </a:lnSpc>
              <a:spcBef>
                <a:spcPts val="600"/>
              </a:spcBef>
              <a:spcAft>
                <a:spcPts val="0"/>
              </a:spcAft>
              <a:buSzPts val="2592"/>
              <a:buChar char="•"/>
            </a:pPr>
            <a:r>
              <a:rPr lang="en-US" dirty="0"/>
              <a:t>Student case studies</a:t>
            </a:r>
            <a:endParaRPr dirty="0"/>
          </a:p>
          <a:p>
            <a:pPr marL="571500" lvl="1" indent="-342900" algn="l" rtl="0">
              <a:lnSpc>
                <a:spcPct val="100000"/>
              </a:lnSpc>
              <a:spcBef>
                <a:spcPts val="600"/>
              </a:spcBef>
              <a:spcAft>
                <a:spcPts val="0"/>
              </a:spcAft>
              <a:buSzPts val="1920"/>
              <a:buChar char="o"/>
            </a:pPr>
            <a:r>
              <a:rPr lang="en-US" dirty="0"/>
              <a:t>early childhood </a:t>
            </a:r>
            <a:endParaRPr dirty="0"/>
          </a:p>
          <a:p>
            <a:pPr marL="571500" lvl="1" indent="-342900" algn="l" rtl="0">
              <a:lnSpc>
                <a:spcPct val="100000"/>
              </a:lnSpc>
              <a:spcBef>
                <a:spcPts val="600"/>
              </a:spcBef>
              <a:spcAft>
                <a:spcPts val="0"/>
              </a:spcAft>
              <a:buSzPts val="1920"/>
              <a:buChar char="o"/>
            </a:pPr>
            <a:r>
              <a:rPr lang="en-US" dirty="0"/>
              <a:t>elementary </a:t>
            </a:r>
            <a:endParaRPr dirty="0"/>
          </a:p>
          <a:p>
            <a:pPr marL="571500" lvl="1" indent="-342900" algn="l" rtl="0">
              <a:lnSpc>
                <a:spcPct val="100000"/>
              </a:lnSpc>
              <a:spcBef>
                <a:spcPts val="600"/>
              </a:spcBef>
              <a:spcAft>
                <a:spcPts val="0"/>
              </a:spcAft>
              <a:buSzPts val="1920"/>
              <a:buChar char="o"/>
            </a:pPr>
            <a:r>
              <a:rPr lang="en-US" dirty="0"/>
              <a:t>high school </a:t>
            </a:r>
            <a:endParaRPr dirty="0"/>
          </a:p>
          <a:p>
            <a:pPr marL="342900" lvl="0" indent="-342900" algn="l" rtl="0">
              <a:spcBef>
                <a:spcPts val="600"/>
              </a:spcBef>
              <a:spcAft>
                <a:spcPts val="0"/>
              </a:spcAft>
              <a:buSzPts val="2592"/>
              <a:buChar char="•"/>
            </a:pPr>
            <a:r>
              <a:rPr lang="en-US" dirty="0"/>
              <a:t>What’s next?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612489" y="1161007"/>
            <a:ext cx="10978994" cy="1181100"/>
          </a:xfrm>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The Monarch</a:t>
            </a:r>
            <a:endParaRPr b="0" dirty="0"/>
          </a:p>
        </p:txBody>
      </p:sp>
      <p:pic>
        <p:nvPicPr>
          <p:cNvPr id="94" name="Google Shape;94;p13" descr="Monarch braille device"/>
          <p:cNvPicPr preferRelativeResize="0"/>
          <p:nvPr/>
        </p:nvPicPr>
        <p:blipFill rotWithShape="1">
          <a:blip r:embed="rId3">
            <a:alphaModFix/>
          </a:blip>
          <a:srcRect t="7338"/>
          <a:stretch/>
        </p:blipFill>
        <p:spPr>
          <a:xfrm>
            <a:off x="2970873" y="2470242"/>
            <a:ext cx="6462953" cy="3985171"/>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1ed829b99d_0_0"/>
          <p:cNvSpPr txBox="1">
            <a:spLocks noGrp="1"/>
          </p:cNvSpPr>
          <p:nvPr>
            <p:ph type="title"/>
          </p:nvPr>
        </p:nvSpPr>
        <p:spPr>
          <a:xfrm>
            <a:off x="612489" y="1170638"/>
            <a:ext cx="10979100" cy="1153500"/>
          </a:xfrm>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What is the Monarch?</a:t>
            </a:r>
            <a:endParaRPr dirty="0"/>
          </a:p>
        </p:txBody>
      </p:sp>
      <p:sp>
        <p:nvSpPr>
          <p:cNvPr id="100" name="Google Shape;100;g31ed829b99d_0_0"/>
          <p:cNvSpPr txBox="1">
            <a:spLocks noGrp="1"/>
          </p:cNvSpPr>
          <p:nvPr>
            <p:ph type="body" idx="1"/>
          </p:nvPr>
        </p:nvSpPr>
        <p:spPr>
          <a:xfrm>
            <a:off x="612488" y="2421566"/>
            <a:ext cx="10979100" cy="3903000"/>
          </a:xfrm>
          <a:prstGeom prst="rect">
            <a:avLst/>
          </a:prstGeom>
          <a:noFill/>
          <a:ln>
            <a:noFill/>
          </a:ln>
        </p:spPr>
        <p:txBody>
          <a:bodyPr spcFirstLastPara="1" wrap="square" lIns="274300" tIns="45700" rIns="45700" bIns="45700" anchor="t" anchorCtr="0">
            <a:noAutofit/>
          </a:bodyPr>
          <a:lstStyle/>
          <a:p>
            <a:pPr marL="0" lvl="0" indent="0" algn="l" rtl="0">
              <a:lnSpc>
                <a:spcPct val="115000"/>
              </a:lnSpc>
              <a:spcBef>
                <a:spcPts val="1200"/>
              </a:spcBef>
              <a:spcAft>
                <a:spcPts val="0"/>
              </a:spcAft>
              <a:buSzPts val="1100"/>
              <a:buNone/>
            </a:pPr>
            <a:r>
              <a:rPr lang="en-US" dirty="0"/>
              <a:t>The Monarch Braille Display is a groundbreaking device designed to make tactile reading more accessible for visually impaired users. Its magical aspects include:</a:t>
            </a:r>
            <a:endParaRPr dirty="0"/>
          </a:p>
          <a:p>
            <a:pPr marL="342900" lvl="0" indent="-342900" algn="l" rtl="0">
              <a:lnSpc>
                <a:spcPct val="115000"/>
              </a:lnSpc>
              <a:spcBef>
                <a:spcPts val="1200"/>
              </a:spcBef>
              <a:spcAft>
                <a:spcPts val="0"/>
              </a:spcAft>
              <a:buSzPts val="2592"/>
              <a:buChar char="•"/>
            </a:pPr>
            <a:r>
              <a:rPr lang="en-US" dirty="0"/>
              <a:t>Dynamic multi-line braille</a:t>
            </a:r>
            <a:endParaRPr dirty="0"/>
          </a:p>
          <a:p>
            <a:pPr marL="342900" lvl="0" indent="-342900" algn="l" rtl="0">
              <a:lnSpc>
                <a:spcPct val="115000"/>
              </a:lnSpc>
              <a:spcBef>
                <a:spcPts val="0"/>
              </a:spcBef>
              <a:spcAft>
                <a:spcPts val="0"/>
              </a:spcAft>
              <a:buSzPts val="2592"/>
              <a:buChar char="•"/>
            </a:pPr>
            <a:r>
              <a:rPr lang="en-US" dirty="0"/>
              <a:t>Versatility in content</a:t>
            </a:r>
            <a:endParaRPr dirty="0"/>
          </a:p>
          <a:p>
            <a:pPr marL="342900" lvl="0" indent="-342900" algn="l" rtl="0">
              <a:lnSpc>
                <a:spcPct val="115000"/>
              </a:lnSpc>
              <a:spcBef>
                <a:spcPts val="0"/>
              </a:spcBef>
              <a:spcAft>
                <a:spcPts val="0"/>
              </a:spcAft>
              <a:buSzPts val="2592"/>
              <a:buChar char="•"/>
            </a:pPr>
            <a:r>
              <a:rPr lang="en-US" dirty="0"/>
              <a:t>Innovative technology</a:t>
            </a:r>
            <a:endParaRPr dirty="0"/>
          </a:p>
          <a:p>
            <a:pPr marL="342900" lvl="0" indent="-342900" algn="l" rtl="0">
              <a:lnSpc>
                <a:spcPct val="115000"/>
              </a:lnSpc>
              <a:spcBef>
                <a:spcPts val="0"/>
              </a:spcBef>
              <a:spcAft>
                <a:spcPts val="0"/>
              </a:spcAft>
              <a:buSzPts val="2592"/>
              <a:buChar char="•"/>
            </a:pPr>
            <a:r>
              <a:rPr lang="en-US" dirty="0"/>
              <a:t>Portability</a:t>
            </a:r>
            <a:endParaRPr dirty="0"/>
          </a:p>
          <a:p>
            <a:pPr marL="342900" lvl="0" indent="-342900" algn="l" rtl="0">
              <a:lnSpc>
                <a:spcPct val="115000"/>
              </a:lnSpc>
              <a:spcBef>
                <a:spcPts val="0"/>
              </a:spcBef>
              <a:spcAft>
                <a:spcPts val="0"/>
              </a:spcAft>
              <a:buSzPts val="2592"/>
              <a:buChar char="•"/>
            </a:pPr>
            <a:r>
              <a:rPr lang="en-US" dirty="0"/>
              <a:t>Accessibility features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20b6b0188f_0_48"/>
          <p:cNvSpPr txBox="1">
            <a:spLocks noGrp="1"/>
          </p:cNvSpPr>
          <p:nvPr>
            <p:ph type="title"/>
          </p:nvPr>
        </p:nvSpPr>
        <p:spPr>
          <a:xfrm>
            <a:off x="612489" y="1352078"/>
            <a:ext cx="10979100" cy="763327"/>
          </a:xfrm>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The Why Behind the Monarch - Video</a:t>
            </a:r>
            <a:endParaRPr b="0" dirty="0"/>
          </a:p>
        </p:txBody>
      </p:sp>
      <p:pic>
        <p:nvPicPr>
          <p:cNvPr id="106" name="Google Shape;106;g320b6b0188f_0_48" descr="In collaboration with the American Printing House (APH), HumanWare developed a revolutionary multiline braille device that renders tactile graphics integrated with braille on a 10-line by 32-cell refreshable display. With access to downloadable digital textbooks and APH’s Tactile Graphics Image Library (TGIL), the Monarch significantly reduces the time to fingertips for users who are blind or have visual impairment. The Monarch is more than a braille display – it’s a graphing calculator, an e-book reader, a brailler, and more! It represents a shift toward an inclusive landscape, breaking down barriers and paving the way for a future where everyone can enjoy equal access to information." title="Monarch — The 1st dynamic tactile and multi-line braille tablet">
            <a:hlinkClick r:id="rId3"/>
          </p:cNvPr>
          <p:cNvPicPr preferRelativeResize="0"/>
          <p:nvPr/>
        </p:nvPicPr>
        <p:blipFill>
          <a:blip r:embed="rId4">
            <a:alphaModFix/>
          </a:blip>
          <a:stretch>
            <a:fillRect/>
          </a:stretch>
        </p:blipFill>
        <p:spPr>
          <a:xfrm>
            <a:off x="2530550" y="2261183"/>
            <a:ext cx="7449898" cy="4190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20b6b0188f_0_33"/>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Mastering the Monarch</a:t>
            </a:r>
            <a:endParaRPr dirty="0"/>
          </a:p>
        </p:txBody>
      </p:sp>
      <p:pic>
        <p:nvPicPr>
          <p:cNvPr id="4" name="Google Shape;112;g320b6b0188f_0_33" descr="From left to right: Kristi, Holly, and Amy holding boxes the Monarch comes in while attending the Mastering the Monarch training."/>
          <p:cNvPicPr preferRelativeResize="0">
            <a:picLocks noGrp="1"/>
          </p:cNvPicPr>
          <p:nvPr>
            <p:ph type="pic" idx="2"/>
          </p:nvPr>
        </p:nvPicPr>
        <p:blipFill rotWithShape="1">
          <a:blip r:embed="rId3">
            <a:alphaModFix/>
          </a:blip>
          <a:srcRect t="5801" b="5801"/>
          <a:stretch/>
        </p:blipFill>
        <p:spPr>
          <a:xfrm>
            <a:off x="4281488" y="2400300"/>
            <a:ext cx="3509962" cy="4137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20b6b0188f_0_5"/>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10 lines vs. one line</a:t>
            </a:r>
            <a:endParaRPr b="0" i="1" dirty="0"/>
          </a:p>
        </p:txBody>
      </p:sp>
      <p:pic>
        <p:nvPicPr>
          <p:cNvPr id="118" name="Google Shape;118;g320b6b0188f_0_5" descr="Top view of Monarch with a red outline around the braille display."/>
          <p:cNvPicPr preferRelativeResize="0"/>
          <p:nvPr/>
        </p:nvPicPr>
        <p:blipFill>
          <a:blip r:embed="rId3">
            <a:alphaModFix/>
          </a:blip>
          <a:stretch>
            <a:fillRect/>
          </a:stretch>
        </p:blipFill>
        <p:spPr>
          <a:xfrm>
            <a:off x="612510" y="2786985"/>
            <a:ext cx="4609105" cy="3067150"/>
          </a:xfrm>
          <a:prstGeom prst="rect">
            <a:avLst/>
          </a:prstGeom>
          <a:noFill/>
          <a:ln>
            <a:noFill/>
          </a:ln>
        </p:spPr>
      </p:pic>
      <p:sp>
        <p:nvSpPr>
          <p:cNvPr id="120" name="Google Shape;120;g320b6b0188f_0_5">
            <a:extLst>
              <a:ext uri="{C183D7F6-B498-43B3-948B-1728B52AA6E4}">
                <adec:decorative xmlns:adec="http://schemas.microsoft.com/office/drawing/2017/decorative" val="1"/>
              </a:ext>
            </a:extLst>
          </p:cNvPr>
          <p:cNvSpPr/>
          <p:nvPr/>
        </p:nvSpPr>
        <p:spPr>
          <a:xfrm>
            <a:off x="1677700" y="3560050"/>
            <a:ext cx="2540400" cy="11130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19" name="Google Shape;119;g320b6b0188f_0_5" descr="Top view of Braille Sense with 20-cell braille display outlined in red. "/>
          <p:cNvPicPr preferRelativeResize="0"/>
          <p:nvPr/>
        </p:nvPicPr>
        <p:blipFill rotWithShape="1">
          <a:blip r:embed="rId4">
            <a:alphaModFix/>
          </a:blip>
          <a:srcRect l="5407" t="19845" r="4760" b="12982"/>
          <a:stretch/>
        </p:blipFill>
        <p:spPr>
          <a:xfrm>
            <a:off x="7246961" y="3429000"/>
            <a:ext cx="3548418" cy="1926952"/>
          </a:xfrm>
          <a:prstGeom prst="rect">
            <a:avLst/>
          </a:prstGeom>
          <a:noFill/>
          <a:ln>
            <a:noFill/>
          </a:ln>
        </p:spPr>
      </p:pic>
      <p:sp>
        <p:nvSpPr>
          <p:cNvPr id="121" name="Google Shape;121;g320b6b0188f_0_5">
            <a:extLst>
              <a:ext uri="{C183D7F6-B498-43B3-948B-1728B52AA6E4}">
                <adec:decorative xmlns:adec="http://schemas.microsoft.com/office/drawing/2017/decorative" val="1"/>
              </a:ext>
            </a:extLst>
          </p:cNvPr>
          <p:cNvSpPr/>
          <p:nvPr/>
        </p:nvSpPr>
        <p:spPr>
          <a:xfrm>
            <a:off x="8016450" y="4402150"/>
            <a:ext cx="1983900" cy="143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20b6b0188f_0_41"/>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Display Comparison with Print</a:t>
            </a:r>
            <a:endParaRPr b="0" i="1" dirty="0"/>
          </a:p>
        </p:txBody>
      </p:sp>
      <p:pic>
        <p:nvPicPr>
          <p:cNvPr id="127" name="Google Shape;127;g320b6b0188f_0_41" descr="The sentence &quot;The quick brown fox jumps over the lazy brown dog.&quot; is repeated on 10 lines of braille and print."/>
          <p:cNvPicPr preferRelativeResize="0"/>
          <p:nvPr/>
        </p:nvPicPr>
        <p:blipFill rotWithShape="1">
          <a:blip r:embed="rId3">
            <a:alphaModFix/>
          </a:blip>
          <a:srcRect l="1703" t="1741"/>
          <a:stretch/>
        </p:blipFill>
        <p:spPr>
          <a:xfrm>
            <a:off x="630622" y="2435272"/>
            <a:ext cx="5314178" cy="4006188"/>
          </a:xfrm>
          <a:prstGeom prst="rect">
            <a:avLst/>
          </a:prstGeom>
          <a:noFill/>
          <a:ln w="9525">
            <a:solidFill>
              <a:schemeClr val="tx1"/>
            </a:solidFill>
          </a:ln>
        </p:spPr>
      </p:pic>
      <p:pic>
        <p:nvPicPr>
          <p:cNvPr id="128" name="Google Shape;128;g320b6b0188f_0_41" descr="The sentence &quot;The quick brown fox jumps over the lazy brown dog.&quot; is repeated on 1 line of braille and print."/>
          <p:cNvPicPr preferRelativeResize="0"/>
          <p:nvPr/>
        </p:nvPicPr>
        <p:blipFill rotWithShape="1">
          <a:blip r:embed="rId3">
            <a:alphaModFix/>
          </a:blip>
          <a:srcRect l="3647" r="4401" b="83123"/>
          <a:stretch/>
        </p:blipFill>
        <p:spPr>
          <a:xfrm>
            <a:off x="6096000" y="2542577"/>
            <a:ext cx="5591033" cy="773829"/>
          </a:xfrm>
          <a:prstGeom prst="rect">
            <a:avLst/>
          </a:prstGeom>
          <a:noFill/>
          <a:ln w="127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20b6b0188f_2_0"/>
          <p:cNvSpPr txBox="1">
            <a:spLocks noGrp="1"/>
          </p:cNvSpPr>
          <p:nvPr>
            <p:ph type="title"/>
          </p:nvPr>
        </p:nvSpPr>
        <p:spPr>
          <a:prstGeom prst="rect">
            <a:avLst/>
          </a:prstGeom>
        </p:spPr>
        <p:txBody>
          <a:bodyPr spcFirstLastPara="1" wrap="square" lIns="0" tIns="182875" rIns="91425" bIns="45700" anchor="ctr" anchorCtr="0">
            <a:noAutofit/>
          </a:bodyPr>
          <a:lstStyle/>
          <a:p>
            <a:pPr marL="0" lvl="0" indent="0" algn="l" rtl="0">
              <a:spcBef>
                <a:spcPts val="0"/>
              </a:spcBef>
              <a:spcAft>
                <a:spcPts val="0"/>
              </a:spcAft>
              <a:buNone/>
            </a:pPr>
            <a:r>
              <a:rPr lang="en-US" dirty="0"/>
              <a:t>Math Equations</a:t>
            </a:r>
            <a:endParaRPr dirty="0"/>
          </a:p>
        </p:txBody>
      </p:sp>
      <p:pic>
        <p:nvPicPr>
          <p:cNvPr id="136" name="Google Shape;136;g320b6b0188f_2_0" descr="math equations sample 1"/>
          <p:cNvPicPr preferRelativeResize="0"/>
          <p:nvPr/>
        </p:nvPicPr>
        <p:blipFill rotWithShape="1">
          <a:blip r:embed="rId3">
            <a:alphaModFix/>
          </a:blip>
          <a:srcRect l="4755" t="4370" r="10073" b="7125"/>
          <a:stretch/>
        </p:blipFill>
        <p:spPr>
          <a:xfrm>
            <a:off x="612493" y="2506441"/>
            <a:ext cx="5483507" cy="3603154"/>
          </a:xfrm>
          <a:prstGeom prst="rect">
            <a:avLst/>
          </a:prstGeom>
          <a:noFill/>
          <a:ln w="9525">
            <a:solidFill>
              <a:schemeClr val="tx1"/>
            </a:solidFill>
          </a:ln>
        </p:spPr>
      </p:pic>
      <p:pic>
        <p:nvPicPr>
          <p:cNvPr id="135" name="Google Shape;135;g320b6b0188f_2_0" descr="math equations sample 2"/>
          <p:cNvPicPr preferRelativeResize="0"/>
          <p:nvPr/>
        </p:nvPicPr>
        <p:blipFill rotWithShape="1">
          <a:blip r:embed="rId3">
            <a:alphaModFix/>
          </a:blip>
          <a:srcRect l="3646" t="5482" r="9383" b="80976"/>
          <a:stretch/>
        </p:blipFill>
        <p:spPr>
          <a:xfrm>
            <a:off x="6508401" y="2631947"/>
            <a:ext cx="5071106" cy="479744"/>
          </a:xfrm>
          <a:prstGeom prst="rect">
            <a:avLst/>
          </a:prstGeom>
          <a:noFill/>
          <a:ln w="9525">
            <a:solidFill>
              <a:schemeClr val="tx1"/>
            </a:solidFill>
          </a:ln>
        </p:spPr>
      </p:pic>
    </p:spTree>
  </p:cSld>
  <p:clrMapOvr>
    <a:masterClrMapping/>
  </p:clrMapOvr>
</p:sld>
</file>

<file path=ppt/theme/theme1.xml><?xml version="1.0" encoding="utf-8"?>
<a:theme xmlns:a="http://schemas.openxmlformats.org/drawingml/2006/main" name="Integral">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n3o9S98Xxkw6+/dwlo3aSB9mSk=" isBookmarkSet="yes" bookmark="yes" pdftag="H1" artifact="_x0030_" Order="_x0031_"/>
  <Shape xmlns="" ID="V3k4dxRyNAG+yfSQ3sGN3yLjsi0=" pdftag="Figure" isBookmarkSet="no" formula="no" inline="no" artifact="_x0030_" bookmark="no" Order="_x0034_" validate="no" Lang=""/>
  <Shape xmlns="" ID="Og6hKY0I1dADfcA1zfBNsRhVTXs=" pdftag="P" isBookmarkSet="no" bookmark="no" Order="_x0033_"/>
  <Shape xmlns="" ID="0TRYcTM1BPLR+ZRKGil5ed2hEws=" pdftag="P" isBookmarkSet="no" bookmark="no" Order="_x0033_"/>
  <Shape xmlns="" ID="MPQgkgXXR5H/iRcyTPmY2mackSM=" isBookmarkSet="yes" bookmark="yes" pdftag="H2" artifact="_x0030_" Order="_x0031_"/>
  <Shape xmlns="" ID="qcs9+1x/Yn/RUgOArszGYP00ilY=" pdftag="P" isBookmarkSet="no" bookmark="no" Order="_x0032_"/>
  <Shape xmlns="" ID="qAxzeaJv2oibwQvjtjkgpJc/saQ=" isBookmarkSet="yes" bookmark="yes" pdftag="H2" artifact="_x0030_" Order="_x0031_"/>
  <Shape xmlns="" ID="YTPZ9dTpEoZaKeiJrQJTvEVnhls=" formula="no" pdftag="Figure" artifact="_x0030_" inline="no" isBookmarkSet="no" bookmark="no" Order="_x0032_" validate="no" Lang=""/>
  <Shape xmlns="" ID="MkXSnVFoPfoqZkX0DewFBUPX3tc=" isBookmarkSet="yes" bookmark="yes" pdftag="H2" artifact="_x0030_" Order="_x0031_"/>
  <Shape xmlns="" ID="sFMvpyjcT4sNTpMLKAhRHZ2TY1U=" pdftag="P" isBookmarkSet="no" bookmark="no" Order="_x0032_"/>
  <Shape xmlns="" ID="20PLp5S2Jqxmj/zaqaJkg6knYB4=" isBookmarkSet="yes" bookmark="yes" pdftag="H2" artifact="_x0030_" Order="_x0031_"/>
  <Shape xmlns="" ID="ubeJ78BKUVCTMXBwLw/mZUMvhNY=" artifact="_x0030_" formula="no" pdftag="Figure" isBookmarkSet="no" bookmark="no" Order="_x0032_" validate="no" Lang=""/>
  <Shape xmlns="" ID="diPWqf6rrSyIYqDslLVsV0Q6rwc=" isBookmarkSet="yes" bookmark="yes" pdftag="H2" artifact="_x0030_" Order="_x0031_"/>
  <Shape xmlns="" ID="+Llra8D/+nEQsALCidV5JCrTnZA=" artifact="_x0030_" formula="no" pdftag="Figure" isBookmarkSet="no" bookmark="no" Order="_x0032_" validate="no" Lang=""/>
  <Shape xmlns="" ID="x8YqaSoqWOIoLz0d0Ck5AMUsbaE=" isBookmarkSet="yes" bookmark="yes" pdftag="H2" artifact="_x0030_" Order="_x0031_"/>
  <Shape xmlns="" ID="z6vxZ0ebVUHt/MXoKW12CkZ+UWk=" artifact="_x0030_" formula="no" pdftag="Figure" isBookmarkSet="no" bookmark="no" Order="_x0032_" validate="no" Lang=""/>
  <Shape xmlns="" ID="45hs7Ek5iOzgOzcLLHQtTJYdZDI=" Order="_x0034_" artifact="_x0031_" pdftag="_x005B_Artifact_x005D_" isBookmarkSet="no" bookmark="no" validate="no"/>
  <Shape xmlns="" ID="KxhkgJ86HZFf51jlQX6RhKREySE=" artifact="_x0030_" formula="no" pdftag="Figure" isBookmarkSet="no" bookmark="no" Order="_x0033_" validate="no" Lang=""/>
  <Shape xmlns="" ID="8aDmbEFpMLIPEx9XVELlXiDnwso=" Order="_x0035_" artifact="_x0031_" pdftag="_x005B_Artifact_x005D_" isBookmarkSet="no" bookmark="no" validate="no"/>
  <Shape xmlns="" ID="b7g0U/NlGQ4v9ruJzbWL1GlnqQA=" isBookmarkSet="yes" bookmark="yes" pdftag="H2" artifact="_x0030_" Order="_x0031_"/>
  <Shape xmlns="" ID="+8RKbT1zZHrQKRclrBXSu5ffZOE=" Order="_x0032_" artifact="_x0030_" formula="no" pdftag="Figure" validate="yes" isBookmarkSet="no" bookmark="no"/>
  <Shape xmlns="" ID="Ui5brw2R8qQ9eD1YaA+RX1R1aL8=" artifact="_x0030_" formula="no" pdftag="Figure" isBookmarkSet="no" bookmark="no" Order="_x0033_" validate="no" Lang=""/>
  <Shape xmlns="" ID="iXip5XW47abbS7VaJcO+nzuhHww=" isBookmarkSet="yes" bookmark="yes" pdftag="H2" artifact="_x0030_" Order="_x0031_"/>
  <Shape xmlns="" ID="n1XNNJ6aCwRT51q3W5SILaqTV0g=" artifact="_x0030_" formula="no" pdftag="Figure" isBookmarkSet="no" bookmark="no" Order="_x0032_" validate="no" Lang=""/>
  <Shape xmlns="" ID="qMKiNVr7fqh7ySrgpnmcz1DUf1Y=" artifact="_x0030_" formula="no" pdftag="Figure" isBookmarkSet="no" bookmark="no" Order="_x0033_" validate="no" Lang=""/>
  <Shape xmlns="" ID="dc+YsZK4MT38BVylyRant5b8xe4=" isBookmarkSet="yes" bookmark="yes" pdftag="H2" artifact="_x0030_" Order="_x0031_"/>
  <Shape xmlns="" ID="T74p6Chofoykq1QB3NDWxLGttI4=" pdftag="P" isBookmarkSet="no" bookmark="no" Order="_x0032_"/>
  <Shape xmlns="" ID="pv0raztzykwfacOo2E5sdytZhBM=" artifact="_x0030_" formula="no" pdftag="Figure" isBookmarkSet="no" bookmark="no" Order="_x0033_" validate="no" Lang=""/>
  <Shape xmlns="" ID="0XB5XU+cZPbV37MuNvlfQVzVgT8=" artifact="_x0030_" formula="no" pdftag="Figure" isBookmarkSet="no" bookmark="no" Order="_x0034_" validate="no" Lang=""/>
  <Shape xmlns="" ID="0S+qeTXhli1I4zGEgVF6vUhQfIY=" isBookmarkSet="yes" bookmark="yes" pdftag="H2" artifact="_x0030_" Order="_x0031_"/>
  <Shape xmlns="" ID="dlQsj9IfcJRxDp5uhDqfA2W9M6k=" artifact="_x0030_" formula="no" pdftag="Figure" isBookmarkSet="no" bookmark="no" Order="_x0032_" validate="no" Lang=""/>
  <Shape xmlns="" ID="H4S+GV4ibvOTyp9It4zOh7t/tIg=" isBookmarkSet="yes" bookmark="yes" pdftag="H2" artifact="_x0030_" Order="_x0031_"/>
  <Shape xmlns="" ID="ZHynGpCaQ4T5zWq+HtNRkTzcUWM=" pdftag="P" isBookmarkSet="no" bookmark="no" Order="_x0032_"/>
  <Shape xmlns="" ID="wvqK+baqvO0CWZGBpoScP1JSAIg=" isBookmarkSet="yes" bookmark="yes" pdftag="H2" artifact="_x0030_" Order="_x0031_"/>
  <Shape xmlns="" ID="eSvzcN8Gnm9VusaCaX+kpPN64Mo=" pdftag="P" isBookmarkSet="no" bookmark="no" Order="_x0032_"/>
  <Shape xmlns="" ID="2tVUd0zp6/M/G+56FoYjOfnx9lA=" isBookmarkSet="yes" bookmark="yes" pdftag="H2" artifact="_x0030_" Order="_x0031_"/>
  <Shape xmlns="" ID="2DQiOdb0m1+SddRZJGildvDilVA=" artifact="_x0030_" formula="no" pdftag="Figure" isBookmarkSet="no" bookmark="no" Order="_x0032_" validate="no" Lang=""/>
  <Shape xmlns="" ID="9u0p857J30zZPfIXwo1fA3kRGRk=" artifact="_x0030_" formula="no" pdftag="Figure" isBookmarkSet="no" bookmark="no" Order="_x0033_" validate="no" Lang=""/>
  <Shape xmlns="" ID="Rd0uqObtjzjFJsoSpcRmG0PTCiA=" artifact="_x0030_" formula="no" pdftag="Figure" isBookmarkSet="no" bookmark="no" Order="_x0034_" validate="no" Lang=""/>
  <Shape xmlns="" ID="x+xzr3Vkw2I8Abqxp1U3/zCIR7E=" isBookmarkSet="yes" bookmark="yes" pdftag="H2" artifact="_x0030_" Order="_x0031_"/>
  <Shape xmlns="" ID="ZFUXzL98VZ9tSI3pyBP/hQw3BwA=" artifact="_x0030_" formula="no" pdftag="Figure" isBookmarkSet="no" bookmark="no" Order="_x0032_" validate="no" Lang=""/>
  <Shape xmlns="" ID="o+DahF68F4aF10k2Lw6cxcF3FgM=" artifact="_x0030_" formula="no" pdftag="Figure" isBookmarkSet="no" bookmark="no" Order="_x0033_" validate="no" Lang=""/>
  <Shape xmlns="" ID="4PodJz2dgjD+7pxA00XlbXk0EAU=" artifact="_x0030_" formula="no" pdftag="Figure" isBookmarkSet="no" bookmark="no" Order="_x0034_" validate="no" Lang=""/>
  <Shape xmlns="" ID="+L8s36szApakktWqrHzMEuZGjUs=" Order="_x0031_" isBookmarkSet="yes" bookmark="yes" pdftag="H2" artifact="_x0030_"/>
  <Shape xmlns="" ID="8EMpqP5HSPPys1o8Zvu7Tqw8rdE=" Order="_x0032_" artifact="_x0030_" formula="no" pdftag="Figure" validate="yes" isBookmarkSet="no" bookmark="no"/>
  <Shape xmlns="" ID="gvM4/cReYkY6Z2jmgSlHM7DMUnc=" artifact="_x0030_" formula="no" pdftag="Figure" isBookmarkSet="no" bookmark="no" Order="_x0033_" validate="no" Lang=""/>
  <Shape xmlns="" ID="G6fbNEmLkZy2anxnHZDmVrCC7JM=" isBookmarkSet="yes" bookmark="yes" pdftag="H2" artifact="_x0030_" Order="_x0031_"/>
  <Shape xmlns="" ID="BaUlOULJ0iBuboLptVZ+lzF2QIs=" pdftag="P" isBookmarkSet="no" bookmark="no" Order="_x0032_"/>
  <Shape xmlns="" ID="7vMbEssYcXdaDvRsT1w0UbyqMrw=" isBookmarkSet="yes" bookmark="yes" pdftag="H2" artifact="_x0030_" Order="_x0031_"/>
  <Shape xmlns="" ID="2oxXiundWoriYpSQEpZzEE9yEyM=" pdftag="P" isBookmarkSet="no" bookmark="no" Order="_x0032_"/>
  <Shape xmlns="" ID="ebBYfvFkKihSjDiuiJDySmuxudo=" isBookmarkSet="yes" bookmark="yes" pdftag="H2" artifact="_x0030_" Order="_x0032_"/>
  <Shape xmlns="" ID="X8P8xbGSOsQwpJPCvPLOIyBQUFo=" pdftag="P" isBookmarkSet="no" bookmark="no" Order="_x0033_"/>
  <Shape xmlns="" ID="AB+EC8mlep2rxqYhy7FPjHH9Sws=" formula="no" pdftag="Figure" artifact="_x0030_" inline="no" isBookmarkSet="no" bookmark="no" Order="_x0031_" validate="no" Lang=""/>
  <HyperLink xmlns="" ID="ubeJ78BKUVCTMXBwLw/mZUMvhNY=" plainAltText="http:_x002F__x002F_www.youtube.com_x002F_watch_x003F_v_x003D_TJdMAk-hN3A" language=""/>
  <HyperLink xmlns="" ID="2oxXiundWoriYpSQEpZzEE9yEyM=-69039347169.82583_194.2729" plainAltText="https:_x002F__x002F_www.aph.org_x002F_meet-monarch_x002F_" language="" Lang=""/>
  <HyperLink xmlns="" ID="2oxXiundWoriYpSQEpZzEE9yEyM=-69436934137.9509_251.8729" plainAltText="https:_x002F__x002F_www.youtube.com_x002F_watch_x003F_v_x003D_TJdMAk-hN3A" language="" Lang=""/>
  <HyperLink xmlns="" ID="X8P8xbGSOsQwpJPCvPLOIyBQUFo=-126562805450.6275_332.3984" plainAltText="aneils_x0040_mnscsc.org" language="" Lang=""/>
  <HyperLink xmlns="" ID="X8P8xbGSOsQwpJPCvPLOIyBQUFo=1299545666454.3125_361.1984" plainAltText="hbeckmann_x0040_mnscsc.org" language="" Lang=""/>
  <HyperLink xmlns="" ID="X8P8xbGSOsQwpJPCvPLOIyBQUFo=1753395019452.0625_389.9984" plainAltText="kportugue_x0040_mnscsc.org" language="" Lang=""/>
  <SubText xmlns="" ID="V3k4dxRyNAG+yfSQ3sGN3yLjsi0=" ActualText=""/>
  <SubText xmlns="" ID="YTPZ9dTpEoZaKeiJrQJTvEVnhls=" ActualText=""/>
  <SubText xmlns="" ID="AB+EC8mlep2rxqYhy7FPjHH9Sws=" ActualText=""/>
  <SubText xmlns="" ID="ubeJ78BKUVCTMXBwLw/mZUMvhNY=" ActualText=""/>
  <SubText xmlns="" ID="+Llra8D/+nEQsALCidV5JCrTnZA=" ActualText=""/>
  <SubText xmlns="" ID="z6vxZ0ebVUHt/MXoKW12CkZ+UWk=" ActualText=""/>
  <SubText xmlns="" ID="KxhkgJ86HZFf51jlQX6RhKREySE=" ActualText=""/>
  <SubText xmlns="" ID="+8RKbT1zZHrQKRclrBXSu5ffZOE=" ActualText=""/>
  <SubText xmlns="" ID="Ui5brw2R8qQ9eD1YaA+RX1R1aL8=" ActualText=""/>
  <SubText xmlns="" ID="n1XNNJ6aCwRT51q3W5SILaqTV0g=" ActualText=""/>
  <SubText xmlns="" ID="qMKiNVr7fqh7ySrgpnmcz1DUf1Y=" ActualText=""/>
  <SubText xmlns="" ID="pv0raztzykwfacOo2E5sdytZhBM=" ActualText=""/>
  <SubText xmlns="" ID="0XB5XU+cZPbV37MuNvlfQVzVgT8=" ActualText=""/>
  <SubText xmlns="" ID="dlQsj9IfcJRxDp5uhDqfA2W9M6k=" ActualText=""/>
  <SubText xmlns="" ID="2DQiOdb0m1+SddRZJGildvDilVA=" ActualText=""/>
  <SubText xmlns="" ID="9u0p857J30zZPfIXwo1fA3kRGRk=" ActualText=""/>
  <SubText xmlns="" ID="Rd0uqObtjzjFJsoSpcRmG0PTCiA=" ActualText=""/>
  <SubText xmlns="" ID="ZFUXzL98VZ9tSI3pyBP/hQw3BwA=" ActualText=""/>
  <SubText xmlns="" ID="o+DahF68F4aF10k2Lw6cxcF3FgM=" ActualText=""/>
  <SubText xmlns="" ID="4PodJz2dgjD+7pxA00XlbXk0EAU=" ActualText=""/>
  <SubText xmlns="" ID="8EMpqP5HSPPys1o8Zvu7Tqw8rdE=" ActualText=""/>
  <SubText xmlns="" ID="gvM4/cReYkY6Z2jmgSlHM7DMUnc=" ActualText=""/>
  <Shape xmlns="" ID="c1BbBQg/qJwSmKhAks69ZEOBuog=" pdftag="" Order="_x0032_" validate="no" artifact="_x0030_" Lang="" formula="no" bookmark="no"/>
  <Shape xmlns="" ID="6MQGzoU1Z58oPrYjqD+v87db9Pg=" pdftag="" Order="_x0031_" bookmark="no"/>
  <Shape xmlns="" ID="EBxM1gLAA4X1SJHeliXw58eQguY=" pdftag="" Order="_x0032_" validate="no" artifact="_x0030_" Lang="" formula="no" bookmark="no"/>
  <Shape xmlns="" ID="R52aBkcyLbQ0qOvlN/z/HyRLyS4=" pdftag="P" isBookmarkSet="no" Order="_x0032_" bookmark="no"/>
  <Shape xmlns="" ID="CsUDYrVJXgEPzpzboPLuhEFS5mE=" pdftag="" bookmark="no" Order="_x002D_1"/>
  <SubText xmlns="" ID="c1BbBQg/qJwSmKhAks69ZEOBuog=" ActualText=""/>
  <SubText xmlns="" ID="EBxM1gLAA4X1SJHeliXw58eQguY=" ActualText=""/>
</PAW>
</file>

<file path=customXml/itemProps1.xml><?xml version="1.0" encoding="utf-8"?>
<ds:datastoreItem xmlns:ds="http://schemas.openxmlformats.org/officeDocument/2006/customXml" ds:itemID="{6E217145-6906-4001-BE7D-3703E4AACE56}">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60</TotalTime>
  <Words>307</Words>
  <Application>Microsoft Office PowerPoint</Application>
  <PresentationFormat>Widescreen</PresentationFormat>
  <Paragraphs>72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Noto Sans Symbols</vt:lpstr>
      <vt:lpstr>Twentieth Century</vt:lpstr>
      <vt:lpstr>Integral</vt:lpstr>
      <vt:lpstr>Monarch Magic</vt:lpstr>
      <vt:lpstr>Learning Objectives</vt:lpstr>
      <vt:lpstr>The Monarch</vt:lpstr>
      <vt:lpstr>What is the Monarch?</vt:lpstr>
      <vt:lpstr>The Why Behind the Monarch - Video</vt:lpstr>
      <vt:lpstr>Mastering the Monarch</vt:lpstr>
      <vt:lpstr>10 lines vs. one line</vt:lpstr>
      <vt:lpstr>Display Comparison with Print</vt:lpstr>
      <vt:lpstr>Math Equations</vt:lpstr>
      <vt:lpstr>Tactile Images</vt:lpstr>
      <vt:lpstr>Rewrite, Redo, Revise</vt:lpstr>
      <vt:lpstr>Main Menu</vt:lpstr>
      <vt:lpstr>Other Benefits/Functions:</vt:lpstr>
      <vt:lpstr>Case Study: Early Childhood Student</vt:lpstr>
      <vt:lpstr>Case Study: Elementary Student</vt:lpstr>
      <vt:lpstr>Case Study: High School Student</vt:lpstr>
      <vt:lpstr> What’s Next?</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Monarch Magic. Charting the Cs Conference 2025.</dc:title>
  <dc:creator>Statewide Professional Development to Support the Workforce and Low Incidence Disability Areas in the State of Minnesota</dc:creator>
  <cp:lastModifiedBy>Shuyin Maciel</cp:lastModifiedBy>
  <cp:revision>46</cp:revision>
  <dcterms:created xsi:type="dcterms:W3CDTF">2020-04-18T15:28:58Z</dcterms:created>
  <dcterms:modified xsi:type="dcterms:W3CDTF">2025-04-23T08:05:32Z</dcterms:modified>
</cp:coreProperties>
</file>