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2"/>
  </p:sldMasterIdLst>
  <p:notesMasterIdLst>
    <p:notesMasterId r:id="rId2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hMTaqRdE1NwM6UOms3IBLBahzG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25" autoAdjust="0"/>
  </p:normalViewPr>
  <p:slideViewPr>
    <p:cSldViewPr snapToGrid="0">
      <p:cViewPr varScale="1">
        <p:scale>
          <a:sx n="68" d="100"/>
          <a:sy n="68" d="100"/>
        </p:scale>
        <p:origin x="498" y="72"/>
      </p:cViewPr>
      <p:guideLst>
        <p:guide pos="3840"/>
        <p:guide orient="horz" pos="2160"/>
      </p:guideLst>
    </p:cSldViewPr>
  </p:slideViewPr>
  <p:outlineViewPr>
    <p:cViewPr>
      <p:scale>
        <a:sx n="33" d="100"/>
        <a:sy n="33" d="100"/>
      </p:scale>
      <p:origin x="0" y="-32766"/>
    </p:cViewPr>
  </p:outlineViewPr>
  <p:notesTextViewPr>
    <p:cViewPr>
      <p:scale>
        <a:sx n="1" d="1"/>
        <a:sy n="1" d="1"/>
      </p:scale>
      <p:origin x="0" y="0"/>
    </p:cViewPr>
  </p:notesTextViewPr>
  <p:notesViewPr>
    <p:cSldViewPr snapToGrid="0">
      <p:cViewPr varScale="1">
        <p:scale>
          <a:sx n="61" d="100"/>
          <a:sy n="61" d="100"/>
        </p:scale>
        <p:origin x="352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customschemas.google.com/relationships/presentationmetadata" Target="metadata"/><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4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 name="Google Shape;7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 name="Google Shape;7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2761fef28e_3_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32761fef28e_3_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b="1" dirty="0"/>
          </a:p>
        </p:txBody>
      </p:sp>
      <p:sp>
        <p:nvSpPr>
          <p:cNvPr id="147" name="Google Shape;147;g32761fef28e_3_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2761fef28e_3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2761fef28e_3_1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b="1" dirty="0"/>
          </a:p>
        </p:txBody>
      </p:sp>
      <p:sp>
        <p:nvSpPr>
          <p:cNvPr id="155" name="Google Shape;155;g32761fef28e_3_1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dirty="0"/>
          </a:p>
        </p:txBody>
      </p:sp>
      <p:sp>
        <p:nvSpPr>
          <p:cNvPr id="168" name="Google Shape;16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2761fef28e_3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2761fef28e_3_1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g32761fef28e_3_1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32761fef28e_3_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32761fef28e_3_5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g32761fef28e_3_5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32a4dc7dffa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32a4dc7dffa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4" name="Google Shape;194;g32a4dc7dffa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2761fef28e_3_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2761fef28e_3_6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g32761fef28e_3_6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2761fef28e_3_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2761fef28e_3_6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g32761fef28e_3_6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sz="1200" dirty="0">
              <a:solidFill>
                <a:srgbClr val="434343"/>
              </a:solidFill>
              <a:highlight>
                <a:schemeClr val="lt1"/>
              </a:highlight>
              <a:latin typeface="Times New Roman"/>
              <a:ea typeface="Times New Roman"/>
              <a:cs typeface="Times New Roman"/>
              <a:sym typeface="Times New Roman"/>
            </a:endParaRPr>
          </a:p>
        </p:txBody>
      </p:sp>
      <p:sp>
        <p:nvSpPr>
          <p:cNvPr id="85" name="Google Shape;8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2310ccfb34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2310ccfb34_0_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2" name="Google Shape;92;g32310ccfb34_0_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2310ccfb34_0_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32310ccfb34_0_1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0" name="Google Shape;100;g32310ccfb34_0_1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2310ccfb34_0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2310ccfb34_0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7" name="Google Shape;107;g32310ccfb34_0_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3" name="Google Shape;11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9" name="Google Shape;11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2310ccfb34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2310ccfb34_0_2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b="1" dirty="0"/>
          </a:p>
        </p:txBody>
      </p:sp>
      <p:sp>
        <p:nvSpPr>
          <p:cNvPr id="128" name="Google Shape;128;g32310ccfb34_0_2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b="1" dirty="0"/>
          </a:p>
        </p:txBody>
      </p:sp>
      <p:sp>
        <p:nvSpPr>
          <p:cNvPr id="138" name="Google Shape;13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 - Title and body text">
  <p:cSld name="2 - Title and body text">
    <p:spTree>
      <p:nvGrpSpPr>
        <p:cNvPr id="1" name="Shape 17"/>
        <p:cNvGrpSpPr/>
        <p:nvPr/>
      </p:nvGrpSpPr>
      <p:grpSpPr>
        <a:xfrm>
          <a:off x="0" y="0"/>
          <a:ext cx="0" cy="0"/>
          <a:chOff x="0" y="0"/>
          <a:chExt cx="0" cy="0"/>
        </a:xfrm>
      </p:grpSpPr>
      <p:sp>
        <p:nvSpPr>
          <p:cNvPr id="18" name="Google Shape;18;p20"/>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0"/>
          <p:cNvSpPr txBox="1">
            <a:spLocks noGrp="1"/>
          </p:cNvSpPr>
          <p:nvPr>
            <p:ph type="body" idx="1"/>
          </p:nvPr>
        </p:nvSpPr>
        <p:spPr>
          <a:xfrm>
            <a:off x="612488" y="2421566"/>
            <a:ext cx="10978994" cy="3903034"/>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sz="2400"/>
            </a:lvl1pPr>
            <a:lvl2pPr marL="914400" lvl="1" indent="-350519" algn="l">
              <a:lnSpc>
                <a:spcPct val="100000"/>
              </a:lnSpc>
              <a:spcBef>
                <a:spcPts val="600"/>
              </a:spcBef>
              <a:spcAft>
                <a:spcPts val="0"/>
              </a:spcAft>
              <a:buClr>
                <a:srgbClr val="003399"/>
              </a:buClr>
              <a:buSzPts val="1920"/>
              <a:buFont typeface="Courier New"/>
              <a:buChar char="o"/>
              <a:defRPr sz="2400"/>
            </a:lvl2pPr>
            <a:lvl3pPr marL="1371600" lvl="2" indent="-381000" algn="l">
              <a:lnSpc>
                <a:spcPct val="100000"/>
              </a:lnSpc>
              <a:spcBef>
                <a:spcPts val="600"/>
              </a:spcBef>
              <a:spcAft>
                <a:spcPts val="0"/>
              </a:spcAft>
              <a:buClr>
                <a:srgbClr val="001689"/>
              </a:buClr>
              <a:buSzPts val="2400"/>
              <a:buFont typeface="Arial"/>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Clr>
                <a:srgbClr val="003399"/>
              </a:buClr>
              <a:buSzPts val="1440"/>
              <a:buFont typeface="Courier New"/>
              <a:buChar char="o"/>
              <a:defRPr sz="2400"/>
            </a:lvl5pPr>
            <a:lvl6pPr marL="2743200" lvl="5" indent="-365760" algn="l">
              <a:lnSpc>
                <a:spcPct val="100000"/>
              </a:lnSpc>
              <a:spcBef>
                <a:spcPts val="600"/>
              </a:spcBef>
              <a:spcAft>
                <a:spcPts val="0"/>
              </a:spcAft>
              <a:buClr>
                <a:srgbClr val="003399"/>
              </a:buClr>
              <a:buSzPts val="2160"/>
              <a:buFont typeface="Arial"/>
              <a:buChar char="•"/>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3 b - Title, body text (bigger), space for 2 graphics on the right side ">
  <p:cSld name="3 b - Title, body text (bigger), space for 2 graphics on the right side ">
    <p:spTree>
      <p:nvGrpSpPr>
        <p:cNvPr id="1" name="Shape 44"/>
        <p:cNvGrpSpPr/>
        <p:nvPr/>
      </p:nvGrpSpPr>
      <p:grpSpPr>
        <a:xfrm>
          <a:off x="0" y="0"/>
          <a:ext cx="0" cy="0"/>
          <a:chOff x="0" y="0"/>
          <a:chExt cx="0" cy="0"/>
        </a:xfrm>
      </p:grpSpPr>
      <p:sp>
        <p:nvSpPr>
          <p:cNvPr id="45" name="Google Shape;45;p26"/>
          <p:cNvSpPr txBox="1">
            <a:spLocks noGrp="1"/>
          </p:cNvSpPr>
          <p:nvPr>
            <p:ph type="title"/>
          </p:nvPr>
        </p:nvSpPr>
        <p:spPr>
          <a:xfrm>
            <a:off x="612489" y="1171640"/>
            <a:ext cx="10978994" cy="1159834"/>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6"/>
          <p:cNvSpPr txBox="1">
            <a:spLocks noGrp="1"/>
          </p:cNvSpPr>
          <p:nvPr>
            <p:ph type="body" idx="1"/>
          </p:nvPr>
        </p:nvSpPr>
        <p:spPr>
          <a:xfrm>
            <a:off x="616974" y="2422422"/>
            <a:ext cx="8561860" cy="382597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7" name="Google Shape;47;p26" descr="Place holder 1 for 1 small graphic placed on the right side of the content box, Place holder for graphic placed on the right side of the content box, column 1, row 1."/>
          <p:cNvSpPr>
            <a:spLocks noGrp="1"/>
          </p:cNvSpPr>
          <p:nvPr>
            <p:ph type="pic" idx="2"/>
          </p:nvPr>
        </p:nvSpPr>
        <p:spPr>
          <a:xfrm>
            <a:off x="9832678" y="2535023"/>
            <a:ext cx="1724152" cy="1153461"/>
          </a:xfrm>
          <a:prstGeom prst="rect">
            <a:avLst/>
          </a:prstGeom>
          <a:noFill/>
          <a:ln w="12700" cap="flat" cmpd="sng">
            <a:solidFill>
              <a:schemeClr val="dk1"/>
            </a:solidFill>
            <a:prstDash val="solid"/>
            <a:round/>
            <a:headEnd type="none" w="sm" len="sm"/>
            <a:tailEnd type="none" w="sm" len="sm"/>
          </a:ln>
        </p:spPr>
      </p:sp>
      <p:sp>
        <p:nvSpPr>
          <p:cNvPr id="48" name="Google Shape;48;p26" descr="Place holder 2 for 1 small graphic placed on the right side of the content box, column 1, row 2."/>
          <p:cNvSpPr>
            <a:spLocks noGrp="1"/>
          </p:cNvSpPr>
          <p:nvPr>
            <p:ph type="pic" idx="3"/>
          </p:nvPr>
        </p:nvSpPr>
        <p:spPr>
          <a:xfrm>
            <a:off x="9850874" y="3877976"/>
            <a:ext cx="1724152" cy="1153461"/>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3 - Title, body text, space for graphics on the right side ">
  <p:cSld name="3 - Title, body text, space for graphics on the right side ">
    <p:spTree>
      <p:nvGrpSpPr>
        <p:cNvPr id="1" name="Shape 49"/>
        <p:cNvGrpSpPr/>
        <p:nvPr/>
      </p:nvGrpSpPr>
      <p:grpSpPr>
        <a:xfrm>
          <a:off x="0" y="0"/>
          <a:ext cx="0" cy="0"/>
          <a:chOff x="0" y="0"/>
          <a:chExt cx="0" cy="0"/>
        </a:xfrm>
      </p:grpSpPr>
      <p:sp>
        <p:nvSpPr>
          <p:cNvPr id="50" name="Google Shape;50;p27"/>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7"/>
          <p:cNvSpPr txBox="1">
            <a:spLocks noGrp="1"/>
          </p:cNvSpPr>
          <p:nvPr>
            <p:ph type="body" idx="1"/>
          </p:nvPr>
        </p:nvSpPr>
        <p:spPr>
          <a:xfrm>
            <a:off x="616974" y="2422422"/>
            <a:ext cx="5486400" cy="382597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2" name="Google Shape;52;p27" descr="Place holder for graphic placed on the right side of the content box."/>
          <p:cNvSpPr>
            <a:spLocks noGrp="1"/>
          </p:cNvSpPr>
          <p:nvPr>
            <p:ph type="pic" idx="2"/>
          </p:nvPr>
        </p:nvSpPr>
        <p:spPr>
          <a:xfrm>
            <a:off x="7235897" y="2567348"/>
            <a:ext cx="4355586" cy="2742304"/>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3 - Title, body text, space for graphics on the right side ">
  <p:cSld name="1_3 - Title, body text, space for graphics on the right side ">
    <p:spTree>
      <p:nvGrpSpPr>
        <p:cNvPr id="1" name="Shape 53"/>
        <p:cNvGrpSpPr/>
        <p:nvPr/>
      </p:nvGrpSpPr>
      <p:grpSpPr>
        <a:xfrm>
          <a:off x="0" y="0"/>
          <a:ext cx="0" cy="0"/>
          <a:chOff x="0" y="0"/>
          <a:chExt cx="0" cy="0"/>
        </a:xfrm>
      </p:grpSpPr>
      <p:sp>
        <p:nvSpPr>
          <p:cNvPr id="54" name="Google Shape;54;p28"/>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8"/>
          <p:cNvSpPr txBox="1">
            <a:spLocks noGrp="1"/>
          </p:cNvSpPr>
          <p:nvPr>
            <p:ph type="body" idx="1"/>
          </p:nvPr>
        </p:nvSpPr>
        <p:spPr>
          <a:xfrm>
            <a:off x="616974" y="2422422"/>
            <a:ext cx="5486400" cy="382597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6" name="Google Shape;56;p28" descr="Place holder 1 for 1 small graphic placed on the right side of the content box, column 1."/>
          <p:cNvSpPr>
            <a:spLocks noGrp="1"/>
          </p:cNvSpPr>
          <p:nvPr>
            <p:ph type="pic" idx="2"/>
          </p:nvPr>
        </p:nvSpPr>
        <p:spPr>
          <a:xfrm>
            <a:off x="7028596" y="2535023"/>
            <a:ext cx="1724152" cy="1153461"/>
          </a:xfrm>
          <a:prstGeom prst="rect">
            <a:avLst/>
          </a:prstGeom>
          <a:noFill/>
          <a:ln w="12700" cap="flat" cmpd="sng">
            <a:solidFill>
              <a:schemeClr val="dk1"/>
            </a:solidFill>
            <a:prstDash val="solid"/>
            <a:round/>
            <a:headEnd type="none" w="sm" len="sm"/>
            <a:tailEnd type="none" w="sm" len="sm"/>
          </a:ln>
        </p:spPr>
      </p:sp>
      <p:sp>
        <p:nvSpPr>
          <p:cNvPr id="57" name="Google Shape;57;p28" descr="Place holder for graphic placed on the right side of the content box, column 2"/>
          <p:cNvSpPr>
            <a:spLocks noGrp="1"/>
          </p:cNvSpPr>
          <p:nvPr>
            <p:ph type="pic" idx="3"/>
          </p:nvPr>
        </p:nvSpPr>
        <p:spPr>
          <a:xfrm>
            <a:off x="9405581" y="2548671"/>
            <a:ext cx="1724152" cy="1153461"/>
          </a:xfrm>
          <a:prstGeom prst="rect">
            <a:avLst/>
          </a:prstGeom>
          <a:noFill/>
          <a:ln w="12700" cap="flat" cmpd="sng">
            <a:solidFill>
              <a:schemeClr val="dk1"/>
            </a:solidFill>
            <a:prstDash val="solid"/>
            <a:round/>
            <a:headEnd type="none" w="sm" len="sm"/>
            <a:tailEnd type="none" w="sm" len="sm"/>
          </a:ln>
        </p:spPr>
      </p:sp>
      <p:sp>
        <p:nvSpPr>
          <p:cNvPr id="58" name="Google Shape;58;p28" descr="Place holder 2 for 1 small graphic placed on the right side of the content box, column 1."/>
          <p:cNvSpPr>
            <a:spLocks noGrp="1"/>
          </p:cNvSpPr>
          <p:nvPr>
            <p:ph type="pic" idx="4"/>
          </p:nvPr>
        </p:nvSpPr>
        <p:spPr>
          <a:xfrm>
            <a:off x="7046792" y="3877976"/>
            <a:ext cx="1724152" cy="1153461"/>
          </a:xfrm>
          <a:prstGeom prst="rect">
            <a:avLst/>
          </a:prstGeom>
          <a:noFill/>
          <a:ln w="12700" cap="flat" cmpd="sng">
            <a:solidFill>
              <a:schemeClr val="dk1"/>
            </a:solidFill>
            <a:prstDash val="solid"/>
            <a:round/>
            <a:headEnd type="none" w="sm" len="sm"/>
            <a:tailEnd type="none" w="sm" len="sm"/>
          </a:ln>
        </p:spPr>
      </p:sp>
      <p:sp>
        <p:nvSpPr>
          <p:cNvPr id="59" name="Google Shape;59;p28" descr="Place holder 4 for 1 small graphic placed on the right side of the content box, Place holder for graphic placed on the right side of the content box, column 2."/>
          <p:cNvSpPr>
            <a:spLocks noGrp="1"/>
          </p:cNvSpPr>
          <p:nvPr>
            <p:ph type="pic" idx="5"/>
          </p:nvPr>
        </p:nvSpPr>
        <p:spPr>
          <a:xfrm>
            <a:off x="9409545" y="3873389"/>
            <a:ext cx="1724152" cy="1153461"/>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6 - Title and blank space">
  <p:cSld name="6 - Title and blank space">
    <p:spTree>
      <p:nvGrpSpPr>
        <p:cNvPr id="1" name="Shape 60"/>
        <p:cNvGrpSpPr/>
        <p:nvPr/>
      </p:nvGrpSpPr>
      <p:grpSpPr>
        <a:xfrm>
          <a:off x="0" y="0"/>
          <a:ext cx="0" cy="0"/>
          <a:chOff x="0" y="0"/>
          <a:chExt cx="0" cy="0"/>
        </a:xfrm>
      </p:grpSpPr>
      <p:sp>
        <p:nvSpPr>
          <p:cNvPr id="61" name="Google Shape;61;p29"/>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29" descr="Place holder for 1 big graphic placed on the center."/>
          <p:cNvSpPr>
            <a:spLocks noGrp="1"/>
          </p:cNvSpPr>
          <p:nvPr>
            <p:ph type="pic" idx="2"/>
          </p:nvPr>
        </p:nvSpPr>
        <p:spPr>
          <a:xfrm>
            <a:off x="609601" y="2535022"/>
            <a:ext cx="10981882" cy="3713377"/>
          </a:xfrm>
          <a:prstGeom prst="rect">
            <a:avLst/>
          </a:prstGeom>
          <a:noFill/>
          <a:ln w="12700" cap="flat" cmpd="sng">
            <a:solidFill>
              <a:schemeClr val="dk1"/>
            </a:solidFill>
            <a:prstDash val="solid"/>
            <a:round/>
            <a:headEnd type="none" w="sm" len="sm"/>
            <a:tailEnd type="none" w="sm" len="sm"/>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6 - Title and blank space for a video">
  <p:cSld name="1_6 - Title and blank space for a video">
    <p:spTree>
      <p:nvGrpSpPr>
        <p:cNvPr id="1" name="Shape 63"/>
        <p:cNvGrpSpPr/>
        <p:nvPr/>
      </p:nvGrpSpPr>
      <p:grpSpPr>
        <a:xfrm>
          <a:off x="0" y="0"/>
          <a:ext cx="0" cy="0"/>
          <a:chOff x="0" y="0"/>
          <a:chExt cx="0" cy="0"/>
        </a:xfrm>
      </p:grpSpPr>
      <p:sp>
        <p:nvSpPr>
          <p:cNvPr id="64" name="Google Shape;64;p30"/>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30" descr="Place holder for media, video (1) placed on the center."/>
          <p:cNvSpPr>
            <a:spLocks noGrp="1"/>
          </p:cNvSpPr>
          <p:nvPr>
            <p:ph type="media" idx="2"/>
          </p:nvPr>
        </p:nvSpPr>
        <p:spPr>
          <a:xfrm>
            <a:off x="2397209" y="2400300"/>
            <a:ext cx="7377113" cy="3848100"/>
          </a:xfrm>
          <a:prstGeom prst="rect">
            <a:avLst/>
          </a:prstGeom>
          <a:noFill/>
          <a:ln w="9525" cap="flat" cmpd="sng">
            <a:solidFill>
              <a:srgbClr val="7F7F7F"/>
            </a:solidFill>
            <a:prstDash val="solid"/>
            <a:round/>
            <a:headEnd type="none" w="sm" len="sm"/>
            <a:tailEnd type="none" w="sm" len="sm"/>
          </a:ln>
        </p:spPr>
        <p:txBody>
          <a:bodyPr spcFirstLastPara="1" wrap="square" lIns="274300" tIns="45700" rIns="45700" bIns="45700" anchor="t" anchorCtr="0">
            <a:noAutofit/>
          </a:bodyPr>
          <a:lstStyle>
            <a:lvl1pPr marR="0" lvl="0" algn="l" rtl="0">
              <a:lnSpc>
                <a:spcPct val="100000"/>
              </a:lnSpc>
              <a:spcBef>
                <a:spcPts val="0"/>
              </a:spcBef>
              <a:spcAft>
                <a:spcPts val="0"/>
              </a:spcAft>
              <a:buClr>
                <a:srgbClr val="003399"/>
              </a:buClr>
              <a:buSzPts val="2880"/>
              <a:buFont typeface="Arial"/>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600"/>
              </a:spcBef>
              <a:spcAft>
                <a:spcPts val="0"/>
              </a:spcAft>
              <a:buClr>
                <a:srgbClr val="003399"/>
              </a:buClr>
              <a:buSzPts val="1920"/>
              <a:buFont typeface="Courier New"/>
              <a:buChar char="o"/>
              <a:defRPr sz="2400" b="0" i="0" u="none" strike="noStrike" cap="none">
                <a:solidFill>
                  <a:schemeClr val="dk1"/>
                </a:solidFill>
                <a:latin typeface="Calibri"/>
                <a:ea typeface="Calibri"/>
                <a:cs typeface="Calibri"/>
                <a:sym typeface="Calibri"/>
              </a:defRPr>
            </a:lvl2pPr>
            <a:lvl3pPr marR="0" lvl="2" algn="l" rtl="0">
              <a:lnSpc>
                <a:spcPct val="100000"/>
              </a:lnSpc>
              <a:spcBef>
                <a:spcPts val="600"/>
              </a:spcBef>
              <a:spcAft>
                <a:spcPts val="0"/>
              </a:spcAft>
              <a:buClr>
                <a:srgbClr val="003399"/>
              </a:buClr>
              <a:buSzPts val="2400"/>
              <a:buFont typeface="Arial"/>
              <a:buChar char="•"/>
              <a:defRPr sz="2400" b="0" i="0" u="none" strike="noStrike" cap="none">
                <a:solidFill>
                  <a:schemeClr val="dk1"/>
                </a:solidFill>
                <a:latin typeface="Calibri"/>
                <a:ea typeface="Calibri"/>
                <a:cs typeface="Calibri"/>
                <a:sym typeface="Calibri"/>
              </a:defRPr>
            </a:lvl3pPr>
            <a:lvl4pPr marR="0" lvl="3" algn="l" rtl="0">
              <a:lnSpc>
                <a:spcPct val="90000"/>
              </a:lnSpc>
              <a:spcBef>
                <a:spcPts val="600"/>
              </a:spcBef>
              <a:spcAft>
                <a:spcPts val="0"/>
              </a:spcAft>
              <a:buClr>
                <a:schemeClr val="accent1"/>
              </a:buClr>
              <a:buSzPts val="1960"/>
              <a:buFont typeface="Noto Sans Symbols"/>
              <a:buChar char="▪"/>
              <a:defRPr sz="28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rgbClr val="003399"/>
              </a:buClr>
              <a:buSzPts val="1440"/>
              <a:buFont typeface="Courier New"/>
              <a:buChar char="o"/>
              <a:defRPr sz="2400" b="0" i="0" u="none" strike="noStrike" cap="none">
                <a:solidFill>
                  <a:schemeClr val="dk1"/>
                </a:solidFill>
                <a:latin typeface="Calibri"/>
                <a:ea typeface="Calibri"/>
                <a:cs typeface="Calibri"/>
                <a:sym typeface="Calibri"/>
              </a:defRPr>
            </a:lvl5pPr>
            <a:lvl6pPr marR="0" lvl="5" algn="l" rtl="0">
              <a:lnSpc>
                <a:spcPct val="100000"/>
              </a:lnSpc>
              <a:spcBef>
                <a:spcPts val="600"/>
              </a:spcBef>
              <a:spcAft>
                <a:spcPts val="0"/>
              </a:spcAft>
              <a:buClr>
                <a:srgbClr val="003399"/>
              </a:buClr>
              <a:buSzPts val="2160"/>
              <a:buFont typeface="Arial"/>
              <a:buChar char="•"/>
              <a:defRPr sz="2400" b="0" i="0" u="none" strike="noStrike" cap="none">
                <a:solidFill>
                  <a:schemeClr val="dk1"/>
                </a:solidFill>
                <a:latin typeface="Calibri"/>
                <a:ea typeface="Calibri"/>
                <a:cs typeface="Calibri"/>
                <a:sym typeface="Calibri"/>
              </a:defRPr>
            </a:lvl6pPr>
            <a:lvl7pPr marR="0" lvl="6" algn="l" rtl="0">
              <a:lnSpc>
                <a:spcPct val="90000"/>
              </a:lnSpc>
              <a:spcBef>
                <a:spcPts val="600"/>
              </a:spcBef>
              <a:spcAft>
                <a:spcPts val="0"/>
              </a:spcAft>
              <a:buClr>
                <a:srgbClr val="101820"/>
              </a:buClr>
              <a:buSzPts val="2800"/>
              <a:buFont typeface="Noto Sans Symbols"/>
              <a:buChar char="🢝"/>
              <a:defRPr sz="2800" b="0" i="0" u="none" strike="noStrike" cap="none">
                <a:solidFill>
                  <a:schemeClr val="dk1"/>
                </a:solidFill>
                <a:latin typeface="Twentieth Century"/>
                <a:ea typeface="Twentieth Century"/>
                <a:cs typeface="Twentieth Century"/>
                <a:sym typeface="Twentieth Century"/>
              </a:defRPr>
            </a:lvl7pPr>
            <a:lvl8pPr marR="0" lvl="7" algn="l" rtl="0">
              <a:lnSpc>
                <a:spcPct val="90000"/>
              </a:lnSpc>
              <a:spcBef>
                <a:spcPts val="1200"/>
              </a:spcBef>
              <a:spcAft>
                <a:spcPts val="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8pPr>
            <a:lvl9pPr marR="0" lvl="8" algn="l" rtl="0">
              <a:lnSpc>
                <a:spcPct val="90000"/>
              </a:lnSpc>
              <a:spcBef>
                <a:spcPts val="400"/>
              </a:spcBef>
              <a:spcAft>
                <a:spcPts val="40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6 - Title and blank space for a table">
  <p:cSld name="2_6 - Title and blank space for a table">
    <p:spTree>
      <p:nvGrpSpPr>
        <p:cNvPr id="1" name="Shape 66"/>
        <p:cNvGrpSpPr/>
        <p:nvPr/>
      </p:nvGrpSpPr>
      <p:grpSpPr>
        <a:xfrm>
          <a:off x="0" y="0"/>
          <a:ext cx="0" cy="0"/>
          <a:chOff x="0" y="0"/>
          <a:chExt cx="0" cy="0"/>
        </a:xfrm>
      </p:grpSpPr>
      <p:sp>
        <p:nvSpPr>
          <p:cNvPr id="67" name="Google Shape;67;p31"/>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_6 - Title and blank space for a table" preserve="1">
  <p:cSld name="3_6 - Title lower and body content">
    <p:spTree>
      <p:nvGrpSpPr>
        <p:cNvPr id="1" name="Shape 66"/>
        <p:cNvGrpSpPr/>
        <p:nvPr/>
      </p:nvGrpSpPr>
      <p:grpSpPr>
        <a:xfrm>
          <a:off x="0" y="0"/>
          <a:ext cx="0" cy="0"/>
          <a:chOff x="0" y="0"/>
          <a:chExt cx="0" cy="0"/>
        </a:xfrm>
      </p:grpSpPr>
      <p:sp>
        <p:nvSpPr>
          <p:cNvPr id="67" name="Google Shape;67;p31"/>
          <p:cNvSpPr txBox="1">
            <a:spLocks noGrp="1"/>
          </p:cNvSpPr>
          <p:nvPr>
            <p:ph type="title"/>
          </p:nvPr>
        </p:nvSpPr>
        <p:spPr>
          <a:xfrm>
            <a:off x="612489" y="1161006"/>
            <a:ext cx="10978994" cy="3113813"/>
          </a:xfrm>
          <a:prstGeom prst="rect">
            <a:avLst/>
          </a:prstGeom>
          <a:noFill/>
          <a:ln>
            <a:noFill/>
          </a:ln>
        </p:spPr>
        <p:txBody>
          <a:bodyPr spcFirstLastPara="1" wrap="square" lIns="0" tIns="182875" rIns="91425" bIns="45700" anchor="ctr" anchorCtr="0">
            <a:noAutofit/>
          </a:bodyPr>
          <a:lstStyle>
            <a:lvl1pPr lvl="0" algn="ctr">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Tree>
    <p:extLst>
      <p:ext uri="{BB962C8B-B14F-4D97-AF65-F5344CB8AC3E}">
        <p14:creationId xmlns:p14="http://schemas.microsoft.com/office/powerpoint/2010/main" val="2710409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3_6 - Title and blank space for a chart">
  <p:cSld name="3_6 - Title and blank space for a chart">
    <p:spTree>
      <p:nvGrpSpPr>
        <p:cNvPr id="1" name="Shape 68"/>
        <p:cNvGrpSpPr/>
        <p:nvPr/>
      </p:nvGrpSpPr>
      <p:grpSpPr>
        <a:xfrm>
          <a:off x="0" y="0"/>
          <a:ext cx="0" cy="0"/>
          <a:chOff x="0" y="0"/>
          <a:chExt cx="0" cy="0"/>
        </a:xfrm>
      </p:grpSpPr>
      <p:sp>
        <p:nvSpPr>
          <p:cNvPr id="69" name="Google Shape;69;p32"/>
          <p:cNvSpPr txBox="1">
            <a:spLocks noGrp="1"/>
          </p:cNvSpPr>
          <p:nvPr>
            <p:ph type="title"/>
          </p:nvPr>
        </p:nvSpPr>
        <p:spPr>
          <a:xfrm>
            <a:off x="612489" y="1161007"/>
            <a:ext cx="10978994" cy="1181100"/>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2" descr="Place holder for a chart placed on the center."/>
          <p:cNvSpPr>
            <a:spLocks noGrp="1"/>
          </p:cNvSpPr>
          <p:nvPr>
            <p:ph type="chart" idx="2"/>
          </p:nvPr>
        </p:nvSpPr>
        <p:spPr>
          <a:xfrm>
            <a:off x="609600" y="2400300"/>
            <a:ext cx="10982325" cy="3848100"/>
          </a:xfrm>
          <a:prstGeom prst="rect">
            <a:avLst/>
          </a:prstGeom>
          <a:noFill/>
          <a:ln w="19050" cap="flat" cmpd="sng">
            <a:solidFill>
              <a:schemeClr val="dk1"/>
            </a:solidFill>
            <a:prstDash val="solid"/>
            <a:round/>
            <a:headEnd type="none" w="sm" len="sm"/>
            <a:tailEnd type="none" w="sm" len="sm"/>
          </a:ln>
        </p:spPr>
        <p:txBody>
          <a:bodyPr spcFirstLastPara="1" wrap="square" lIns="274300" tIns="45700" rIns="45700" bIns="45700" anchor="t" anchorCtr="0">
            <a:noAutofit/>
          </a:bodyPr>
          <a:lstStyle>
            <a:lvl1pPr marR="0" lvl="0" algn="l" rtl="0">
              <a:lnSpc>
                <a:spcPct val="100000"/>
              </a:lnSpc>
              <a:spcBef>
                <a:spcPts val="0"/>
              </a:spcBef>
              <a:spcAft>
                <a:spcPts val="0"/>
              </a:spcAft>
              <a:buClr>
                <a:srgbClr val="003399"/>
              </a:buClr>
              <a:buSzPts val="2880"/>
              <a:buFont typeface="Arial"/>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600"/>
              </a:spcBef>
              <a:spcAft>
                <a:spcPts val="0"/>
              </a:spcAft>
              <a:buClr>
                <a:srgbClr val="003399"/>
              </a:buClr>
              <a:buSzPts val="1920"/>
              <a:buFont typeface="Courier New"/>
              <a:buChar char="o"/>
              <a:defRPr sz="2400" b="0" i="0" u="none" strike="noStrike" cap="none">
                <a:solidFill>
                  <a:schemeClr val="dk1"/>
                </a:solidFill>
                <a:latin typeface="Calibri"/>
                <a:ea typeface="Calibri"/>
                <a:cs typeface="Calibri"/>
                <a:sym typeface="Calibri"/>
              </a:defRPr>
            </a:lvl2pPr>
            <a:lvl3pPr marR="0" lvl="2" algn="l" rtl="0">
              <a:lnSpc>
                <a:spcPct val="100000"/>
              </a:lnSpc>
              <a:spcBef>
                <a:spcPts val="600"/>
              </a:spcBef>
              <a:spcAft>
                <a:spcPts val="0"/>
              </a:spcAft>
              <a:buClr>
                <a:srgbClr val="003399"/>
              </a:buClr>
              <a:buSzPts val="2400"/>
              <a:buFont typeface="Arial"/>
              <a:buChar char="•"/>
              <a:defRPr sz="2400" b="0" i="0" u="none" strike="noStrike" cap="none">
                <a:solidFill>
                  <a:schemeClr val="dk1"/>
                </a:solidFill>
                <a:latin typeface="Calibri"/>
                <a:ea typeface="Calibri"/>
                <a:cs typeface="Calibri"/>
                <a:sym typeface="Calibri"/>
              </a:defRPr>
            </a:lvl3pPr>
            <a:lvl4pPr marR="0" lvl="3" algn="l" rtl="0">
              <a:lnSpc>
                <a:spcPct val="90000"/>
              </a:lnSpc>
              <a:spcBef>
                <a:spcPts val="600"/>
              </a:spcBef>
              <a:spcAft>
                <a:spcPts val="0"/>
              </a:spcAft>
              <a:buClr>
                <a:schemeClr val="accent1"/>
              </a:buClr>
              <a:buSzPts val="1960"/>
              <a:buFont typeface="Noto Sans Symbols"/>
              <a:buChar char="▪"/>
              <a:defRPr sz="28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rgbClr val="003399"/>
              </a:buClr>
              <a:buSzPts val="1440"/>
              <a:buFont typeface="Courier New"/>
              <a:buChar char="o"/>
              <a:defRPr sz="2400" b="0" i="0" u="none" strike="noStrike" cap="none">
                <a:solidFill>
                  <a:schemeClr val="dk1"/>
                </a:solidFill>
                <a:latin typeface="Calibri"/>
                <a:ea typeface="Calibri"/>
                <a:cs typeface="Calibri"/>
                <a:sym typeface="Calibri"/>
              </a:defRPr>
            </a:lvl5pPr>
            <a:lvl6pPr marR="0" lvl="5" algn="l" rtl="0">
              <a:lnSpc>
                <a:spcPct val="100000"/>
              </a:lnSpc>
              <a:spcBef>
                <a:spcPts val="600"/>
              </a:spcBef>
              <a:spcAft>
                <a:spcPts val="0"/>
              </a:spcAft>
              <a:buClr>
                <a:srgbClr val="003399"/>
              </a:buClr>
              <a:buSzPts val="2160"/>
              <a:buFont typeface="Arial"/>
              <a:buChar char="•"/>
              <a:defRPr sz="2400" b="0" i="0" u="none" strike="noStrike" cap="none">
                <a:solidFill>
                  <a:schemeClr val="dk1"/>
                </a:solidFill>
                <a:latin typeface="Calibri"/>
                <a:ea typeface="Calibri"/>
                <a:cs typeface="Calibri"/>
                <a:sym typeface="Calibri"/>
              </a:defRPr>
            </a:lvl6pPr>
            <a:lvl7pPr marR="0" lvl="6" algn="l" rtl="0">
              <a:lnSpc>
                <a:spcPct val="90000"/>
              </a:lnSpc>
              <a:spcBef>
                <a:spcPts val="600"/>
              </a:spcBef>
              <a:spcAft>
                <a:spcPts val="0"/>
              </a:spcAft>
              <a:buClr>
                <a:srgbClr val="101820"/>
              </a:buClr>
              <a:buSzPts val="2800"/>
              <a:buFont typeface="Noto Sans Symbols"/>
              <a:buChar char="🢝"/>
              <a:defRPr sz="2800" b="0" i="0" u="none" strike="noStrike" cap="none">
                <a:solidFill>
                  <a:schemeClr val="dk1"/>
                </a:solidFill>
                <a:latin typeface="Twentieth Century"/>
                <a:ea typeface="Twentieth Century"/>
                <a:cs typeface="Twentieth Century"/>
                <a:sym typeface="Twentieth Century"/>
              </a:defRPr>
            </a:lvl7pPr>
            <a:lvl8pPr marR="0" lvl="7" algn="l" rtl="0">
              <a:lnSpc>
                <a:spcPct val="90000"/>
              </a:lnSpc>
              <a:spcBef>
                <a:spcPts val="1200"/>
              </a:spcBef>
              <a:spcAft>
                <a:spcPts val="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8pPr>
            <a:lvl9pPr marR="0" lvl="8" algn="l" rtl="0">
              <a:lnSpc>
                <a:spcPct val="90000"/>
              </a:lnSpc>
              <a:spcBef>
                <a:spcPts val="400"/>
              </a:spcBef>
              <a:spcAft>
                <a:spcPts val="40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7 - Closing slide: space for logo at top, title and body text centered">
  <p:cSld name="7 - Closing slide: space for logo at top, title and body text centered">
    <p:spTree>
      <p:nvGrpSpPr>
        <p:cNvPr id="1" name="Shape 71"/>
        <p:cNvGrpSpPr/>
        <p:nvPr/>
      </p:nvGrpSpPr>
      <p:grpSpPr>
        <a:xfrm>
          <a:off x="0" y="0"/>
          <a:ext cx="0" cy="0"/>
          <a:chOff x="0" y="0"/>
          <a:chExt cx="0" cy="0"/>
        </a:xfrm>
      </p:grpSpPr>
      <p:sp>
        <p:nvSpPr>
          <p:cNvPr id="72" name="Google Shape;72;p33"/>
          <p:cNvSpPr txBox="1">
            <a:spLocks noGrp="1"/>
          </p:cNvSpPr>
          <p:nvPr>
            <p:ph type="ctrTitle"/>
          </p:nvPr>
        </p:nvSpPr>
        <p:spPr>
          <a:xfrm>
            <a:off x="606868" y="2895455"/>
            <a:ext cx="11000232" cy="914400"/>
          </a:xfrm>
          <a:prstGeom prst="rect">
            <a:avLst/>
          </a:prstGeom>
          <a:noFill/>
          <a:ln>
            <a:noFill/>
          </a:ln>
        </p:spPr>
        <p:txBody>
          <a:bodyPr spcFirstLastPara="1" wrap="square" lIns="0" tIns="182875" rIns="91425" bIns="45700" anchor="ctr" anchorCtr="0">
            <a:noAutofit/>
          </a:bodyPr>
          <a:lstStyle>
            <a:lvl1pPr lvl="0" algn="ctr">
              <a:lnSpc>
                <a:spcPct val="80000"/>
              </a:lnSpc>
              <a:spcBef>
                <a:spcPts val="0"/>
              </a:spcBef>
              <a:spcAft>
                <a:spcPts val="0"/>
              </a:spcAft>
              <a:buClr>
                <a:srgbClr val="101820"/>
              </a:buClr>
              <a:buSzPts val="3600"/>
              <a:buFont typeface="Calibri"/>
              <a:buNone/>
              <a:defRPr sz="3600">
                <a:solidFill>
                  <a:srgbClr val="10182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33"/>
          <p:cNvSpPr txBox="1">
            <a:spLocks noGrp="1"/>
          </p:cNvSpPr>
          <p:nvPr>
            <p:ph type="body" idx="1"/>
          </p:nvPr>
        </p:nvSpPr>
        <p:spPr>
          <a:xfrm>
            <a:off x="606425" y="3810000"/>
            <a:ext cx="11001375" cy="2438400"/>
          </a:xfrm>
          <a:prstGeom prst="rect">
            <a:avLst/>
          </a:prstGeom>
          <a:noFill/>
          <a:ln>
            <a:noFill/>
          </a:ln>
        </p:spPr>
        <p:txBody>
          <a:bodyPr spcFirstLastPara="1" wrap="square" lIns="274300" tIns="45700" rIns="45700" bIns="45700" anchor="t" anchorCtr="0">
            <a:noAutofit/>
          </a:bodyPr>
          <a:lstStyle>
            <a:lvl1pPr marL="457200" lvl="0" indent="-228600" algn="ctr">
              <a:lnSpc>
                <a:spcPct val="100000"/>
              </a:lnSpc>
              <a:spcBef>
                <a:spcPts val="0"/>
              </a:spcBef>
              <a:spcAft>
                <a:spcPts val="0"/>
              </a:spcAft>
              <a:buSzPts val="2592"/>
              <a:buNone/>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08610" algn="l">
              <a:lnSpc>
                <a:spcPct val="90000"/>
              </a:lnSpc>
              <a:spcBef>
                <a:spcPts val="600"/>
              </a:spcBef>
              <a:spcAft>
                <a:spcPts val="0"/>
              </a:spcAft>
              <a:buSzPts val="1260"/>
              <a:buChar char="▪"/>
              <a:defRPr/>
            </a:lvl4pPr>
            <a:lvl5pPr marL="2286000" lvl="4" indent="-297179" algn="l">
              <a:lnSpc>
                <a:spcPct val="100000"/>
              </a:lnSpc>
              <a:spcBef>
                <a:spcPts val="400"/>
              </a:spcBef>
              <a:spcAft>
                <a:spcPts val="0"/>
              </a:spcAft>
              <a:buSzPts val="1080"/>
              <a:buChar char="o"/>
              <a:defRPr/>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 Title and body text" preserve="1">
  <p:cSld name="1_2 - Title centered and body text">
    <p:spTree>
      <p:nvGrpSpPr>
        <p:cNvPr id="1" name="Shape 17"/>
        <p:cNvGrpSpPr/>
        <p:nvPr/>
      </p:nvGrpSpPr>
      <p:grpSpPr>
        <a:xfrm>
          <a:off x="0" y="0"/>
          <a:ext cx="0" cy="0"/>
          <a:chOff x="0" y="0"/>
          <a:chExt cx="0" cy="0"/>
        </a:xfrm>
      </p:grpSpPr>
      <p:sp>
        <p:nvSpPr>
          <p:cNvPr id="18" name="Google Shape;18;p20"/>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ctr">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9" name="Google Shape;19;p20"/>
          <p:cNvSpPr txBox="1">
            <a:spLocks noGrp="1"/>
          </p:cNvSpPr>
          <p:nvPr>
            <p:ph type="body" idx="1"/>
          </p:nvPr>
        </p:nvSpPr>
        <p:spPr>
          <a:xfrm>
            <a:off x="612488" y="2421566"/>
            <a:ext cx="10978994" cy="3903034"/>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sz="2400"/>
            </a:lvl1pPr>
            <a:lvl2pPr marL="914400" lvl="1" indent="-350519" algn="l">
              <a:lnSpc>
                <a:spcPct val="100000"/>
              </a:lnSpc>
              <a:spcBef>
                <a:spcPts val="600"/>
              </a:spcBef>
              <a:spcAft>
                <a:spcPts val="0"/>
              </a:spcAft>
              <a:buClr>
                <a:srgbClr val="003399"/>
              </a:buClr>
              <a:buSzPts val="1920"/>
              <a:buFont typeface="Courier New"/>
              <a:buChar char="o"/>
              <a:defRPr sz="2400"/>
            </a:lvl2pPr>
            <a:lvl3pPr marL="1371600" lvl="2" indent="-381000" algn="l">
              <a:lnSpc>
                <a:spcPct val="100000"/>
              </a:lnSpc>
              <a:spcBef>
                <a:spcPts val="600"/>
              </a:spcBef>
              <a:spcAft>
                <a:spcPts val="0"/>
              </a:spcAft>
              <a:buClr>
                <a:srgbClr val="001689"/>
              </a:buClr>
              <a:buSzPts val="2400"/>
              <a:buFont typeface="Arial"/>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Clr>
                <a:srgbClr val="003399"/>
              </a:buClr>
              <a:buSzPts val="1440"/>
              <a:buFont typeface="Courier New"/>
              <a:buChar char="o"/>
              <a:defRPr sz="2400"/>
            </a:lvl5pPr>
            <a:lvl6pPr marL="2743200" lvl="5" indent="-365760" algn="l">
              <a:lnSpc>
                <a:spcPct val="100000"/>
              </a:lnSpc>
              <a:spcBef>
                <a:spcPts val="600"/>
              </a:spcBef>
              <a:spcAft>
                <a:spcPts val="0"/>
              </a:spcAft>
              <a:buClr>
                <a:srgbClr val="003399"/>
              </a:buClr>
              <a:buSzPts val="2160"/>
              <a:buFont typeface="Arial"/>
              <a:buChar char="•"/>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Tree>
    <p:extLst>
      <p:ext uri="{BB962C8B-B14F-4D97-AF65-F5344CB8AC3E}">
        <p14:creationId xmlns:p14="http://schemas.microsoft.com/office/powerpoint/2010/main" val="232798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 Title and body text" preserve="1">
  <p:cSld name="1_2 - Title cenered and body text indented">
    <p:spTree>
      <p:nvGrpSpPr>
        <p:cNvPr id="1" name="Shape 17"/>
        <p:cNvGrpSpPr/>
        <p:nvPr/>
      </p:nvGrpSpPr>
      <p:grpSpPr>
        <a:xfrm>
          <a:off x="0" y="0"/>
          <a:ext cx="0" cy="0"/>
          <a:chOff x="0" y="0"/>
          <a:chExt cx="0" cy="0"/>
        </a:xfrm>
      </p:grpSpPr>
      <p:sp>
        <p:nvSpPr>
          <p:cNvPr id="18" name="Google Shape;18;p20"/>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ctr">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9" name="Google Shape;19;p20"/>
          <p:cNvSpPr txBox="1">
            <a:spLocks noGrp="1"/>
          </p:cNvSpPr>
          <p:nvPr>
            <p:ph type="body" idx="1"/>
          </p:nvPr>
        </p:nvSpPr>
        <p:spPr>
          <a:xfrm>
            <a:off x="2457450" y="2421566"/>
            <a:ext cx="9134032" cy="3903034"/>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sz="2400"/>
            </a:lvl1pPr>
            <a:lvl2pPr marL="914400" lvl="1" indent="-350519" algn="l">
              <a:lnSpc>
                <a:spcPct val="100000"/>
              </a:lnSpc>
              <a:spcBef>
                <a:spcPts val="600"/>
              </a:spcBef>
              <a:spcAft>
                <a:spcPts val="0"/>
              </a:spcAft>
              <a:buClr>
                <a:srgbClr val="003399"/>
              </a:buClr>
              <a:buSzPts val="1920"/>
              <a:buFont typeface="Courier New"/>
              <a:buChar char="o"/>
              <a:defRPr sz="2400"/>
            </a:lvl2pPr>
            <a:lvl3pPr marL="1371600" lvl="2" indent="-381000" algn="l">
              <a:lnSpc>
                <a:spcPct val="100000"/>
              </a:lnSpc>
              <a:spcBef>
                <a:spcPts val="600"/>
              </a:spcBef>
              <a:spcAft>
                <a:spcPts val="0"/>
              </a:spcAft>
              <a:buClr>
                <a:srgbClr val="001689"/>
              </a:buClr>
              <a:buSzPts val="2400"/>
              <a:buFont typeface="Arial"/>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Clr>
                <a:srgbClr val="003399"/>
              </a:buClr>
              <a:buSzPts val="1440"/>
              <a:buFont typeface="Courier New"/>
              <a:buChar char="o"/>
              <a:defRPr sz="2400"/>
            </a:lvl5pPr>
            <a:lvl6pPr marL="2743200" lvl="5" indent="-365760" algn="l">
              <a:lnSpc>
                <a:spcPct val="100000"/>
              </a:lnSpc>
              <a:spcBef>
                <a:spcPts val="600"/>
              </a:spcBef>
              <a:spcAft>
                <a:spcPts val="0"/>
              </a:spcAft>
              <a:buClr>
                <a:srgbClr val="003399"/>
              </a:buClr>
              <a:buSzPts val="2160"/>
              <a:buFont typeface="Arial"/>
              <a:buChar char="•"/>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Tree>
    <p:extLst>
      <p:ext uri="{BB962C8B-B14F-4D97-AF65-F5344CB8AC3E}">
        <p14:creationId xmlns:p14="http://schemas.microsoft.com/office/powerpoint/2010/main" val="7285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b - Title, space for logo at the top and body text">
  <p:cSld name="2 b - Title, space for logo at the top and body text">
    <p:spTree>
      <p:nvGrpSpPr>
        <p:cNvPr id="1" name="Shape 20"/>
        <p:cNvGrpSpPr/>
        <p:nvPr/>
      </p:nvGrpSpPr>
      <p:grpSpPr>
        <a:xfrm>
          <a:off x="0" y="0"/>
          <a:ext cx="0" cy="0"/>
          <a:chOff x="0" y="0"/>
          <a:chExt cx="0" cy="0"/>
        </a:xfrm>
      </p:grpSpPr>
      <p:sp>
        <p:nvSpPr>
          <p:cNvPr id="21" name="Google Shape;21;p21"/>
          <p:cNvSpPr txBox="1">
            <a:spLocks noGrp="1"/>
          </p:cNvSpPr>
          <p:nvPr>
            <p:ph type="title"/>
          </p:nvPr>
        </p:nvSpPr>
        <p:spPr>
          <a:xfrm>
            <a:off x="612490" y="1170638"/>
            <a:ext cx="7889956"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1"/>
          <p:cNvSpPr txBox="1">
            <a:spLocks noGrp="1"/>
          </p:cNvSpPr>
          <p:nvPr>
            <p:ph type="body" idx="1"/>
          </p:nvPr>
        </p:nvSpPr>
        <p:spPr>
          <a:xfrm>
            <a:off x="612488" y="2421566"/>
            <a:ext cx="10978994" cy="3826834"/>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Font typeface="Arial"/>
              <a:buChar char="•"/>
              <a:defRPr sz="2400"/>
            </a:lvl1pPr>
            <a:lvl2pPr marL="914400" lvl="1" indent="-350519" algn="l">
              <a:lnSpc>
                <a:spcPct val="100000"/>
              </a:lnSpc>
              <a:spcBef>
                <a:spcPts val="600"/>
              </a:spcBef>
              <a:spcAft>
                <a:spcPts val="0"/>
              </a:spcAft>
              <a:buClr>
                <a:srgbClr val="003399"/>
              </a:buClr>
              <a:buSzPts val="1920"/>
              <a:buFont typeface="Courier New"/>
              <a:buChar char="o"/>
              <a:defRPr sz="2400"/>
            </a:lvl2pPr>
            <a:lvl3pPr marL="1371600" lvl="2" indent="-381000" algn="l">
              <a:lnSpc>
                <a:spcPct val="100000"/>
              </a:lnSpc>
              <a:spcBef>
                <a:spcPts val="600"/>
              </a:spcBef>
              <a:spcAft>
                <a:spcPts val="0"/>
              </a:spcAft>
              <a:buClr>
                <a:srgbClr val="001689"/>
              </a:buClr>
              <a:buSzPts val="2400"/>
              <a:buFont typeface="Arial"/>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Clr>
                <a:srgbClr val="003399"/>
              </a:buClr>
              <a:buSzPts val="1440"/>
              <a:buFont typeface="Courier New"/>
              <a:buChar char="o"/>
              <a:defRPr sz="2400"/>
            </a:lvl5pPr>
            <a:lvl6pPr marL="2743200" lvl="5" indent="-365760" algn="l">
              <a:lnSpc>
                <a:spcPct val="100000"/>
              </a:lnSpc>
              <a:spcBef>
                <a:spcPts val="600"/>
              </a:spcBef>
              <a:spcAft>
                <a:spcPts val="0"/>
              </a:spcAft>
              <a:buClr>
                <a:srgbClr val="003399"/>
              </a:buClr>
              <a:buSzPts val="2160"/>
              <a:buFont typeface="Arial"/>
              <a:buChar char="•"/>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3" name="Google Shape;23;p21" descr="Place holder for small graphic placed at the top-right of the title."/>
          <p:cNvSpPr>
            <a:spLocks noGrp="1"/>
          </p:cNvSpPr>
          <p:nvPr>
            <p:ph type="pic" idx="2"/>
          </p:nvPr>
        </p:nvSpPr>
        <p:spPr>
          <a:xfrm>
            <a:off x="9495432" y="1168400"/>
            <a:ext cx="2095500" cy="1154113"/>
          </a:xfrm>
          <a:prstGeom prst="rect">
            <a:avLst/>
          </a:prstGeom>
          <a:noFill/>
          <a:ln w="19050" cap="flat" cmpd="sng">
            <a:solidFill>
              <a:schemeClr val="dk1"/>
            </a:solidFill>
            <a:prstDash val="solid"/>
            <a:round/>
            <a:headEnd type="none" w="sm" len="sm"/>
            <a:tailEnd type="none" w="sm" len="sm"/>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1 - Opening slide: Space for logo, title and body text">
  <p:cSld name="1_1 - Opening slide: Space for logo, title and body text">
    <p:spTree>
      <p:nvGrpSpPr>
        <p:cNvPr id="1" name="Shape 24"/>
        <p:cNvGrpSpPr/>
        <p:nvPr/>
      </p:nvGrpSpPr>
      <p:grpSpPr>
        <a:xfrm>
          <a:off x="0" y="0"/>
          <a:ext cx="0" cy="0"/>
          <a:chOff x="0" y="0"/>
          <a:chExt cx="0" cy="0"/>
        </a:xfrm>
      </p:grpSpPr>
      <p:sp>
        <p:nvSpPr>
          <p:cNvPr id="25" name="Google Shape;25;p22"/>
          <p:cNvSpPr/>
          <p:nvPr/>
        </p:nvSpPr>
        <p:spPr>
          <a:xfrm>
            <a:off x="92161" y="1676418"/>
            <a:ext cx="2938120" cy="4571982"/>
          </a:xfrm>
          <a:prstGeom prst="rect">
            <a:avLst/>
          </a:prstGeom>
          <a:gradFill>
            <a:gsLst>
              <a:gs pos="0">
                <a:srgbClr val="9FE1FF"/>
              </a:gs>
              <a:gs pos="10000">
                <a:srgbClr val="FFFFFF"/>
              </a:gs>
              <a:gs pos="71000">
                <a:srgbClr val="FFFFFF"/>
              </a:gs>
              <a:gs pos="83000">
                <a:srgbClr val="93DEFF"/>
              </a:gs>
              <a:gs pos="100000">
                <a:srgbClr val="FFFFFF"/>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Twentieth Century"/>
              <a:buNone/>
            </a:pPr>
            <a:endParaRPr sz="1800" b="0" i="0" u="none" strike="noStrike" cap="none">
              <a:solidFill>
                <a:schemeClr val="lt1"/>
              </a:solidFill>
              <a:latin typeface="Calibri"/>
              <a:ea typeface="Calibri"/>
              <a:cs typeface="Calibri"/>
              <a:sym typeface="Calibri"/>
            </a:endParaRPr>
          </a:p>
        </p:txBody>
      </p:sp>
      <p:sp>
        <p:nvSpPr>
          <p:cNvPr id="26" name="Google Shape;26;p22"/>
          <p:cNvSpPr txBox="1">
            <a:spLocks noGrp="1"/>
          </p:cNvSpPr>
          <p:nvPr>
            <p:ph type="ctrTitle"/>
          </p:nvPr>
        </p:nvSpPr>
        <p:spPr>
          <a:xfrm>
            <a:off x="3414157" y="1156648"/>
            <a:ext cx="8192942" cy="1907022"/>
          </a:xfrm>
          <a:prstGeom prst="rect">
            <a:avLst/>
          </a:prstGeom>
          <a:noFill/>
          <a:ln>
            <a:noFill/>
          </a:ln>
        </p:spPr>
        <p:txBody>
          <a:bodyPr spcFirstLastPara="1" wrap="square" lIns="0" tIns="457200" rIns="91425" bIns="45700" anchor="ctr" anchorCtr="0">
            <a:noAutofit/>
          </a:bodyPr>
          <a:lstStyle>
            <a:lvl1pPr lvl="0" algn="l">
              <a:lnSpc>
                <a:spcPct val="80000"/>
              </a:lnSpc>
              <a:spcBef>
                <a:spcPts val="0"/>
              </a:spcBef>
              <a:spcAft>
                <a:spcPts val="0"/>
              </a:spcAft>
              <a:buClr>
                <a:srgbClr val="101820"/>
              </a:buClr>
              <a:buSzPts val="3600"/>
              <a:buFont typeface="Calibri"/>
              <a:buNone/>
              <a:defRPr sz="3600">
                <a:solidFill>
                  <a:srgbClr val="10182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3414156" y="3180472"/>
            <a:ext cx="8193643" cy="2534528"/>
          </a:xfrm>
          <a:prstGeom prst="rect">
            <a:avLst/>
          </a:prstGeom>
          <a:noFill/>
          <a:ln>
            <a:noFill/>
          </a:ln>
        </p:spPr>
        <p:txBody>
          <a:bodyPr spcFirstLastPara="1" wrap="square" lIns="274300" tIns="45700" rIns="45700" bIns="45700" anchor="t" anchorCtr="0">
            <a:noAutofit/>
          </a:bodyPr>
          <a:lstStyle>
            <a:lvl1pPr marL="457200" lvl="0" indent="-228600" algn="l">
              <a:lnSpc>
                <a:spcPct val="100000"/>
              </a:lnSpc>
              <a:spcBef>
                <a:spcPts val="0"/>
              </a:spcBef>
              <a:spcAft>
                <a:spcPts val="0"/>
              </a:spcAft>
              <a:buSzPts val="2880"/>
              <a:buFont typeface="Arial"/>
              <a:buNone/>
              <a:defRPr sz="2400"/>
            </a:lvl1pPr>
            <a:lvl2pPr marL="914400" lvl="1" indent="-228600" algn="l">
              <a:lnSpc>
                <a:spcPct val="100000"/>
              </a:lnSpc>
              <a:spcBef>
                <a:spcPts val="600"/>
              </a:spcBef>
              <a:spcAft>
                <a:spcPts val="0"/>
              </a:spcAft>
              <a:buSzPts val="1920"/>
              <a:buNone/>
              <a:defRPr sz="2400"/>
            </a:lvl2pPr>
            <a:lvl3pPr marL="1371600" lvl="2" indent="-228600" algn="l">
              <a:lnSpc>
                <a:spcPct val="100000"/>
              </a:lnSpc>
              <a:spcBef>
                <a:spcPts val="600"/>
              </a:spcBef>
              <a:spcAft>
                <a:spcPts val="0"/>
              </a:spcAft>
              <a:buSzPts val="2400"/>
              <a:buNone/>
              <a:defRPr sz="2400"/>
            </a:lvl3pPr>
            <a:lvl4pPr marL="1828800" lvl="3" indent="-228600" algn="l">
              <a:lnSpc>
                <a:spcPct val="90000"/>
              </a:lnSpc>
              <a:spcBef>
                <a:spcPts val="600"/>
              </a:spcBef>
              <a:spcAft>
                <a:spcPts val="0"/>
              </a:spcAft>
              <a:buSzPts val="1680"/>
              <a:buNone/>
              <a:defRPr sz="2400"/>
            </a:lvl4pPr>
            <a:lvl5pPr marL="2286000" lvl="4" indent="-228600" algn="l">
              <a:lnSpc>
                <a:spcPct val="100000"/>
              </a:lnSpc>
              <a:spcBef>
                <a:spcPts val="400"/>
              </a:spcBef>
              <a:spcAft>
                <a:spcPts val="0"/>
              </a:spcAft>
              <a:buSzPts val="1440"/>
              <a:buNone/>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9" name="Google Shape;29;p22" descr="Picture 1"/>
          <p:cNvSpPr>
            <a:spLocks noGrp="1"/>
          </p:cNvSpPr>
          <p:nvPr>
            <p:ph type="pic" idx="3"/>
          </p:nvPr>
        </p:nvSpPr>
        <p:spPr>
          <a:xfrm>
            <a:off x="177782" y="1156648"/>
            <a:ext cx="2852755" cy="1466267"/>
          </a:xfrm>
          <a:prstGeom prst="rect">
            <a:avLst/>
          </a:prstGeom>
          <a:noFill/>
          <a:ln>
            <a:noFill/>
          </a:ln>
        </p:spPr>
        <p:txBody>
          <a:bodyPr/>
          <a:lstStyle>
            <a:lvl1pPr marL="45720" indent="0">
              <a:buNone/>
              <a:defRPr/>
            </a:lvl1pPr>
          </a:lstStyle>
          <a:p>
            <a:endParaRPr lang="en-US" dirty="0"/>
          </a:p>
        </p:txBody>
      </p:sp>
      <p:sp>
        <p:nvSpPr>
          <p:cNvPr id="28" name="Google Shape;28;p22"/>
          <p:cNvSpPr txBox="1">
            <a:spLocks noGrp="1"/>
          </p:cNvSpPr>
          <p:nvPr>
            <p:ph type="body" idx="2"/>
          </p:nvPr>
        </p:nvSpPr>
        <p:spPr>
          <a:xfrm>
            <a:off x="92075" y="2891912"/>
            <a:ext cx="2938463" cy="2534528"/>
          </a:xfrm>
          <a:prstGeom prst="rect">
            <a:avLst/>
          </a:prstGeom>
          <a:noFill/>
          <a:ln>
            <a:noFill/>
          </a:ln>
        </p:spPr>
        <p:txBody>
          <a:bodyPr spcFirstLastPara="1" wrap="square" lIns="274300" tIns="45700" rIns="45700" bIns="45700" anchor="t" anchorCtr="0">
            <a:noAutofit/>
          </a:bodyPr>
          <a:lstStyle>
            <a:lvl1pPr marL="457200" lvl="0" indent="-228600" algn="l">
              <a:lnSpc>
                <a:spcPct val="100000"/>
              </a:lnSpc>
              <a:spcBef>
                <a:spcPts val="0"/>
              </a:spcBef>
              <a:spcAft>
                <a:spcPts val="0"/>
              </a:spcAft>
              <a:buSzPts val="2880"/>
              <a:buNone/>
              <a:defRPr sz="2400"/>
            </a:lvl1pPr>
            <a:lvl2pPr marL="914400" lvl="1" indent="-228600" algn="l">
              <a:lnSpc>
                <a:spcPct val="100000"/>
              </a:lnSpc>
              <a:spcBef>
                <a:spcPts val="600"/>
              </a:spcBef>
              <a:spcAft>
                <a:spcPts val="0"/>
              </a:spcAft>
              <a:buSzPts val="1920"/>
              <a:buNone/>
              <a:defRPr sz="2400"/>
            </a:lvl2pPr>
            <a:lvl3pPr marL="1371600" lvl="2" indent="-228600" algn="l">
              <a:lnSpc>
                <a:spcPct val="100000"/>
              </a:lnSpc>
              <a:spcBef>
                <a:spcPts val="600"/>
              </a:spcBef>
              <a:spcAft>
                <a:spcPts val="0"/>
              </a:spcAft>
              <a:buSzPts val="2400"/>
              <a:buNone/>
              <a:defRPr sz="2400"/>
            </a:lvl3pPr>
            <a:lvl4pPr marL="1828800" lvl="3" indent="-228600" algn="l">
              <a:lnSpc>
                <a:spcPct val="90000"/>
              </a:lnSpc>
              <a:spcBef>
                <a:spcPts val="600"/>
              </a:spcBef>
              <a:spcAft>
                <a:spcPts val="0"/>
              </a:spcAft>
              <a:buSzPts val="1680"/>
              <a:buNone/>
              <a:defRPr sz="2400"/>
            </a:lvl4pPr>
            <a:lvl5pPr marL="2286000" lvl="4" indent="-228600" algn="l">
              <a:lnSpc>
                <a:spcPct val="100000"/>
              </a:lnSpc>
              <a:spcBef>
                <a:spcPts val="400"/>
              </a:spcBef>
              <a:spcAft>
                <a:spcPts val="0"/>
              </a:spcAft>
              <a:buSzPts val="1440"/>
              <a:buNone/>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extLst>
    <p:ext uri="{DCECCB84-F9BA-43D5-87BE-67443E8EF086}">
      <p15:sldGuideLst xmlns:p15="http://schemas.microsoft.com/office/powerpoint/2012/main">
        <p15:guide id="1" pos="984">
          <p15:clr>
            <a:srgbClr val="FBAE40"/>
          </p15:clr>
        </p15:guide>
        <p15:guide id="2" pos="39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 - Title and 2 body text">
  <p:cSld name="4 - Title and 2 body text">
    <p:spTree>
      <p:nvGrpSpPr>
        <p:cNvPr id="1" name="Shape 30"/>
        <p:cNvGrpSpPr/>
        <p:nvPr/>
      </p:nvGrpSpPr>
      <p:grpSpPr>
        <a:xfrm>
          <a:off x="0" y="0"/>
          <a:ext cx="0" cy="0"/>
          <a:chOff x="0" y="0"/>
          <a:chExt cx="0" cy="0"/>
        </a:xfrm>
      </p:grpSpPr>
      <p:sp>
        <p:nvSpPr>
          <p:cNvPr id="31" name="Google Shape;31;p23"/>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3"/>
          <p:cNvSpPr txBox="1">
            <a:spLocks noGrp="1"/>
          </p:cNvSpPr>
          <p:nvPr>
            <p:ph type="body" idx="1"/>
          </p:nvPr>
        </p:nvSpPr>
        <p:spPr>
          <a:xfrm>
            <a:off x="609600" y="2407674"/>
            <a:ext cx="5291328" cy="3840726"/>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3" name="Google Shape;33;p23"/>
          <p:cNvSpPr txBox="1">
            <a:spLocks noGrp="1"/>
          </p:cNvSpPr>
          <p:nvPr>
            <p:ph type="body" idx="2"/>
          </p:nvPr>
        </p:nvSpPr>
        <p:spPr>
          <a:xfrm>
            <a:off x="6291263" y="2408488"/>
            <a:ext cx="5300662" cy="383991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 - Title, 2 subtitles, 2 body text">
  <p:cSld name="5 - Title, 2 subtitles, 2 body text">
    <p:spTree>
      <p:nvGrpSpPr>
        <p:cNvPr id="1" name="Shape 34"/>
        <p:cNvGrpSpPr/>
        <p:nvPr/>
      </p:nvGrpSpPr>
      <p:grpSpPr>
        <a:xfrm>
          <a:off x="0" y="0"/>
          <a:ext cx="0" cy="0"/>
          <a:chOff x="0" y="0"/>
          <a:chExt cx="0" cy="0"/>
        </a:xfrm>
      </p:grpSpPr>
      <p:sp>
        <p:nvSpPr>
          <p:cNvPr id="35" name="Google Shape;35;p24"/>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4"/>
          <p:cNvSpPr txBox="1">
            <a:spLocks noGrp="1"/>
          </p:cNvSpPr>
          <p:nvPr>
            <p:ph type="body" idx="1"/>
          </p:nvPr>
        </p:nvSpPr>
        <p:spPr>
          <a:xfrm>
            <a:off x="620332" y="2412683"/>
            <a:ext cx="5280596"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37" name="Google Shape;37;p24"/>
          <p:cNvSpPr txBox="1">
            <a:spLocks noGrp="1"/>
          </p:cNvSpPr>
          <p:nvPr>
            <p:ph type="body" idx="2"/>
          </p:nvPr>
        </p:nvSpPr>
        <p:spPr>
          <a:xfrm>
            <a:off x="609600" y="3071958"/>
            <a:ext cx="5291328" cy="317644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8" name="Google Shape;38;p24"/>
          <p:cNvSpPr txBox="1">
            <a:spLocks noGrp="1"/>
          </p:cNvSpPr>
          <p:nvPr>
            <p:ph type="body" idx="3"/>
          </p:nvPr>
        </p:nvSpPr>
        <p:spPr>
          <a:xfrm>
            <a:off x="6291074" y="2412683"/>
            <a:ext cx="5283770"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39" name="Google Shape;39;p24"/>
          <p:cNvSpPr txBox="1">
            <a:spLocks noGrp="1"/>
          </p:cNvSpPr>
          <p:nvPr>
            <p:ph type="body" idx="4"/>
          </p:nvPr>
        </p:nvSpPr>
        <p:spPr>
          <a:xfrm>
            <a:off x="6291263" y="3072592"/>
            <a:ext cx="5300662" cy="317580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 - Title, 2 subtitles, 2 body text" preserve="1" userDrawn="1">
  <p:cSld name="1_5 - Title, 3 subtitles, 3 body text">
    <p:spTree>
      <p:nvGrpSpPr>
        <p:cNvPr id="1" name="Shape 34"/>
        <p:cNvGrpSpPr/>
        <p:nvPr/>
      </p:nvGrpSpPr>
      <p:grpSpPr>
        <a:xfrm>
          <a:off x="0" y="0"/>
          <a:ext cx="0" cy="0"/>
          <a:chOff x="0" y="0"/>
          <a:chExt cx="0" cy="0"/>
        </a:xfrm>
      </p:grpSpPr>
      <p:sp>
        <p:nvSpPr>
          <p:cNvPr id="35" name="Google Shape;35;p24"/>
          <p:cNvSpPr txBox="1">
            <a:spLocks noGrp="1"/>
          </p:cNvSpPr>
          <p:nvPr>
            <p:ph type="title"/>
          </p:nvPr>
        </p:nvSpPr>
        <p:spPr>
          <a:xfrm>
            <a:off x="612489" y="1170639"/>
            <a:ext cx="10978994" cy="726493"/>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6" name="Google Shape;36;p24"/>
          <p:cNvSpPr txBox="1">
            <a:spLocks noGrp="1"/>
          </p:cNvSpPr>
          <p:nvPr>
            <p:ph type="body" idx="1"/>
          </p:nvPr>
        </p:nvSpPr>
        <p:spPr>
          <a:xfrm>
            <a:off x="620332" y="2081213"/>
            <a:ext cx="5280596"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dirty="0"/>
          </a:p>
        </p:txBody>
      </p:sp>
      <p:sp>
        <p:nvSpPr>
          <p:cNvPr id="37" name="Google Shape;37;p24"/>
          <p:cNvSpPr txBox="1">
            <a:spLocks noGrp="1"/>
          </p:cNvSpPr>
          <p:nvPr>
            <p:ph type="body" idx="2"/>
          </p:nvPr>
        </p:nvSpPr>
        <p:spPr>
          <a:xfrm>
            <a:off x="609600" y="2740488"/>
            <a:ext cx="5291328" cy="1153461"/>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
        <p:nvSpPr>
          <p:cNvPr id="38" name="Google Shape;38;p24"/>
          <p:cNvSpPr txBox="1">
            <a:spLocks noGrp="1"/>
          </p:cNvSpPr>
          <p:nvPr>
            <p:ph type="body" idx="3"/>
          </p:nvPr>
        </p:nvSpPr>
        <p:spPr>
          <a:xfrm>
            <a:off x="609600" y="3969489"/>
            <a:ext cx="5283770"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dirty="0"/>
          </a:p>
        </p:txBody>
      </p:sp>
      <p:sp>
        <p:nvSpPr>
          <p:cNvPr id="39" name="Google Shape;39;p24"/>
          <p:cNvSpPr txBox="1">
            <a:spLocks noGrp="1"/>
          </p:cNvSpPr>
          <p:nvPr>
            <p:ph type="body" idx="4"/>
          </p:nvPr>
        </p:nvSpPr>
        <p:spPr>
          <a:xfrm>
            <a:off x="609789" y="4629398"/>
            <a:ext cx="5300662" cy="161900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 name="Google Shape;38;p24">
            <a:extLst>
              <a:ext uri="{FF2B5EF4-FFF2-40B4-BE49-F238E27FC236}">
                <a16:creationId xmlns:a16="http://schemas.microsoft.com/office/drawing/2014/main" id="{BB59D37B-8C6D-B82D-3793-483F6BC5D948}"/>
              </a:ext>
            </a:extLst>
          </p:cNvPr>
          <p:cNvSpPr txBox="1">
            <a:spLocks noGrp="1"/>
          </p:cNvSpPr>
          <p:nvPr>
            <p:ph type="body" idx="10"/>
          </p:nvPr>
        </p:nvSpPr>
        <p:spPr>
          <a:xfrm>
            <a:off x="6096000" y="2088173"/>
            <a:ext cx="5283770"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dirty="0"/>
          </a:p>
        </p:txBody>
      </p:sp>
      <p:sp>
        <p:nvSpPr>
          <p:cNvPr id="3" name="Google Shape;39;p24">
            <a:extLst>
              <a:ext uri="{FF2B5EF4-FFF2-40B4-BE49-F238E27FC236}">
                <a16:creationId xmlns:a16="http://schemas.microsoft.com/office/drawing/2014/main" id="{3A8C0403-EEC4-2CE3-7A90-1F05561BA71D}"/>
              </a:ext>
            </a:extLst>
          </p:cNvPr>
          <p:cNvSpPr txBox="1">
            <a:spLocks noGrp="1"/>
          </p:cNvSpPr>
          <p:nvPr>
            <p:ph type="body" idx="11"/>
          </p:nvPr>
        </p:nvSpPr>
        <p:spPr>
          <a:xfrm>
            <a:off x="6096189" y="2748082"/>
            <a:ext cx="5300662" cy="3500318"/>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SzPts val="2592"/>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spTree>
    <p:extLst>
      <p:ext uri="{BB962C8B-B14F-4D97-AF65-F5344CB8AC3E}">
        <p14:creationId xmlns:p14="http://schemas.microsoft.com/office/powerpoint/2010/main" val="3661475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 b - Title, subtitle and body text">
  <p:cSld name="5 b - Title, subtitle and body text">
    <p:spTree>
      <p:nvGrpSpPr>
        <p:cNvPr id="1" name="Shape 40"/>
        <p:cNvGrpSpPr/>
        <p:nvPr/>
      </p:nvGrpSpPr>
      <p:grpSpPr>
        <a:xfrm>
          <a:off x="0" y="0"/>
          <a:ext cx="0" cy="0"/>
          <a:chOff x="0" y="0"/>
          <a:chExt cx="0" cy="0"/>
        </a:xfrm>
      </p:grpSpPr>
      <p:sp>
        <p:nvSpPr>
          <p:cNvPr id="41" name="Google Shape;41;p25"/>
          <p:cNvSpPr txBox="1">
            <a:spLocks noGrp="1"/>
          </p:cNvSpPr>
          <p:nvPr>
            <p:ph type="title"/>
          </p:nvPr>
        </p:nvSpPr>
        <p:spPr>
          <a:xfrm>
            <a:off x="612489" y="1170638"/>
            <a:ext cx="10978994" cy="1153461"/>
          </a:xfrm>
          <a:prstGeom prst="rect">
            <a:avLst/>
          </a:prstGeom>
          <a:noFill/>
          <a:ln>
            <a:noFill/>
          </a:ln>
        </p:spPr>
        <p:txBody>
          <a:bodyPr spcFirstLastPara="1" wrap="square" lIns="0" tIns="182875"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5"/>
          <p:cNvSpPr txBox="1">
            <a:spLocks noGrp="1"/>
          </p:cNvSpPr>
          <p:nvPr>
            <p:ph type="body" idx="1"/>
          </p:nvPr>
        </p:nvSpPr>
        <p:spPr>
          <a:xfrm>
            <a:off x="620332" y="2412683"/>
            <a:ext cx="10968260" cy="583735"/>
          </a:xfrm>
          <a:prstGeom prst="rect">
            <a:avLst/>
          </a:prstGeom>
          <a:noFill/>
          <a:ln>
            <a:noFill/>
          </a:ln>
        </p:spPr>
        <p:txBody>
          <a:bodyPr spcFirstLastPara="1" wrap="square" lIns="274300" tIns="45700" rIns="45700" bIns="45700" anchor="ctr" anchorCtr="0">
            <a:noAutofit/>
          </a:bodyPr>
          <a:lstStyle>
            <a:lvl1pPr marL="457200" lvl="0" indent="-228600" algn="l">
              <a:lnSpc>
                <a:spcPct val="50000"/>
              </a:lnSpc>
              <a:spcBef>
                <a:spcPts val="0"/>
              </a:spcBef>
              <a:spcAft>
                <a:spcPts val="0"/>
              </a:spcAft>
              <a:buSzPts val="2880"/>
              <a:buNone/>
              <a:defRPr sz="2400" b="1"/>
            </a:lvl1pPr>
            <a:lvl2pPr marL="914400" lvl="1" indent="-228600" algn="l">
              <a:lnSpc>
                <a:spcPct val="100000"/>
              </a:lnSpc>
              <a:spcBef>
                <a:spcPts val="600"/>
              </a:spcBef>
              <a:spcAft>
                <a:spcPts val="0"/>
              </a:spcAft>
              <a:buSzPts val="16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90000"/>
              </a:lnSpc>
              <a:spcBef>
                <a:spcPts val="600"/>
              </a:spcBef>
              <a:spcAft>
                <a:spcPts val="0"/>
              </a:spcAft>
              <a:buSzPts val="1120"/>
              <a:buNone/>
              <a:defRPr sz="1600" b="1"/>
            </a:lvl4pPr>
            <a:lvl5pPr marL="2286000" lvl="4" indent="-228600" algn="l">
              <a:lnSpc>
                <a:spcPct val="100000"/>
              </a:lnSpc>
              <a:spcBef>
                <a:spcPts val="400"/>
              </a:spcBef>
              <a:spcAft>
                <a:spcPts val="0"/>
              </a:spcAft>
              <a:buSzPts val="960"/>
              <a:buNone/>
              <a:defRPr sz="1600" b="1"/>
            </a:lvl5pPr>
            <a:lvl6pPr marL="2743200" lvl="5" indent="-228600" algn="l">
              <a:lnSpc>
                <a:spcPct val="100000"/>
              </a:lnSpc>
              <a:spcBef>
                <a:spcPts val="600"/>
              </a:spcBef>
              <a:spcAft>
                <a:spcPts val="0"/>
              </a:spcAft>
              <a:buSzPts val="1440"/>
              <a:buNone/>
              <a:defRPr sz="1600" b="1"/>
            </a:lvl6pPr>
            <a:lvl7pPr marL="3200400" lvl="6" indent="-228600" algn="l">
              <a:lnSpc>
                <a:spcPct val="90000"/>
              </a:lnSpc>
              <a:spcBef>
                <a:spcPts val="600"/>
              </a:spcBef>
              <a:spcAft>
                <a:spcPts val="0"/>
              </a:spcAft>
              <a:buSzPts val="1600"/>
              <a:buNone/>
              <a:defRPr sz="1600" b="1"/>
            </a:lvl7pPr>
            <a:lvl8pPr marL="3657600" lvl="7" indent="-228600" algn="l">
              <a:lnSpc>
                <a:spcPct val="90000"/>
              </a:lnSpc>
              <a:spcBef>
                <a:spcPts val="12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43" name="Google Shape;43;p25"/>
          <p:cNvSpPr txBox="1">
            <a:spLocks noGrp="1"/>
          </p:cNvSpPr>
          <p:nvPr>
            <p:ph type="body" idx="2"/>
          </p:nvPr>
        </p:nvSpPr>
        <p:spPr>
          <a:xfrm>
            <a:off x="609599" y="3071958"/>
            <a:ext cx="10978993" cy="3176442"/>
          </a:xfrm>
          <a:prstGeom prst="rect">
            <a:avLst/>
          </a:prstGeom>
          <a:noFill/>
          <a:ln>
            <a:noFill/>
          </a:ln>
        </p:spPr>
        <p:txBody>
          <a:bodyPr spcFirstLastPara="1" wrap="square" lIns="274300" tIns="45700" rIns="45700" bIns="45700" anchor="t" anchorCtr="0">
            <a:noAutofit/>
          </a:bodyPr>
          <a:lstStyle>
            <a:lvl1pPr marL="457200" lvl="0" indent="-393192" algn="l">
              <a:lnSpc>
                <a:spcPct val="100000"/>
              </a:lnSpc>
              <a:spcBef>
                <a:spcPts val="0"/>
              </a:spcBef>
              <a:spcAft>
                <a:spcPts val="0"/>
              </a:spcAft>
              <a:buClr>
                <a:srgbClr val="003399"/>
              </a:buClr>
              <a:buSzPts val="2592"/>
              <a:buFont typeface="Arial"/>
              <a:buChar char="•"/>
              <a:defRPr sz="2400"/>
            </a:lvl1pPr>
            <a:lvl2pPr marL="914400" lvl="1" indent="-350519" algn="l">
              <a:lnSpc>
                <a:spcPct val="100000"/>
              </a:lnSpc>
              <a:spcBef>
                <a:spcPts val="600"/>
              </a:spcBef>
              <a:spcAft>
                <a:spcPts val="0"/>
              </a:spcAft>
              <a:buSzPts val="1920"/>
              <a:buChar char="o"/>
              <a:defRPr sz="2400"/>
            </a:lvl2pPr>
            <a:lvl3pPr marL="1371600" lvl="2" indent="-381000" algn="l">
              <a:lnSpc>
                <a:spcPct val="100000"/>
              </a:lnSpc>
              <a:spcBef>
                <a:spcPts val="600"/>
              </a:spcBef>
              <a:spcAft>
                <a:spcPts val="0"/>
              </a:spcAft>
              <a:buSzPts val="2400"/>
              <a:buChar char="•"/>
              <a:defRPr sz="2400"/>
            </a:lvl3pPr>
            <a:lvl4pPr marL="1828800" lvl="3" indent="-335280" algn="l">
              <a:lnSpc>
                <a:spcPct val="90000"/>
              </a:lnSpc>
              <a:spcBef>
                <a:spcPts val="600"/>
              </a:spcBef>
              <a:spcAft>
                <a:spcPts val="0"/>
              </a:spcAft>
              <a:buSzPts val="1680"/>
              <a:buChar char="▪"/>
              <a:defRPr sz="2400"/>
            </a:lvl4pPr>
            <a:lvl5pPr marL="2286000" lvl="4" indent="-320039" algn="l">
              <a:lnSpc>
                <a:spcPct val="100000"/>
              </a:lnSpc>
              <a:spcBef>
                <a:spcPts val="400"/>
              </a:spcBef>
              <a:spcAft>
                <a:spcPts val="0"/>
              </a:spcAft>
              <a:buSzPts val="1440"/>
              <a:buChar char="o"/>
              <a:defRPr sz="2400"/>
            </a:lvl5pPr>
            <a:lvl6pPr marL="2743200" lvl="5" indent="-331470" algn="l">
              <a:lnSpc>
                <a:spcPct val="100000"/>
              </a:lnSpc>
              <a:spcBef>
                <a:spcPts val="600"/>
              </a:spcBef>
              <a:spcAft>
                <a:spcPts val="0"/>
              </a:spcAft>
              <a:buSzPts val="1620"/>
              <a:buChar char="•"/>
              <a:defRPr/>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612949" y="1174805"/>
            <a:ext cx="10972800" cy="1143093"/>
          </a:xfrm>
          <a:prstGeom prst="rect">
            <a:avLst/>
          </a:prstGeom>
          <a:noFill/>
          <a:ln>
            <a:noFill/>
          </a:ln>
        </p:spPr>
        <p:txBody>
          <a:bodyPr spcFirstLastPara="1" wrap="square" lIns="0" tIns="182875" rIns="91425" bIns="45700" anchor="ctr" anchorCtr="0">
            <a:noAutofit/>
          </a:bodyPr>
          <a:lstStyle>
            <a:lvl1pPr marR="0" lvl="0" algn="l" rtl="0">
              <a:lnSpc>
                <a:spcPct val="80000"/>
              </a:lnSpc>
              <a:spcBef>
                <a:spcPts val="0"/>
              </a:spcBef>
              <a:spcAft>
                <a:spcPts val="0"/>
              </a:spcAft>
              <a:buClr>
                <a:srgbClr val="0C0C0C"/>
              </a:buClr>
              <a:buSzPts val="3600"/>
              <a:buFont typeface="Calibri"/>
              <a:buNone/>
              <a:defRPr sz="3600" b="1" i="0" u="none" strike="noStrike" cap="none">
                <a:solidFill>
                  <a:srgbClr val="0C0C0C"/>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1" name="Google Shape;11;p19"/>
          <p:cNvSpPr txBox="1">
            <a:spLocks noGrp="1"/>
          </p:cNvSpPr>
          <p:nvPr>
            <p:ph type="body" idx="1"/>
          </p:nvPr>
        </p:nvSpPr>
        <p:spPr>
          <a:xfrm>
            <a:off x="612949" y="2423160"/>
            <a:ext cx="10972799" cy="3825240"/>
          </a:xfrm>
          <a:prstGeom prst="rect">
            <a:avLst/>
          </a:prstGeom>
          <a:noFill/>
          <a:ln>
            <a:noFill/>
          </a:ln>
        </p:spPr>
        <p:txBody>
          <a:bodyPr spcFirstLastPara="1" wrap="square" lIns="274300" tIns="45700" rIns="45700" bIns="45700" anchor="t" anchorCtr="0">
            <a:noAutofit/>
          </a:bodyPr>
          <a:lstStyle>
            <a:lvl1pPr marL="457200" marR="0" lvl="0" indent="-411480" algn="l" rtl="0">
              <a:lnSpc>
                <a:spcPct val="100000"/>
              </a:lnSpc>
              <a:spcBef>
                <a:spcPts val="0"/>
              </a:spcBef>
              <a:spcAft>
                <a:spcPts val="0"/>
              </a:spcAft>
              <a:buClr>
                <a:srgbClr val="003399"/>
              </a:buClr>
              <a:buSzPts val="2880"/>
              <a:buFont typeface="Arial"/>
              <a:buChar char="•"/>
              <a:defRPr sz="2400" b="0" i="0" u="none" strike="noStrike" cap="none">
                <a:solidFill>
                  <a:schemeClr val="dk1"/>
                </a:solidFill>
                <a:latin typeface="Calibri"/>
                <a:ea typeface="Calibri"/>
                <a:cs typeface="Calibri"/>
                <a:sym typeface="Calibri"/>
              </a:defRPr>
            </a:lvl1pPr>
            <a:lvl2pPr marL="914400" marR="0" lvl="1" indent="-350519" algn="l" rtl="0">
              <a:lnSpc>
                <a:spcPct val="100000"/>
              </a:lnSpc>
              <a:spcBef>
                <a:spcPts val="600"/>
              </a:spcBef>
              <a:spcAft>
                <a:spcPts val="0"/>
              </a:spcAft>
              <a:buClr>
                <a:srgbClr val="003399"/>
              </a:buClr>
              <a:buSzPts val="1920"/>
              <a:buFont typeface="Courier New"/>
              <a:buChar char="o"/>
              <a:defRPr sz="24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600"/>
              </a:spcBef>
              <a:spcAft>
                <a:spcPts val="0"/>
              </a:spcAft>
              <a:buClr>
                <a:srgbClr val="003399"/>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3060" algn="l" rtl="0">
              <a:lnSpc>
                <a:spcPct val="90000"/>
              </a:lnSpc>
              <a:spcBef>
                <a:spcPts val="600"/>
              </a:spcBef>
              <a:spcAft>
                <a:spcPts val="0"/>
              </a:spcAft>
              <a:buClr>
                <a:schemeClr val="accent1"/>
              </a:buClr>
              <a:buSzPts val="1960"/>
              <a:buFont typeface="Noto Sans Symbols"/>
              <a:buChar char="▪"/>
              <a:defRPr sz="2800" b="0" i="0" u="none" strike="noStrike" cap="none">
                <a:solidFill>
                  <a:schemeClr val="dk1"/>
                </a:solidFill>
                <a:latin typeface="Calibri"/>
                <a:ea typeface="Calibri"/>
                <a:cs typeface="Calibri"/>
                <a:sym typeface="Calibri"/>
              </a:defRPr>
            </a:lvl4pPr>
            <a:lvl5pPr marL="2286000" marR="0" lvl="4" indent="-320039" algn="l" rtl="0">
              <a:lnSpc>
                <a:spcPct val="100000"/>
              </a:lnSpc>
              <a:spcBef>
                <a:spcPts val="400"/>
              </a:spcBef>
              <a:spcAft>
                <a:spcPts val="0"/>
              </a:spcAft>
              <a:buClr>
                <a:srgbClr val="003399"/>
              </a:buClr>
              <a:buSzPts val="1440"/>
              <a:buFont typeface="Courier New"/>
              <a:buChar char="o"/>
              <a:defRPr sz="2400" b="0" i="0" u="none" strike="noStrike" cap="none">
                <a:solidFill>
                  <a:schemeClr val="dk1"/>
                </a:solidFill>
                <a:latin typeface="Calibri"/>
                <a:ea typeface="Calibri"/>
                <a:cs typeface="Calibri"/>
                <a:sym typeface="Calibri"/>
              </a:defRPr>
            </a:lvl5pPr>
            <a:lvl6pPr marL="2743200" marR="0" lvl="5" indent="-365760" algn="l" rtl="0">
              <a:lnSpc>
                <a:spcPct val="100000"/>
              </a:lnSpc>
              <a:spcBef>
                <a:spcPts val="600"/>
              </a:spcBef>
              <a:spcAft>
                <a:spcPts val="0"/>
              </a:spcAft>
              <a:buClr>
                <a:srgbClr val="003399"/>
              </a:buClr>
              <a:buSzPts val="2160"/>
              <a:buFont typeface="Arial"/>
              <a:buChar char="•"/>
              <a:defRPr sz="2400" b="0" i="0" u="none" strike="noStrike" cap="none">
                <a:solidFill>
                  <a:schemeClr val="dk1"/>
                </a:solidFill>
                <a:latin typeface="Calibri"/>
                <a:ea typeface="Calibri"/>
                <a:cs typeface="Calibri"/>
                <a:sym typeface="Calibri"/>
              </a:defRPr>
            </a:lvl6pPr>
            <a:lvl7pPr marL="3200400" marR="0" lvl="6" indent="-406400" algn="l" rtl="0">
              <a:lnSpc>
                <a:spcPct val="90000"/>
              </a:lnSpc>
              <a:spcBef>
                <a:spcPts val="600"/>
              </a:spcBef>
              <a:spcAft>
                <a:spcPts val="0"/>
              </a:spcAft>
              <a:buClr>
                <a:srgbClr val="101820"/>
              </a:buClr>
              <a:buSzPts val="2800"/>
              <a:buFont typeface="Noto Sans Symbols"/>
              <a:buChar char="🢝"/>
              <a:defRPr sz="2800" b="0" i="0" u="none" strike="noStrike" cap="none">
                <a:solidFill>
                  <a:schemeClr val="dk1"/>
                </a:solidFill>
                <a:latin typeface="Twentieth Century"/>
                <a:ea typeface="Twentieth Century"/>
                <a:cs typeface="Twentieth Century"/>
                <a:sym typeface="Twentieth Century"/>
              </a:defRPr>
            </a:lvl7pPr>
            <a:lvl8pPr marL="3657600" marR="0" lvl="7" indent="-317500" algn="l" rtl="0">
              <a:lnSpc>
                <a:spcPct val="90000"/>
              </a:lnSpc>
              <a:spcBef>
                <a:spcPts val="1200"/>
              </a:spcBef>
              <a:spcAft>
                <a:spcPts val="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8pPr>
            <a:lvl9pPr marL="4114800" marR="0" lvl="8" indent="-317500" algn="l" rtl="0">
              <a:lnSpc>
                <a:spcPct val="90000"/>
              </a:lnSpc>
              <a:spcBef>
                <a:spcPts val="400"/>
              </a:spcBef>
              <a:spcAft>
                <a:spcPts val="400"/>
              </a:spcAft>
              <a:buClr>
                <a:schemeClr val="accent1"/>
              </a:buClr>
              <a:buSzPts val="1400"/>
              <a:buFont typeface="Noto Sans Symbols"/>
              <a:buChar char="🢝"/>
              <a:defRPr sz="1400" b="0" i="0" u="none" strike="noStrike" cap="none">
                <a:solidFill>
                  <a:schemeClr val="dk1"/>
                </a:solidFill>
                <a:latin typeface="Twentieth Century"/>
                <a:ea typeface="Twentieth Century"/>
                <a:cs typeface="Twentieth Century"/>
                <a:sym typeface="Twentieth Century"/>
              </a:defRPr>
            </a:lvl9pPr>
          </a:lstStyle>
          <a:p>
            <a:endParaRPr dirty="0"/>
          </a:p>
        </p:txBody>
      </p:sp>
      <p:sp>
        <p:nvSpPr>
          <p:cNvPr id="12" name="Google Shape;12;p19" hidden="1"/>
          <p:cNvSpPr/>
          <p:nvPr/>
        </p:nvSpPr>
        <p:spPr>
          <a:xfrm flipH="1">
            <a:off x="12286311" y="3724"/>
            <a:ext cx="766751" cy="1133856"/>
          </a:xfrm>
          <a:prstGeom prst="rightArrow">
            <a:avLst>
              <a:gd name="adj1" fmla="val 50000"/>
              <a:gd name="adj2" fmla="val 50000"/>
            </a:avLst>
          </a:prstGeom>
          <a:solidFill>
            <a:srgbClr val="FFF2CC"/>
          </a:solidFill>
          <a:ln w="158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 name="Google Shape;13;p19" hidden="1"/>
          <p:cNvSpPr/>
          <p:nvPr/>
        </p:nvSpPr>
        <p:spPr>
          <a:xfrm>
            <a:off x="-856873" y="-933"/>
            <a:ext cx="766751" cy="1133856"/>
          </a:xfrm>
          <a:prstGeom prst="rightArrow">
            <a:avLst>
              <a:gd name="adj1" fmla="val 50000"/>
              <a:gd name="adj2" fmla="val 50000"/>
            </a:avLst>
          </a:prstGeom>
          <a:solidFill>
            <a:srgbClr val="FFF2CC"/>
          </a:solidFill>
          <a:ln w="158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9"/>
          <p:cNvSpPr txBox="1"/>
          <p:nvPr/>
        </p:nvSpPr>
        <p:spPr>
          <a:xfrm>
            <a:off x="11548677" y="6528872"/>
            <a:ext cx="606252" cy="307777"/>
          </a:xfrm>
          <a:prstGeom prst="rect">
            <a:avLst/>
          </a:prstGeom>
          <a:noFill/>
          <a:ln w="9525" cap="flat" cmpd="sng">
            <a:solidFill>
              <a:schemeClr val="l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fld id="{00000000-1234-1234-1234-123412341234}" type="slidenum">
              <a:rPr lang="en-US" sz="1400" b="0" i="0" u="none" strike="noStrike" cap="none">
                <a:solidFill>
                  <a:schemeClr val="dk1"/>
                </a:solidFill>
                <a:latin typeface="Calibri"/>
                <a:ea typeface="Calibri"/>
                <a:cs typeface="Calibri"/>
                <a:sym typeface="Calibri"/>
              </a:rPr>
              <a:t>‹#›</a:t>
            </a:fld>
            <a:endParaRPr sz="1400" b="0" i="0" u="none" strike="noStrike" cap="none">
              <a:solidFill>
                <a:schemeClr val="dk1"/>
              </a:solidFill>
              <a:latin typeface="Calibri"/>
              <a:ea typeface="Calibri"/>
              <a:cs typeface="Calibri"/>
              <a:sym typeface="Calibri"/>
            </a:endParaRPr>
          </a:p>
        </p:txBody>
      </p:sp>
      <p:sp>
        <p:nvSpPr>
          <p:cNvPr id="15" name="Google Shape;15;p19"/>
          <p:cNvSpPr/>
          <p:nvPr/>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Twentieth Century"/>
              <a:buNone/>
            </a:pPr>
            <a:endParaRPr sz="1800" b="0" i="0" u="none" strike="noStrike" cap="none">
              <a:solidFill>
                <a:schemeClr val="lt1"/>
              </a:solidFill>
              <a:latin typeface="Calibri"/>
              <a:ea typeface="Calibri"/>
              <a:cs typeface="Calibri"/>
              <a:sym typeface="Calibri"/>
            </a:endParaRPr>
          </a:p>
        </p:txBody>
      </p:sp>
      <p:sp>
        <p:nvSpPr>
          <p:cNvPr id="16" name="Google Shape;16;p19"/>
          <p:cNvSpPr/>
          <p:nvPr/>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Twentieth Century"/>
              <a:buNone/>
            </a:pPr>
            <a:endParaRPr sz="1800" b="0" i="0" u="none" strike="noStrike" cap="none">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9" r:id="rId1"/>
    <p:sldLayoutId id="2147483664" r:id="rId2"/>
    <p:sldLayoutId id="2147483665" r:id="rId3"/>
    <p:sldLayoutId id="2147483650" r:id="rId4"/>
    <p:sldLayoutId id="2147483651" r:id="rId5"/>
    <p:sldLayoutId id="2147483652" r:id="rId6"/>
    <p:sldLayoutId id="2147483653" r:id="rId7"/>
    <p:sldLayoutId id="2147483663" r:id="rId8"/>
    <p:sldLayoutId id="2147483654" r:id="rId9"/>
    <p:sldLayoutId id="2147483655" r:id="rId10"/>
    <p:sldLayoutId id="2147483656" r:id="rId11"/>
    <p:sldLayoutId id="2147483657" r:id="rId12"/>
    <p:sldLayoutId id="2147483658" r:id="rId13"/>
    <p:sldLayoutId id="2147483659" r:id="rId14"/>
    <p:sldLayoutId id="2147483660" r:id="rId15"/>
    <p:sldLayoutId id="2147483666" r:id="rId16"/>
    <p:sldLayoutId id="2147483661" r:id="rId17"/>
    <p:sldLayoutId id="2147483662"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720">
          <p15:clr>
            <a:srgbClr val="F26B43"/>
          </p15:clr>
        </p15:guide>
        <p15:guide id="2" pos="552">
          <p15:clr>
            <a:srgbClr val="F26B43"/>
          </p15:clr>
        </p15:guide>
        <p15:guide id="3" orient="horz">
          <p15:clr>
            <a:srgbClr val="F26B43"/>
          </p15:clr>
        </p15:guide>
        <p15:guide id="4" orient="horz" pos="4320">
          <p15:clr>
            <a:srgbClr val="F26B43"/>
          </p15:clr>
        </p15:guide>
        <p15:guide id="5" orient="horz" pos="3936">
          <p15:clr>
            <a:srgbClr val="F26B43"/>
          </p15:clr>
        </p15:guide>
        <p15:guide id="6" orient="horz" pos="1464">
          <p15:clr>
            <a:srgbClr val="F26B43"/>
          </p15:clr>
        </p15:guide>
        <p15:guide id="7" orient="horz" pos="1512">
          <p15:clr>
            <a:srgbClr val="F26B43"/>
          </p15:clr>
        </p15:guide>
        <p15:guide id="8" pos="384">
          <p15:clr>
            <a:srgbClr val="F26B43"/>
          </p15:clr>
        </p15:guide>
        <p15:guide id="9" pos="3840">
          <p15:clr>
            <a:srgbClr val="F26B43"/>
          </p15:clr>
        </p15:guide>
        <p15:guide id="10" pos="729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hyperlink" Target="https://autismnavigator.learnercommunity.com/" TargetMode="External"/><Relationship Id="rId7" Type="http://schemas.openxmlformats.org/officeDocument/2006/relationships/hyperlink" Target="https://pmc.ncbi.nlm.nih.gov/articles/PMC5734914/"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https://autismnavigator.com/wp-content/uploads/2023/10/SORF_Manual_V1.pdf" TargetMode="External"/><Relationship Id="rId5" Type="http://schemas.openxmlformats.org/officeDocument/2006/relationships/hyperlink" Target="https://firstwords.fsu.edu/pdf/Checklist_Scoring_Cutoffs.pdf" TargetMode="External"/><Relationship Id="rId4" Type="http://schemas.openxmlformats.org/officeDocument/2006/relationships/hyperlink" Target="https://babynavigator.com/why-join-for-baby-navigator/"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babynavigator.com/why-join-for-baby-navigator/"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mailto:bhain@zumbroed.org" TargetMode="External"/><Relationship Id="rId2" Type="http://schemas.openxmlformats.org/officeDocument/2006/relationships/notesSlide" Target="../notesSlides/notesSlide18.xml"/><Relationship Id="rId1" Type="http://schemas.openxmlformats.org/officeDocument/2006/relationships/slideLayout" Target="../slideLayouts/slideLayout18.xml"/><Relationship Id="rId6" Type="http://schemas.openxmlformats.org/officeDocument/2006/relationships/image" Target="../media/image3.png"/><Relationship Id="rId5" Type="http://schemas.openxmlformats.org/officeDocument/2006/relationships/hyperlink" Target="mailto:amattson@zumbroed.org" TargetMode="External"/><Relationship Id="rId4" Type="http://schemas.openxmlformats.org/officeDocument/2006/relationships/hyperlink" Target="mailto:lknudsen@zumbroed.or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autismnavigator.learnercommunity.com/activity/enrollment?enrollmentId=0907351e-3cc2-4cb8-8ca3-8e31eb8b2bb1"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2" name="Google Shape;82;p3"/>
          <p:cNvSpPr txBox="1">
            <a:spLocks noGrp="1"/>
          </p:cNvSpPr>
          <p:nvPr>
            <p:ph type="ctrTitle"/>
          </p:nvPr>
        </p:nvSpPr>
        <p:spPr>
          <a:prstGeom prst="rect">
            <a:avLst/>
          </a:prstGeom>
        </p:spPr>
        <p:txBody>
          <a:bodyPr spcFirstLastPara="1" wrap="square" lIns="0" tIns="457200" rIns="91425" bIns="45700" anchor="ctr" anchorCtr="0">
            <a:noAutofit/>
          </a:bodyPr>
          <a:lstStyle/>
          <a:p>
            <a:pPr marL="0" lvl="0" indent="0" algn="l" rtl="0">
              <a:spcBef>
                <a:spcPts val="0"/>
              </a:spcBef>
              <a:spcAft>
                <a:spcPts val="0"/>
              </a:spcAft>
              <a:buNone/>
            </a:pPr>
            <a:r>
              <a:rPr lang="en-US" dirty="0"/>
              <a:t>Overview</a:t>
            </a:r>
            <a:r>
              <a:rPr lang="en-US" sz="3500" dirty="0"/>
              <a:t> of Autism Navigator Participation</a:t>
            </a:r>
            <a:endParaRPr sz="3500" dirty="0"/>
          </a:p>
        </p:txBody>
      </p:sp>
      <p:sp>
        <p:nvSpPr>
          <p:cNvPr id="81" name="Google Shape;81;p3"/>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SzPts val="2880"/>
              <a:buNone/>
            </a:pPr>
            <a:r>
              <a:rPr lang="en-US" dirty="0"/>
              <a:t>April 28, 2025</a:t>
            </a:r>
            <a:endParaRPr dirty="0"/>
          </a:p>
          <a:p>
            <a:pPr marL="0" lvl="0" indent="0" algn="l" rtl="0">
              <a:lnSpc>
                <a:spcPct val="100000"/>
              </a:lnSpc>
              <a:spcBef>
                <a:spcPts val="600"/>
              </a:spcBef>
              <a:spcAft>
                <a:spcPts val="0"/>
              </a:spcAft>
              <a:buSzPts val="2880"/>
              <a:buNone/>
            </a:pPr>
            <a:endParaRPr dirty="0"/>
          </a:p>
          <a:p>
            <a:pPr marL="0" lvl="0" indent="0" algn="l" rtl="0">
              <a:lnSpc>
                <a:spcPct val="100000"/>
              </a:lnSpc>
              <a:spcBef>
                <a:spcPts val="600"/>
              </a:spcBef>
              <a:spcAft>
                <a:spcPts val="0"/>
              </a:spcAft>
              <a:buSzPts val="2880"/>
              <a:buNone/>
            </a:pPr>
            <a:r>
              <a:rPr lang="en-US" dirty="0"/>
              <a:t>Brandie Hain, ECSE teacher</a:t>
            </a:r>
            <a:endParaRPr dirty="0"/>
          </a:p>
          <a:p>
            <a:pPr marL="0" lvl="0" indent="0" algn="l" rtl="0">
              <a:lnSpc>
                <a:spcPct val="100000"/>
              </a:lnSpc>
              <a:spcBef>
                <a:spcPts val="600"/>
              </a:spcBef>
              <a:spcAft>
                <a:spcPts val="0"/>
              </a:spcAft>
              <a:buSzPts val="2880"/>
              <a:buNone/>
            </a:pPr>
            <a:r>
              <a:rPr lang="en-US" dirty="0"/>
              <a:t>Lexi Knudsen, ECSE teacher</a:t>
            </a:r>
            <a:endParaRPr dirty="0"/>
          </a:p>
          <a:p>
            <a:pPr marL="0" lvl="0" indent="0" algn="l" rtl="0">
              <a:lnSpc>
                <a:spcPct val="100000"/>
              </a:lnSpc>
              <a:spcBef>
                <a:spcPts val="600"/>
              </a:spcBef>
              <a:spcAft>
                <a:spcPts val="0"/>
              </a:spcAft>
              <a:buSzPts val="2880"/>
              <a:buNone/>
            </a:pPr>
            <a:r>
              <a:rPr lang="en-US" dirty="0"/>
              <a:t>Anne Mattson, Speech Language Pathologist</a:t>
            </a:r>
            <a:endParaRPr dirty="0"/>
          </a:p>
        </p:txBody>
      </p:sp>
      <p:pic>
        <p:nvPicPr>
          <p:cNvPr id="5" name="Google Shape;79;p3">
            <a:extLst>
              <a:ext uri="{FF2B5EF4-FFF2-40B4-BE49-F238E27FC236}">
                <a16:creationId xmlns:a16="http://schemas.microsoft.com/office/drawing/2014/main" id="{A3A0EC9A-C0DF-CB49-3D4B-962BDEFA886E}"/>
              </a:ext>
              <a:ext uri="{C183D7F6-B498-43B3-948B-1728B52AA6E4}">
                <adec:decorative xmlns:adec="http://schemas.microsoft.com/office/drawing/2017/decorative" val="1"/>
              </a:ext>
            </a:extLst>
          </p:cNvPr>
          <p:cNvPicPr preferRelativeResize="0">
            <a:picLocks noGrp="1"/>
          </p:cNvPicPr>
          <p:nvPr>
            <p:ph type="pic" idx="3"/>
          </p:nvPr>
        </p:nvPicPr>
        <p:blipFill rotWithShape="1">
          <a:blip r:embed="rId3">
            <a:alphaModFix/>
          </a:blip>
          <a:srcRect t="337" b="-62990"/>
          <a:stretch/>
        </p:blipFill>
        <p:spPr>
          <a:xfrm>
            <a:off x="177774" y="1156651"/>
            <a:ext cx="2860848" cy="1200606"/>
          </a:xfrm>
          <a:prstGeom prst="rect">
            <a:avLst/>
          </a:prstGeom>
          <a:noFill/>
          <a:ln>
            <a:noFill/>
          </a:ln>
        </p:spPr>
      </p:pic>
      <p:sp>
        <p:nvSpPr>
          <p:cNvPr id="6" name="Google Shape;80;p3">
            <a:extLst>
              <a:ext uri="{FF2B5EF4-FFF2-40B4-BE49-F238E27FC236}">
                <a16:creationId xmlns:a16="http://schemas.microsoft.com/office/drawing/2014/main" id="{F787E6FE-18C9-27FE-7187-18A8A1CE7F3E}"/>
              </a:ext>
              <a:ext uri="{C183D7F6-B498-43B3-948B-1728B52AA6E4}">
                <adec:decorative xmlns:adec="http://schemas.microsoft.com/office/drawing/2017/decorative" val="1"/>
              </a:ext>
            </a:extLst>
          </p:cNvPr>
          <p:cNvSpPr txBox="1">
            <a:spLocks noGrp="1"/>
          </p:cNvSpPr>
          <p:nvPr>
            <p:ph type="body" idx="2"/>
          </p:nvPr>
        </p:nvSpPr>
        <p:spPr>
          <a:xfrm>
            <a:off x="92075" y="2891900"/>
            <a:ext cx="2946547" cy="3058734"/>
          </a:xfrm>
          <a:prstGeom prst="rect">
            <a:avLst/>
          </a:prstGeom>
          <a:noFill/>
          <a:ln>
            <a:noFill/>
          </a:ln>
        </p:spPr>
        <p:txBody>
          <a:bodyPr spcFirstLastPara="1" wrap="square" lIns="274300" tIns="45700" rIns="45700" bIns="45700" anchor="t" anchorCtr="0">
            <a:noAutofit/>
          </a:bodyPr>
          <a:lstStyle/>
          <a:p>
            <a:pPr marL="0" lvl="0" indent="0" algn="l" rtl="0">
              <a:lnSpc>
                <a:spcPct val="100000"/>
              </a:lnSpc>
              <a:spcBef>
                <a:spcPts val="0"/>
              </a:spcBef>
              <a:spcAft>
                <a:spcPts val="0"/>
              </a:spcAft>
              <a:buSzPts val="2880"/>
              <a:buNone/>
            </a:pPr>
            <a:r>
              <a:rPr lang="en-US" dirty="0">
                <a:solidFill>
                  <a:srgbClr val="0C0C0C"/>
                </a:solidFill>
              </a:rPr>
              <a:t>Charting the Cs Conference 2025:</a:t>
            </a:r>
            <a:endParaRPr dirty="0"/>
          </a:p>
          <a:p>
            <a:pPr marL="0" lvl="0" indent="0" algn="l" rtl="0">
              <a:lnSpc>
                <a:spcPct val="100000"/>
              </a:lnSpc>
              <a:spcBef>
                <a:spcPts val="800"/>
              </a:spcBef>
              <a:spcAft>
                <a:spcPts val="0"/>
              </a:spcAft>
              <a:buSzPts val="2880"/>
              <a:buNone/>
            </a:pPr>
            <a:r>
              <a:rPr lang="en-US" i="1" dirty="0">
                <a:solidFill>
                  <a:srgbClr val="0C0C0C"/>
                </a:solidFill>
              </a:rPr>
              <a:t>To Literacy and Beyond</a:t>
            </a:r>
            <a:endParaRPr dirty="0"/>
          </a:p>
          <a:p>
            <a:pPr marL="0" lvl="0" indent="0" algn="l" rtl="0">
              <a:lnSpc>
                <a:spcPct val="100000"/>
              </a:lnSpc>
              <a:spcBef>
                <a:spcPts val="2000"/>
              </a:spcBef>
              <a:spcAft>
                <a:spcPts val="0"/>
              </a:spcAft>
              <a:buSzPts val="2880"/>
              <a:buNone/>
            </a:pPr>
            <a:r>
              <a:rPr lang="en-US" dirty="0">
                <a:solidFill>
                  <a:srgbClr val="0C0C0C"/>
                </a:solidFill>
              </a:rPr>
              <a:t>Cooperation </a:t>
            </a:r>
            <a:br>
              <a:rPr lang="en-US" dirty="0">
                <a:solidFill>
                  <a:srgbClr val="0C0C0C"/>
                </a:solidFill>
              </a:rPr>
            </a:br>
            <a:r>
              <a:rPr lang="en-US" dirty="0">
                <a:solidFill>
                  <a:srgbClr val="0C0C0C"/>
                </a:solidFill>
              </a:rPr>
              <a:t>Communication </a:t>
            </a:r>
            <a:br>
              <a:rPr lang="en-US" dirty="0">
                <a:solidFill>
                  <a:srgbClr val="0C0C0C"/>
                </a:solidFill>
              </a:rPr>
            </a:br>
            <a:r>
              <a:rPr lang="en-US" dirty="0">
                <a:solidFill>
                  <a:srgbClr val="0C0C0C"/>
                </a:solidFill>
              </a:rPr>
              <a:t>Collaboration</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g32761fef28e_3_2"/>
          <p:cNvSpPr txBox="1">
            <a:spLocks noGrp="1"/>
          </p:cNvSpPr>
          <p:nvPr>
            <p:ph type="title"/>
          </p:nvPr>
        </p:nvSpPr>
        <p:spPr>
          <a:prstGeom prst="rect">
            <a:avLst/>
          </a:prstGeom>
        </p:spPr>
        <p:txBody>
          <a:bodyPr spcFirstLastPara="1" wrap="square" lIns="0" tIns="182875" rIns="91425" bIns="45700" anchor="ctr" anchorCtr="0">
            <a:noAutofit/>
          </a:bodyPr>
          <a:lstStyle/>
          <a:p>
            <a:pPr lvl="0" algn="ctr">
              <a:lnSpc>
                <a:spcPct val="115000"/>
              </a:lnSpc>
              <a:buClr>
                <a:schemeClr val="dk1"/>
              </a:buClr>
              <a:buSzPts val="1100"/>
            </a:pPr>
            <a:r>
              <a:rPr lang="en-US" sz="4000" dirty="0"/>
              <a:t>Unit 4: Evidenced-Based Intervention Strategies</a:t>
            </a:r>
            <a:endParaRPr sz="4000" dirty="0"/>
          </a:p>
        </p:txBody>
      </p:sp>
      <p:sp>
        <p:nvSpPr>
          <p:cNvPr id="150" name="Google Shape;150;g32761fef28e_3_2"/>
          <p:cNvSpPr txBox="1">
            <a:spLocks noGrp="1"/>
          </p:cNvSpPr>
          <p:nvPr>
            <p:ph type="body" idx="1"/>
          </p:nvPr>
        </p:nvSpPr>
        <p:spPr>
          <a:xfrm>
            <a:off x="2457450" y="2421566"/>
            <a:ext cx="6109775" cy="3903034"/>
          </a:xfrm>
          <a:prstGeom prst="rect">
            <a:avLst/>
          </a:prstGeom>
        </p:spPr>
        <p:txBody>
          <a:bodyPr spcFirstLastPara="1" wrap="square" lIns="274300" tIns="45700" rIns="45700" bIns="45700" anchor="t" anchorCtr="0">
            <a:noAutofit/>
          </a:bodyPr>
          <a:lstStyle/>
          <a:p>
            <a:pPr lvl="0">
              <a:spcBef>
                <a:spcPts val="600"/>
              </a:spcBef>
              <a:spcAft>
                <a:spcPts val="1800"/>
              </a:spcAft>
              <a:buFont typeface="Arial"/>
              <a:buChar char="●"/>
            </a:pPr>
            <a:r>
              <a:rPr lang="en-US" dirty="0"/>
              <a:t>Intervention outcome priorities in ASD</a:t>
            </a:r>
          </a:p>
          <a:p>
            <a:pPr lvl="0">
              <a:spcBef>
                <a:spcPts val="600"/>
              </a:spcBef>
              <a:spcAft>
                <a:spcPts val="1800"/>
              </a:spcAft>
              <a:buFont typeface="Arial"/>
              <a:buChar char="●"/>
            </a:pPr>
            <a:r>
              <a:rPr lang="en-US" dirty="0"/>
              <a:t>What teaches parents?</a:t>
            </a:r>
          </a:p>
          <a:p>
            <a:pPr lvl="0">
              <a:spcBef>
                <a:spcPts val="600"/>
              </a:spcBef>
              <a:spcAft>
                <a:spcPts val="1800"/>
              </a:spcAft>
              <a:buFont typeface="Arial"/>
              <a:buChar char="●"/>
            </a:pPr>
            <a:r>
              <a:rPr lang="en-US" dirty="0"/>
              <a:t>How do we coach them?</a:t>
            </a:r>
          </a:p>
          <a:p>
            <a:pPr lvl="0">
              <a:spcBef>
                <a:spcPts val="600"/>
              </a:spcBef>
              <a:spcAft>
                <a:spcPts val="1800"/>
              </a:spcAft>
              <a:buFont typeface="Arial"/>
              <a:buChar char="●"/>
            </a:pPr>
            <a:r>
              <a:rPr lang="en-US" dirty="0"/>
              <a:t>Monitoring progress</a:t>
            </a:r>
            <a:endParaRPr dirty="0"/>
          </a:p>
        </p:txBody>
      </p:sp>
      <p:pic>
        <p:nvPicPr>
          <p:cNvPr id="151" name="Google Shape;151;g32761fef28e_3_2" descr="Autism Navigator logo"/>
          <p:cNvPicPr preferRelativeResize="0"/>
          <p:nvPr/>
        </p:nvPicPr>
        <p:blipFill>
          <a:blip r:embed="rId3">
            <a:alphaModFix/>
          </a:blip>
          <a:stretch>
            <a:fillRect/>
          </a:stretch>
        </p:blipFill>
        <p:spPr>
          <a:xfrm>
            <a:off x="9942500" y="5549609"/>
            <a:ext cx="1649100" cy="6816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g32761fef28e_3_10"/>
          <p:cNvSpPr txBox="1">
            <a:spLocks noGrp="1"/>
          </p:cNvSpPr>
          <p:nvPr>
            <p:ph type="title"/>
          </p:nvPr>
        </p:nvSpPr>
        <p:spPr>
          <a:prstGeom prst="rect">
            <a:avLst/>
          </a:prstGeom>
        </p:spPr>
        <p:txBody>
          <a:bodyPr spcFirstLastPara="1" wrap="square" lIns="0" tIns="182875" rIns="91425" bIns="45700" anchor="ctr" anchorCtr="0">
            <a:noAutofit/>
          </a:bodyPr>
          <a:lstStyle/>
          <a:p>
            <a:pPr lvl="0">
              <a:lnSpc>
                <a:spcPct val="115000"/>
              </a:lnSpc>
              <a:buClr>
                <a:schemeClr val="dk1"/>
              </a:buClr>
              <a:buSzPts val="1100"/>
            </a:pPr>
            <a:r>
              <a:rPr lang="en-US" sz="4000" dirty="0"/>
              <a:t>Unit 5: Addressing Challenging Behaviors </a:t>
            </a:r>
            <a:endParaRPr sz="4000" dirty="0"/>
          </a:p>
        </p:txBody>
      </p:sp>
      <p:sp>
        <p:nvSpPr>
          <p:cNvPr id="158" name="Google Shape;158;g32761fef28e_3_10"/>
          <p:cNvSpPr txBox="1">
            <a:spLocks noGrp="1"/>
          </p:cNvSpPr>
          <p:nvPr>
            <p:ph type="body" idx="1"/>
          </p:nvPr>
        </p:nvSpPr>
        <p:spPr>
          <a:xfrm>
            <a:off x="2457450" y="2421566"/>
            <a:ext cx="8473147" cy="3903034"/>
          </a:xfrm>
          <a:prstGeom prst="rect">
            <a:avLst/>
          </a:prstGeom>
        </p:spPr>
        <p:txBody>
          <a:bodyPr spcFirstLastPara="1" wrap="square" lIns="274300" tIns="45700" rIns="45700" bIns="45700" anchor="t" anchorCtr="0">
            <a:noAutofit/>
          </a:bodyPr>
          <a:lstStyle/>
          <a:p>
            <a:pPr marL="457200" lvl="0" indent="-393192" algn="l" rtl="0">
              <a:spcAft>
                <a:spcPts val="1800"/>
              </a:spcAft>
              <a:buSzPts val="2592"/>
              <a:buChar char="●"/>
            </a:pPr>
            <a:r>
              <a:rPr lang="en-US" dirty="0"/>
              <a:t>Understanding the impact that ASD has on a child’s responses and relationships resulting in challenging behaviors:</a:t>
            </a:r>
            <a:endParaRPr dirty="0"/>
          </a:p>
          <a:p>
            <a:pPr marL="457200" lvl="0" indent="-393192" algn="l" rtl="0">
              <a:spcAft>
                <a:spcPts val="1800"/>
              </a:spcAft>
              <a:buSzPts val="2592"/>
              <a:buChar char="●"/>
            </a:pPr>
            <a:r>
              <a:rPr lang="en-US" dirty="0"/>
              <a:t>Deepening your understanding of:</a:t>
            </a:r>
            <a:endParaRPr dirty="0"/>
          </a:p>
          <a:p>
            <a:pPr marL="937260" lvl="1" indent="-342900" algn="l" rtl="0">
              <a:spcBef>
                <a:spcPts val="0"/>
              </a:spcBef>
              <a:spcAft>
                <a:spcPts val="1800"/>
              </a:spcAft>
              <a:buSzPct val="100000"/>
              <a:buFont typeface="Courier New" panose="02070309020205020404" pitchFamily="49" charset="0"/>
              <a:buChar char="o"/>
            </a:pPr>
            <a:r>
              <a:rPr lang="en-US" dirty="0"/>
              <a:t>core deficits of ASD</a:t>
            </a:r>
            <a:endParaRPr dirty="0"/>
          </a:p>
          <a:p>
            <a:pPr marL="937260" lvl="1" indent="-342900" algn="l" rtl="0">
              <a:spcBef>
                <a:spcPts val="0"/>
              </a:spcBef>
              <a:spcAft>
                <a:spcPts val="1800"/>
              </a:spcAft>
              <a:buSzPct val="100000"/>
              <a:buFont typeface="Courier New" panose="02070309020205020404" pitchFamily="49" charset="0"/>
              <a:buChar char="o"/>
            </a:pPr>
            <a:r>
              <a:rPr lang="en-US" dirty="0"/>
              <a:t>collaborating with families</a:t>
            </a:r>
            <a:endParaRPr dirty="0"/>
          </a:p>
          <a:p>
            <a:pPr marL="937260" lvl="1" indent="-342900" algn="l" rtl="0">
              <a:spcBef>
                <a:spcPts val="0"/>
              </a:spcBef>
              <a:spcAft>
                <a:spcPts val="1800"/>
              </a:spcAft>
              <a:buSzPct val="100000"/>
              <a:buFont typeface="Courier New" panose="02070309020205020404" pitchFamily="49" charset="0"/>
              <a:buChar char="o"/>
            </a:pPr>
            <a:r>
              <a:rPr lang="en-US" dirty="0"/>
              <a:t>developmental perspectives</a:t>
            </a:r>
            <a:endParaRPr dirty="0"/>
          </a:p>
          <a:p>
            <a:pPr marL="937260" lvl="1" indent="-342900" algn="l" rtl="0">
              <a:spcBef>
                <a:spcPts val="0"/>
              </a:spcBef>
              <a:spcAft>
                <a:spcPts val="1800"/>
              </a:spcAft>
              <a:buSzPct val="100000"/>
              <a:buFont typeface="Courier New" panose="02070309020205020404" pitchFamily="49" charset="0"/>
              <a:buChar char="o"/>
            </a:pPr>
            <a:r>
              <a:rPr lang="en-US" dirty="0"/>
              <a:t>Evidence-Based Intervention Strategies </a:t>
            </a:r>
            <a:endParaRPr dirty="0"/>
          </a:p>
        </p:txBody>
      </p:sp>
      <p:pic>
        <p:nvPicPr>
          <p:cNvPr id="159" name="Google Shape;159;g32761fef28e_3_10" descr="Autism Navigator logo"/>
          <p:cNvPicPr preferRelativeResize="0"/>
          <p:nvPr/>
        </p:nvPicPr>
        <p:blipFill>
          <a:blip r:embed="rId3">
            <a:alphaModFix/>
          </a:blip>
          <a:stretch>
            <a:fillRect/>
          </a:stretch>
        </p:blipFill>
        <p:spPr>
          <a:xfrm>
            <a:off x="9942500" y="5535543"/>
            <a:ext cx="1649100" cy="6816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6"/>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ctr" rtl="0">
              <a:lnSpc>
                <a:spcPct val="80000"/>
              </a:lnSpc>
              <a:spcBef>
                <a:spcPts val="0"/>
              </a:spcBef>
              <a:spcAft>
                <a:spcPts val="0"/>
              </a:spcAft>
              <a:buClr>
                <a:srgbClr val="0C0C0C"/>
              </a:buClr>
              <a:buSzPts val="3600"/>
              <a:buFont typeface="Calibri"/>
              <a:buNone/>
            </a:pPr>
            <a:r>
              <a:rPr lang="en-US" dirty="0"/>
              <a:t>What We Have Found Beneficial During our Course with Autism Navigator:</a:t>
            </a:r>
            <a:endParaRPr dirty="0"/>
          </a:p>
        </p:txBody>
      </p:sp>
      <p:pic>
        <p:nvPicPr>
          <p:cNvPr id="165" name="Google Shape;165;p6" descr="Autism Navigator logo"/>
          <p:cNvPicPr preferRelativeResize="0"/>
          <p:nvPr/>
        </p:nvPicPr>
        <p:blipFill>
          <a:blip r:embed="rId3">
            <a:alphaModFix/>
          </a:blip>
          <a:stretch>
            <a:fillRect/>
          </a:stretch>
        </p:blipFill>
        <p:spPr>
          <a:xfrm>
            <a:off x="8031497" y="4766813"/>
            <a:ext cx="3582850" cy="14809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0"/>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ctr" rtl="0">
              <a:lnSpc>
                <a:spcPct val="80000"/>
              </a:lnSpc>
              <a:spcBef>
                <a:spcPts val="0"/>
              </a:spcBef>
              <a:spcAft>
                <a:spcPts val="0"/>
              </a:spcAft>
              <a:buClr>
                <a:srgbClr val="0C0C0C"/>
              </a:buClr>
              <a:buSzPts val="3600"/>
              <a:buFont typeface="Calibri"/>
              <a:buNone/>
            </a:pPr>
            <a:r>
              <a:rPr lang="en-US" dirty="0"/>
              <a:t>Conversations Taking Place:</a:t>
            </a:r>
            <a:endParaRPr b="0" i="1" dirty="0"/>
          </a:p>
        </p:txBody>
      </p:sp>
      <p:sp>
        <p:nvSpPr>
          <p:cNvPr id="171" name="Google Shape;171;p10"/>
          <p:cNvSpPr txBox="1">
            <a:spLocks noGrp="1"/>
          </p:cNvSpPr>
          <p:nvPr>
            <p:ph type="body" idx="1"/>
          </p:nvPr>
        </p:nvSpPr>
        <p:spPr>
          <a:xfrm>
            <a:off x="3460652" y="2421566"/>
            <a:ext cx="8130830" cy="3903034"/>
          </a:xfrm>
          <a:prstGeom prst="rect">
            <a:avLst/>
          </a:prstGeom>
          <a:noFill/>
          <a:ln>
            <a:noFill/>
          </a:ln>
        </p:spPr>
        <p:txBody>
          <a:bodyPr spcFirstLastPara="1" wrap="square" lIns="274300" tIns="45700" rIns="45700" bIns="45700" anchor="t" anchorCtr="0">
            <a:noAutofit/>
          </a:bodyPr>
          <a:lstStyle/>
          <a:p>
            <a:pPr lvl="0">
              <a:spcAft>
                <a:spcPts val="1800"/>
              </a:spcAft>
              <a:buFont typeface="Arial"/>
              <a:buChar char="●"/>
            </a:pPr>
            <a:r>
              <a:rPr lang="en-US" dirty="0">
                <a:solidFill>
                  <a:srgbClr val="000000"/>
                </a:solidFill>
              </a:rPr>
              <a:t>Understanding </a:t>
            </a:r>
          </a:p>
          <a:p>
            <a:pPr lvl="0">
              <a:spcAft>
                <a:spcPts val="1800"/>
              </a:spcAft>
              <a:buFont typeface="Arial"/>
              <a:buChar char="●"/>
            </a:pPr>
            <a:r>
              <a:rPr lang="en-US" dirty="0"/>
              <a:t>Large Group</a:t>
            </a:r>
          </a:p>
          <a:p>
            <a:pPr lvl="0">
              <a:spcAft>
                <a:spcPts val="1800"/>
              </a:spcAft>
              <a:buFont typeface="Arial"/>
              <a:buChar char="●"/>
            </a:pPr>
            <a:r>
              <a:rPr lang="en-US" dirty="0"/>
              <a:t>One-on-One Coaching </a:t>
            </a:r>
          </a:p>
          <a:p>
            <a:pPr lvl="0">
              <a:spcAft>
                <a:spcPts val="1800"/>
              </a:spcAft>
              <a:buFont typeface="Arial"/>
              <a:buChar char="●"/>
            </a:pPr>
            <a:r>
              <a:rPr lang="en-US" dirty="0"/>
              <a:t>Mentoring </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1"/>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Improvements </a:t>
            </a:r>
            <a:endParaRPr b="0" i="1" dirty="0"/>
          </a:p>
        </p:txBody>
      </p:sp>
      <p:sp>
        <p:nvSpPr>
          <p:cNvPr id="177" name="Google Shape;177;p11"/>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342900" lvl="0" indent="0" algn="l" rtl="0">
              <a:lnSpc>
                <a:spcPct val="100000"/>
              </a:lnSpc>
              <a:spcBef>
                <a:spcPts val="600"/>
              </a:spcBef>
              <a:spcAft>
                <a:spcPts val="0"/>
              </a:spcAft>
              <a:buNone/>
            </a:pPr>
            <a:r>
              <a:rPr lang="en-US" dirty="0"/>
              <a:t>What we might do differently…</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2" name="Title 1">
            <a:extLst>
              <a:ext uri="{FF2B5EF4-FFF2-40B4-BE49-F238E27FC236}">
                <a16:creationId xmlns:a16="http://schemas.microsoft.com/office/drawing/2014/main" id="{5ED64FCE-8A1F-ED8D-B98D-5BBB2330F2C2}"/>
              </a:ext>
            </a:extLst>
          </p:cNvPr>
          <p:cNvSpPr>
            <a:spLocks noGrp="1"/>
          </p:cNvSpPr>
          <p:nvPr>
            <p:ph type="title"/>
          </p:nvPr>
        </p:nvSpPr>
        <p:spPr/>
        <p:txBody>
          <a:bodyPr/>
          <a:lstStyle/>
          <a:p>
            <a:r>
              <a:rPr lang="en-US" sz="4400" dirty="0"/>
              <a:t>QUESTIONS????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2" name="Title 1">
            <a:extLst>
              <a:ext uri="{FF2B5EF4-FFF2-40B4-BE49-F238E27FC236}">
                <a16:creationId xmlns:a16="http://schemas.microsoft.com/office/drawing/2014/main" id="{2DF5C7E0-828E-FCFC-01D4-4D52AF061CB3}"/>
              </a:ext>
            </a:extLst>
          </p:cNvPr>
          <p:cNvSpPr>
            <a:spLocks noGrp="1"/>
          </p:cNvSpPr>
          <p:nvPr>
            <p:ph type="title"/>
          </p:nvPr>
        </p:nvSpPr>
        <p:spPr/>
        <p:txBody>
          <a:bodyPr/>
          <a:lstStyle/>
          <a:p>
            <a:r>
              <a:rPr lang="en-US" dirty="0"/>
              <a:t>Resources and References:</a:t>
            </a:r>
          </a:p>
        </p:txBody>
      </p:sp>
      <p:sp>
        <p:nvSpPr>
          <p:cNvPr id="3" name="Text Placeholder 2">
            <a:extLst>
              <a:ext uri="{FF2B5EF4-FFF2-40B4-BE49-F238E27FC236}">
                <a16:creationId xmlns:a16="http://schemas.microsoft.com/office/drawing/2014/main" id="{04957EAF-21B4-5E59-7ECA-6DC537C24E53}"/>
              </a:ext>
            </a:extLst>
          </p:cNvPr>
          <p:cNvSpPr>
            <a:spLocks noGrp="1"/>
          </p:cNvSpPr>
          <p:nvPr>
            <p:ph type="body" idx="1"/>
          </p:nvPr>
        </p:nvSpPr>
        <p:spPr/>
        <p:txBody>
          <a:bodyPr/>
          <a:lstStyle/>
          <a:p>
            <a:pPr marL="342900" lvl="0" indent="-342900">
              <a:buSzPct val="130000"/>
              <a:buFont typeface="Arial" panose="020B0604020202020204" pitchFamily="34" charset="0"/>
              <a:buChar char="•"/>
            </a:pPr>
            <a:r>
              <a:rPr lang="en-US" b="1" dirty="0"/>
              <a:t>Autism Navigator:</a:t>
            </a:r>
            <a:r>
              <a:rPr lang="en-US" dirty="0"/>
              <a:t> </a:t>
            </a:r>
            <a:r>
              <a:rPr lang="en-US" u="sng" dirty="0">
                <a:solidFill>
                  <a:srgbClr val="000099"/>
                </a:solidFill>
                <a:hlinkClick r:id="rId3">
                  <a:extLst>
                    <a:ext uri="{A12FA001-AC4F-418D-AE19-62706E023703}">
                      <ahyp:hlinkClr xmlns:ahyp="http://schemas.microsoft.com/office/drawing/2018/hyperlinkcolor" val="tx"/>
                    </a:ext>
                  </a:extLst>
                </a:hlinkClick>
              </a:rPr>
              <a:t>https://autismnavigator.learnercommunity.com/</a:t>
            </a:r>
            <a:endParaRPr lang="en-US" dirty="0">
              <a:solidFill>
                <a:srgbClr val="000099"/>
              </a:solidFill>
            </a:endParaRPr>
          </a:p>
          <a:p>
            <a:pPr marL="342900" lvl="0" indent="-342900">
              <a:spcBef>
                <a:spcPts val="600"/>
              </a:spcBef>
              <a:buSzPct val="130000"/>
              <a:buFont typeface="Arial" panose="020B0604020202020204" pitchFamily="34" charset="0"/>
              <a:buChar char="•"/>
            </a:pPr>
            <a:r>
              <a:rPr lang="en-US" b="1" dirty="0"/>
              <a:t>Baby Navigator: </a:t>
            </a:r>
            <a:r>
              <a:rPr lang="en-US" u="sng" dirty="0">
                <a:solidFill>
                  <a:srgbClr val="000099"/>
                </a:solidFill>
                <a:hlinkClick r:id="rId4">
                  <a:extLst>
                    <a:ext uri="{A12FA001-AC4F-418D-AE19-62706E023703}">
                      <ahyp:hlinkClr xmlns:ahyp="http://schemas.microsoft.com/office/drawing/2018/hyperlinkcolor" val="tx"/>
                    </a:ext>
                  </a:extLst>
                </a:hlinkClick>
              </a:rPr>
              <a:t>https://babynavigator.com/why-join-for-baby-navigator/</a:t>
            </a:r>
            <a:endParaRPr lang="en-US" dirty="0">
              <a:solidFill>
                <a:srgbClr val="000099"/>
              </a:solidFill>
            </a:endParaRPr>
          </a:p>
          <a:p>
            <a:pPr marL="342900" lvl="0" indent="-342900">
              <a:spcBef>
                <a:spcPts val="600"/>
              </a:spcBef>
              <a:buSzPct val="130000"/>
              <a:buFont typeface="Arial" panose="020B0604020202020204" pitchFamily="34" charset="0"/>
              <a:buChar char="•"/>
            </a:pPr>
            <a:r>
              <a:rPr lang="en-US" b="1" dirty="0">
                <a:solidFill>
                  <a:srgbClr val="202124"/>
                </a:solidFill>
                <a:highlight>
                  <a:srgbClr val="FFFFFF"/>
                </a:highlight>
              </a:rPr>
              <a:t>Communication and Symbolic Behaviors Scales Developmental Profile (CSBS)</a:t>
            </a:r>
            <a:r>
              <a:rPr lang="en-US" b="1" dirty="0">
                <a:solidFill>
                  <a:srgbClr val="202124"/>
                </a:solidFill>
                <a:highlight>
                  <a:srgbClr val="FFFFFF"/>
                </a:highlight>
                <a:uFill>
                  <a:noFill/>
                </a:uFill>
                <a:hlinkClick r:id="rId5">
                  <a:extLst>
                    <a:ext uri="{A12FA001-AC4F-418D-AE19-62706E023703}">
                      <ahyp:hlinkClr xmlns:ahyp="http://schemas.microsoft.com/office/drawing/2018/hyperlinkcolor" val="tx"/>
                    </a:ext>
                  </a:extLst>
                </a:hlinkClick>
              </a:rPr>
              <a:t> </a:t>
            </a:r>
            <a:r>
              <a:rPr lang="en-US" u="sng" dirty="0">
                <a:solidFill>
                  <a:srgbClr val="000099"/>
                </a:solidFill>
                <a:highlight>
                  <a:srgbClr val="FFFFFF"/>
                </a:highlight>
                <a:hlinkClick r:id="rId5">
                  <a:extLst>
                    <a:ext uri="{A12FA001-AC4F-418D-AE19-62706E023703}">
                      <ahyp:hlinkClr xmlns:ahyp="http://schemas.microsoft.com/office/drawing/2018/hyperlinkcolor" val="tx"/>
                    </a:ext>
                  </a:extLst>
                </a:hlinkClick>
              </a:rPr>
              <a:t>https://firstwords.fsu.edu/pdf/Checklist_Scoring_Cutoffs.pdf</a:t>
            </a:r>
            <a:endParaRPr lang="en-US" dirty="0">
              <a:solidFill>
                <a:srgbClr val="000099"/>
              </a:solidFill>
              <a:highlight>
                <a:srgbClr val="FFFFFF"/>
              </a:highlight>
            </a:endParaRPr>
          </a:p>
          <a:p>
            <a:pPr marL="342900" lvl="0" indent="-342900">
              <a:spcBef>
                <a:spcPts val="600"/>
              </a:spcBef>
              <a:buSzPct val="130000"/>
              <a:buFont typeface="Arial" panose="020B0604020202020204" pitchFamily="34" charset="0"/>
              <a:buChar char="•"/>
            </a:pPr>
            <a:r>
              <a:rPr lang="en-US" b="1" dirty="0">
                <a:solidFill>
                  <a:srgbClr val="202124"/>
                </a:solidFill>
                <a:highlight>
                  <a:srgbClr val="FFFFFF"/>
                </a:highlight>
              </a:rPr>
              <a:t>Systematic Observation of Red Flags of Autism Spectrum Disorder (SORF)</a:t>
            </a:r>
          </a:p>
          <a:p>
            <a:pPr marL="342900" lvl="0" indent="-342900">
              <a:spcBef>
                <a:spcPts val="600"/>
              </a:spcBef>
              <a:buSzPct val="130000"/>
              <a:buFont typeface="Arial" panose="020B0604020202020204" pitchFamily="34" charset="0"/>
              <a:buChar char="•"/>
            </a:pPr>
            <a:r>
              <a:rPr lang="en-US" u="sng" dirty="0">
                <a:solidFill>
                  <a:srgbClr val="000099"/>
                </a:solidFill>
                <a:highlight>
                  <a:srgbClr val="FFFFFF"/>
                </a:highlight>
                <a:hlinkClick r:id="rId6">
                  <a:extLst>
                    <a:ext uri="{A12FA001-AC4F-418D-AE19-62706E023703}">
                      <ahyp:hlinkClr xmlns:ahyp="http://schemas.microsoft.com/office/drawing/2018/hyperlinkcolor" val="tx"/>
                    </a:ext>
                  </a:extLst>
                </a:hlinkClick>
              </a:rPr>
              <a:t>https://autismnavigator.com/wp-content/uploads/2023/10/SORF_Manual_V1.pdf</a:t>
            </a:r>
            <a:endParaRPr lang="en-US" dirty="0">
              <a:solidFill>
                <a:srgbClr val="000099"/>
              </a:solidFill>
              <a:highlight>
                <a:srgbClr val="FFFFFF"/>
              </a:highlight>
            </a:endParaRPr>
          </a:p>
          <a:p>
            <a:pPr marL="342900" lvl="0" indent="-342900">
              <a:spcBef>
                <a:spcPts val="600"/>
              </a:spcBef>
              <a:buSzPct val="130000"/>
              <a:buFont typeface="Arial" panose="020B0604020202020204" pitchFamily="34" charset="0"/>
              <a:buChar char="•"/>
            </a:pPr>
            <a:r>
              <a:rPr lang="en-US" u="sng" dirty="0">
                <a:solidFill>
                  <a:srgbClr val="000099"/>
                </a:solidFill>
                <a:highlight>
                  <a:srgbClr val="FFFFFF"/>
                </a:highlight>
                <a:hlinkClick r:id="rId7">
                  <a:extLst>
                    <a:ext uri="{A12FA001-AC4F-418D-AE19-62706E023703}">
                      <ahyp:hlinkClr xmlns:ahyp="http://schemas.microsoft.com/office/drawing/2018/hyperlinkcolor" val="tx"/>
                    </a:ext>
                  </a:extLst>
                </a:hlinkClick>
              </a:rPr>
              <a:t>https://pmc.ncbi.nlm.nih.gov/articles/PMC5734914/</a:t>
            </a:r>
            <a:endParaRPr lang="en-US" b="1" dirty="0">
              <a:solidFill>
                <a:srgbClr val="000099"/>
              </a:solidFill>
              <a:highlight>
                <a:srgbClr val="FFFFFF"/>
              </a:highlight>
            </a:endParaRPr>
          </a:p>
          <a:p>
            <a:pPr marL="342900" lvl="0" indent="-342900">
              <a:spcBef>
                <a:spcPts val="600"/>
              </a:spcBef>
              <a:buSzPct val="130000"/>
              <a:buFont typeface="Arial" panose="020B0604020202020204" pitchFamily="34" charset="0"/>
              <a:buChar char="•"/>
            </a:pPr>
            <a:r>
              <a:rPr lang="en-US" b="1" dirty="0">
                <a:solidFill>
                  <a:srgbClr val="202124"/>
                </a:solidFill>
                <a:highlight>
                  <a:srgbClr val="FFFFFF"/>
                </a:highlight>
              </a:rPr>
              <a:t>Social Communication Growth Charts (SCGC) </a:t>
            </a:r>
          </a:p>
          <a:p>
            <a:pPr marL="342900" lvl="0" indent="-342900">
              <a:spcBef>
                <a:spcPts val="600"/>
              </a:spcBef>
              <a:spcAft>
                <a:spcPts val="600"/>
              </a:spcAft>
              <a:buSzPct val="130000"/>
              <a:buFont typeface="Arial" panose="020B0604020202020204" pitchFamily="34" charset="0"/>
              <a:buChar char="•"/>
            </a:pPr>
            <a:r>
              <a:rPr lang="en-US" u="sng" dirty="0">
                <a:solidFill>
                  <a:srgbClr val="000099"/>
                </a:solidFill>
                <a:highlight>
                  <a:srgbClr val="FFFFFF"/>
                </a:highlight>
                <a:hlinkClick r:id="rId4">
                  <a:extLst>
                    <a:ext uri="{A12FA001-AC4F-418D-AE19-62706E023703}">
                      <ahyp:hlinkClr xmlns:ahyp="http://schemas.microsoft.com/office/drawing/2018/hyperlinkcolor" val="tx"/>
                    </a:ext>
                  </a:extLst>
                </a:hlinkClick>
              </a:rPr>
              <a:t>https://babynavigator.com/why-join-for-baby-navigator/</a:t>
            </a:r>
            <a:endParaRPr lang="en-US" dirty="0">
              <a:solidFill>
                <a:srgbClr val="00009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2" name="Title 1">
            <a:extLst>
              <a:ext uri="{FF2B5EF4-FFF2-40B4-BE49-F238E27FC236}">
                <a16:creationId xmlns:a16="http://schemas.microsoft.com/office/drawing/2014/main" id="{53BB11A5-3736-0D0C-A2FD-6661976E1537}"/>
              </a:ext>
            </a:extLst>
          </p:cNvPr>
          <p:cNvSpPr>
            <a:spLocks noGrp="1"/>
          </p:cNvSpPr>
          <p:nvPr>
            <p:ph type="title"/>
          </p:nvPr>
        </p:nvSpPr>
        <p:spPr/>
        <p:txBody>
          <a:bodyPr/>
          <a:lstStyle/>
          <a:p>
            <a:r>
              <a:rPr lang="en-US" dirty="0"/>
              <a:t>Additional Resources: </a:t>
            </a:r>
          </a:p>
        </p:txBody>
      </p:sp>
      <p:sp>
        <p:nvSpPr>
          <p:cNvPr id="3" name="Text Placeholder 2">
            <a:extLst>
              <a:ext uri="{FF2B5EF4-FFF2-40B4-BE49-F238E27FC236}">
                <a16:creationId xmlns:a16="http://schemas.microsoft.com/office/drawing/2014/main" id="{C390A167-A0F6-46B9-F0BA-D55A2C990F65}"/>
              </a:ext>
            </a:extLst>
          </p:cNvPr>
          <p:cNvSpPr>
            <a:spLocks noGrp="1"/>
          </p:cNvSpPr>
          <p:nvPr>
            <p:ph type="body" idx="1"/>
          </p:nvPr>
        </p:nvSpPr>
        <p:spPr>
          <a:xfrm>
            <a:off x="612488" y="2421566"/>
            <a:ext cx="11190306" cy="3903034"/>
          </a:xfrm>
        </p:spPr>
        <p:txBody>
          <a:bodyPr/>
          <a:lstStyle/>
          <a:p>
            <a:pPr lvl="0" indent="-381000">
              <a:spcBef>
                <a:spcPts val="600"/>
              </a:spcBef>
              <a:spcAft>
                <a:spcPts val="1200"/>
              </a:spcAft>
              <a:buSzPct val="130000"/>
            </a:pPr>
            <a:r>
              <a:rPr lang="en-US" dirty="0">
                <a:latin typeface="Calibri" panose="020F0502020204030204" pitchFamily="34" charset="0"/>
                <a:cs typeface="Calibri" panose="020F0502020204030204" pitchFamily="34" charset="0"/>
              </a:rPr>
              <a:t>Autism Navigator: Does offer thei18-month-oldnline course for free.</a:t>
            </a:r>
          </a:p>
          <a:p>
            <a:pPr lvl="1" indent="-381000">
              <a:spcAft>
                <a:spcPts val="1200"/>
              </a:spcAft>
              <a:buSzPct val="130000"/>
            </a:pPr>
            <a:r>
              <a:rPr lang="en-US" b="1" dirty="0">
                <a:latin typeface="Calibri" panose="020F0502020204030204" pitchFamily="34" charset="0"/>
                <a:cs typeface="Calibri" panose="020F0502020204030204" pitchFamily="34" charset="0"/>
              </a:rPr>
              <a:t>Autism Navigator About Autism in Toddlers</a:t>
            </a:r>
          </a:p>
          <a:p>
            <a:pPr lvl="2">
              <a:spcAft>
                <a:spcPts val="1200"/>
              </a:spcAft>
              <a:buSzPct val="130000"/>
            </a:pPr>
            <a:r>
              <a:rPr lang="en-US" dirty="0">
                <a:latin typeface="Calibri" panose="020F0502020204030204" pitchFamily="34" charset="0"/>
                <a:cs typeface="Calibri" panose="020F0502020204030204" pitchFamily="34" charset="0"/>
              </a:rPr>
              <a:t>All you need to do is register</a:t>
            </a:r>
          </a:p>
          <a:p>
            <a:pPr lvl="0" indent="-381000">
              <a:spcBef>
                <a:spcPts val="600"/>
              </a:spcBef>
              <a:spcAft>
                <a:spcPts val="1200"/>
              </a:spcAft>
              <a:buSzPct val="130000"/>
            </a:pPr>
            <a:r>
              <a:rPr lang="en-US" b="1" dirty="0">
                <a:latin typeface="Calibri" panose="020F0502020204030204" pitchFamily="34" charset="0"/>
                <a:cs typeface="Calibri" panose="020F0502020204030204" pitchFamily="34" charset="0"/>
              </a:rPr>
              <a:t>Baby Navigator: </a:t>
            </a:r>
          </a:p>
          <a:p>
            <a:pPr lvl="1" indent="-381000">
              <a:spcAft>
                <a:spcPts val="1200"/>
              </a:spcAft>
              <a:buSzPct val="130000"/>
            </a:pPr>
            <a:r>
              <a:rPr lang="en-US" dirty="0">
                <a:latin typeface="Calibri" panose="020F0502020204030204" pitchFamily="34" charset="0"/>
                <a:cs typeface="Calibri" panose="020F0502020204030204" pitchFamily="34" charset="0"/>
              </a:rPr>
              <a:t>Free resource for families that are expecting all the way up to an 18-month-old. </a:t>
            </a:r>
            <a:r>
              <a:rPr lang="en-US" dirty="0">
                <a:solidFill>
                  <a:srgbClr val="000099"/>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https://babynavigator.com/why-join-for-baby-navigator/</a:t>
            </a:r>
            <a:endParaRPr lang="en-US" dirty="0">
              <a:solidFill>
                <a:srgbClr val="000099"/>
              </a:solidFill>
              <a:latin typeface="Calibri" panose="020F0502020204030204" pitchFamily="34" charset="0"/>
              <a:cs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 name="Title 1">
            <a:extLst>
              <a:ext uri="{FF2B5EF4-FFF2-40B4-BE49-F238E27FC236}">
                <a16:creationId xmlns:a16="http://schemas.microsoft.com/office/drawing/2014/main" id="{FE5F5015-FEB4-78F7-63D8-701E27ED1473}"/>
              </a:ext>
            </a:extLst>
          </p:cNvPr>
          <p:cNvSpPr>
            <a:spLocks noGrp="1"/>
          </p:cNvSpPr>
          <p:nvPr>
            <p:ph type="ctrTitle"/>
          </p:nvPr>
        </p:nvSpPr>
        <p:spPr/>
        <p:txBody>
          <a:bodyPr/>
          <a:lstStyle/>
          <a:p>
            <a:r>
              <a:rPr lang="en-US" sz="4500" b="1" dirty="0"/>
              <a:t>THANK YOU!</a:t>
            </a:r>
            <a:endParaRPr lang="en-US" dirty="0"/>
          </a:p>
        </p:txBody>
      </p:sp>
      <p:sp>
        <p:nvSpPr>
          <p:cNvPr id="203" name="Google Shape;203;g32761fef28e_3_60"/>
          <p:cNvSpPr txBox="1">
            <a:spLocks noGrp="1"/>
          </p:cNvSpPr>
          <p:nvPr>
            <p:ph type="body" idx="1"/>
          </p:nvPr>
        </p:nvSpPr>
        <p:spPr>
          <a:prstGeom prst="rect">
            <a:avLst/>
          </a:prstGeom>
        </p:spPr>
        <p:txBody>
          <a:bodyPr spcFirstLastPara="1" wrap="square" lIns="274300" tIns="45700" rIns="45700" bIns="45700" anchor="t" anchorCtr="0">
            <a:noAutofit/>
          </a:bodyPr>
          <a:lstStyle/>
          <a:p>
            <a:pPr marL="0" lvl="0" indent="0" algn="ctr" rtl="0">
              <a:spcBef>
                <a:spcPts val="600"/>
              </a:spcBef>
              <a:spcAft>
                <a:spcPts val="1200"/>
              </a:spcAft>
              <a:buNone/>
            </a:pPr>
            <a:r>
              <a:rPr lang="en-US" dirty="0"/>
              <a:t>Brandie Hain, ECSE teacher (</a:t>
            </a:r>
            <a:r>
              <a:rPr lang="en-US" u="sng" dirty="0">
                <a:solidFill>
                  <a:srgbClr val="000099"/>
                </a:solidFill>
                <a:hlinkClick r:id="rId3">
                  <a:extLst>
                    <a:ext uri="{A12FA001-AC4F-418D-AE19-62706E023703}">
                      <ahyp:hlinkClr xmlns:ahyp="http://schemas.microsoft.com/office/drawing/2018/hyperlinkcolor" val="tx"/>
                    </a:ext>
                  </a:extLst>
                </a:hlinkClick>
              </a:rPr>
              <a:t>bhain@zumbroed.org</a:t>
            </a:r>
            <a:r>
              <a:rPr lang="en-US" dirty="0"/>
              <a:t>) </a:t>
            </a:r>
            <a:endParaRPr dirty="0"/>
          </a:p>
          <a:p>
            <a:pPr marL="0" lvl="0" indent="0" algn="ctr" rtl="0">
              <a:spcBef>
                <a:spcPts val="600"/>
              </a:spcBef>
              <a:spcAft>
                <a:spcPts val="1200"/>
              </a:spcAft>
              <a:buClr>
                <a:schemeClr val="dk1"/>
              </a:buClr>
              <a:buSzPts val="2880"/>
              <a:buFont typeface="Arial"/>
              <a:buNone/>
            </a:pPr>
            <a:r>
              <a:rPr lang="en-US" dirty="0"/>
              <a:t>Lexi Knudsen, ECSE teacher (</a:t>
            </a:r>
            <a:r>
              <a:rPr lang="en-US" u="sng" dirty="0">
                <a:solidFill>
                  <a:srgbClr val="000099"/>
                </a:solidFill>
                <a:hlinkClick r:id="rId4">
                  <a:extLst>
                    <a:ext uri="{A12FA001-AC4F-418D-AE19-62706E023703}">
                      <ahyp:hlinkClr xmlns:ahyp="http://schemas.microsoft.com/office/drawing/2018/hyperlinkcolor" val="tx"/>
                    </a:ext>
                  </a:extLst>
                </a:hlinkClick>
              </a:rPr>
              <a:t>lknudsen@zumbroed.org</a:t>
            </a:r>
            <a:r>
              <a:rPr lang="en-US" dirty="0"/>
              <a:t>) </a:t>
            </a:r>
            <a:endParaRPr dirty="0"/>
          </a:p>
          <a:p>
            <a:pPr marL="0" lvl="0" indent="0" algn="ctr" rtl="0">
              <a:spcBef>
                <a:spcPts val="600"/>
              </a:spcBef>
              <a:spcAft>
                <a:spcPts val="1200"/>
              </a:spcAft>
              <a:buClr>
                <a:schemeClr val="dk1"/>
              </a:buClr>
              <a:buSzPts val="2880"/>
              <a:buFont typeface="Arial"/>
              <a:buNone/>
            </a:pPr>
            <a:r>
              <a:rPr lang="en-US" dirty="0"/>
              <a:t>Anne Mattson, Speech Language Pathologist (</a:t>
            </a:r>
            <a:r>
              <a:rPr lang="en-US" u="sng" dirty="0">
                <a:solidFill>
                  <a:srgbClr val="000099"/>
                </a:solidFill>
                <a:hlinkClick r:id="rId5">
                  <a:extLst>
                    <a:ext uri="{A12FA001-AC4F-418D-AE19-62706E023703}">
                      <ahyp:hlinkClr xmlns:ahyp="http://schemas.microsoft.com/office/drawing/2018/hyperlinkcolor" val="tx"/>
                    </a:ext>
                  </a:extLst>
                </a:hlinkClick>
              </a:rPr>
              <a:t>amattson@zumbroed.org</a:t>
            </a:r>
            <a:r>
              <a:rPr lang="en-US" dirty="0"/>
              <a:t>) </a:t>
            </a:r>
            <a:endParaRPr dirty="0"/>
          </a:p>
        </p:txBody>
      </p:sp>
      <p:pic>
        <p:nvPicPr>
          <p:cNvPr id="204" name="Google Shape;204;g32761fef28e_3_60" descr="Charting the Cs logo: Cooperation, Communication, Collaboration."/>
          <p:cNvPicPr preferRelativeResize="0"/>
          <p:nvPr/>
        </p:nvPicPr>
        <p:blipFill rotWithShape="1">
          <a:blip r:embed="rId6">
            <a:alphaModFix/>
          </a:blip>
          <a:srcRect/>
          <a:stretch/>
        </p:blipFill>
        <p:spPr>
          <a:xfrm>
            <a:off x="3847484" y="1358499"/>
            <a:ext cx="4524225" cy="9491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g32761fef28e_3_68"/>
          <p:cNvSpPr txBox="1">
            <a:spLocks noGrp="1"/>
          </p:cNvSpPr>
          <p:nvPr>
            <p:ph type="ctrTitle"/>
          </p:nvPr>
        </p:nvSpPr>
        <p:spPr>
          <a:prstGeom prst="rect">
            <a:avLst/>
          </a:prstGeom>
        </p:spPr>
        <p:txBody>
          <a:bodyPr spcFirstLastPara="1" wrap="square" lIns="0" tIns="182875" rIns="91425" bIns="45700" anchor="ctr" anchorCtr="0">
            <a:noAutofit/>
          </a:bodyPr>
          <a:lstStyle/>
          <a:p>
            <a:pPr marL="0" lvl="0" indent="0" algn="ctr" rtl="0">
              <a:spcBef>
                <a:spcPts val="0"/>
              </a:spcBef>
              <a:spcAft>
                <a:spcPts val="0"/>
              </a:spcAft>
              <a:buClr>
                <a:srgbClr val="101820"/>
              </a:buClr>
              <a:buSzPts val="3600"/>
              <a:buFont typeface="Calibri"/>
              <a:buNone/>
            </a:pPr>
            <a:r>
              <a:rPr lang="en-US" dirty="0">
                <a:solidFill>
                  <a:srgbClr val="101820"/>
                </a:solidFill>
              </a:rPr>
              <a:t>Charting the Cs Conference 2025</a:t>
            </a:r>
            <a:endParaRPr dirty="0"/>
          </a:p>
        </p:txBody>
      </p:sp>
      <p:sp>
        <p:nvSpPr>
          <p:cNvPr id="211" name="Google Shape;211;g32761fef28e_3_68"/>
          <p:cNvSpPr txBox="1">
            <a:spLocks noGrp="1"/>
          </p:cNvSpPr>
          <p:nvPr>
            <p:ph type="body" idx="1"/>
          </p:nvPr>
        </p:nvSpPr>
        <p:spPr>
          <a:prstGeom prst="rect">
            <a:avLst/>
          </a:prstGeom>
        </p:spPr>
        <p:txBody>
          <a:bodyPr spcFirstLastPara="1" wrap="square" lIns="274300" tIns="45700" rIns="45700" bIns="45700" anchor="t" anchorCtr="0">
            <a:noAutofit/>
          </a:bodyPr>
          <a:lstStyle/>
          <a:p>
            <a:pPr marL="0" lvl="0" indent="0" algn="l" rtl="0">
              <a:spcBef>
                <a:spcPts val="0"/>
              </a:spcBef>
              <a:spcAft>
                <a:spcPts val="0"/>
              </a:spcAft>
              <a:buClr>
                <a:schemeClr val="dk1"/>
              </a:buClr>
              <a:buSzPts val="2592"/>
              <a:buFont typeface="Arial"/>
              <a:buNone/>
            </a:pPr>
            <a:r>
              <a:rPr lang="en-US" dirty="0"/>
              <a:t>Statewide Professional Development to Support the Workforce and Low Incidence Disability Areas in the State of Minnesota. </a:t>
            </a:r>
            <a:endParaRPr dirty="0"/>
          </a:p>
          <a:p>
            <a:pPr marL="0" lvl="0" indent="0" algn="l" rtl="0">
              <a:spcBef>
                <a:spcPts val="600"/>
              </a:spcBef>
              <a:spcAft>
                <a:spcPts val="0"/>
              </a:spcAft>
              <a:buClr>
                <a:schemeClr val="dk1"/>
              </a:buClr>
              <a:buSzPts val="2592"/>
              <a:buFont typeface="Arial"/>
              <a:buNone/>
            </a:pPr>
            <a:r>
              <a:rPr lang="en-US" dirty="0"/>
              <a:t>This presentation is partially funded with a grant from the Minnesota Department of Education using federal funding, CFDA 84.027A, Special Education – Grants to States. </a:t>
            </a:r>
            <a:endParaRPr dirty="0"/>
          </a:p>
        </p:txBody>
      </p:sp>
      <p:pic>
        <p:nvPicPr>
          <p:cNvPr id="212" name="Google Shape;212;g32761fef28e_3_68" descr="Charting the Cs logo: Cooperation, Communication, Collaboration."/>
          <p:cNvPicPr preferRelativeResize="0"/>
          <p:nvPr/>
        </p:nvPicPr>
        <p:blipFill rotWithShape="1">
          <a:blip r:embed="rId3">
            <a:alphaModFix/>
          </a:blip>
          <a:srcRect/>
          <a:stretch/>
        </p:blipFill>
        <p:spPr>
          <a:xfrm>
            <a:off x="3757597" y="1526799"/>
            <a:ext cx="4524225" cy="9491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4"/>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lvl="0" algn="ctr">
              <a:buSzPts val="3600"/>
            </a:pPr>
            <a:r>
              <a:rPr lang="en-US" dirty="0"/>
              <a:t>What is Autism Navigator?</a:t>
            </a:r>
            <a:endParaRPr dirty="0"/>
          </a:p>
        </p:txBody>
      </p:sp>
      <p:sp>
        <p:nvSpPr>
          <p:cNvPr id="88" name="Google Shape;88;p4"/>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0" lvl="0" indent="0" algn="l" rtl="0">
              <a:spcBef>
                <a:spcPts val="0"/>
              </a:spcBef>
              <a:spcAft>
                <a:spcPts val="0"/>
              </a:spcAft>
              <a:buNone/>
            </a:pPr>
            <a:r>
              <a:rPr lang="en-US" dirty="0">
                <a:highlight>
                  <a:schemeClr val="lt1"/>
                </a:highlight>
                <a:latin typeface="Calibri" panose="020F0502020204030204" pitchFamily="34" charset="0"/>
                <a:ea typeface="Calibri" panose="020F0502020204030204" pitchFamily="34" charset="0"/>
                <a:cs typeface="Calibri" panose="020F0502020204030204" pitchFamily="34" charset="0"/>
                <a:sym typeface="Times New Roman"/>
              </a:rPr>
              <a:t>Autism Navigator is a web-based instructional program developed by the Florida State University Autism Institute to increase the capacity of primary care, early intervention, and other service providers, as well as families, to better serve young children with or at risk for autism spectrum disorder (ASD).</a:t>
            </a:r>
            <a:endParaRPr dirty="0">
              <a:highlight>
                <a:schemeClr val="lt1"/>
              </a:highlight>
              <a:latin typeface="Calibri" panose="020F0502020204030204" pitchFamily="34" charset="0"/>
              <a:ea typeface="Calibri" panose="020F0502020204030204" pitchFamily="34" charset="0"/>
              <a:cs typeface="Calibri" panose="020F0502020204030204" pitchFamily="34" charset="0"/>
              <a:sym typeface="Times New Roman"/>
            </a:endParaRPr>
          </a:p>
          <a:p>
            <a:pPr marL="457200" lvl="0" indent="0" algn="l" rtl="0">
              <a:spcBef>
                <a:spcPts val="0"/>
              </a:spcBef>
              <a:spcAft>
                <a:spcPts val="0"/>
              </a:spcAft>
              <a:buNone/>
            </a:pPr>
            <a:endParaRPr dirty="0">
              <a:highlight>
                <a:schemeClr val="lt1"/>
              </a:highlight>
              <a:latin typeface="Calibri" panose="020F0502020204030204" pitchFamily="34" charset="0"/>
              <a:ea typeface="Calibri" panose="020F0502020204030204" pitchFamily="34" charset="0"/>
              <a:cs typeface="Calibri" panose="020F0502020204030204" pitchFamily="34" charset="0"/>
              <a:sym typeface="Times New Roman"/>
            </a:endParaRPr>
          </a:p>
          <a:p>
            <a:pPr marL="457200" lvl="0" indent="-393192" algn="l" rtl="0">
              <a:spcBef>
                <a:spcPts val="0"/>
              </a:spcBef>
              <a:spcAft>
                <a:spcPts val="0"/>
              </a:spcAft>
              <a:buSzPts val="2592"/>
              <a:buChar char="●"/>
            </a:pPr>
            <a:r>
              <a:rPr lang="en-US" dirty="0">
                <a:highlight>
                  <a:schemeClr val="lt1"/>
                </a:highlight>
                <a:latin typeface="Calibri" panose="020F0502020204030204" pitchFamily="34" charset="0"/>
                <a:ea typeface="Calibri" panose="020F0502020204030204" pitchFamily="34" charset="0"/>
                <a:cs typeface="Calibri" panose="020F0502020204030204" pitchFamily="34" charset="0"/>
                <a:sym typeface="Times New Roman"/>
              </a:rPr>
              <a:t>Collection of online resources and tools</a:t>
            </a:r>
            <a:endParaRPr dirty="0">
              <a:latin typeface="Calibri" panose="020F0502020204030204" pitchFamily="34" charset="0"/>
              <a:ea typeface="Calibri" panose="020F0502020204030204" pitchFamily="34" charset="0"/>
              <a:cs typeface="Calibri" panose="020F0502020204030204" pitchFamily="34" charset="0"/>
            </a:endParaRPr>
          </a:p>
          <a:p>
            <a:pPr marL="457200" lvl="0" indent="-393192" algn="l" rtl="0">
              <a:spcBef>
                <a:spcPts val="0"/>
              </a:spcBef>
              <a:spcAft>
                <a:spcPts val="0"/>
              </a:spcAft>
              <a:buSzPts val="2592"/>
              <a:buChar char="●"/>
            </a:pPr>
            <a:r>
              <a:rPr lang="en-US" dirty="0">
                <a:highlight>
                  <a:schemeClr val="lt1"/>
                </a:highlight>
                <a:latin typeface="Calibri" panose="020F0502020204030204" pitchFamily="34" charset="0"/>
                <a:ea typeface="Calibri" panose="020F0502020204030204" pitchFamily="34" charset="0"/>
                <a:cs typeface="Calibri" panose="020F0502020204030204" pitchFamily="34" charset="0"/>
                <a:sym typeface="Times New Roman"/>
              </a:rPr>
              <a:t>The courses are separated based on service delivery, ages and settings. </a:t>
            </a:r>
            <a:endParaRPr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2" name="Title 1">
            <a:extLst>
              <a:ext uri="{FF2B5EF4-FFF2-40B4-BE49-F238E27FC236}">
                <a16:creationId xmlns:a16="http://schemas.microsoft.com/office/drawing/2014/main" id="{AF49E0DD-F533-AB6E-899B-78F84E73CBA0}"/>
              </a:ext>
            </a:extLst>
          </p:cNvPr>
          <p:cNvSpPr>
            <a:spLocks noGrp="1"/>
          </p:cNvSpPr>
          <p:nvPr>
            <p:ph type="title"/>
          </p:nvPr>
        </p:nvSpPr>
        <p:spPr/>
        <p:txBody>
          <a:bodyPr/>
          <a:lstStyle/>
          <a:p>
            <a:pPr algn="ctr"/>
            <a:r>
              <a:rPr lang="en-US" sz="3600" dirty="0"/>
              <a:t>What is Best Practice in Early Intervention</a:t>
            </a:r>
            <a:endParaRPr lang="en-US" dirty="0"/>
          </a:p>
        </p:txBody>
      </p:sp>
      <p:sp>
        <p:nvSpPr>
          <p:cNvPr id="4" name="Text Placeholder 3">
            <a:extLst>
              <a:ext uri="{FF2B5EF4-FFF2-40B4-BE49-F238E27FC236}">
                <a16:creationId xmlns:a16="http://schemas.microsoft.com/office/drawing/2014/main" id="{CEAD1727-5AEF-35F3-0DB9-40B5728C838B}"/>
              </a:ext>
            </a:extLst>
          </p:cNvPr>
          <p:cNvSpPr>
            <a:spLocks noGrp="1"/>
          </p:cNvSpPr>
          <p:nvPr>
            <p:ph type="body" idx="1"/>
          </p:nvPr>
        </p:nvSpPr>
        <p:spPr/>
        <p:txBody>
          <a:bodyPr/>
          <a:lstStyle/>
          <a:p>
            <a:pPr marL="0" lvl="0" indent="0" algn="l" rtl="0">
              <a:spcBef>
                <a:spcPts val="0"/>
              </a:spcBef>
              <a:spcAft>
                <a:spcPts val="0"/>
              </a:spcAft>
              <a:buNone/>
            </a:pPr>
            <a:r>
              <a:rPr lang="en-US" sz="2400" dirty="0">
                <a:solidFill>
                  <a:schemeClr val="dk1"/>
                </a:solidFill>
                <a:latin typeface="Calibri"/>
                <a:ea typeface="Calibri"/>
                <a:cs typeface="Calibri"/>
                <a:sym typeface="Calibri"/>
              </a:rPr>
              <a:t>We know that </a:t>
            </a:r>
            <a:r>
              <a:rPr lang="en-US" sz="2400" b="1" dirty="0">
                <a:solidFill>
                  <a:schemeClr val="dk1"/>
                </a:solidFill>
                <a:latin typeface="Calibri"/>
                <a:ea typeface="Calibri"/>
                <a:cs typeface="Calibri"/>
                <a:sym typeface="Calibri"/>
              </a:rPr>
              <a:t>best practice </a:t>
            </a:r>
            <a:r>
              <a:rPr lang="en-US" sz="2400" dirty="0">
                <a:solidFill>
                  <a:schemeClr val="dk1"/>
                </a:solidFill>
                <a:latin typeface="Calibri"/>
                <a:ea typeface="Calibri"/>
                <a:cs typeface="Calibri"/>
                <a:sym typeface="Calibri"/>
              </a:rPr>
              <a:t>in Early Intervention is the coaching model also known as the Evidence-based Quality Intervention Practices (EQIP) Coaching Model</a:t>
            </a:r>
          </a:p>
          <a:p>
            <a:pPr marL="0" lvl="0" indent="0" algn="l" rtl="0">
              <a:spcBef>
                <a:spcPts val="0"/>
              </a:spcBef>
              <a:spcAft>
                <a:spcPts val="0"/>
              </a:spcAft>
              <a:buNone/>
            </a:pPr>
            <a:endParaRPr lang="en-US" sz="2400" dirty="0">
              <a:solidFill>
                <a:schemeClr val="dk1"/>
              </a:solidFill>
              <a:latin typeface="Calibri"/>
              <a:ea typeface="Calibri"/>
              <a:cs typeface="Calibri"/>
              <a:sym typeface="Calibri"/>
            </a:endParaRPr>
          </a:p>
          <a:p>
            <a:pPr marL="0" lvl="0" indent="0" algn="l" rtl="0">
              <a:spcBef>
                <a:spcPts val="0"/>
              </a:spcBef>
              <a:spcAft>
                <a:spcPts val="0"/>
              </a:spcAft>
              <a:buNone/>
            </a:pPr>
            <a:r>
              <a:rPr lang="en-US" sz="2400" dirty="0">
                <a:solidFill>
                  <a:schemeClr val="dk1"/>
                </a:solidFill>
                <a:latin typeface="Calibri"/>
                <a:ea typeface="Calibri"/>
                <a:cs typeface="Calibri"/>
                <a:sym typeface="Calibri"/>
              </a:rPr>
              <a:t>Why Autism Navigator?</a:t>
            </a:r>
          </a:p>
          <a:p>
            <a:pPr marL="1371600" lvl="0" indent="-393192" algn="l" rtl="0">
              <a:spcBef>
                <a:spcPts val="0"/>
              </a:spcBef>
              <a:spcAft>
                <a:spcPts val="0"/>
              </a:spcAft>
              <a:buClr>
                <a:srgbClr val="003399"/>
              </a:buClr>
              <a:buSzPts val="2592"/>
              <a:buChar char="●"/>
            </a:pPr>
            <a:r>
              <a:rPr lang="en-US" sz="2400" dirty="0">
                <a:solidFill>
                  <a:schemeClr val="dk1"/>
                </a:solidFill>
                <a:latin typeface="Calibri"/>
                <a:ea typeface="Calibri"/>
                <a:cs typeface="Calibri"/>
                <a:sym typeface="Calibri"/>
              </a:rPr>
              <a:t>Evidence-based </a:t>
            </a:r>
          </a:p>
          <a:p>
            <a:pPr marL="1371600" lvl="0" indent="-393192" algn="l" rtl="0">
              <a:spcBef>
                <a:spcPts val="0"/>
              </a:spcBef>
              <a:spcAft>
                <a:spcPts val="0"/>
              </a:spcAft>
              <a:buClr>
                <a:srgbClr val="003399"/>
              </a:buClr>
              <a:buSzPts val="2592"/>
              <a:buChar char="●"/>
            </a:pPr>
            <a:r>
              <a:rPr lang="en-US" sz="2400" dirty="0">
                <a:solidFill>
                  <a:schemeClr val="dk1"/>
                </a:solidFill>
                <a:latin typeface="Calibri"/>
                <a:ea typeface="Calibri"/>
                <a:cs typeface="Calibri"/>
                <a:sym typeface="Calibri"/>
              </a:rPr>
              <a:t>Builds professionals’ capacity in Autism Spectrum Disorder and their ability to help families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g32310ccfb34_0_19"/>
          <p:cNvSpPr txBox="1">
            <a:spLocks noGrp="1"/>
          </p:cNvSpPr>
          <p:nvPr>
            <p:ph type="title"/>
          </p:nvPr>
        </p:nvSpPr>
        <p:spPr>
          <a:xfrm>
            <a:off x="612489" y="1170638"/>
            <a:ext cx="10979100" cy="1153500"/>
          </a:xfrm>
          <a:prstGeom prst="rect">
            <a:avLst/>
          </a:prstGeom>
        </p:spPr>
        <p:txBody>
          <a:bodyPr spcFirstLastPara="1" wrap="square" lIns="0" tIns="182875" rIns="91425" bIns="45700" anchor="ctr" anchorCtr="0">
            <a:noAutofit/>
          </a:bodyPr>
          <a:lstStyle/>
          <a:p>
            <a:pPr marL="0" lvl="0" indent="0" algn="ctr" rtl="0">
              <a:spcBef>
                <a:spcPts val="0"/>
              </a:spcBef>
              <a:spcAft>
                <a:spcPts val="0"/>
              </a:spcAft>
              <a:buNone/>
            </a:pPr>
            <a:r>
              <a:rPr lang="en-US" dirty="0"/>
              <a:t>Let's Break it Down:</a:t>
            </a:r>
            <a:endParaRPr dirty="0"/>
          </a:p>
        </p:txBody>
      </p:sp>
      <p:sp>
        <p:nvSpPr>
          <p:cNvPr id="103" name="Google Shape;103;g32310ccfb34_0_19"/>
          <p:cNvSpPr txBox="1">
            <a:spLocks noGrp="1"/>
          </p:cNvSpPr>
          <p:nvPr>
            <p:ph type="body" idx="1"/>
          </p:nvPr>
        </p:nvSpPr>
        <p:spPr>
          <a:xfrm>
            <a:off x="612488" y="2421566"/>
            <a:ext cx="10979100" cy="3903000"/>
          </a:xfrm>
          <a:prstGeom prst="rect">
            <a:avLst/>
          </a:prstGeom>
        </p:spPr>
        <p:txBody>
          <a:bodyPr spcFirstLastPara="1" wrap="square" lIns="274300" tIns="45700" rIns="45700" bIns="45700" anchor="t" anchorCtr="0">
            <a:noAutofit/>
          </a:bodyPr>
          <a:lstStyle/>
          <a:p>
            <a:pPr marL="0" lvl="0" indent="0" algn="l" rtl="0">
              <a:spcBef>
                <a:spcPts val="0"/>
              </a:spcBef>
              <a:spcAft>
                <a:spcPts val="0"/>
              </a:spcAft>
              <a:buNone/>
            </a:pPr>
            <a:r>
              <a:rPr lang="en-US" dirty="0"/>
              <a:t>Service Delivery: </a:t>
            </a:r>
            <a:endParaRPr dirty="0"/>
          </a:p>
          <a:p>
            <a:pPr marL="0" lvl="0" indent="0" algn="l" rtl="0">
              <a:spcBef>
                <a:spcPts val="600"/>
              </a:spcBef>
              <a:spcAft>
                <a:spcPts val="0"/>
              </a:spcAft>
              <a:buNone/>
            </a:pPr>
            <a:endParaRPr dirty="0"/>
          </a:p>
          <a:p>
            <a:pPr marL="914400" lvl="0" indent="-393192" algn="l" rtl="0">
              <a:spcBef>
                <a:spcPts val="600"/>
              </a:spcBef>
              <a:spcAft>
                <a:spcPts val="0"/>
              </a:spcAft>
              <a:buSzPts val="2592"/>
              <a:buChar char="●"/>
            </a:pPr>
            <a:r>
              <a:rPr lang="en-US" dirty="0"/>
              <a:t>Coaching </a:t>
            </a:r>
            <a:endParaRPr dirty="0"/>
          </a:p>
          <a:p>
            <a:pPr marL="914400" lvl="0" indent="-393192" algn="l" rtl="0">
              <a:spcBef>
                <a:spcPts val="0"/>
              </a:spcBef>
              <a:spcAft>
                <a:spcPts val="0"/>
              </a:spcAft>
              <a:buSzPts val="2592"/>
              <a:buChar char="●"/>
            </a:pPr>
            <a:r>
              <a:rPr lang="en-US" dirty="0"/>
              <a:t>Variety of providers based on need</a:t>
            </a:r>
            <a:endParaRPr dirty="0"/>
          </a:p>
          <a:p>
            <a:pPr marL="914400" lvl="0" indent="-393192" algn="l" rtl="0">
              <a:spcBef>
                <a:spcPts val="0"/>
              </a:spcBef>
              <a:spcAft>
                <a:spcPts val="0"/>
              </a:spcAft>
              <a:buSzPts val="2592"/>
              <a:buChar char="●"/>
            </a:pPr>
            <a:r>
              <a:rPr lang="en-US" dirty="0"/>
              <a:t>Observation, support</a:t>
            </a:r>
            <a:endParaRPr dirty="0"/>
          </a:p>
          <a:p>
            <a:pPr marL="914400" lvl="0" indent="-393192" algn="l" rtl="0">
              <a:spcBef>
                <a:spcPts val="0"/>
              </a:spcBef>
              <a:spcAft>
                <a:spcPts val="0"/>
              </a:spcAft>
              <a:buSzPts val="2592"/>
              <a:buChar char="●"/>
            </a:pPr>
            <a:r>
              <a:rPr lang="en-US" dirty="0"/>
              <a:t>Home-based/daycare, natural environments in the community</a:t>
            </a:r>
            <a:endParaRPr dirty="0"/>
          </a:p>
          <a:p>
            <a:pPr marL="914400" lvl="0" indent="-393192" algn="l" rtl="0">
              <a:spcBef>
                <a:spcPts val="0"/>
              </a:spcBef>
              <a:spcAft>
                <a:spcPts val="0"/>
              </a:spcAft>
              <a:buSzPts val="2592"/>
              <a:buChar char="●"/>
            </a:pPr>
            <a:r>
              <a:rPr lang="en-US" dirty="0"/>
              <a:t>Routines, activities, interests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2" name="Title 1">
            <a:extLst>
              <a:ext uri="{FF2B5EF4-FFF2-40B4-BE49-F238E27FC236}">
                <a16:creationId xmlns:a16="http://schemas.microsoft.com/office/drawing/2014/main" id="{D68EFD2C-A844-A24D-0FCB-6B3084B6B7F3}"/>
              </a:ext>
            </a:extLst>
          </p:cNvPr>
          <p:cNvSpPr>
            <a:spLocks noGrp="1"/>
          </p:cNvSpPr>
          <p:nvPr>
            <p:ph type="title"/>
          </p:nvPr>
        </p:nvSpPr>
        <p:spPr/>
        <p:txBody>
          <a:bodyPr/>
          <a:lstStyle/>
          <a:p>
            <a:pPr algn="ctr"/>
            <a:r>
              <a:rPr lang="en-US" dirty="0"/>
              <a:t>Autism Navigator for Early Intervention Providers: KNOWLEDGE &amp; SKILLS</a:t>
            </a:r>
          </a:p>
        </p:txBody>
      </p:sp>
      <p:sp>
        <p:nvSpPr>
          <p:cNvPr id="110" name="Google Shape;110;g32310ccfb34_0_13"/>
          <p:cNvSpPr txBox="1">
            <a:spLocks noGrp="1"/>
          </p:cNvSpPr>
          <p:nvPr>
            <p:ph type="body" idx="1"/>
          </p:nvPr>
        </p:nvSpPr>
        <p:spPr>
          <a:xfrm>
            <a:off x="609599" y="2407674"/>
            <a:ext cx="5681663" cy="3840726"/>
          </a:xfrm>
          <a:prstGeom prst="rect">
            <a:avLst/>
          </a:prstGeom>
        </p:spPr>
        <p:txBody>
          <a:bodyPr spcFirstLastPara="1" wrap="square" lIns="274300" tIns="45700" rIns="45700" bIns="45700" anchor="t" anchorCtr="0">
            <a:noAutofit/>
          </a:bodyPr>
          <a:lstStyle/>
          <a:p>
            <a:pPr marL="0" lvl="0" indent="0">
              <a:lnSpc>
                <a:spcPct val="115000"/>
              </a:lnSpc>
              <a:buClr>
                <a:schemeClr val="dk1"/>
              </a:buClr>
              <a:buSzPts val="1100"/>
              <a:buNone/>
            </a:pPr>
            <a:r>
              <a:rPr lang="en-US" u="sng" dirty="0">
                <a:solidFill>
                  <a:srgbClr val="000099"/>
                </a:solidFill>
                <a:highlight>
                  <a:srgbClr val="FFFFFF"/>
                </a:highlight>
                <a:latin typeface="Calibri" panose="020F0502020204030204" pitchFamily="34" charset="0"/>
                <a:ea typeface="Arial"/>
                <a:cs typeface="Calibri" panose="020F0502020204030204" pitchFamily="34" charset="0"/>
                <a:sym typeface="Arial"/>
                <a:hlinkClick r:id="rId3">
                  <a:extLst>
                    <a:ext uri="{A12FA001-AC4F-418D-AE19-62706E023703}">
                      <ahyp:hlinkClr xmlns:ahyp="http://schemas.microsoft.com/office/drawing/2018/hyperlinkcolor" val="tx"/>
                    </a:ext>
                  </a:extLst>
                </a:hlinkClick>
              </a:rPr>
              <a:t>Autism Navigator for Early Intervention Providers: Knowledge &amp; Skills</a:t>
            </a:r>
            <a:r>
              <a:rPr lang="en-US" u="sng" dirty="0">
                <a:solidFill>
                  <a:srgbClr val="000099"/>
                </a:solidFill>
                <a:highlight>
                  <a:srgbClr val="FFFFFF"/>
                </a:highlight>
                <a:latin typeface="Calibri" panose="020F0502020204030204" pitchFamily="34" charset="0"/>
                <a:ea typeface="Arial"/>
                <a:cs typeface="Calibri" panose="020F0502020204030204" pitchFamily="34" charset="0"/>
                <a:sym typeface="Arial"/>
              </a:rPr>
              <a:t>  enrollment </a:t>
            </a:r>
          </a:p>
          <a:p>
            <a:pPr marL="0" lvl="0" indent="0">
              <a:lnSpc>
                <a:spcPct val="115000"/>
              </a:lnSpc>
              <a:buClr>
                <a:schemeClr val="dk1"/>
              </a:buClr>
              <a:buSzPts val="1100"/>
              <a:buNone/>
            </a:pPr>
            <a:r>
              <a:rPr lang="en-US" dirty="0">
                <a:latin typeface="Calibri" panose="020F0502020204030204" pitchFamily="34" charset="0"/>
                <a:ea typeface="Arial"/>
                <a:cs typeface="Calibri" panose="020F0502020204030204" pitchFamily="34" charset="0"/>
                <a:sym typeface="Arial"/>
              </a:rPr>
              <a:t>Autism Navigator for Early Intervention Providers</a:t>
            </a:r>
            <a:endParaRPr lang="en-US" dirty="0">
              <a:solidFill>
                <a:srgbClr val="000000"/>
              </a:solidFill>
            </a:endParaRPr>
          </a:p>
          <a:p>
            <a:pPr marL="584200" lvl="0" indent="-342900">
              <a:spcBef>
                <a:spcPts val="600"/>
              </a:spcBef>
              <a:buFontTx/>
              <a:buChar char="-"/>
            </a:pPr>
            <a:r>
              <a:rPr lang="en-US" dirty="0">
                <a:latin typeface="Calibri" panose="020F0502020204030204" pitchFamily="34" charset="0"/>
                <a:ea typeface="Arial"/>
                <a:cs typeface="Calibri" panose="020F0502020204030204" pitchFamily="34" charset="0"/>
                <a:sym typeface="Arial"/>
              </a:rPr>
              <a:t>Pilot program through the Minnesota Department of Education</a:t>
            </a:r>
          </a:p>
          <a:p>
            <a:pPr marL="584200" lvl="0" indent="-342900">
              <a:spcBef>
                <a:spcPts val="600"/>
              </a:spcBef>
              <a:buFontTx/>
              <a:buChar char="-"/>
            </a:pPr>
            <a:r>
              <a:rPr lang="en-US" dirty="0">
                <a:latin typeface="Calibri" panose="020F0502020204030204" pitchFamily="34" charset="0"/>
                <a:ea typeface="Arial"/>
                <a:cs typeface="Calibri" panose="020F0502020204030204" pitchFamily="34" charset="0"/>
                <a:sym typeface="Arial"/>
              </a:rPr>
              <a:t>14 Zumbro Education District (ZED) providers participating</a:t>
            </a:r>
          </a:p>
          <a:p>
            <a:pPr marL="584200" lvl="0" indent="-342900">
              <a:spcBef>
                <a:spcPts val="600"/>
              </a:spcBef>
              <a:buFontTx/>
              <a:buChar char="-"/>
            </a:pPr>
            <a:r>
              <a:rPr lang="en-US" dirty="0">
                <a:latin typeface="Calibri" panose="020F0502020204030204" pitchFamily="34" charset="0"/>
                <a:ea typeface="Arial"/>
                <a:cs typeface="Calibri" panose="020F0502020204030204" pitchFamily="34" charset="0"/>
                <a:sym typeface="Arial"/>
              </a:rPr>
              <a:t>5 units, total of 30 hours of study</a:t>
            </a:r>
            <a:endParaRPr dirty="0">
              <a:latin typeface="Calibri" panose="020F0502020204030204" pitchFamily="34" charset="0"/>
              <a:ea typeface="Arial"/>
              <a:cs typeface="Calibri" panose="020F0502020204030204" pitchFamily="34" charset="0"/>
              <a:sym typeface="Arial"/>
            </a:endParaRPr>
          </a:p>
        </p:txBody>
      </p:sp>
      <p:sp>
        <p:nvSpPr>
          <p:cNvPr id="3" name="Text Placeholder 2">
            <a:extLst>
              <a:ext uri="{FF2B5EF4-FFF2-40B4-BE49-F238E27FC236}">
                <a16:creationId xmlns:a16="http://schemas.microsoft.com/office/drawing/2014/main" id="{481E27FF-5AC9-98B5-43EB-82764E084B9A}"/>
              </a:ext>
            </a:extLst>
          </p:cNvPr>
          <p:cNvSpPr>
            <a:spLocks noGrp="1"/>
          </p:cNvSpPr>
          <p:nvPr>
            <p:ph type="body" idx="2"/>
          </p:nvPr>
        </p:nvSpPr>
        <p:spPr/>
        <p:txBody>
          <a:bodyPr/>
          <a:lstStyle/>
          <a:p>
            <a:pPr marL="0" lvl="0" indent="0">
              <a:lnSpc>
                <a:spcPct val="115000"/>
              </a:lnSpc>
              <a:spcAft>
                <a:spcPts val="600"/>
              </a:spcAft>
              <a:buClr>
                <a:schemeClr val="dk1"/>
              </a:buClr>
              <a:buSzPts val="1100"/>
              <a:buNone/>
            </a:pPr>
            <a:r>
              <a:rPr lang="en-US" dirty="0">
                <a:latin typeface="Calibri" panose="020F0502020204030204" pitchFamily="34" charset="0"/>
                <a:ea typeface="Arial"/>
                <a:cs typeface="Calibri" panose="020F0502020204030204" pitchFamily="34" charset="0"/>
                <a:sym typeface="Arial"/>
              </a:rPr>
              <a:t>Unit 1: Improving Early Detection</a:t>
            </a:r>
          </a:p>
          <a:p>
            <a:pPr marL="0" lvl="0" indent="0">
              <a:lnSpc>
                <a:spcPct val="115000"/>
              </a:lnSpc>
              <a:spcAft>
                <a:spcPts val="600"/>
              </a:spcAft>
              <a:buClr>
                <a:schemeClr val="dk1"/>
              </a:buClr>
              <a:buSzPts val="1100"/>
              <a:buNone/>
            </a:pPr>
            <a:r>
              <a:rPr lang="en-US" dirty="0">
                <a:latin typeface="Calibri" panose="020F0502020204030204" pitchFamily="34" charset="0"/>
                <a:ea typeface="Arial"/>
                <a:cs typeface="Calibri" panose="020F0502020204030204" pitchFamily="34" charset="0"/>
                <a:sym typeface="Arial"/>
              </a:rPr>
              <a:t>Unit 2: Collaborating with Families</a:t>
            </a:r>
          </a:p>
          <a:p>
            <a:pPr marL="0" lvl="0" indent="0">
              <a:lnSpc>
                <a:spcPct val="115000"/>
              </a:lnSpc>
              <a:spcAft>
                <a:spcPts val="600"/>
              </a:spcAft>
              <a:buClr>
                <a:schemeClr val="dk1"/>
              </a:buClr>
              <a:buSzPts val="1100"/>
              <a:buNone/>
            </a:pPr>
            <a:r>
              <a:rPr lang="en-US" dirty="0">
                <a:latin typeface="Calibri" panose="020F0502020204030204" pitchFamily="34" charset="0"/>
                <a:ea typeface="Arial"/>
                <a:cs typeface="Calibri" panose="020F0502020204030204" pitchFamily="34" charset="0"/>
                <a:sym typeface="Arial"/>
              </a:rPr>
              <a:t>Unit 3: Developmental Perspectives</a:t>
            </a:r>
          </a:p>
          <a:p>
            <a:pPr marL="0" lvl="0" indent="0">
              <a:lnSpc>
                <a:spcPct val="115000"/>
              </a:lnSpc>
              <a:spcAft>
                <a:spcPts val="600"/>
              </a:spcAft>
              <a:buClr>
                <a:schemeClr val="dk1"/>
              </a:buClr>
              <a:buSzPts val="1100"/>
              <a:buNone/>
            </a:pPr>
            <a:r>
              <a:rPr lang="en-US" dirty="0">
                <a:latin typeface="Calibri" panose="020F0502020204030204" pitchFamily="34" charset="0"/>
                <a:ea typeface="Arial"/>
                <a:cs typeface="Calibri" panose="020F0502020204030204" pitchFamily="34" charset="0"/>
                <a:sym typeface="Arial"/>
              </a:rPr>
              <a:t>Unit 4: Evidenced-Based Intervention Strategies</a:t>
            </a:r>
          </a:p>
          <a:p>
            <a:pPr marL="0" lvl="0" indent="0">
              <a:lnSpc>
                <a:spcPct val="115000"/>
              </a:lnSpc>
              <a:spcAft>
                <a:spcPts val="600"/>
              </a:spcAft>
              <a:buClr>
                <a:schemeClr val="dk1"/>
              </a:buClr>
              <a:buSzPts val="1100"/>
              <a:buNone/>
            </a:pPr>
            <a:r>
              <a:rPr lang="en-US" dirty="0">
                <a:latin typeface="Calibri" panose="020F0502020204030204" pitchFamily="34" charset="0"/>
                <a:ea typeface="Arial"/>
                <a:cs typeface="Calibri" panose="020F0502020204030204" pitchFamily="34" charset="0"/>
                <a:sym typeface="Arial"/>
              </a:rPr>
              <a:t>Unit 5: Addressing Challenging Behaviors  </a:t>
            </a:r>
            <a:endParaRPr lang="en-US" dirty="0">
              <a:latin typeface="Calibri" panose="020F050202020403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5"/>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marL="0" lvl="0" indent="0" rtl="0">
              <a:lnSpc>
                <a:spcPct val="80000"/>
              </a:lnSpc>
              <a:spcBef>
                <a:spcPts val="0"/>
              </a:spcBef>
              <a:spcAft>
                <a:spcPts val="0"/>
              </a:spcAft>
              <a:buClr>
                <a:srgbClr val="0C0C0C"/>
              </a:buClr>
              <a:buSzPts val="3600"/>
              <a:buFont typeface="Calibri"/>
              <a:buNone/>
            </a:pPr>
            <a:r>
              <a:rPr lang="en-US" dirty="0"/>
              <a:t>Real-Life Application of the Course: </a:t>
            </a:r>
            <a:endParaRPr dirty="0"/>
          </a:p>
        </p:txBody>
      </p:sp>
      <p:sp>
        <p:nvSpPr>
          <p:cNvPr id="116" name="Google Shape;116;p5"/>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463550" lvl="0" indent="-392113">
              <a:spcBef>
                <a:spcPts val="600"/>
              </a:spcBef>
              <a:buFont typeface="Arial"/>
              <a:buChar char="●"/>
            </a:pPr>
            <a:r>
              <a:rPr lang="en-US" dirty="0"/>
              <a:t>Self-Study</a:t>
            </a:r>
          </a:p>
          <a:p>
            <a:pPr marL="463550" lvl="0" indent="-392113">
              <a:spcBef>
                <a:spcPts val="600"/>
              </a:spcBef>
              <a:buFont typeface="Arial"/>
              <a:buChar char="●"/>
            </a:pPr>
            <a:r>
              <a:rPr lang="en-US" dirty="0"/>
              <a:t>Partner with co-worker</a:t>
            </a:r>
          </a:p>
          <a:p>
            <a:pPr marL="463550" lvl="0" indent="-392113">
              <a:spcBef>
                <a:spcPts val="600"/>
              </a:spcBef>
              <a:buFont typeface="Arial"/>
              <a:buChar char="●"/>
            </a:pPr>
            <a:r>
              <a:rPr lang="en-US" dirty="0"/>
              <a:t>Constant conversation in workspace</a:t>
            </a:r>
          </a:p>
          <a:p>
            <a:pPr marL="463550" lvl="0" indent="-392113">
              <a:spcBef>
                <a:spcPts val="600"/>
              </a:spcBef>
              <a:buFont typeface="Arial"/>
              <a:buChar char="●"/>
            </a:pPr>
            <a:r>
              <a:rPr lang="en-US" dirty="0"/>
              <a:t>Meet as a larger group for questions, feedback, reflection, and real-life application</a:t>
            </a:r>
          </a:p>
          <a:p>
            <a:pPr marL="463550" lvl="0" indent="-392113">
              <a:spcBef>
                <a:spcPts val="600"/>
              </a:spcBef>
              <a:buFont typeface="Arial"/>
              <a:buChar char="●"/>
            </a:pPr>
            <a:r>
              <a:rPr lang="en-US" dirty="0"/>
              <a:t>Meet quarterly with researchers from the University of Florida</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2" name="Title 1">
            <a:extLst>
              <a:ext uri="{FF2B5EF4-FFF2-40B4-BE49-F238E27FC236}">
                <a16:creationId xmlns:a16="http://schemas.microsoft.com/office/drawing/2014/main" id="{7F3E3015-67E4-7595-CDAB-68AA326DED5C}"/>
              </a:ext>
            </a:extLst>
          </p:cNvPr>
          <p:cNvSpPr>
            <a:spLocks noGrp="1"/>
          </p:cNvSpPr>
          <p:nvPr>
            <p:ph type="title"/>
          </p:nvPr>
        </p:nvSpPr>
        <p:spPr/>
        <p:txBody>
          <a:bodyPr/>
          <a:lstStyle/>
          <a:p>
            <a:pPr algn="ctr"/>
            <a:r>
              <a:rPr lang="en-US" dirty="0"/>
              <a:t>Unit 1: Improving Early Detection</a:t>
            </a:r>
          </a:p>
        </p:txBody>
      </p:sp>
      <p:sp>
        <p:nvSpPr>
          <p:cNvPr id="121" name="Google Shape;121;p7"/>
          <p:cNvSpPr txBox="1">
            <a:spLocks noGrp="1"/>
          </p:cNvSpPr>
          <p:nvPr>
            <p:ph type="body" idx="1"/>
          </p:nvPr>
        </p:nvSpPr>
        <p:spPr>
          <a:prstGeom prst="rect">
            <a:avLst/>
          </a:prstGeom>
          <a:noFill/>
          <a:ln>
            <a:noFill/>
          </a:ln>
        </p:spPr>
        <p:txBody>
          <a:bodyPr spcFirstLastPara="1" wrap="square" lIns="274300" tIns="45700" rIns="45700" bIns="45700" anchor="t" anchorCtr="0">
            <a:noAutofit/>
          </a:bodyPr>
          <a:lstStyle/>
          <a:p>
            <a:pPr marL="0" lvl="0" indent="0">
              <a:lnSpc>
                <a:spcPct val="100000"/>
              </a:lnSpc>
              <a:spcBef>
                <a:spcPts val="600"/>
              </a:spcBef>
            </a:pPr>
            <a:r>
              <a:rPr lang="en-US" dirty="0"/>
              <a:t>Why early detection is important</a:t>
            </a:r>
            <a:endParaRPr dirty="0"/>
          </a:p>
        </p:txBody>
      </p:sp>
      <p:sp>
        <p:nvSpPr>
          <p:cNvPr id="122" name="Google Shape;122;p7"/>
          <p:cNvSpPr txBox="1">
            <a:spLocks noGrp="1"/>
          </p:cNvSpPr>
          <p:nvPr>
            <p:ph type="body" idx="2"/>
          </p:nvPr>
        </p:nvSpPr>
        <p:spPr>
          <a:xfrm>
            <a:off x="876300" y="2740488"/>
            <a:ext cx="5024628" cy="1153461"/>
          </a:xfrm>
          <a:prstGeom prst="rect">
            <a:avLst/>
          </a:prstGeom>
          <a:noFill/>
          <a:ln>
            <a:noFill/>
          </a:ln>
        </p:spPr>
        <p:txBody>
          <a:bodyPr spcFirstLastPara="1" wrap="square" lIns="274300" tIns="45700" rIns="45700" bIns="45700" anchor="t" anchorCtr="0">
            <a:noAutofit/>
          </a:bodyPr>
          <a:lstStyle/>
          <a:p>
            <a:pPr marL="0" lvl="0" indent="0">
              <a:buNone/>
            </a:pPr>
            <a:r>
              <a:rPr lang="en-US" dirty="0"/>
              <a:t>Far better impact on:</a:t>
            </a:r>
          </a:p>
          <a:p>
            <a:pPr marL="0" lvl="0" indent="0">
              <a:buNone/>
            </a:pPr>
            <a:r>
              <a:rPr lang="en-US" dirty="0"/>
              <a:t>intellectual ability placement for kindergarten</a:t>
            </a:r>
          </a:p>
        </p:txBody>
      </p:sp>
      <p:sp>
        <p:nvSpPr>
          <p:cNvPr id="3" name="Text Placeholder 2">
            <a:extLst>
              <a:ext uri="{FF2B5EF4-FFF2-40B4-BE49-F238E27FC236}">
                <a16:creationId xmlns:a16="http://schemas.microsoft.com/office/drawing/2014/main" id="{D8576A38-F822-B8B4-D1E8-DFB3B8814E84}"/>
              </a:ext>
            </a:extLst>
          </p:cNvPr>
          <p:cNvSpPr>
            <a:spLocks noGrp="1"/>
          </p:cNvSpPr>
          <p:nvPr>
            <p:ph type="body" idx="3"/>
          </p:nvPr>
        </p:nvSpPr>
        <p:spPr>
          <a:xfrm>
            <a:off x="609600" y="4096101"/>
            <a:ext cx="5283770" cy="583735"/>
          </a:xfrm>
        </p:spPr>
        <p:txBody>
          <a:bodyPr/>
          <a:lstStyle/>
          <a:p>
            <a:r>
              <a:rPr lang="en-US" dirty="0"/>
              <a:t>Core diagnostic features of autism:</a:t>
            </a:r>
          </a:p>
        </p:txBody>
      </p:sp>
      <p:sp>
        <p:nvSpPr>
          <p:cNvPr id="4" name="Text Placeholder 3">
            <a:extLst>
              <a:ext uri="{FF2B5EF4-FFF2-40B4-BE49-F238E27FC236}">
                <a16:creationId xmlns:a16="http://schemas.microsoft.com/office/drawing/2014/main" id="{F8F4A951-0CC1-53A8-18B1-58416E553C85}"/>
              </a:ext>
            </a:extLst>
          </p:cNvPr>
          <p:cNvSpPr>
            <a:spLocks noGrp="1"/>
          </p:cNvSpPr>
          <p:nvPr>
            <p:ph type="body" idx="4"/>
          </p:nvPr>
        </p:nvSpPr>
        <p:spPr>
          <a:xfrm>
            <a:off x="609789" y="4628764"/>
            <a:ext cx="5300662" cy="1619635"/>
          </a:xfrm>
        </p:spPr>
        <p:txBody>
          <a:bodyPr/>
          <a:lstStyle/>
          <a:p>
            <a:pPr lvl="0">
              <a:spcBef>
                <a:spcPts val="600"/>
              </a:spcBef>
              <a:buChar char="●"/>
            </a:pPr>
            <a:r>
              <a:rPr lang="en-US" dirty="0"/>
              <a:t>Impaired social communication and interaction</a:t>
            </a:r>
          </a:p>
          <a:p>
            <a:pPr lvl="0">
              <a:buChar char="●"/>
            </a:pPr>
            <a:r>
              <a:rPr lang="en-US" dirty="0"/>
              <a:t>Restricted, repetitive patterns of behaviors</a:t>
            </a:r>
          </a:p>
        </p:txBody>
      </p:sp>
      <p:sp>
        <p:nvSpPr>
          <p:cNvPr id="5" name="Text Placeholder 4">
            <a:extLst>
              <a:ext uri="{FF2B5EF4-FFF2-40B4-BE49-F238E27FC236}">
                <a16:creationId xmlns:a16="http://schemas.microsoft.com/office/drawing/2014/main" id="{981E35DD-91AB-BBDD-AAC6-49B468884C2C}"/>
              </a:ext>
            </a:extLst>
          </p:cNvPr>
          <p:cNvSpPr>
            <a:spLocks noGrp="1"/>
          </p:cNvSpPr>
          <p:nvPr>
            <p:ph type="body" idx="10"/>
          </p:nvPr>
        </p:nvSpPr>
        <p:spPr/>
        <p:txBody>
          <a:bodyPr/>
          <a:lstStyle/>
          <a:p>
            <a:r>
              <a:rPr lang="en-US" dirty="0"/>
              <a:t>Tools/ Resources: </a:t>
            </a:r>
          </a:p>
        </p:txBody>
      </p:sp>
      <p:sp>
        <p:nvSpPr>
          <p:cNvPr id="6" name="Text Placeholder 5">
            <a:extLst>
              <a:ext uri="{FF2B5EF4-FFF2-40B4-BE49-F238E27FC236}">
                <a16:creationId xmlns:a16="http://schemas.microsoft.com/office/drawing/2014/main" id="{D7F8ECC0-B519-65F7-7070-8BE7733029E1}"/>
              </a:ext>
            </a:extLst>
          </p:cNvPr>
          <p:cNvSpPr>
            <a:spLocks noGrp="1"/>
          </p:cNvSpPr>
          <p:nvPr>
            <p:ph type="body" idx="11"/>
          </p:nvPr>
        </p:nvSpPr>
        <p:spPr>
          <a:xfrm>
            <a:off x="6096189" y="2748082"/>
            <a:ext cx="5300662" cy="2485100"/>
          </a:xfrm>
        </p:spPr>
        <p:txBody>
          <a:bodyPr/>
          <a:lstStyle/>
          <a:p>
            <a:pPr lvl="0">
              <a:buChar char="●"/>
            </a:pPr>
            <a:r>
              <a:rPr lang="en-US" dirty="0"/>
              <a:t>Communication and Symbolic Behavior Scales Developmental Profile (CSBS)</a:t>
            </a:r>
          </a:p>
          <a:p>
            <a:pPr lvl="0">
              <a:buChar char="●"/>
            </a:pPr>
            <a:r>
              <a:rPr lang="en-US" dirty="0"/>
              <a:t>The Systematic Observation of Red Flags of Autism Spectrum Disorder (SORF)</a:t>
            </a:r>
          </a:p>
        </p:txBody>
      </p:sp>
      <p:pic>
        <p:nvPicPr>
          <p:cNvPr id="124" name="Google Shape;124;p7" descr="Autism Navigator logo"/>
          <p:cNvPicPr preferRelativeResize="0"/>
          <p:nvPr/>
        </p:nvPicPr>
        <p:blipFill>
          <a:blip r:embed="rId3">
            <a:alphaModFix/>
          </a:blip>
          <a:stretch>
            <a:fillRect/>
          </a:stretch>
        </p:blipFill>
        <p:spPr>
          <a:xfrm>
            <a:off x="9942500" y="5549612"/>
            <a:ext cx="1649100" cy="6816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32310ccfb34_0_25"/>
          <p:cNvSpPr txBox="1">
            <a:spLocks noGrp="1"/>
          </p:cNvSpPr>
          <p:nvPr>
            <p:ph type="title"/>
          </p:nvPr>
        </p:nvSpPr>
        <p:spPr>
          <a:prstGeom prst="rect">
            <a:avLst/>
          </a:prstGeom>
        </p:spPr>
        <p:txBody>
          <a:bodyPr spcFirstLastPara="1" wrap="square" lIns="0" tIns="182875" rIns="91425" bIns="45700" anchor="ctr" anchorCtr="0">
            <a:noAutofit/>
          </a:bodyPr>
          <a:lstStyle/>
          <a:p>
            <a:pPr lvl="0" algn="ctr">
              <a:lnSpc>
                <a:spcPct val="115000"/>
              </a:lnSpc>
              <a:buClr>
                <a:schemeClr val="dk1"/>
              </a:buClr>
              <a:buSzPts val="1100"/>
            </a:pPr>
            <a:r>
              <a:rPr lang="en-US" sz="4000" dirty="0"/>
              <a:t>Unit 2: Collaborating with Families</a:t>
            </a:r>
            <a:endParaRPr sz="4000" dirty="0"/>
          </a:p>
        </p:txBody>
      </p:sp>
      <p:sp>
        <p:nvSpPr>
          <p:cNvPr id="132" name="Google Shape;132;g32310ccfb34_0_25"/>
          <p:cNvSpPr txBox="1">
            <a:spLocks noGrp="1"/>
          </p:cNvSpPr>
          <p:nvPr>
            <p:ph type="body" idx="1"/>
          </p:nvPr>
        </p:nvSpPr>
        <p:spPr>
          <a:xfrm>
            <a:off x="2457450" y="2421566"/>
            <a:ext cx="7263325" cy="3903034"/>
          </a:xfrm>
          <a:prstGeom prst="rect">
            <a:avLst/>
          </a:prstGeom>
        </p:spPr>
        <p:txBody>
          <a:bodyPr spcFirstLastPara="1" wrap="square" lIns="274300" tIns="45700" rIns="45700" bIns="45700" anchor="t" anchorCtr="0">
            <a:noAutofit/>
          </a:bodyPr>
          <a:lstStyle/>
          <a:p>
            <a:pPr lvl="0">
              <a:spcBef>
                <a:spcPts val="600"/>
              </a:spcBef>
              <a:spcAft>
                <a:spcPts val="1800"/>
              </a:spcAft>
              <a:buFont typeface="Arial"/>
              <a:buChar char="●"/>
            </a:pPr>
            <a:r>
              <a:rPr lang="en-US" dirty="0"/>
              <a:t>Central role of the family in the early identification and intervention process</a:t>
            </a:r>
            <a:endParaRPr dirty="0"/>
          </a:p>
          <a:p>
            <a:pPr marL="914400" lvl="0" indent="0" algn="l" rtl="0">
              <a:spcBef>
                <a:spcPts val="600"/>
              </a:spcBef>
              <a:spcAft>
                <a:spcPts val="1800"/>
              </a:spcAft>
              <a:buNone/>
            </a:pPr>
            <a:r>
              <a:rPr lang="en-US" dirty="0"/>
              <a:t>*This unit helps providers support family’s knowledge and impact of ASD</a:t>
            </a:r>
            <a:endParaRPr dirty="0"/>
          </a:p>
        </p:txBody>
      </p:sp>
      <p:pic>
        <p:nvPicPr>
          <p:cNvPr id="135" name="Google Shape;135;g32310ccfb34_0_25" descr="Autism Navigator logo"/>
          <p:cNvPicPr preferRelativeResize="0"/>
          <p:nvPr/>
        </p:nvPicPr>
        <p:blipFill>
          <a:blip r:embed="rId3">
            <a:alphaModFix/>
          </a:blip>
          <a:stretch>
            <a:fillRect/>
          </a:stretch>
        </p:blipFill>
        <p:spPr>
          <a:xfrm>
            <a:off x="9942500" y="5563679"/>
            <a:ext cx="1649100" cy="6816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8"/>
          <p:cNvSpPr txBox="1">
            <a:spLocks noGrp="1"/>
          </p:cNvSpPr>
          <p:nvPr>
            <p:ph type="title"/>
          </p:nvPr>
        </p:nvSpPr>
        <p:spPr>
          <a:prstGeom prst="rect">
            <a:avLst/>
          </a:prstGeom>
          <a:noFill/>
          <a:ln>
            <a:noFill/>
          </a:ln>
        </p:spPr>
        <p:txBody>
          <a:bodyPr spcFirstLastPara="1" wrap="square" lIns="0" tIns="182875" rIns="91425" bIns="45700" anchor="ctr" anchorCtr="0">
            <a:noAutofit/>
          </a:bodyPr>
          <a:lstStyle/>
          <a:p>
            <a:pPr lvl="0" algn="ctr">
              <a:lnSpc>
                <a:spcPct val="115000"/>
              </a:lnSpc>
              <a:buClr>
                <a:schemeClr val="dk1"/>
              </a:buClr>
              <a:buSzPts val="1100"/>
            </a:pPr>
            <a:r>
              <a:rPr lang="en-US" sz="4000" dirty="0"/>
              <a:t>Unit 3: Developmental Perspectives</a:t>
            </a:r>
            <a:endParaRPr sz="4000" dirty="0"/>
          </a:p>
        </p:txBody>
      </p:sp>
      <p:sp>
        <p:nvSpPr>
          <p:cNvPr id="2" name="Text Placeholder 1">
            <a:extLst>
              <a:ext uri="{FF2B5EF4-FFF2-40B4-BE49-F238E27FC236}">
                <a16:creationId xmlns:a16="http://schemas.microsoft.com/office/drawing/2014/main" id="{1BB1B4D0-1A58-B95C-C14F-035AAB8D62EF}"/>
              </a:ext>
            </a:extLst>
          </p:cNvPr>
          <p:cNvSpPr>
            <a:spLocks noGrp="1"/>
          </p:cNvSpPr>
          <p:nvPr>
            <p:ph type="body" idx="1"/>
          </p:nvPr>
        </p:nvSpPr>
        <p:spPr>
          <a:xfrm>
            <a:off x="2457450" y="2421566"/>
            <a:ext cx="7164852" cy="3903034"/>
          </a:xfrm>
        </p:spPr>
        <p:txBody>
          <a:bodyPr/>
          <a:lstStyle/>
          <a:p>
            <a:pPr lvl="0">
              <a:spcBef>
                <a:spcPts val="600"/>
              </a:spcBef>
              <a:spcAft>
                <a:spcPts val="1800"/>
              </a:spcAft>
              <a:buFont typeface="Arial"/>
              <a:buChar char="●"/>
            </a:pPr>
            <a:r>
              <a:rPr lang="en-US" dirty="0"/>
              <a:t>Natural Environment:  How people and activities help learning</a:t>
            </a:r>
          </a:p>
          <a:p>
            <a:pPr lvl="0">
              <a:spcBef>
                <a:spcPts val="600"/>
              </a:spcBef>
              <a:spcAft>
                <a:spcPts val="1800"/>
              </a:spcAft>
              <a:buFont typeface="Arial"/>
              <a:buChar char="●"/>
            </a:pPr>
            <a:r>
              <a:rPr lang="en-US" dirty="0"/>
              <a:t>Developmental Trajectories for: Play, Social Communication, Language, and Emotional Regulation</a:t>
            </a:r>
          </a:p>
        </p:txBody>
      </p:sp>
      <p:pic>
        <p:nvPicPr>
          <p:cNvPr id="143" name="Google Shape;143;p8" descr="Autism Navigator logo"/>
          <p:cNvPicPr preferRelativeResize="0"/>
          <p:nvPr/>
        </p:nvPicPr>
        <p:blipFill>
          <a:blip r:embed="rId3">
            <a:alphaModFix/>
          </a:blip>
          <a:stretch>
            <a:fillRect/>
          </a:stretch>
        </p:blipFill>
        <p:spPr>
          <a:xfrm>
            <a:off x="9942500" y="5549612"/>
            <a:ext cx="1649100" cy="681625"/>
          </a:xfrm>
          <a:prstGeom prst="rect">
            <a:avLst/>
          </a:prstGeom>
          <a:noFill/>
          <a:ln>
            <a:noFill/>
          </a:ln>
        </p:spPr>
      </p:pic>
    </p:spTree>
  </p:cSld>
  <p:clrMapOvr>
    <a:masterClrMapping/>
  </p:clrMapOvr>
</p:sld>
</file>

<file path=ppt/theme/theme1.xml><?xml version="1.0" encoding="utf-8"?>
<a:theme xmlns:a="http://schemas.openxmlformats.org/drawingml/2006/main" name="Integral">
  <a:themeElements>
    <a:clrScheme name="Custom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vbf5zPd6ZcAIf/Em4dQLscTA8UE=" isBookmarkSet="yes" bookmark="yes" pdftag="H1" artifact="_x0030_" Order="_x0031_"/>
  <Shape xmlns="" ID="WwE1WeU3koV3HjbHMu5OkC6niPw=" pdftag="P" isBookmarkSet="no" bookmark="no" Order="_x0032_"/>
  <Shape xmlns="" ID="5DKX0aYC8o36O/oC/2v7U1Bk/SQ=" isBookmarkSet="no" Order="_x0032_" formula="no" inline="no" validate="no" artifact="_x0031_" pdftag="_x005B_Artifact_x005D_"/>
  <Shape xmlns="" ID="uZ0iGR3fM1O/s2mq84GocsozOzU=" pdftag="P" isBookmarkSet="no" bookmark="no" Order="_x0034_"/>
  <Shape xmlns="" ID="MPQgkgXXR5H/iRcyTPmY2mackSM=" isBookmarkSet="yes" bookmark="yes" pdftag="H2" artifact="_x0030_" Order="_x0031_"/>
  <Shape xmlns="" ID="CsUDYrVJXgEPzpzboPLuhEFS5mE=" pdftag="P" isBookmarkSet="no" bookmark="no" Order="_x0032_"/>
  <Shape xmlns="" ID="Jl7UUhjVgCI8MeVBtgRStrcZ3Pg=" pdftag="H2" isBookmarkSet="no" bookmark="yes" Order="_x0031_"/>
  <Shape xmlns="" ID="5QsJlMwMA5OIjvhvbQI5R5QDCDo=" pdftag="P" isBookmarkSet="no" bookmark="no" Order="_x0032_"/>
  <Shape xmlns="" ID="vPuZQ6iB0WFJegSoYpBMtUs6SWQ=" isBookmarkSet="yes" bookmark="yes" pdftag="H3" artifact="_x0030_" Order="_x0031_"/>
  <Shape xmlns="" ID="1yaSYB09nySi/SIzNBa3Q1LmMc8=" pdftag="P" isBookmarkSet="no" bookmark="no" Order="_x0032_"/>
  <Shape xmlns="" ID="1oNuWWo05Fb9IaxtoPr7849BMRc=" isBookmarkSet="no" bookmark="yes" pdftag="H3" artifact="_x0030_" Order="_x0031_"/>
  <Shape xmlns="" ID="Bo2SCxYQPbmkUHc1jPzJxvs0yjg=" pdftag="P" isBookmarkSet="no" bookmark="no" Order="_x0032_"/>
  <Shape xmlns="" ID="pvkl+X3b3IqLJGwxH2sU/hmhEZM=" pdftag="P" isBookmarkSet="no" bookmark="no" Order="_x0033_"/>
  <Shape xmlns="" ID="AeKeffX6XEYQ7T03rLF4CLQFRsU=" isBookmarkSet="yes" bookmark="yes" pdftag="H3" artifact="_x0030_" Order="_x0031_"/>
  <Shape xmlns="" ID="BFBGJBfIxQmv1OvlVWgvSNxp86c=" pdftag="P" isBookmarkSet="no" bookmark="no" Order="_x0032_"/>
  <Shape xmlns="" ID="3jnhLP045fU7GSAk4ZZZTaEHiqw=" isBookmarkSet="no" bookmark="yes" pdftag="H3" artifact="_x0030_" Order="_x0031_"/>
  <Shape xmlns="" ID="7SqiW64ol49uZuHpxBf14z1yIEg=" pdftag="H4" artifact="_x0030_" isBookmarkSet="yes" bookmark="yes" Order="_x0032_"/>
  <Shape xmlns="" ID="0NINI7WWJ1xXrlCsZmd5XFsNKRg=" pdftag="P" isBookmarkSet="no" bookmark="no" Order="_x0033_"/>
  <Shape xmlns="" ID="bG/oLPa0wzc+cTp38q8KG7je7pU=" isBookmarkSet="yes" bookmark="yes" pdftag="H4" artifact="_x0030_" Order="_x0034_"/>
  <Shape xmlns="" ID="7eXZsClhRHtnbTNuSDTsJ3NctHc=" pdftag="P" isBookmarkSet="no" bookmark="no" Order="_x0035_"/>
  <Shape xmlns="" ID="ejJp/9S33dHd9HhmFLLiNTlHKQs=" isBookmarkSet="yes" bookmark="yes" pdftag="H4" artifact="_x0030_" Order="_x0036_"/>
  <Shape xmlns="" ID="NI6OAeThUB9nAGmflvgZYDw1zdE=" pdftag="P" isBookmarkSet="no" bookmark="no" Order="_x0037_"/>
  <Shape xmlns="" ID="dFfEgl25p+BBDnuRSwFy7Cqn8lc=" formula="no" inline="no" artifact="_x0030_" pdftag="Figure" isBookmarkSet="no" bookmark="no" Order="_x0038_" validate="no" Lang=""/>
  <Shape xmlns="" ID="XF7rOzH/yfvF/p9pWuj1abg2trg=" isBookmarkSet="yes" bookmark="yes" pdftag="H3" artifact="_x0030_" Order="_x0031_"/>
  <Shape xmlns="" ID="WH/tZhY1gx8Qx9Zyy4FkOFk/UJU=" pdftag="P" isBookmarkSet="no" bookmark="no" Order="_x0032_"/>
  <Shape xmlns="" ID="glddAA5kHCwX3bt1qCVZKJT7Hzo=" artifact="_x0030_" formula="no" pdftag="Figure" isBookmarkSet="no" bookmark="no" Order="_x0033_" validate="no" Lang=""/>
  <Shape xmlns="" ID="N5GksOroGV8Qmriv8XXcHyJoAUU=" isBookmarkSet="yes" bookmark="yes" pdftag="H3" artifact="_x0030_" Order="_x0031_"/>
  <Shape xmlns="" ID="OnK4NHCr/EZXmZ7YgB2iZdtC92U=" pdftag="P" isBookmarkSet="no" bookmark="no" Order="_x0032_"/>
  <Shape xmlns="" ID="VK6USYkiFcqqxywjnnJQYNyOouM=" artifact="_x0030_" formula="no" pdftag="Figure" isBookmarkSet="no" bookmark="no" Order="_x0033_" validate="no" Lang=""/>
  <Shape xmlns="" ID="D4OXSRCIc26MfgOogevrf0hDbYk=" isBookmarkSet="yes" bookmark="yes" pdftag="H3" artifact="_x0030_" Order="_x0031_"/>
  <Shape xmlns="" ID="wBG1jtCsOHOJODVtb37mYJq/oH4=" pdftag="P" isBookmarkSet="no" bookmark="no" Order="_x0032_"/>
  <Shape xmlns="" ID="o0/UWoAyqtyyxKJBvId5qkflXYk=" artifact="_x0030_" formula="no" pdftag="Figure" isBookmarkSet="no" bookmark="no" Order="_x0033_" validate="no" Lang=""/>
  <Shape xmlns="" ID="fIVSZDcI1AqhG3AeAu2GARQIygs=" isBookmarkSet="yes" bookmark="yes" pdftag="H3" artifact="_x0030_" Order="_x0031_"/>
  <Shape xmlns="" ID="LOju46L7myNKOD3qEl5EXnrWlrU=" pdftag="P" isBookmarkSet="no" bookmark="no" Order="_x0032_"/>
  <Shape xmlns="" ID="/Mg1RKePOz8+sgoRjJV4Jet+u2w=" artifact="_x0030_" formula="no" pdftag="Figure" isBookmarkSet="no" bookmark="no" Order="_x0033_" validate="no" Lang=""/>
  <Shape xmlns="" ID="mDUxOHgFMTioEDQcpDyCMVMcdLM=" isBookmarkSet="yes" bookmark="yes" pdftag="H3" artifact="_x0030_" Order="_x0031_"/>
  <Shape xmlns="" ID="4vFVPDHzdpvEBSbdufZ3q8V7wLE=" artifact="_x0030_" formula="no" pdftag="Figure" isBookmarkSet="no" bookmark="no" Order="_x0032_" validate="no" Lang=""/>
  <Shape xmlns="" ID="nZ8Jxt9ZXnH9k2Vv5GESba7CPoo=" isBookmarkSet="yes" bookmark="yes" pdftag="H4" artifact="_x0030_" Order="_x0031_"/>
  <Shape xmlns="" ID="GUHUphPCdjuPnGZbj/FJbdCU4Bc=" pdftag="P" isBookmarkSet="no" bookmark="no" Order="_x0032_"/>
  <Shape xmlns="" ID="C0gIsP0uA5e1VsB9rPX2GQcTdws=" isBookmarkSet="yes" bookmark="yes" pdftag="H4" artifact="_x0030_" Order="_x0031_"/>
  <Shape xmlns="" ID="JeVNLbF9rxS15Orkkb/ajGFejyc=" pdftag="P" isBookmarkSet="no" bookmark="no" Order="_x0032_"/>
  <Shape xmlns="" ID="lptC/DGi11NuIkMrMTD5z/y7Fq0=" pdftag="H2" isBookmarkSet="no" bookmark="yes" Order="_x0031_"/>
  <Shape xmlns="" ID="zUBHPc9skfH24nakqLBKnC0Op/Y=" pdftag="H2" isBookmarkSet="no" bookmark="yes" Order="_x0031_"/>
  <Shape xmlns="" ID="q7mxk1x6S+oIDCg7I5OC4oxh3qA=" pdftag="P" isBookmarkSet="no" bookmark="no" Order="_x0032_"/>
  <Shape xmlns="" ID="qDGqGChMs4EXcMnpEzi6QHv/GkM=" pdftag="H2" isBookmarkSet="no" bookmark="yes" Order="_x0031_"/>
  <Shape xmlns="" ID="RRT7UJNT/40u2dy0iW1F309qKhg=" pdftag="P" isBookmarkSet="no" bookmark="no" Order="_x0032_"/>
  <Shape xmlns="" ID="PqxFOUMteec+vtkg6gvq1ep/4dY=" pdftag="H2" isBookmarkSet="no" bookmark="yes" Order="_x0032_"/>
  <Shape xmlns="" ID="uoH4ixhX95M0Sk4qk1kz+GNF6BU=" pdftag="P" isBookmarkSet="no" bookmark="no" Order="_x0033_"/>
  <Shape xmlns="" ID="tbwTtgze7idmofbnli0bkEG8Ea4=" artifact="_x0030_" formula="no" pdftag="Figure" isBookmarkSet="no" bookmark="no" Order="_x0031_" validate="no" Lang=""/>
  <Shape xmlns="" ID="tL6h35FZnSraqOWpo8VnA47D50Q=" isBookmarkSet="yes" bookmark="yes" pdftag="H2" artifact="_x0030_" Order="_x0032_"/>
  <Shape xmlns="" ID="4HrIKx485DP1DeC9kCuucjZxaio=" pdftag="P" isBookmarkSet="no" bookmark="no" Order="_x0033_"/>
  <Shape xmlns="" ID="bL3rNlE7vGNKuTCmM0iEA/aKFWs=" formula="no" pdftag="Figure" artifact="_x0030_" inline="no" isBookmarkSet="no" bookmark="no" Order="_x0031_" validate="no" Lang=""/>
  <HyperLink xmlns="" ID="Bo2SCxYQPbmkUHc1jPzJxvs0yjg=-140858462369.59834_193.1791" plainAltText="Autism_x0020_Navigator_x0020_for_x0020_Early_x0020_Intervention_x0020_" language="" Lang=""/>
  <HyperLink xmlns="" ID="Bo2SCxYQPbmkUHc1jPzJxvs0yjg=-214421656269.59834_226.2991" plainAltText="Providers:_x0020_Knowledge_x0020__x0026__x0020_Skills" language=""/>
  <HyperLink xmlns="" ID="q7mxk1x6S+oIDCg7I5OC4oxh3qA=-561280801282.8258_194.2729" plainAltText="https:_x002F__x002F_autismnavigator.learnercommunity.com_x002F_" language="" Lang=""/>
  <HyperLink xmlns="" ID="q7mxk1x6S+oIDCg7I5OC4oxh3qA=294380929261.7009_223.0729" plainAltText="https:_x002F__x002F_babynavigator.com_x002F_why-join-for-baby-navigator_x002F_" language="" Lang=""/>
  <HyperLink xmlns="" ID="q7mxk1x6S+oIDCg7I5OC4oxh3qA=-131615125796.82583_292.6729" plainAltText="https:_x002F__x002F_firstwords.fsu.edu_x002F_pdf_x002F_Checklist_Scoring_Cutoffs.pdf" language="" Lang=""/>
  <HyperLink xmlns="" ID="q7mxk1x6S+oIDCg7I5OC4oxh3qA=-148389047196.82583_356.2729" plainAltText="https:_x002F__x002F_autismnavigator.com_x002F_wp-content_x002F_uploads_x002F_2023_x002F_10_x002F_SORF_Manual_V1.pdf" language="" Lang=""/>
  <HyperLink xmlns="" ID="q7mxk1x6S+oIDCg7I5OC4oxh3qA=95315743496.82583_391.0729" plainAltText="https:_x002F__x002F_pmc.ncbi.nlm.nih.gov_x002F_articles_x002F_PMC5734914_x002F_" language="" Lang=""/>
  <HyperLink xmlns="" ID="q7mxk1x6S+oIDCg7I5OC4oxh3qA=29438092996.82583_460.6729" plainAltText="https:_x002F__x002F_babynavigator.com_x002F_why-join-for-baby-navigator_x002F_" language="" Lang=""/>
  <HyperLink xmlns="" ID="RRT7UJNT/40u2dy0iW1F309qKhg=294380929141.8258_416.2729" plainAltText="https:_x002F__x002F_babynavigator.com_x002F_why-join-for-baby-navigator_x002F_" language="" Lang=""/>
  <HyperLink xmlns="" ID="uoH4ixhX95M0Sk4qk1kz+GNF6BU=1172276196517.6249_303.5984" plainAltText="bhain_x0040_zumbroed.org" language="" Lang=""/>
  <HyperLink xmlns="" ID="uoH4ixhX95M0Sk4qk1kz+GNF6BU=139111028502_350.3984" plainAltText="lknudsen_x0040_zumbroed.org" language="" Lang=""/>
  <HyperLink xmlns="" ID="uoH4ixhX95M0Sk4qk1kz+GNF6BU=1409884219583.5_397.1984" plainAltText="amattson_x0040_zumbroed.org" language="" Lang=""/>
  <SubText xmlns="" ID="5DKX0aYC8o36O/oC/2v7U1Bk/SQ=" ActualText=""/>
  <SubText xmlns="" ID="dFfEgl25p+BBDnuRSwFy7Cqn8lc=" ActualText=""/>
  <SubText xmlns="" ID="bL3rNlE7vGNKuTCmM0iEA/aKFWs=" ActualText=""/>
  <SubText xmlns="" ID="glddAA5kHCwX3bt1qCVZKJT7Hzo=" ActualText=""/>
  <SubText xmlns="" ID="VK6USYkiFcqqxywjnnJQYNyOouM=" ActualText=""/>
  <SubText xmlns="" ID="o0/UWoAyqtyyxKJBvId5qkflXYk=" ActualText=""/>
  <SubText xmlns="" ID="/Mg1RKePOz8+sgoRjJV4Jet+u2w=" ActualText=""/>
  <SubText xmlns="" ID="4vFVPDHzdpvEBSbdufZ3q8V7wLE=" ActualText=""/>
  <SubText xmlns="" ID="tbwTtgze7idmofbnli0bkEG8Ea4=" ActualText=""/>
  <Shape xmlns="" ID="iEw9u7GK3a8iVxdd6zYZdLF59hI=" pdftag="Figure" isBookmarkSet="no" bookmark="no" Order="_x0033_" validate="no" artifact="_x0031_" formula="no" Lang=""/>
</PAW>
</file>

<file path=customXml/itemProps1.xml><?xml version="1.0" encoding="utf-8"?>
<ds:datastoreItem xmlns:ds="http://schemas.openxmlformats.org/officeDocument/2006/customXml" ds:itemID="{CD349009-4AFB-4813-BC04-1AA3F7C408CA}">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otalTime>117</TotalTime>
  <Words>806</Words>
  <Application>Microsoft Office PowerPoint</Application>
  <PresentationFormat>Widescreen</PresentationFormat>
  <Paragraphs>116</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Courier New</vt:lpstr>
      <vt:lpstr>Noto Sans Symbols</vt:lpstr>
      <vt:lpstr>Times New Roman</vt:lpstr>
      <vt:lpstr>Twentieth Century</vt:lpstr>
      <vt:lpstr>Integral</vt:lpstr>
      <vt:lpstr>Overview of Autism Navigator Participation</vt:lpstr>
      <vt:lpstr>What is Autism Navigator?</vt:lpstr>
      <vt:lpstr>What is Best Practice in Early Intervention</vt:lpstr>
      <vt:lpstr>Let's Break it Down:</vt:lpstr>
      <vt:lpstr>Autism Navigator for Early Intervention Providers: KNOWLEDGE &amp; SKILLS</vt:lpstr>
      <vt:lpstr>Real-Life Application of the Course: </vt:lpstr>
      <vt:lpstr>Unit 1: Improving Early Detection</vt:lpstr>
      <vt:lpstr>Unit 2: Collaborating with Families</vt:lpstr>
      <vt:lpstr>Unit 3: Developmental Perspectives</vt:lpstr>
      <vt:lpstr>Unit 4: Evidenced-Based Intervention Strategies</vt:lpstr>
      <vt:lpstr>Unit 5: Addressing Challenging Behaviors </vt:lpstr>
      <vt:lpstr>What We Have Found Beneficial During our Course with Autism Navigator:</vt:lpstr>
      <vt:lpstr>Conversations Taking Place:</vt:lpstr>
      <vt:lpstr>Improvements </vt:lpstr>
      <vt:lpstr>QUESTIONS????</vt:lpstr>
      <vt:lpstr>Resources and References:</vt:lpstr>
      <vt:lpstr>Additional Resources: </vt:lpstr>
      <vt:lpstr>THANK YOU!</vt:lpstr>
      <vt:lpstr>Charting the Cs Conference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Autism Navigator Participation. Charting the Cs Conference 2025.</dc:title>
  <dc:creator>Statewide Professional Development to Support the Workforce and Low Incidence Disability Areas in the State of Minnesota</dc:creator>
  <cp:lastModifiedBy>Shuyin Maciel</cp:lastModifiedBy>
  <cp:revision>70</cp:revision>
  <dcterms:created xsi:type="dcterms:W3CDTF">2020-04-18T15:28:58Z</dcterms:created>
  <dcterms:modified xsi:type="dcterms:W3CDTF">2025-04-21T16:05:30Z</dcterms:modified>
</cp:coreProperties>
</file>