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2"/>
  </p:sldMasterIdLst>
  <p:notesMasterIdLst>
    <p:notesMasterId r:id="rId24"/>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3840">
          <p15:clr>
            <a:srgbClr val="A4A3A4"/>
          </p15:clr>
        </p15:guide>
        <p15:guide id="2" orient="horz" pos="216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7" roundtripDataSignature="AMtx7mg/klUgXTuS4dAHAbnmyqbz0b0co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80"/>
    <p:restoredTop sz="86410"/>
  </p:normalViewPr>
  <p:slideViewPr>
    <p:cSldViewPr snapToGrid="0">
      <p:cViewPr varScale="1">
        <p:scale>
          <a:sx n="71" d="100"/>
          <a:sy n="71" d="100"/>
        </p:scale>
        <p:origin x="858" y="54"/>
      </p:cViewPr>
      <p:guideLst>
        <p:guide pos="3840"/>
        <p:guide orient="horz" pos="2160"/>
      </p:guideLst>
    </p:cSldViewPr>
  </p:slideViewPr>
  <p:outlineViewPr>
    <p:cViewPr>
      <p:scale>
        <a:sx n="33" d="100"/>
        <a:sy n="33" d="100"/>
      </p:scale>
      <p:origin x="0" y="-32286"/>
    </p:cViewPr>
  </p:outlineViewPr>
  <p:notesTextViewPr>
    <p:cViewPr>
      <p:scale>
        <a:sx n="1" d="1"/>
        <a:sy n="1" d="1"/>
      </p:scale>
      <p:origin x="0" y="0"/>
    </p:cViewPr>
  </p:notesTextViewPr>
  <p:notesViewPr>
    <p:cSldViewPr snapToGrid="0">
      <p:cViewPr varScale="1">
        <p:scale>
          <a:sx n="100" d="100"/>
          <a:sy n="100"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customschemas.google.com/relationships/presentationmetadata" Target="metadata"/><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4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17" name="Google Shape;117;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2ba9029e052_0_10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4" name="Google Shape;174;g2ba9029e052_0_10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75" name="Google Shape;175;g2ba9029e052_0_108: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2ba9029e052_0_10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1" name="Google Shape;181;g2ba9029e052_0_10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2" name="Google Shape;182;g2ba9029e052_0_101: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2ba9029e052_0_1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9" name="Google Shape;189;g2ba9029e052_0_12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0" name="Google Shape;190;g2ba9029e052_0_12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2ba9029e052_0_13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6" name="Google Shape;196;g2ba9029e052_0_139: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7" name="Google Shape;197;g2ba9029e052_0_139: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g2ba9029e052_0_14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3" name="Google Shape;203;g2ba9029e052_0_14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04" name="Google Shape;204;g2ba9029e052_0_14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2ba9029e052_0_1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0" name="Google Shape;210;g2ba9029e052_0_11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11" name="Google Shape;211;g2ba9029e052_0_114: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g2ba9029e052_0_15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7" name="Google Shape;217;g2ba9029e052_0_15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18" name="Google Shape;218;g2ba9029e052_0_151: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g2ba9029e052_0_8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4" name="Google Shape;224;g2ba9029e052_0_8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25" name="Google Shape;225;g2ba9029e052_0_88: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17</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g2ba9029e052_0_6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31" name="Google Shape;231;g2ba9029e052_0_6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2ba9029e052_0_7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37" name="Google Shape;237;g2ba9029e052_0_7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23" name="Google Shape;123;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g2ba9029e052_0_13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3" name="Google Shape;243;g2ba9029e052_0_13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44" name="Google Shape;244;g2ba9029e052_0_133: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20</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49" name="Google Shape;249;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2ba9029e052_0_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29" name="Google Shape;129;g2ba9029e052_0_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2ba9029e052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35" name="Google Shape;135;g2ba9029e052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2ba9029e052_0_1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1" name="Google Shape;141;g2ba9029e052_0_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2ba9029e052_0_1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sz="1200"/>
          </a:p>
        </p:txBody>
      </p:sp>
      <p:sp>
        <p:nvSpPr>
          <p:cNvPr id="147" name="Google Shape;147;g2ba9029e052_0_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2ba9029e052_0_3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3" name="Google Shape;153;g2ba9029e052_0_3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2ba9029e052_0_4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9" name="Google Shape;159;g2ba9029e052_0_4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2ba9029e052_0_9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6" name="Google Shape;166;g2ba9029e052_0_9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67" name="Google Shape;167;g2ba9029e052_0_94: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1">
  <p:cSld name="1">
    <p:spTree>
      <p:nvGrpSpPr>
        <p:cNvPr id="1" name="Shape 17"/>
        <p:cNvGrpSpPr/>
        <p:nvPr/>
      </p:nvGrpSpPr>
      <p:grpSpPr>
        <a:xfrm>
          <a:off x="0" y="0"/>
          <a:ext cx="0" cy="0"/>
          <a:chOff x="0" y="0"/>
          <a:chExt cx="0" cy="0"/>
        </a:xfrm>
      </p:grpSpPr>
      <p:sp>
        <p:nvSpPr>
          <p:cNvPr id="18" name="Google Shape;18;p17"/>
          <p:cNvSpPr txBox="1">
            <a:spLocks noGrp="1"/>
          </p:cNvSpPr>
          <p:nvPr>
            <p:ph type="ctrTitle"/>
          </p:nvPr>
        </p:nvSpPr>
        <p:spPr>
          <a:xfrm>
            <a:off x="606868" y="2895455"/>
            <a:ext cx="11000232" cy="914400"/>
          </a:xfrm>
          <a:prstGeom prst="rect">
            <a:avLst/>
          </a:prstGeom>
          <a:noFill/>
          <a:ln>
            <a:noFill/>
          </a:ln>
        </p:spPr>
        <p:txBody>
          <a:bodyPr spcFirstLastPara="1" wrap="square" lIns="91425" tIns="45700" rIns="91425" bIns="45700" anchor="ctr" anchorCtr="0">
            <a:noAutofit/>
          </a:bodyPr>
          <a:lstStyle>
            <a:lvl1pPr lvl="0" algn="ctr">
              <a:lnSpc>
                <a:spcPct val="80000"/>
              </a:lnSpc>
              <a:spcBef>
                <a:spcPts val="0"/>
              </a:spcBef>
              <a:spcAft>
                <a:spcPts val="0"/>
              </a:spcAft>
              <a:buClr>
                <a:srgbClr val="101820"/>
              </a:buClr>
              <a:buSzPts val="4000"/>
              <a:buFont typeface="Calibri"/>
              <a:buNone/>
              <a:defRPr sz="4000">
                <a:solidFill>
                  <a:srgbClr val="333333"/>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19" name="Google Shape;19;p17"/>
          <p:cNvSpPr txBox="1">
            <a:spLocks noGrp="1"/>
          </p:cNvSpPr>
          <p:nvPr>
            <p:ph type="subTitle" idx="1"/>
          </p:nvPr>
        </p:nvSpPr>
        <p:spPr>
          <a:xfrm>
            <a:off x="594836" y="3909540"/>
            <a:ext cx="11019187" cy="1567828"/>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2400"/>
              <a:buNone/>
              <a:defRPr sz="2400">
                <a:solidFill>
                  <a:srgbClr val="0C0C0C"/>
                </a:solidFill>
              </a:defRPr>
            </a:lvl1pPr>
            <a:lvl2pPr lvl="1" algn="ctr">
              <a:lnSpc>
                <a:spcPct val="90000"/>
              </a:lnSpc>
              <a:spcBef>
                <a:spcPts val="1200"/>
              </a:spcBef>
              <a:spcAft>
                <a:spcPts val="0"/>
              </a:spcAft>
              <a:buSzPts val="1890"/>
              <a:buNone/>
              <a:defRPr sz="1800"/>
            </a:lvl2pPr>
            <a:lvl3pPr lvl="2" algn="ctr">
              <a:lnSpc>
                <a:spcPct val="90000"/>
              </a:lnSpc>
              <a:spcBef>
                <a:spcPts val="600"/>
              </a:spcBef>
              <a:spcAft>
                <a:spcPts val="0"/>
              </a:spcAft>
              <a:buSzPts val="1440"/>
              <a:buNone/>
              <a:defRPr sz="1800"/>
            </a:lvl3pPr>
            <a:lvl4pPr lvl="3" algn="ctr">
              <a:lnSpc>
                <a:spcPct val="90000"/>
              </a:lnSpc>
              <a:spcBef>
                <a:spcPts val="600"/>
              </a:spcBef>
              <a:spcAft>
                <a:spcPts val="0"/>
              </a:spcAft>
              <a:buSzPts val="1260"/>
              <a:buNone/>
              <a:defRPr sz="1800"/>
            </a:lvl4pPr>
            <a:lvl5pPr lvl="4" algn="ctr">
              <a:lnSpc>
                <a:spcPct val="90000"/>
              </a:lnSpc>
              <a:spcBef>
                <a:spcPts val="600"/>
              </a:spcBef>
              <a:spcAft>
                <a:spcPts val="0"/>
              </a:spcAft>
              <a:buSzPts val="1692"/>
              <a:buNone/>
              <a:defRPr sz="1800"/>
            </a:lvl5pPr>
            <a:lvl6pPr lvl="5" algn="ctr">
              <a:lnSpc>
                <a:spcPct val="90000"/>
              </a:lnSpc>
              <a:spcBef>
                <a:spcPts val="600"/>
              </a:spcBef>
              <a:spcAft>
                <a:spcPts val="0"/>
              </a:spcAft>
              <a:buSzPts val="1440"/>
              <a:buNone/>
              <a:defRPr sz="1800"/>
            </a:lvl6pPr>
            <a:lvl7pPr lvl="6" algn="ctr">
              <a:lnSpc>
                <a:spcPct val="90000"/>
              </a:lnSpc>
              <a:spcBef>
                <a:spcPts val="600"/>
              </a:spcBef>
              <a:spcAft>
                <a:spcPts val="0"/>
              </a:spcAft>
              <a:buSzPts val="1800"/>
              <a:buNone/>
              <a:defRPr sz="1800"/>
            </a:lvl7pPr>
            <a:lvl8pPr lvl="7" algn="ctr">
              <a:lnSpc>
                <a:spcPct val="90000"/>
              </a:lnSpc>
              <a:spcBef>
                <a:spcPts val="1200"/>
              </a:spcBef>
              <a:spcAft>
                <a:spcPts val="0"/>
              </a:spcAft>
              <a:buSzPts val="1800"/>
              <a:buNone/>
              <a:defRPr sz="1800"/>
            </a:lvl8pPr>
            <a:lvl9pPr lvl="8" algn="ctr">
              <a:lnSpc>
                <a:spcPct val="90000"/>
              </a:lnSpc>
              <a:spcBef>
                <a:spcPts val="400"/>
              </a:spcBef>
              <a:spcAft>
                <a:spcPts val="400"/>
              </a:spcAft>
              <a:buSzPts val="1800"/>
              <a:buNone/>
              <a:defRPr sz="1800"/>
            </a:lvl9pPr>
          </a:lstStyle>
          <a:p>
            <a:endParaRPr/>
          </a:p>
        </p:txBody>
      </p:sp>
      <p:pic>
        <p:nvPicPr>
          <p:cNvPr id="20" name="Google Shape;20;p17" descr="Charting the Cs: Cooperation, Communication and Collaboration.&#10;Statewide Professional Development to Support the Workforce and Low Incidence Disability Areas.&#10;"/>
          <p:cNvPicPr preferRelativeResize="0"/>
          <p:nvPr/>
        </p:nvPicPr>
        <p:blipFill rotWithShape="1">
          <a:blip r:embed="rId2">
            <a:alphaModFix/>
          </a:blip>
          <a:srcRect/>
          <a:stretch/>
        </p:blipFill>
        <p:spPr>
          <a:xfrm>
            <a:off x="3434569" y="1449617"/>
            <a:ext cx="5332792" cy="1185065"/>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13">
  <p:cSld name="13">
    <p:spTree>
      <p:nvGrpSpPr>
        <p:cNvPr id="1" name="Shape 50"/>
        <p:cNvGrpSpPr/>
        <p:nvPr/>
      </p:nvGrpSpPr>
      <p:grpSpPr>
        <a:xfrm>
          <a:off x="0" y="0"/>
          <a:ext cx="0" cy="0"/>
          <a:chOff x="0" y="0"/>
          <a:chExt cx="0" cy="0"/>
        </a:xfrm>
      </p:grpSpPr>
      <p:sp>
        <p:nvSpPr>
          <p:cNvPr id="51" name="Google Shape;51;p21"/>
          <p:cNvSpPr txBox="1">
            <a:spLocks noGrp="1"/>
          </p:cNvSpPr>
          <p:nvPr>
            <p:ph type="title"/>
          </p:nvPr>
        </p:nvSpPr>
        <p:spPr>
          <a:xfrm>
            <a:off x="603504" y="1572768"/>
            <a:ext cx="11000232" cy="1133856"/>
          </a:xfrm>
          <a:prstGeom prst="rect">
            <a:avLst/>
          </a:prstGeom>
          <a:noFill/>
          <a:ln>
            <a:noFill/>
          </a:ln>
        </p:spPr>
        <p:txBody>
          <a:bodyPr spcFirstLastPara="1" wrap="square" lIns="91425" tIns="45700" rIns="91425" bIns="45700" anchor="ctr" anchorCtr="0">
            <a:noAutofit/>
          </a:bodyPr>
          <a:lstStyle>
            <a:lvl1pPr lvl="0" algn="l">
              <a:lnSpc>
                <a:spcPct val="80000"/>
              </a:lnSpc>
              <a:spcBef>
                <a:spcPts val="0"/>
              </a:spcBef>
              <a:spcAft>
                <a:spcPts val="0"/>
              </a:spcAft>
              <a:buClr>
                <a:srgbClr val="0C0C0C"/>
              </a:buClr>
              <a:buSzPts val="1800"/>
              <a:buNone/>
              <a:defRPr>
                <a:solidFill>
                  <a:srgbClr val="333333"/>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52" name="Google Shape;52;p21"/>
          <p:cNvSpPr>
            <a:spLocks noGrp="1"/>
          </p:cNvSpPr>
          <p:nvPr>
            <p:ph type="pic" idx="2"/>
          </p:nvPr>
        </p:nvSpPr>
        <p:spPr>
          <a:xfrm>
            <a:off x="9104069" y="2945362"/>
            <a:ext cx="2481794" cy="1466267"/>
          </a:xfrm>
          <a:prstGeom prst="rect">
            <a:avLst/>
          </a:prstGeom>
          <a:solidFill>
            <a:srgbClr val="DDEAF6"/>
          </a:solidFill>
          <a:ln>
            <a:noFill/>
          </a:ln>
        </p:spPr>
      </p:sp>
      <p:sp>
        <p:nvSpPr>
          <p:cNvPr id="53" name="Google Shape;53;p21"/>
          <p:cNvSpPr>
            <a:spLocks noGrp="1"/>
          </p:cNvSpPr>
          <p:nvPr>
            <p:ph type="pic" idx="3"/>
          </p:nvPr>
        </p:nvSpPr>
        <p:spPr>
          <a:xfrm>
            <a:off x="9093758" y="4726881"/>
            <a:ext cx="2481794" cy="1466267"/>
          </a:xfrm>
          <a:prstGeom prst="rect">
            <a:avLst/>
          </a:prstGeom>
          <a:solidFill>
            <a:srgbClr val="DDEAF6"/>
          </a:solidFill>
          <a:ln>
            <a:noFill/>
          </a:ln>
        </p:spPr>
      </p:sp>
      <p:sp>
        <p:nvSpPr>
          <p:cNvPr id="54" name="Google Shape;54;p21"/>
          <p:cNvSpPr txBox="1">
            <a:spLocks noGrp="1"/>
          </p:cNvSpPr>
          <p:nvPr>
            <p:ph type="body" idx="1"/>
          </p:nvPr>
        </p:nvSpPr>
        <p:spPr>
          <a:xfrm>
            <a:off x="622998" y="2803764"/>
            <a:ext cx="7994909" cy="3763241"/>
          </a:xfrm>
          <a:prstGeom prst="rect">
            <a:avLst/>
          </a:prstGeom>
          <a:noFill/>
          <a:ln>
            <a:noFill/>
          </a:ln>
        </p:spPr>
        <p:txBody>
          <a:bodyPr spcFirstLastPara="1" wrap="square" lIns="45700" tIns="45700" rIns="45700" bIns="45700" anchor="t" anchorCtr="0">
            <a:noAutofit/>
          </a:bodyPr>
          <a:lstStyle>
            <a:lvl1pPr marL="457200" lvl="0" indent="-228600" algn="l">
              <a:lnSpc>
                <a:spcPct val="90000"/>
              </a:lnSpc>
              <a:spcBef>
                <a:spcPts val="1200"/>
              </a:spcBef>
              <a:spcAft>
                <a:spcPts val="0"/>
              </a:spcAft>
              <a:buSzPts val="2400"/>
              <a:buNone/>
              <a:defRPr sz="2400"/>
            </a:lvl1pPr>
            <a:lvl2pPr marL="914400" lvl="1" indent="-393192" algn="l">
              <a:lnSpc>
                <a:spcPct val="90000"/>
              </a:lnSpc>
              <a:spcBef>
                <a:spcPts val="1200"/>
              </a:spcBef>
              <a:spcAft>
                <a:spcPts val="0"/>
              </a:spcAft>
              <a:buClr>
                <a:srgbClr val="003399"/>
              </a:buClr>
              <a:buSzPts val="2592"/>
              <a:buFont typeface="Calibri"/>
              <a:buChar char="•"/>
              <a:defRPr sz="2400"/>
            </a:lvl2pPr>
            <a:lvl3pPr marL="1371600" lvl="2" indent="-350519" algn="l">
              <a:lnSpc>
                <a:spcPct val="90000"/>
              </a:lnSpc>
              <a:spcBef>
                <a:spcPts val="600"/>
              </a:spcBef>
              <a:spcAft>
                <a:spcPts val="0"/>
              </a:spcAft>
              <a:buClr>
                <a:srgbClr val="001689"/>
              </a:buClr>
              <a:buSzPts val="1920"/>
              <a:buFont typeface="Courier New"/>
              <a:buChar char="o"/>
              <a:defRPr sz="2400"/>
            </a:lvl3pPr>
            <a:lvl4pPr marL="1828800" lvl="3" indent="-335280" algn="l">
              <a:lnSpc>
                <a:spcPct val="90000"/>
              </a:lnSpc>
              <a:spcBef>
                <a:spcPts val="600"/>
              </a:spcBef>
              <a:spcAft>
                <a:spcPts val="0"/>
              </a:spcAft>
              <a:buSzPts val="1680"/>
              <a:buChar char="▪"/>
              <a:defRPr sz="2400"/>
            </a:lvl4pPr>
            <a:lvl5pPr marL="2286000" lvl="4" indent="-371856" algn="l">
              <a:lnSpc>
                <a:spcPct val="90000"/>
              </a:lnSpc>
              <a:spcBef>
                <a:spcPts val="600"/>
              </a:spcBef>
              <a:spcAft>
                <a:spcPts val="0"/>
              </a:spcAft>
              <a:buClr>
                <a:srgbClr val="003399"/>
              </a:buClr>
              <a:buSzPts val="2256"/>
              <a:buFont typeface="Noto Sans Symbols"/>
              <a:buChar char="▪"/>
              <a:defRPr sz="2400"/>
            </a:lvl5pPr>
            <a:lvl6pPr marL="2743200" lvl="5" indent="-350520" algn="l">
              <a:lnSpc>
                <a:spcPct val="90000"/>
              </a:lnSpc>
              <a:spcBef>
                <a:spcPts val="600"/>
              </a:spcBef>
              <a:spcAft>
                <a:spcPts val="0"/>
              </a:spcAft>
              <a:buClr>
                <a:srgbClr val="003399"/>
              </a:buClr>
              <a:buSzPts val="1920"/>
              <a:buFont typeface="Courier New"/>
              <a:buChar char="o"/>
              <a:defRPr sz="2400"/>
            </a:lvl6pPr>
            <a:lvl7pPr marL="3200400" lvl="6" indent="-342900" algn="l">
              <a:lnSpc>
                <a:spcPct val="90000"/>
              </a:lnSpc>
              <a:spcBef>
                <a:spcPts val="600"/>
              </a:spcBef>
              <a:spcAft>
                <a:spcPts val="0"/>
              </a:spcAft>
              <a:buSzPts val="1800"/>
              <a:buChar char="?"/>
              <a:defRPr/>
            </a:lvl7pPr>
            <a:lvl8pPr marL="3657600" lvl="7" indent="-342900" algn="l">
              <a:lnSpc>
                <a:spcPct val="90000"/>
              </a:lnSpc>
              <a:spcBef>
                <a:spcPts val="12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14">
  <p:cSld name="14">
    <p:spTree>
      <p:nvGrpSpPr>
        <p:cNvPr id="1" name="Shape 55"/>
        <p:cNvGrpSpPr/>
        <p:nvPr/>
      </p:nvGrpSpPr>
      <p:grpSpPr>
        <a:xfrm>
          <a:off x="0" y="0"/>
          <a:ext cx="0" cy="0"/>
          <a:chOff x="0" y="0"/>
          <a:chExt cx="0" cy="0"/>
        </a:xfrm>
      </p:grpSpPr>
      <p:sp>
        <p:nvSpPr>
          <p:cNvPr id="56" name="Google Shape;56;p23"/>
          <p:cNvSpPr txBox="1">
            <a:spLocks noGrp="1"/>
          </p:cNvSpPr>
          <p:nvPr>
            <p:ph type="title"/>
          </p:nvPr>
        </p:nvSpPr>
        <p:spPr>
          <a:xfrm>
            <a:off x="603504" y="1572768"/>
            <a:ext cx="11000232" cy="1133856"/>
          </a:xfrm>
          <a:prstGeom prst="rect">
            <a:avLst/>
          </a:prstGeom>
          <a:noFill/>
          <a:ln>
            <a:noFill/>
          </a:ln>
        </p:spPr>
        <p:txBody>
          <a:bodyPr spcFirstLastPara="1" wrap="square" lIns="91425" tIns="45700" rIns="91425" bIns="45700" anchor="ctr" anchorCtr="0">
            <a:noAutofit/>
          </a:bodyPr>
          <a:lstStyle>
            <a:lvl1pPr lvl="0" algn="l">
              <a:lnSpc>
                <a:spcPct val="80000"/>
              </a:lnSpc>
              <a:spcBef>
                <a:spcPts val="0"/>
              </a:spcBef>
              <a:spcAft>
                <a:spcPts val="0"/>
              </a:spcAft>
              <a:buClr>
                <a:srgbClr val="0C0C0C"/>
              </a:buClr>
              <a:buSzPts val="1800"/>
              <a:buNone/>
              <a:defRPr>
                <a:solidFill>
                  <a:srgbClr val="333333"/>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23"/>
          <p:cNvSpPr txBox="1">
            <a:spLocks noGrp="1"/>
          </p:cNvSpPr>
          <p:nvPr>
            <p:ph type="body" idx="1"/>
          </p:nvPr>
        </p:nvSpPr>
        <p:spPr>
          <a:xfrm>
            <a:off x="597946" y="2791728"/>
            <a:ext cx="5473002" cy="3775277"/>
          </a:xfrm>
          <a:prstGeom prst="rect">
            <a:avLst/>
          </a:prstGeom>
          <a:noFill/>
          <a:ln>
            <a:noFill/>
          </a:ln>
        </p:spPr>
        <p:txBody>
          <a:bodyPr spcFirstLastPara="1" wrap="square" lIns="45700" tIns="45700" rIns="45700" bIns="45700" anchor="t" anchorCtr="0">
            <a:noAutofit/>
          </a:bodyPr>
          <a:lstStyle>
            <a:lvl1pPr marL="457200" lvl="0" indent="-228600" algn="l">
              <a:lnSpc>
                <a:spcPct val="90000"/>
              </a:lnSpc>
              <a:spcBef>
                <a:spcPts val="1200"/>
              </a:spcBef>
              <a:spcAft>
                <a:spcPts val="0"/>
              </a:spcAft>
              <a:buSzPts val="2400"/>
              <a:buNone/>
              <a:defRPr sz="2400"/>
            </a:lvl1pPr>
            <a:lvl2pPr marL="914400" lvl="1" indent="-393192" algn="l">
              <a:lnSpc>
                <a:spcPct val="90000"/>
              </a:lnSpc>
              <a:spcBef>
                <a:spcPts val="1200"/>
              </a:spcBef>
              <a:spcAft>
                <a:spcPts val="0"/>
              </a:spcAft>
              <a:buClr>
                <a:srgbClr val="003399"/>
              </a:buClr>
              <a:buSzPts val="2592"/>
              <a:buFont typeface="Calibri"/>
              <a:buChar char="•"/>
              <a:defRPr sz="2400"/>
            </a:lvl2pPr>
            <a:lvl3pPr marL="1371600" lvl="2" indent="-350519" algn="l">
              <a:lnSpc>
                <a:spcPct val="90000"/>
              </a:lnSpc>
              <a:spcBef>
                <a:spcPts val="600"/>
              </a:spcBef>
              <a:spcAft>
                <a:spcPts val="0"/>
              </a:spcAft>
              <a:buClr>
                <a:srgbClr val="001689"/>
              </a:buClr>
              <a:buSzPts val="1920"/>
              <a:buFont typeface="Courier New"/>
              <a:buChar char="o"/>
              <a:defRPr sz="2400"/>
            </a:lvl3pPr>
            <a:lvl4pPr marL="1828800" lvl="3" indent="-335280" algn="l">
              <a:lnSpc>
                <a:spcPct val="90000"/>
              </a:lnSpc>
              <a:spcBef>
                <a:spcPts val="600"/>
              </a:spcBef>
              <a:spcAft>
                <a:spcPts val="0"/>
              </a:spcAft>
              <a:buSzPts val="1680"/>
              <a:buChar char="▪"/>
              <a:defRPr sz="2400"/>
            </a:lvl4pPr>
            <a:lvl5pPr marL="2286000" lvl="4" indent="-371856" algn="l">
              <a:lnSpc>
                <a:spcPct val="90000"/>
              </a:lnSpc>
              <a:spcBef>
                <a:spcPts val="600"/>
              </a:spcBef>
              <a:spcAft>
                <a:spcPts val="0"/>
              </a:spcAft>
              <a:buClr>
                <a:srgbClr val="003399"/>
              </a:buClr>
              <a:buSzPts val="2256"/>
              <a:buFont typeface="Noto Sans Symbols"/>
              <a:buChar char="▪"/>
              <a:defRPr sz="2400"/>
            </a:lvl5pPr>
            <a:lvl6pPr marL="2743200" lvl="5" indent="-350520" algn="l">
              <a:lnSpc>
                <a:spcPct val="90000"/>
              </a:lnSpc>
              <a:spcBef>
                <a:spcPts val="600"/>
              </a:spcBef>
              <a:spcAft>
                <a:spcPts val="0"/>
              </a:spcAft>
              <a:buClr>
                <a:srgbClr val="003399"/>
              </a:buClr>
              <a:buSzPts val="1920"/>
              <a:buFont typeface="Courier New"/>
              <a:buChar char="o"/>
              <a:defRPr sz="2400"/>
            </a:lvl6pPr>
            <a:lvl7pPr marL="3200400" lvl="6" indent="-342900" algn="l">
              <a:lnSpc>
                <a:spcPct val="90000"/>
              </a:lnSpc>
              <a:spcBef>
                <a:spcPts val="600"/>
              </a:spcBef>
              <a:spcAft>
                <a:spcPts val="0"/>
              </a:spcAft>
              <a:buSzPts val="1800"/>
              <a:buChar char="?"/>
              <a:defRPr/>
            </a:lvl7pPr>
            <a:lvl8pPr marL="3657600" lvl="7" indent="-342900" algn="l">
              <a:lnSpc>
                <a:spcPct val="90000"/>
              </a:lnSpc>
              <a:spcBef>
                <a:spcPts val="12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58" name="Google Shape;58;p23"/>
          <p:cNvSpPr>
            <a:spLocks noGrp="1"/>
          </p:cNvSpPr>
          <p:nvPr>
            <p:ph type="chart" idx="2"/>
          </p:nvPr>
        </p:nvSpPr>
        <p:spPr>
          <a:xfrm>
            <a:off x="6256338" y="2912646"/>
            <a:ext cx="5337175" cy="3494088"/>
          </a:xfrm>
          <a:prstGeom prst="rect">
            <a:avLst/>
          </a:prstGeom>
          <a:solidFill>
            <a:srgbClr val="FFFFEB"/>
          </a:solidFill>
          <a:ln>
            <a:noFill/>
          </a:ln>
        </p:spPr>
        <p:txBody>
          <a:bodyPr spcFirstLastPara="1" wrap="square" lIns="45700" tIns="45700" rIns="45700" bIns="45700" anchor="ctr" anchorCtr="1">
            <a:noAutofit/>
          </a:bodyPr>
          <a:lstStyle>
            <a:lvl1pPr marR="0" lvl="0" algn="l" rtl="0">
              <a:lnSpc>
                <a:spcPct val="90000"/>
              </a:lnSpc>
              <a:spcBef>
                <a:spcPts val="1200"/>
              </a:spcBef>
              <a:spcAft>
                <a:spcPts val="0"/>
              </a:spcAft>
              <a:buClr>
                <a:schemeClr val="accent1"/>
              </a:buClr>
              <a:buSzPts val="2400"/>
              <a:buFont typeface="Twentieth Century"/>
              <a:buNone/>
              <a:defRPr sz="2400" b="0" i="0" u="none" strike="noStrike" cap="none">
                <a:solidFill>
                  <a:schemeClr val="dk1"/>
                </a:solidFill>
                <a:latin typeface="Calibri"/>
                <a:ea typeface="Calibri"/>
                <a:cs typeface="Calibri"/>
                <a:sym typeface="Calibri"/>
              </a:defRPr>
            </a:lvl1pPr>
            <a:lvl2pPr marR="0" lvl="1" algn="l" rtl="0">
              <a:lnSpc>
                <a:spcPct val="90000"/>
              </a:lnSpc>
              <a:spcBef>
                <a:spcPts val="1200"/>
              </a:spcBef>
              <a:spcAft>
                <a:spcPts val="0"/>
              </a:spcAft>
              <a:buClr>
                <a:srgbClr val="003399"/>
              </a:buClr>
              <a:buSzPts val="2520"/>
              <a:buFont typeface="Arial"/>
              <a:buChar char="•"/>
              <a:defRPr sz="2400" b="0" i="0" u="none" strike="noStrike" cap="none">
                <a:solidFill>
                  <a:schemeClr val="dk1"/>
                </a:solidFill>
                <a:latin typeface="Calibri"/>
                <a:ea typeface="Calibri"/>
                <a:cs typeface="Calibri"/>
                <a:sym typeface="Calibri"/>
              </a:defRPr>
            </a:lvl2pPr>
            <a:lvl3pPr marR="0" lvl="2" algn="l" rtl="0">
              <a:lnSpc>
                <a:spcPct val="90000"/>
              </a:lnSpc>
              <a:spcBef>
                <a:spcPts val="600"/>
              </a:spcBef>
              <a:spcAft>
                <a:spcPts val="0"/>
              </a:spcAft>
              <a:buClr>
                <a:srgbClr val="003399"/>
              </a:buClr>
              <a:buSzPts val="1920"/>
              <a:buFont typeface="Courier New"/>
              <a:buChar char="o"/>
              <a:defRPr sz="2400" b="0" i="0" u="none" strike="noStrike" cap="none">
                <a:solidFill>
                  <a:schemeClr val="dk1"/>
                </a:solidFill>
                <a:latin typeface="Calibri"/>
                <a:ea typeface="Calibri"/>
                <a:cs typeface="Calibri"/>
                <a:sym typeface="Calibri"/>
              </a:defRPr>
            </a:lvl3pPr>
            <a:lvl4pPr marR="0" lvl="3" algn="l" rtl="0">
              <a:lnSpc>
                <a:spcPct val="90000"/>
              </a:lnSpc>
              <a:spcBef>
                <a:spcPts val="600"/>
              </a:spcBef>
              <a:spcAft>
                <a:spcPts val="0"/>
              </a:spcAft>
              <a:buClr>
                <a:schemeClr val="accent1"/>
              </a:buClr>
              <a:buSzPts val="1960"/>
              <a:buFont typeface="Noto Sans Symbols"/>
              <a:buChar char="▪"/>
              <a:defRPr sz="2800" b="0" i="0" u="none" strike="noStrike" cap="none">
                <a:solidFill>
                  <a:schemeClr val="dk1"/>
                </a:solidFill>
                <a:latin typeface="Calibri"/>
                <a:ea typeface="Calibri"/>
                <a:cs typeface="Calibri"/>
                <a:sym typeface="Calibri"/>
              </a:defRPr>
            </a:lvl4pPr>
            <a:lvl5pPr marR="0" lvl="4" algn="l" rtl="0">
              <a:lnSpc>
                <a:spcPct val="90000"/>
              </a:lnSpc>
              <a:spcBef>
                <a:spcPts val="600"/>
              </a:spcBef>
              <a:spcAft>
                <a:spcPts val="0"/>
              </a:spcAft>
              <a:buClr>
                <a:srgbClr val="003399"/>
              </a:buClr>
              <a:buSzPts val="2256"/>
              <a:buFont typeface="Noto Sans Symbols"/>
              <a:buChar char="▪"/>
              <a:defRPr sz="2400" b="0" i="0" u="none" strike="noStrike" cap="none">
                <a:solidFill>
                  <a:schemeClr val="dk1"/>
                </a:solidFill>
                <a:latin typeface="Calibri"/>
                <a:ea typeface="Calibri"/>
                <a:cs typeface="Calibri"/>
                <a:sym typeface="Calibri"/>
              </a:defRPr>
            </a:lvl5pPr>
            <a:lvl6pPr marR="0" lvl="5" algn="l" rtl="0">
              <a:lnSpc>
                <a:spcPct val="90000"/>
              </a:lnSpc>
              <a:spcBef>
                <a:spcPts val="600"/>
              </a:spcBef>
              <a:spcAft>
                <a:spcPts val="0"/>
              </a:spcAft>
              <a:buClr>
                <a:srgbClr val="003399"/>
              </a:buClr>
              <a:buSzPts val="1920"/>
              <a:buFont typeface="Courier New"/>
              <a:buChar char="o"/>
              <a:defRPr sz="2400" b="0" i="0" u="none" strike="noStrike" cap="none">
                <a:solidFill>
                  <a:schemeClr val="dk1"/>
                </a:solidFill>
                <a:latin typeface="Calibri"/>
                <a:ea typeface="Calibri"/>
                <a:cs typeface="Calibri"/>
                <a:sym typeface="Calibri"/>
              </a:defRPr>
            </a:lvl6pPr>
            <a:lvl7pPr marR="0" lvl="6" algn="l" rtl="0">
              <a:lnSpc>
                <a:spcPct val="90000"/>
              </a:lnSpc>
              <a:spcBef>
                <a:spcPts val="600"/>
              </a:spcBef>
              <a:spcAft>
                <a:spcPts val="0"/>
              </a:spcAft>
              <a:buClr>
                <a:srgbClr val="101820"/>
              </a:buClr>
              <a:buSzPts val="2800"/>
              <a:buFont typeface="Noto Sans Symbols"/>
              <a:buChar char="🢝"/>
              <a:defRPr sz="2800" b="0" i="0" u="none" strike="noStrike" cap="none">
                <a:solidFill>
                  <a:schemeClr val="dk1"/>
                </a:solidFill>
                <a:latin typeface="Twentieth Century"/>
                <a:ea typeface="Twentieth Century"/>
                <a:cs typeface="Twentieth Century"/>
                <a:sym typeface="Twentieth Century"/>
              </a:defRPr>
            </a:lvl7pPr>
            <a:lvl8pPr marR="0" lvl="7" algn="l" rtl="0">
              <a:lnSpc>
                <a:spcPct val="90000"/>
              </a:lnSpc>
              <a:spcBef>
                <a:spcPts val="1200"/>
              </a:spcBef>
              <a:spcAft>
                <a:spcPts val="0"/>
              </a:spcAft>
              <a:buClr>
                <a:schemeClr val="accent1"/>
              </a:buClr>
              <a:buSzPts val="1400"/>
              <a:buFont typeface="Noto Sans Symbols"/>
              <a:buChar char="🢝"/>
              <a:defRPr sz="1400" b="0" i="0" u="none" strike="noStrike" cap="none">
                <a:solidFill>
                  <a:schemeClr val="dk1"/>
                </a:solidFill>
                <a:latin typeface="Twentieth Century"/>
                <a:ea typeface="Twentieth Century"/>
                <a:cs typeface="Twentieth Century"/>
                <a:sym typeface="Twentieth Century"/>
              </a:defRPr>
            </a:lvl8pPr>
            <a:lvl9pPr marR="0" lvl="8" algn="l" rtl="0">
              <a:lnSpc>
                <a:spcPct val="90000"/>
              </a:lnSpc>
              <a:spcBef>
                <a:spcPts val="400"/>
              </a:spcBef>
              <a:spcAft>
                <a:spcPts val="400"/>
              </a:spcAft>
              <a:buClr>
                <a:schemeClr val="accent1"/>
              </a:buClr>
              <a:buSzPts val="1400"/>
              <a:buFont typeface="Noto Sans Symbols"/>
              <a:buChar char="🢝"/>
              <a:defRPr sz="1400" b="0" i="0" u="none" strike="noStrike" cap="none">
                <a:solidFill>
                  <a:schemeClr val="dk1"/>
                </a:solidFill>
                <a:latin typeface="Twentieth Century"/>
                <a:ea typeface="Twentieth Century"/>
                <a:cs typeface="Twentieth Century"/>
                <a:sym typeface="Twentieth Century"/>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5">
  <p:cSld name="15">
    <p:spTree>
      <p:nvGrpSpPr>
        <p:cNvPr id="1" name="Shape 59"/>
        <p:cNvGrpSpPr/>
        <p:nvPr/>
      </p:nvGrpSpPr>
      <p:grpSpPr>
        <a:xfrm>
          <a:off x="0" y="0"/>
          <a:ext cx="0" cy="0"/>
          <a:chOff x="0" y="0"/>
          <a:chExt cx="0" cy="0"/>
        </a:xfrm>
      </p:grpSpPr>
      <p:sp>
        <p:nvSpPr>
          <p:cNvPr id="60" name="Google Shape;60;p24"/>
          <p:cNvSpPr txBox="1">
            <a:spLocks noGrp="1"/>
          </p:cNvSpPr>
          <p:nvPr>
            <p:ph type="title"/>
          </p:nvPr>
        </p:nvSpPr>
        <p:spPr>
          <a:xfrm>
            <a:off x="603504" y="1572768"/>
            <a:ext cx="11000232" cy="1133856"/>
          </a:xfrm>
          <a:prstGeom prst="rect">
            <a:avLst/>
          </a:prstGeom>
          <a:noFill/>
          <a:ln>
            <a:noFill/>
          </a:ln>
        </p:spPr>
        <p:txBody>
          <a:bodyPr spcFirstLastPara="1" wrap="square" lIns="91425" tIns="45700" rIns="91425" bIns="45700" anchor="ctr" anchorCtr="0">
            <a:noAutofit/>
          </a:bodyPr>
          <a:lstStyle>
            <a:lvl1pPr lvl="0" algn="l">
              <a:lnSpc>
                <a:spcPct val="80000"/>
              </a:lnSpc>
              <a:spcBef>
                <a:spcPts val="0"/>
              </a:spcBef>
              <a:spcAft>
                <a:spcPts val="0"/>
              </a:spcAft>
              <a:buClr>
                <a:srgbClr val="0C0C0C"/>
              </a:buClr>
              <a:buSzPts val="1800"/>
              <a:buNone/>
              <a:defRPr>
                <a:solidFill>
                  <a:srgbClr val="333333"/>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61" name="Google Shape;61;p24"/>
          <p:cNvSpPr>
            <a:spLocks noGrp="1"/>
          </p:cNvSpPr>
          <p:nvPr>
            <p:ph type="chart" idx="2"/>
          </p:nvPr>
        </p:nvSpPr>
        <p:spPr>
          <a:xfrm>
            <a:off x="1471451" y="2860096"/>
            <a:ext cx="9270124" cy="3706909"/>
          </a:xfrm>
          <a:prstGeom prst="rect">
            <a:avLst/>
          </a:prstGeom>
          <a:solidFill>
            <a:srgbClr val="FFFFEB"/>
          </a:solidFill>
          <a:ln>
            <a:noFill/>
          </a:ln>
        </p:spPr>
        <p:txBody>
          <a:bodyPr spcFirstLastPara="1" wrap="square" lIns="45700" tIns="45700" rIns="45700" bIns="45700" anchor="ctr" anchorCtr="1">
            <a:noAutofit/>
          </a:bodyPr>
          <a:lstStyle>
            <a:lvl1pPr marR="0" lvl="0" algn="l" rtl="0">
              <a:lnSpc>
                <a:spcPct val="90000"/>
              </a:lnSpc>
              <a:spcBef>
                <a:spcPts val="1200"/>
              </a:spcBef>
              <a:spcAft>
                <a:spcPts val="0"/>
              </a:spcAft>
              <a:buClr>
                <a:schemeClr val="accent1"/>
              </a:buClr>
              <a:buSzPts val="2400"/>
              <a:buFont typeface="Twentieth Century"/>
              <a:buNone/>
              <a:defRPr sz="2400" b="0" i="0" u="none" strike="noStrike" cap="none">
                <a:solidFill>
                  <a:schemeClr val="dk1"/>
                </a:solidFill>
                <a:latin typeface="Calibri"/>
                <a:ea typeface="Calibri"/>
                <a:cs typeface="Calibri"/>
                <a:sym typeface="Calibri"/>
              </a:defRPr>
            </a:lvl1pPr>
            <a:lvl2pPr marR="0" lvl="1" algn="l" rtl="0">
              <a:lnSpc>
                <a:spcPct val="90000"/>
              </a:lnSpc>
              <a:spcBef>
                <a:spcPts val="1200"/>
              </a:spcBef>
              <a:spcAft>
                <a:spcPts val="0"/>
              </a:spcAft>
              <a:buClr>
                <a:srgbClr val="003399"/>
              </a:buClr>
              <a:buSzPts val="2520"/>
              <a:buFont typeface="Arial"/>
              <a:buChar char="•"/>
              <a:defRPr sz="2400" b="0" i="0" u="none" strike="noStrike" cap="none">
                <a:solidFill>
                  <a:schemeClr val="dk1"/>
                </a:solidFill>
                <a:latin typeface="Calibri"/>
                <a:ea typeface="Calibri"/>
                <a:cs typeface="Calibri"/>
                <a:sym typeface="Calibri"/>
              </a:defRPr>
            </a:lvl2pPr>
            <a:lvl3pPr marR="0" lvl="2" algn="l" rtl="0">
              <a:lnSpc>
                <a:spcPct val="90000"/>
              </a:lnSpc>
              <a:spcBef>
                <a:spcPts val="600"/>
              </a:spcBef>
              <a:spcAft>
                <a:spcPts val="0"/>
              </a:spcAft>
              <a:buClr>
                <a:srgbClr val="003399"/>
              </a:buClr>
              <a:buSzPts val="1920"/>
              <a:buFont typeface="Courier New"/>
              <a:buChar char="o"/>
              <a:defRPr sz="2400" b="0" i="0" u="none" strike="noStrike" cap="none">
                <a:solidFill>
                  <a:schemeClr val="dk1"/>
                </a:solidFill>
                <a:latin typeface="Calibri"/>
                <a:ea typeface="Calibri"/>
                <a:cs typeface="Calibri"/>
                <a:sym typeface="Calibri"/>
              </a:defRPr>
            </a:lvl3pPr>
            <a:lvl4pPr marR="0" lvl="3" algn="l" rtl="0">
              <a:lnSpc>
                <a:spcPct val="90000"/>
              </a:lnSpc>
              <a:spcBef>
                <a:spcPts val="600"/>
              </a:spcBef>
              <a:spcAft>
                <a:spcPts val="0"/>
              </a:spcAft>
              <a:buClr>
                <a:schemeClr val="accent1"/>
              </a:buClr>
              <a:buSzPts val="1960"/>
              <a:buFont typeface="Noto Sans Symbols"/>
              <a:buChar char="▪"/>
              <a:defRPr sz="2800" b="0" i="0" u="none" strike="noStrike" cap="none">
                <a:solidFill>
                  <a:schemeClr val="dk1"/>
                </a:solidFill>
                <a:latin typeface="Calibri"/>
                <a:ea typeface="Calibri"/>
                <a:cs typeface="Calibri"/>
                <a:sym typeface="Calibri"/>
              </a:defRPr>
            </a:lvl4pPr>
            <a:lvl5pPr marR="0" lvl="4" algn="l" rtl="0">
              <a:lnSpc>
                <a:spcPct val="90000"/>
              </a:lnSpc>
              <a:spcBef>
                <a:spcPts val="600"/>
              </a:spcBef>
              <a:spcAft>
                <a:spcPts val="0"/>
              </a:spcAft>
              <a:buClr>
                <a:srgbClr val="003399"/>
              </a:buClr>
              <a:buSzPts val="2256"/>
              <a:buFont typeface="Noto Sans Symbols"/>
              <a:buChar char="▪"/>
              <a:defRPr sz="2400" b="0" i="0" u="none" strike="noStrike" cap="none">
                <a:solidFill>
                  <a:schemeClr val="dk1"/>
                </a:solidFill>
                <a:latin typeface="Calibri"/>
                <a:ea typeface="Calibri"/>
                <a:cs typeface="Calibri"/>
                <a:sym typeface="Calibri"/>
              </a:defRPr>
            </a:lvl5pPr>
            <a:lvl6pPr marR="0" lvl="5" algn="l" rtl="0">
              <a:lnSpc>
                <a:spcPct val="90000"/>
              </a:lnSpc>
              <a:spcBef>
                <a:spcPts val="600"/>
              </a:spcBef>
              <a:spcAft>
                <a:spcPts val="0"/>
              </a:spcAft>
              <a:buClr>
                <a:srgbClr val="003399"/>
              </a:buClr>
              <a:buSzPts val="1920"/>
              <a:buFont typeface="Courier New"/>
              <a:buChar char="o"/>
              <a:defRPr sz="2400" b="0" i="0" u="none" strike="noStrike" cap="none">
                <a:solidFill>
                  <a:schemeClr val="dk1"/>
                </a:solidFill>
                <a:latin typeface="Calibri"/>
                <a:ea typeface="Calibri"/>
                <a:cs typeface="Calibri"/>
                <a:sym typeface="Calibri"/>
              </a:defRPr>
            </a:lvl6pPr>
            <a:lvl7pPr marR="0" lvl="6" algn="l" rtl="0">
              <a:lnSpc>
                <a:spcPct val="90000"/>
              </a:lnSpc>
              <a:spcBef>
                <a:spcPts val="600"/>
              </a:spcBef>
              <a:spcAft>
                <a:spcPts val="0"/>
              </a:spcAft>
              <a:buClr>
                <a:srgbClr val="101820"/>
              </a:buClr>
              <a:buSzPts val="2800"/>
              <a:buFont typeface="Noto Sans Symbols"/>
              <a:buChar char="🢝"/>
              <a:defRPr sz="2800" b="0" i="0" u="none" strike="noStrike" cap="none">
                <a:solidFill>
                  <a:schemeClr val="dk1"/>
                </a:solidFill>
                <a:latin typeface="Twentieth Century"/>
                <a:ea typeface="Twentieth Century"/>
                <a:cs typeface="Twentieth Century"/>
                <a:sym typeface="Twentieth Century"/>
              </a:defRPr>
            </a:lvl7pPr>
            <a:lvl8pPr marR="0" lvl="7" algn="l" rtl="0">
              <a:lnSpc>
                <a:spcPct val="90000"/>
              </a:lnSpc>
              <a:spcBef>
                <a:spcPts val="1200"/>
              </a:spcBef>
              <a:spcAft>
                <a:spcPts val="0"/>
              </a:spcAft>
              <a:buClr>
                <a:schemeClr val="accent1"/>
              </a:buClr>
              <a:buSzPts val="1400"/>
              <a:buFont typeface="Noto Sans Symbols"/>
              <a:buChar char="🢝"/>
              <a:defRPr sz="1400" b="0" i="0" u="none" strike="noStrike" cap="none">
                <a:solidFill>
                  <a:schemeClr val="dk1"/>
                </a:solidFill>
                <a:latin typeface="Twentieth Century"/>
                <a:ea typeface="Twentieth Century"/>
                <a:cs typeface="Twentieth Century"/>
                <a:sym typeface="Twentieth Century"/>
              </a:defRPr>
            </a:lvl8pPr>
            <a:lvl9pPr marR="0" lvl="8" algn="l" rtl="0">
              <a:lnSpc>
                <a:spcPct val="90000"/>
              </a:lnSpc>
              <a:spcBef>
                <a:spcPts val="400"/>
              </a:spcBef>
              <a:spcAft>
                <a:spcPts val="400"/>
              </a:spcAft>
              <a:buClr>
                <a:schemeClr val="accent1"/>
              </a:buClr>
              <a:buSzPts val="1400"/>
              <a:buFont typeface="Noto Sans Symbols"/>
              <a:buChar char="🢝"/>
              <a:defRPr sz="1400" b="0" i="0" u="none" strike="noStrike" cap="none">
                <a:solidFill>
                  <a:schemeClr val="dk1"/>
                </a:solidFill>
                <a:latin typeface="Twentieth Century"/>
                <a:ea typeface="Twentieth Century"/>
                <a:cs typeface="Twentieth Century"/>
                <a:sym typeface="Twentieth Century"/>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16">
  <p:cSld name="16">
    <p:spTree>
      <p:nvGrpSpPr>
        <p:cNvPr id="1" name="Shape 62"/>
        <p:cNvGrpSpPr/>
        <p:nvPr/>
      </p:nvGrpSpPr>
      <p:grpSpPr>
        <a:xfrm>
          <a:off x="0" y="0"/>
          <a:ext cx="0" cy="0"/>
          <a:chOff x="0" y="0"/>
          <a:chExt cx="0" cy="0"/>
        </a:xfrm>
      </p:grpSpPr>
      <p:sp>
        <p:nvSpPr>
          <p:cNvPr id="63" name="Google Shape;63;p25"/>
          <p:cNvSpPr txBox="1">
            <a:spLocks noGrp="1"/>
          </p:cNvSpPr>
          <p:nvPr>
            <p:ph type="title"/>
          </p:nvPr>
        </p:nvSpPr>
        <p:spPr>
          <a:xfrm>
            <a:off x="603504" y="1572768"/>
            <a:ext cx="11000232" cy="1133856"/>
          </a:xfrm>
          <a:prstGeom prst="rect">
            <a:avLst/>
          </a:prstGeom>
          <a:noFill/>
          <a:ln>
            <a:noFill/>
          </a:ln>
        </p:spPr>
        <p:txBody>
          <a:bodyPr spcFirstLastPara="1" wrap="square" lIns="91425" tIns="45700" rIns="91425" bIns="45700" anchor="ctr" anchorCtr="0">
            <a:noAutofit/>
          </a:bodyPr>
          <a:lstStyle>
            <a:lvl1pPr lvl="0" algn="l">
              <a:lnSpc>
                <a:spcPct val="80000"/>
              </a:lnSpc>
              <a:spcBef>
                <a:spcPts val="0"/>
              </a:spcBef>
              <a:spcAft>
                <a:spcPts val="0"/>
              </a:spcAft>
              <a:buClr>
                <a:srgbClr val="0C0C0C"/>
              </a:buClr>
              <a:buSzPts val="1800"/>
              <a:buNone/>
              <a:defRPr>
                <a:solidFill>
                  <a:srgbClr val="333333"/>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25"/>
          <p:cNvSpPr txBox="1">
            <a:spLocks noGrp="1"/>
          </p:cNvSpPr>
          <p:nvPr>
            <p:ph type="body" idx="1"/>
          </p:nvPr>
        </p:nvSpPr>
        <p:spPr>
          <a:xfrm>
            <a:off x="597946" y="2791726"/>
            <a:ext cx="5473002" cy="3775279"/>
          </a:xfrm>
          <a:prstGeom prst="rect">
            <a:avLst/>
          </a:prstGeom>
          <a:noFill/>
          <a:ln>
            <a:noFill/>
          </a:ln>
        </p:spPr>
        <p:txBody>
          <a:bodyPr spcFirstLastPara="1" wrap="square" lIns="45700" tIns="45700" rIns="45700" bIns="45700" anchor="t" anchorCtr="0">
            <a:noAutofit/>
          </a:bodyPr>
          <a:lstStyle>
            <a:lvl1pPr marL="457200" lvl="0" indent="-228600" algn="l">
              <a:lnSpc>
                <a:spcPct val="90000"/>
              </a:lnSpc>
              <a:spcBef>
                <a:spcPts val="1200"/>
              </a:spcBef>
              <a:spcAft>
                <a:spcPts val="0"/>
              </a:spcAft>
              <a:buSzPts val="2400"/>
              <a:buNone/>
              <a:defRPr sz="2400"/>
            </a:lvl1pPr>
            <a:lvl2pPr marL="914400" lvl="1" indent="-393192" algn="l">
              <a:lnSpc>
                <a:spcPct val="90000"/>
              </a:lnSpc>
              <a:spcBef>
                <a:spcPts val="1200"/>
              </a:spcBef>
              <a:spcAft>
                <a:spcPts val="0"/>
              </a:spcAft>
              <a:buClr>
                <a:srgbClr val="003399"/>
              </a:buClr>
              <a:buSzPts val="2592"/>
              <a:buFont typeface="Calibri"/>
              <a:buChar char="•"/>
              <a:defRPr sz="2400"/>
            </a:lvl2pPr>
            <a:lvl3pPr marL="1371600" lvl="2" indent="-350519" algn="l">
              <a:lnSpc>
                <a:spcPct val="90000"/>
              </a:lnSpc>
              <a:spcBef>
                <a:spcPts val="600"/>
              </a:spcBef>
              <a:spcAft>
                <a:spcPts val="0"/>
              </a:spcAft>
              <a:buClr>
                <a:srgbClr val="001689"/>
              </a:buClr>
              <a:buSzPts val="1920"/>
              <a:buFont typeface="Courier New"/>
              <a:buChar char="o"/>
              <a:defRPr sz="2400"/>
            </a:lvl3pPr>
            <a:lvl4pPr marL="1828800" lvl="3" indent="-335280" algn="l">
              <a:lnSpc>
                <a:spcPct val="90000"/>
              </a:lnSpc>
              <a:spcBef>
                <a:spcPts val="600"/>
              </a:spcBef>
              <a:spcAft>
                <a:spcPts val="0"/>
              </a:spcAft>
              <a:buSzPts val="1680"/>
              <a:buChar char="▪"/>
              <a:defRPr sz="2400"/>
            </a:lvl4pPr>
            <a:lvl5pPr marL="2286000" lvl="4" indent="-371856" algn="l">
              <a:lnSpc>
                <a:spcPct val="90000"/>
              </a:lnSpc>
              <a:spcBef>
                <a:spcPts val="600"/>
              </a:spcBef>
              <a:spcAft>
                <a:spcPts val="0"/>
              </a:spcAft>
              <a:buClr>
                <a:srgbClr val="003399"/>
              </a:buClr>
              <a:buSzPts val="2256"/>
              <a:buFont typeface="Noto Sans Symbols"/>
              <a:buChar char="▪"/>
              <a:defRPr sz="2400"/>
            </a:lvl5pPr>
            <a:lvl6pPr marL="2743200" lvl="5" indent="-350520" algn="l">
              <a:lnSpc>
                <a:spcPct val="90000"/>
              </a:lnSpc>
              <a:spcBef>
                <a:spcPts val="600"/>
              </a:spcBef>
              <a:spcAft>
                <a:spcPts val="0"/>
              </a:spcAft>
              <a:buClr>
                <a:srgbClr val="003399"/>
              </a:buClr>
              <a:buSzPts val="1920"/>
              <a:buFont typeface="Courier New"/>
              <a:buChar char="o"/>
              <a:defRPr sz="2400"/>
            </a:lvl6pPr>
            <a:lvl7pPr marL="3200400" lvl="6" indent="-342900" algn="l">
              <a:lnSpc>
                <a:spcPct val="90000"/>
              </a:lnSpc>
              <a:spcBef>
                <a:spcPts val="600"/>
              </a:spcBef>
              <a:spcAft>
                <a:spcPts val="0"/>
              </a:spcAft>
              <a:buSzPts val="1800"/>
              <a:buChar char="?"/>
              <a:defRPr/>
            </a:lvl7pPr>
            <a:lvl8pPr marL="3657600" lvl="7" indent="-342900" algn="l">
              <a:lnSpc>
                <a:spcPct val="90000"/>
              </a:lnSpc>
              <a:spcBef>
                <a:spcPts val="12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2">
  <p:cSld name="2">
    <p:spTree>
      <p:nvGrpSpPr>
        <p:cNvPr id="1" name="Shape 65"/>
        <p:cNvGrpSpPr/>
        <p:nvPr/>
      </p:nvGrpSpPr>
      <p:grpSpPr>
        <a:xfrm>
          <a:off x="0" y="0"/>
          <a:ext cx="0" cy="0"/>
          <a:chOff x="0" y="0"/>
          <a:chExt cx="0" cy="0"/>
        </a:xfrm>
      </p:grpSpPr>
      <p:sp>
        <p:nvSpPr>
          <p:cNvPr id="66" name="Google Shape;66;p28"/>
          <p:cNvSpPr>
            <a:spLocks noGrp="1"/>
          </p:cNvSpPr>
          <p:nvPr>
            <p:ph type="pic" idx="2"/>
          </p:nvPr>
        </p:nvSpPr>
        <p:spPr>
          <a:xfrm>
            <a:off x="4691536" y="5463031"/>
            <a:ext cx="1274233" cy="1054797"/>
          </a:xfrm>
          <a:prstGeom prst="rect">
            <a:avLst/>
          </a:prstGeom>
          <a:solidFill>
            <a:srgbClr val="DDEAF6"/>
          </a:solidFill>
          <a:ln>
            <a:noFill/>
          </a:ln>
        </p:spPr>
      </p:sp>
      <p:sp>
        <p:nvSpPr>
          <p:cNvPr id="67" name="Google Shape;67;p28"/>
          <p:cNvSpPr>
            <a:spLocks noGrp="1"/>
          </p:cNvSpPr>
          <p:nvPr>
            <p:ph type="pic" idx="3"/>
          </p:nvPr>
        </p:nvSpPr>
        <p:spPr>
          <a:xfrm>
            <a:off x="6232034" y="5466319"/>
            <a:ext cx="1274233" cy="1054797"/>
          </a:xfrm>
          <a:prstGeom prst="rect">
            <a:avLst/>
          </a:prstGeom>
          <a:solidFill>
            <a:srgbClr val="DDEAF6"/>
          </a:solidFill>
          <a:ln>
            <a:noFill/>
          </a:ln>
        </p:spPr>
      </p:sp>
      <p:sp>
        <p:nvSpPr>
          <p:cNvPr id="68" name="Google Shape;68;p28"/>
          <p:cNvSpPr txBox="1">
            <a:spLocks noGrp="1"/>
          </p:cNvSpPr>
          <p:nvPr>
            <p:ph type="ctrTitle"/>
          </p:nvPr>
        </p:nvSpPr>
        <p:spPr>
          <a:xfrm>
            <a:off x="606868" y="2905240"/>
            <a:ext cx="11000232" cy="914400"/>
          </a:xfrm>
          <a:prstGeom prst="rect">
            <a:avLst/>
          </a:prstGeom>
          <a:noFill/>
          <a:ln>
            <a:noFill/>
          </a:ln>
        </p:spPr>
        <p:txBody>
          <a:bodyPr spcFirstLastPara="1" wrap="square" lIns="91425" tIns="45700" rIns="91425" bIns="45700" anchor="ctr" anchorCtr="0">
            <a:noAutofit/>
          </a:bodyPr>
          <a:lstStyle>
            <a:lvl1pPr lvl="0" algn="ctr">
              <a:lnSpc>
                <a:spcPct val="80000"/>
              </a:lnSpc>
              <a:spcBef>
                <a:spcPts val="0"/>
              </a:spcBef>
              <a:spcAft>
                <a:spcPts val="0"/>
              </a:spcAft>
              <a:buClr>
                <a:srgbClr val="101820"/>
              </a:buClr>
              <a:buSzPts val="3600"/>
              <a:buFont typeface="Calibri"/>
              <a:buNone/>
              <a:defRPr sz="3600">
                <a:solidFill>
                  <a:srgbClr val="333333"/>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 name="Google Shape;69;p28"/>
          <p:cNvSpPr txBox="1">
            <a:spLocks noGrp="1"/>
          </p:cNvSpPr>
          <p:nvPr>
            <p:ph type="subTitle" idx="1"/>
          </p:nvPr>
        </p:nvSpPr>
        <p:spPr>
          <a:xfrm>
            <a:off x="594836" y="3932971"/>
            <a:ext cx="11019187" cy="1372955"/>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2400"/>
              <a:buNone/>
              <a:defRPr sz="2400">
                <a:solidFill>
                  <a:srgbClr val="0C0C0C"/>
                </a:solidFill>
              </a:defRPr>
            </a:lvl1pPr>
            <a:lvl2pPr lvl="1" algn="ctr">
              <a:lnSpc>
                <a:spcPct val="90000"/>
              </a:lnSpc>
              <a:spcBef>
                <a:spcPts val="1200"/>
              </a:spcBef>
              <a:spcAft>
                <a:spcPts val="0"/>
              </a:spcAft>
              <a:buSzPts val="1890"/>
              <a:buNone/>
              <a:defRPr sz="1800"/>
            </a:lvl2pPr>
            <a:lvl3pPr lvl="2" algn="ctr">
              <a:lnSpc>
                <a:spcPct val="90000"/>
              </a:lnSpc>
              <a:spcBef>
                <a:spcPts val="600"/>
              </a:spcBef>
              <a:spcAft>
                <a:spcPts val="0"/>
              </a:spcAft>
              <a:buSzPts val="1440"/>
              <a:buNone/>
              <a:defRPr sz="1800"/>
            </a:lvl3pPr>
            <a:lvl4pPr lvl="3" algn="ctr">
              <a:lnSpc>
                <a:spcPct val="90000"/>
              </a:lnSpc>
              <a:spcBef>
                <a:spcPts val="600"/>
              </a:spcBef>
              <a:spcAft>
                <a:spcPts val="0"/>
              </a:spcAft>
              <a:buSzPts val="1260"/>
              <a:buNone/>
              <a:defRPr sz="1800"/>
            </a:lvl4pPr>
            <a:lvl5pPr lvl="4" algn="ctr">
              <a:lnSpc>
                <a:spcPct val="90000"/>
              </a:lnSpc>
              <a:spcBef>
                <a:spcPts val="600"/>
              </a:spcBef>
              <a:spcAft>
                <a:spcPts val="0"/>
              </a:spcAft>
              <a:buSzPts val="1692"/>
              <a:buNone/>
              <a:defRPr sz="1800"/>
            </a:lvl5pPr>
            <a:lvl6pPr lvl="5" algn="ctr">
              <a:lnSpc>
                <a:spcPct val="90000"/>
              </a:lnSpc>
              <a:spcBef>
                <a:spcPts val="600"/>
              </a:spcBef>
              <a:spcAft>
                <a:spcPts val="0"/>
              </a:spcAft>
              <a:buSzPts val="1440"/>
              <a:buNone/>
              <a:defRPr sz="1800"/>
            </a:lvl6pPr>
            <a:lvl7pPr lvl="6" algn="ctr">
              <a:lnSpc>
                <a:spcPct val="90000"/>
              </a:lnSpc>
              <a:spcBef>
                <a:spcPts val="600"/>
              </a:spcBef>
              <a:spcAft>
                <a:spcPts val="0"/>
              </a:spcAft>
              <a:buSzPts val="1800"/>
              <a:buNone/>
              <a:defRPr sz="1800"/>
            </a:lvl7pPr>
            <a:lvl8pPr lvl="7" algn="ctr">
              <a:lnSpc>
                <a:spcPct val="90000"/>
              </a:lnSpc>
              <a:spcBef>
                <a:spcPts val="1200"/>
              </a:spcBef>
              <a:spcAft>
                <a:spcPts val="0"/>
              </a:spcAft>
              <a:buSzPts val="1800"/>
              <a:buNone/>
              <a:defRPr sz="1800"/>
            </a:lvl8pPr>
            <a:lvl9pPr lvl="8" algn="ctr">
              <a:lnSpc>
                <a:spcPct val="90000"/>
              </a:lnSpc>
              <a:spcBef>
                <a:spcPts val="400"/>
              </a:spcBef>
              <a:spcAft>
                <a:spcPts val="400"/>
              </a:spcAft>
              <a:buSzPts val="1800"/>
              <a:buNone/>
              <a:defRPr sz="1800"/>
            </a:lvl9pPr>
          </a:lstStyle>
          <a:p>
            <a:endParaRPr/>
          </a:p>
        </p:txBody>
      </p:sp>
      <p:pic>
        <p:nvPicPr>
          <p:cNvPr id="70" name="Google Shape;70;p28" descr="Charting the Cs: Cooperation, Communication and Collaboration."/>
          <p:cNvPicPr preferRelativeResize="0"/>
          <p:nvPr/>
        </p:nvPicPr>
        <p:blipFill rotWithShape="1">
          <a:blip r:embed="rId2">
            <a:alphaModFix/>
          </a:blip>
          <a:srcRect/>
          <a:stretch/>
        </p:blipFill>
        <p:spPr>
          <a:xfrm>
            <a:off x="3434571" y="1461645"/>
            <a:ext cx="5332792" cy="1185065"/>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3">
  <p:cSld name="3">
    <p:spTree>
      <p:nvGrpSpPr>
        <p:cNvPr id="1" name="Shape 71"/>
        <p:cNvGrpSpPr/>
        <p:nvPr/>
      </p:nvGrpSpPr>
      <p:grpSpPr>
        <a:xfrm>
          <a:off x="0" y="0"/>
          <a:ext cx="0" cy="0"/>
          <a:chOff x="0" y="0"/>
          <a:chExt cx="0" cy="0"/>
        </a:xfrm>
      </p:grpSpPr>
      <p:sp>
        <p:nvSpPr>
          <p:cNvPr id="72" name="Google Shape;72;p29"/>
          <p:cNvSpPr>
            <a:spLocks noGrp="1"/>
          </p:cNvSpPr>
          <p:nvPr>
            <p:ph type="pic" idx="2"/>
          </p:nvPr>
        </p:nvSpPr>
        <p:spPr>
          <a:xfrm>
            <a:off x="5453535" y="5475072"/>
            <a:ext cx="1274233" cy="1054797"/>
          </a:xfrm>
          <a:prstGeom prst="rect">
            <a:avLst/>
          </a:prstGeom>
          <a:solidFill>
            <a:srgbClr val="DDEAF6"/>
          </a:solidFill>
          <a:ln>
            <a:noFill/>
          </a:ln>
        </p:spPr>
      </p:sp>
      <p:sp>
        <p:nvSpPr>
          <p:cNvPr id="73" name="Google Shape;73;p29"/>
          <p:cNvSpPr txBox="1">
            <a:spLocks noGrp="1"/>
          </p:cNvSpPr>
          <p:nvPr>
            <p:ph type="ctrTitle"/>
          </p:nvPr>
        </p:nvSpPr>
        <p:spPr>
          <a:xfrm>
            <a:off x="606868" y="2893217"/>
            <a:ext cx="11000232" cy="914400"/>
          </a:xfrm>
          <a:prstGeom prst="rect">
            <a:avLst/>
          </a:prstGeom>
          <a:noFill/>
          <a:ln>
            <a:noFill/>
          </a:ln>
        </p:spPr>
        <p:txBody>
          <a:bodyPr spcFirstLastPara="1" wrap="square" lIns="91425" tIns="45700" rIns="91425" bIns="45700" anchor="ctr" anchorCtr="0">
            <a:noAutofit/>
          </a:bodyPr>
          <a:lstStyle>
            <a:lvl1pPr lvl="0" algn="ctr">
              <a:lnSpc>
                <a:spcPct val="80000"/>
              </a:lnSpc>
              <a:spcBef>
                <a:spcPts val="0"/>
              </a:spcBef>
              <a:spcAft>
                <a:spcPts val="0"/>
              </a:spcAft>
              <a:buClr>
                <a:srgbClr val="101820"/>
              </a:buClr>
              <a:buSzPts val="3600"/>
              <a:buFont typeface="Calibri"/>
              <a:buNone/>
              <a:defRPr sz="3600">
                <a:solidFill>
                  <a:srgbClr val="333333"/>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4" name="Google Shape;74;p29"/>
          <p:cNvSpPr txBox="1">
            <a:spLocks noGrp="1"/>
          </p:cNvSpPr>
          <p:nvPr>
            <p:ph type="subTitle" idx="1"/>
          </p:nvPr>
        </p:nvSpPr>
        <p:spPr>
          <a:xfrm>
            <a:off x="594836" y="3920948"/>
            <a:ext cx="11019187" cy="1459997"/>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2400"/>
              <a:buNone/>
              <a:defRPr sz="2400">
                <a:solidFill>
                  <a:srgbClr val="0C0C0C"/>
                </a:solidFill>
              </a:defRPr>
            </a:lvl1pPr>
            <a:lvl2pPr lvl="1" algn="ctr">
              <a:lnSpc>
                <a:spcPct val="90000"/>
              </a:lnSpc>
              <a:spcBef>
                <a:spcPts val="1200"/>
              </a:spcBef>
              <a:spcAft>
                <a:spcPts val="0"/>
              </a:spcAft>
              <a:buSzPts val="1890"/>
              <a:buNone/>
              <a:defRPr sz="1800"/>
            </a:lvl2pPr>
            <a:lvl3pPr lvl="2" algn="ctr">
              <a:lnSpc>
                <a:spcPct val="90000"/>
              </a:lnSpc>
              <a:spcBef>
                <a:spcPts val="600"/>
              </a:spcBef>
              <a:spcAft>
                <a:spcPts val="0"/>
              </a:spcAft>
              <a:buSzPts val="1440"/>
              <a:buNone/>
              <a:defRPr sz="1800"/>
            </a:lvl3pPr>
            <a:lvl4pPr lvl="3" algn="ctr">
              <a:lnSpc>
                <a:spcPct val="90000"/>
              </a:lnSpc>
              <a:spcBef>
                <a:spcPts val="600"/>
              </a:spcBef>
              <a:spcAft>
                <a:spcPts val="0"/>
              </a:spcAft>
              <a:buSzPts val="1260"/>
              <a:buNone/>
              <a:defRPr sz="1800"/>
            </a:lvl4pPr>
            <a:lvl5pPr lvl="4" algn="ctr">
              <a:lnSpc>
                <a:spcPct val="90000"/>
              </a:lnSpc>
              <a:spcBef>
                <a:spcPts val="600"/>
              </a:spcBef>
              <a:spcAft>
                <a:spcPts val="0"/>
              </a:spcAft>
              <a:buSzPts val="1692"/>
              <a:buNone/>
              <a:defRPr sz="1800"/>
            </a:lvl5pPr>
            <a:lvl6pPr lvl="5" algn="ctr">
              <a:lnSpc>
                <a:spcPct val="90000"/>
              </a:lnSpc>
              <a:spcBef>
                <a:spcPts val="600"/>
              </a:spcBef>
              <a:spcAft>
                <a:spcPts val="0"/>
              </a:spcAft>
              <a:buSzPts val="1440"/>
              <a:buNone/>
              <a:defRPr sz="1800"/>
            </a:lvl6pPr>
            <a:lvl7pPr lvl="6" algn="ctr">
              <a:lnSpc>
                <a:spcPct val="90000"/>
              </a:lnSpc>
              <a:spcBef>
                <a:spcPts val="600"/>
              </a:spcBef>
              <a:spcAft>
                <a:spcPts val="0"/>
              </a:spcAft>
              <a:buSzPts val="1800"/>
              <a:buNone/>
              <a:defRPr sz="1800"/>
            </a:lvl7pPr>
            <a:lvl8pPr lvl="7" algn="ctr">
              <a:lnSpc>
                <a:spcPct val="90000"/>
              </a:lnSpc>
              <a:spcBef>
                <a:spcPts val="1200"/>
              </a:spcBef>
              <a:spcAft>
                <a:spcPts val="0"/>
              </a:spcAft>
              <a:buSzPts val="1800"/>
              <a:buNone/>
              <a:defRPr sz="1800"/>
            </a:lvl8pPr>
            <a:lvl9pPr lvl="8" algn="ctr">
              <a:lnSpc>
                <a:spcPct val="90000"/>
              </a:lnSpc>
              <a:spcBef>
                <a:spcPts val="400"/>
              </a:spcBef>
              <a:spcAft>
                <a:spcPts val="400"/>
              </a:spcAft>
              <a:buSzPts val="1800"/>
              <a:buNone/>
              <a:defRPr sz="1800"/>
            </a:lvl9pPr>
          </a:lstStyle>
          <a:p>
            <a:endParaRPr/>
          </a:p>
        </p:txBody>
      </p:sp>
      <p:pic>
        <p:nvPicPr>
          <p:cNvPr id="75" name="Google Shape;75;p29" descr="Charting the Cs: Cooperation, Communication and Collaboration."/>
          <p:cNvPicPr preferRelativeResize="0"/>
          <p:nvPr/>
        </p:nvPicPr>
        <p:blipFill rotWithShape="1">
          <a:blip r:embed="rId2">
            <a:alphaModFix/>
          </a:blip>
          <a:srcRect/>
          <a:stretch/>
        </p:blipFill>
        <p:spPr>
          <a:xfrm>
            <a:off x="3434572" y="1449622"/>
            <a:ext cx="5332792" cy="1185065"/>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4">
  <p:cSld name="4">
    <p:spTree>
      <p:nvGrpSpPr>
        <p:cNvPr id="1" name="Shape 76"/>
        <p:cNvGrpSpPr/>
        <p:nvPr/>
      </p:nvGrpSpPr>
      <p:grpSpPr>
        <a:xfrm>
          <a:off x="0" y="0"/>
          <a:ext cx="0" cy="0"/>
          <a:chOff x="0" y="0"/>
          <a:chExt cx="0" cy="0"/>
        </a:xfrm>
      </p:grpSpPr>
      <p:sp>
        <p:nvSpPr>
          <p:cNvPr id="77" name="Google Shape;77;p30"/>
          <p:cNvSpPr>
            <a:spLocks noGrp="1"/>
          </p:cNvSpPr>
          <p:nvPr>
            <p:ph type="pic" idx="2"/>
          </p:nvPr>
        </p:nvSpPr>
        <p:spPr>
          <a:xfrm>
            <a:off x="4691536" y="5463031"/>
            <a:ext cx="1274233" cy="1054797"/>
          </a:xfrm>
          <a:prstGeom prst="rect">
            <a:avLst/>
          </a:prstGeom>
          <a:solidFill>
            <a:srgbClr val="DDEAF6"/>
          </a:solidFill>
          <a:ln>
            <a:noFill/>
          </a:ln>
        </p:spPr>
      </p:sp>
      <p:sp>
        <p:nvSpPr>
          <p:cNvPr id="78" name="Google Shape;78;p30"/>
          <p:cNvSpPr>
            <a:spLocks noGrp="1"/>
          </p:cNvSpPr>
          <p:nvPr>
            <p:ph type="pic" idx="3"/>
          </p:nvPr>
        </p:nvSpPr>
        <p:spPr>
          <a:xfrm>
            <a:off x="6232034" y="5466319"/>
            <a:ext cx="1274233" cy="1054797"/>
          </a:xfrm>
          <a:prstGeom prst="rect">
            <a:avLst/>
          </a:prstGeom>
          <a:solidFill>
            <a:srgbClr val="DDEAF6"/>
          </a:solidFill>
          <a:ln>
            <a:noFill/>
          </a:ln>
        </p:spPr>
      </p:sp>
      <p:sp>
        <p:nvSpPr>
          <p:cNvPr id="79" name="Google Shape;79;p30"/>
          <p:cNvSpPr txBox="1">
            <a:spLocks noGrp="1"/>
          </p:cNvSpPr>
          <p:nvPr>
            <p:ph type="ctrTitle"/>
          </p:nvPr>
        </p:nvSpPr>
        <p:spPr>
          <a:xfrm>
            <a:off x="606868" y="2905240"/>
            <a:ext cx="11000232" cy="914400"/>
          </a:xfrm>
          <a:prstGeom prst="rect">
            <a:avLst/>
          </a:prstGeom>
          <a:noFill/>
          <a:ln>
            <a:noFill/>
          </a:ln>
        </p:spPr>
        <p:txBody>
          <a:bodyPr spcFirstLastPara="1" wrap="square" lIns="91425" tIns="45700" rIns="91425" bIns="45700" anchor="ctr" anchorCtr="0">
            <a:noAutofit/>
          </a:bodyPr>
          <a:lstStyle>
            <a:lvl1pPr lvl="0" algn="ctr">
              <a:lnSpc>
                <a:spcPct val="80000"/>
              </a:lnSpc>
              <a:spcBef>
                <a:spcPts val="0"/>
              </a:spcBef>
              <a:spcAft>
                <a:spcPts val="0"/>
              </a:spcAft>
              <a:buClr>
                <a:srgbClr val="101820"/>
              </a:buClr>
              <a:buSzPts val="3600"/>
              <a:buFont typeface="Calibri"/>
              <a:buNone/>
              <a:defRPr sz="3600">
                <a:solidFill>
                  <a:srgbClr val="333333"/>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80" name="Google Shape;80;p30"/>
          <p:cNvSpPr txBox="1">
            <a:spLocks noGrp="1"/>
          </p:cNvSpPr>
          <p:nvPr>
            <p:ph type="subTitle" idx="1"/>
          </p:nvPr>
        </p:nvSpPr>
        <p:spPr>
          <a:xfrm>
            <a:off x="594836" y="3932971"/>
            <a:ext cx="11019187" cy="1372955"/>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2400"/>
              <a:buNone/>
              <a:defRPr sz="2400">
                <a:solidFill>
                  <a:srgbClr val="0C0C0C"/>
                </a:solidFill>
              </a:defRPr>
            </a:lvl1pPr>
            <a:lvl2pPr lvl="1" algn="ctr">
              <a:lnSpc>
                <a:spcPct val="90000"/>
              </a:lnSpc>
              <a:spcBef>
                <a:spcPts val="1200"/>
              </a:spcBef>
              <a:spcAft>
                <a:spcPts val="0"/>
              </a:spcAft>
              <a:buSzPts val="1890"/>
              <a:buNone/>
              <a:defRPr sz="1800"/>
            </a:lvl2pPr>
            <a:lvl3pPr lvl="2" algn="ctr">
              <a:lnSpc>
                <a:spcPct val="90000"/>
              </a:lnSpc>
              <a:spcBef>
                <a:spcPts val="600"/>
              </a:spcBef>
              <a:spcAft>
                <a:spcPts val="0"/>
              </a:spcAft>
              <a:buSzPts val="1440"/>
              <a:buNone/>
              <a:defRPr sz="1800"/>
            </a:lvl3pPr>
            <a:lvl4pPr lvl="3" algn="ctr">
              <a:lnSpc>
                <a:spcPct val="90000"/>
              </a:lnSpc>
              <a:spcBef>
                <a:spcPts val="600"/>
              </a:spcBef>
              <a:spcAft>
                <a:spcPts val="0"/>
              </a:spcAft>
              <a:buSzPts val="1260"/>
              <a:buNone/>
              <a:defRPr sz="1800"/>
            </a:lvl4pPr>
            <a:lvl5pPr lvl="4" algn="ctr">
              <a:lnSpc>
                <a:spcPct val="90000"/>
              </a:lnSpc>
              <a:spcBef>
                <a:spcPts val="600"/>
              </a:spcBef>
              <a:spcAft>
                <a:spcPts val="0"/>
              </a:spcAft>
              <a:buSzPts val="1692"/>
              <a:buNone/>
              <a:defRPr sz="1800"/>
            </a:lvl5pPr>
            <a:lvl6pPr lvl="5" algn="ctr">
              <a:lnSpc>
                <a:spcPct val="90000"/>
              </a:lnSpc>
              <a:spcBef>
                <a:spcPts val="600"/>
              </a:spcBef>
              <a:spcAft>
                <a:spcPts val="0"/>
              </a:spcAft>
              <a:buSzPts val="1440"/>
              <a:buNone/>
              <a:defRPr sz="1800"/>
            </a:lvl6pPr>
            <a:lvl7pPr lvl="6" algn="ctr">
              <a:lnSpc>
                <a:spcPct val="90000"/>
              </a:lnSpc>
              <a:spcBef>
                <a:spcPts val="600"/>
              </a:spcBef>
              <a:spcAft>
                <a:spcPts val="0"/>
              </a:spcAft>
              <a:buSzPts val="1800"/>
              <a:buNone/>
              <a:defRPr sz="1800"/>
            </a:lvl7pPr>
            <a:lvl8pPr lvl="7" algn="ctr">
              <a:lnSpc>
                <a:spcPct val="90000"/>
              </a:lnSpc>
              <a:spcBef>
                <a:spcPts val="1200"/>
              </a:spcBef>
              <a:spcAft>
                <a:spcPts val="0"/>
              </a:spcAft>
              <a:buSzPts val="1800"/>
              <a:buNone/>
              <a:defRPr sz="1800"/>
            </a:lvl8pPr>
            <a:lvl9pPr lvl="8" algn="ctr">
              <a:lnSpc>
                <a:spcPct val="90000"/>
              </a:lnSpc>
              <a:spcBef>
                <a:spcPts val="400"/>
              </a:spcBef>
              <a:spcAft>
                <a:spcPts val="400"/>
              </a:spcAft>
              <a:buSzPts val="1800"/>
              <a:buNone/>
              <a:defRPr sz="1800"/>
            </a:lvl9pPr>
          </a:lstStyle>
          <a:p>
            <a:endParaRPr/>
          </a:p>
        </p:txBody>
      </p:sp>
      <p:pic>
        <p:nvPicPr>
          <p:cNvPr id="81" name="Google Shape;81;p30" descr="Charting the Cs: Cooperation, Communication and Collaboration."/>
          <p:cNvPicPr preferRelativeResize="0"/>
          <p:nvPr/>
        </p:nvPicPr>
        <p:blipFill rotWithShape="1">
          <a:blip r:embed="rId2">
            <a:alphaModFix/>
          </a:blip>
          <a:srcRect/>
          <a:stretch/>
        </p:blipFill>
        <p:spPr>
          <a:xfrm>
            <a:off x="3434571" y="1461645"/>
            <a:ext cx="5332792" cy="1185065"/>
          </a:xfrm>
          <a:prstGeom prst="rect">
            <a:avLst/>
          </a:prstGeom>
          <a:noFill/>
          <a:ln>
            <a:noFill/>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5">
  <p:cSld name="5">
    <p:spTree>
      <p:nvGrpSpPr>
        <p:cNvPr id="1" name="Shape 82"/>
        <p:cNvGrpSpPr/>
        <p:nvPr/>
      </p:nvGrpSpPr>
      <p:grpSpPr>
        <a:xfrm>
          <a:off x="0" y="0"/>
          <a:ext cx="0" cy="0"/>
          <a:chOff x="0" y="0"/>
          <a:chExt cx="0" cy="0"/>
        </a:xfrm>
      </p:grpSpPr>
      <p:sp>
        <p:nvSpPr>
          <p:cNvPr id="83" name="Google Shape;83;p31"/>
          <p:cNvSpPr>
            <a:spLocks noGrp="1"/>
          </p:cNvSpPr>
          <p:nvPr>
            <p:ph type="pic" idx="2"/>
          </p:nvPr>
        </p:nvSpPr>
        <p:spPr>
          <a:xfrm>
            <a:off x="3534548" y="5507214"/>
            <a:ext cx="1347833" cy="999076"/>
          </a:xfrm>
          <a:prstGeom prst="rect">
            <a:avLst/>
          </a:prstGeom>
          <a:solidFill>
            <a:srgbClr val="DDEAF6"/>
          </a:solidFill>
          <a:ln>
            <a:noFill/>
          </a:ln>
        </p:spPr>
      </p:sp>
      <p:sp>
        <p:nvSpPr>
          <p:cNvPr id="84" name="Google Shape;84;p31"/>
          <p:cNvSpPr>
            <a:spLocks noGrp="1"/>
          </p:cNvSpPr>
          <p:nvPr>
            <p:ph type="pic" idx="3"/>
          </p:nvPr>
        </p:nvSpPr>
        <p:spPr>
          <a:xfrm>
            <a:off x="5436002" y="5497977"/>
            <a:ext cx="1347833" cy="999076"/>
          </a:xfrm>
          <a:prstGeom prst="rect">
            <a:avLst/>
          </a:prstGeom>
          <a:solidFill>
            <a:srgbClr val="DDEAF6"/>
          </a:solidFill>
          <a:ln>
            <a:noFill/>
          </a:ln>
        </p:spPr>
      </p:sp>
      <p:sp>
        <p:nvSpPr>
          <p:cNvPr id="85" name="Google Shape;85;p31"/>
          <p:cNvSpPr>
            <a:spLocks noGrp="1"/>
          </p:cNvSpPr>
          <p:nvPr>
            <p:ph type="pic" idx="4"/>
          </p:nvPr>
        </p:nvSpPr>
        <p:spPr>
          <a:xfrm>
            <a:off x="7252647" y="5497976"/>
            <a:ext cx="1347833" cy="999076"/>
          </a:xfrm>
          <a:prstGeom prst="rect">
            <a:avLst/>
          </a:prstGeom>
          <a:solidFill>
            <a:srgbClr val="DDEAF6"/>
          </a:solidFill>
          <a:ln>
            <a:noFill/>
          </a:ln>
        </p:spPr>
      </p:sp>
      <p:sp>
        <p:nvSpPr>
          <p:cNvPr id="86" name="Google Shape;86;p31"/>
          <p:cNvSpPr txBox="1">
            <a:spLocks noGrp="1"/>
          </p:cNvSpPr>
          <p:nvPr>
            <p:ph type="ctrTitle"/>
          </p:nvPr>
        </p:nvSpPr>
        <p:spPr>
          <a:xfrm>
            <a:off x="594836" y="2893836"/>
            <a:ext cx="11019187" cy="914400"/>
          </a:xfrm>
          <a:prstGeom prst="rect">
            <a:avLst/>
          </a:prstGeom>
          <a:noFill/>
          <a:ln>
            <a:noFill/>
          </a:ln>
        </p:spPr>
        <p:txBody>
          <a:bodyPr spcFirstLastPara="1" wrap="square" lIns="91425" tIns="45700" rIns="91425" bIns="45700" anchor="ctr" anchorCtr="0">
            <a:noAutofit/>
          </a:bodyPr>
          <a:lstStyle>
            <a:lvl1pPr lvl="0" algn="ctr">
              <a:lnSpc>
                <a:spcPct val="80000"/>
              </a:lnSpc>
              <a:spcBef>
                <a:spcPts val="0"/>
              </a:spcBef>
              <a:spcAft>
                <a:spcPts val="0"/>
              </a:spcAft>
              <a:buClr>
                <a:srgbClr val="101820"/>
              </a:buClr>
              <a:buSzPts val="3600"/>
              <a:buFont typeface="Calibri"/>
              <a:buNone/>
              <a:defRPr sz="3600">
                <a:solidFill>
                  <a:srgbClr val="333333"/>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7" name="Google Shape;87;p31"/>
          <p:cNvSpPr txBox="1">
            <a:spLocks noGrp="1"/>
          </p:cNvSpPr>
          <p:nvPr>
            <p:ph type="subTitle" idx="1"/>
          </p:nvPr>
        </p:nvSpPr>
        <p:spPr>
          <a:xfrm>
            <a:off x="594836" y="3917320"/>
            <a:ext cx="11019187" cy="1352512"/>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2400"/>
              <a:buNone/>
              <a:defRPr sz="2400">
                <a:solidFill>
                  <a:srgbClr val="0C0C0C"/>
                </a:solidFill>
              </a:defRPr>
            </a:lvl1pPr>
            <a:lvl2pPr lvl="1" algn="ctr">
              <a:lnSpc>
                <a:spcPct val="90000"/>
              </a:lnSpc>
              <a:spcBef>
                <a:spcPts val="1200"/>
              </a:spcBef>
              <a:spcAft>
                <a:spcPts val="0"/>
              </a:spcAft>
              <a:buSzPts val="1890"/>
              <a:buNone/>
              <a:defRPr sz="1800"/>
            </a:lvl2pPr>
            <a:lvl3pPr lvl="2" algn="ctr">
              <a:lnSpc>
                <a:spcPct val="90000"/>
              </a:lnSpc>
              <a:spcBef>
                <a:spcPts val="600"/>
              </a:spcBef>
              <a:spcAft>
                <a:spcPts val="0"/>
              </a:spcAft>
              <a:buSzPts val="1440"/>
              <a:buNone/>
              <a:defRPr sz="1800"/>
            </a:lvl3pPr>
            <a:lvl4pPr lvl="3" algn="ctr">
              <a:lnSpc>
                <a:spcPct val="90000"/>
              </a:lnSpc>
              <a:spcBef>
                <a:spcPts val="600"/>
              </a:spcBef>
              <a:spcAft>
                <a:spcPts val="0"/>
              </a:spcAft>
              <a:buSzPts val="1260"/>
              <a:buNone/>
              <a:defRPr sz="1800"/>
            </a:lvl4pPr>
            <a:lvl5pPr lvl="4" algn="ctr">
              <a:lnSpc>
                <a:spcPct val="90000"/>
              </a:lnSpc>
              <a:spcBef>
                <a:spcPts val="600"/>
              </a:spcBef>
              <a:spcAft>
                <a:spcPts val="0"/>
              </a:spcAft>
              <a:buSzPts val="1692"/>
              <a:buNone/>
              <a:defRPr sz="1800"/>
            </a:lvl5pPr>
            <a:lvl6pPr lvl="5" algn="ctr">
              <a:lnSpc>
                <a:spcPct val="90000"/>
              </a:lnSpc>
              <a:spcBef>
                <a:spcPts val="600"/>
              </a:spcBef>
              <a:spcAft>
                <a:spcPts val="0"/>
              </a:spcAft>
              <a:buSzPts val="1440"/>
              <a:buNone/>
              <a:defRPr sz="1800"/>
            </a:lvl6pPr>
            <a:lvl7pPr lvl="6" algn="ctr">
              <a:lnSpc>
                <a:spcPct val="90000"/>
              </a:lnSpc>
              <a:spcBef>
                <a:spcPts val="600"/>
              </a:spcBef>
              <a:spcAft>
                <a:spcPts val="0"/>
              </a:spcAft>
              <a:buSzPts val="1800"/>
              <a:buNone/>
              <a:defRPr sz="1800"/>
            </a:lvl7pPr>
            <a:lvl8pPr lvl="7" algn="ctr">
              <a:lnSpc>
                <a:spcPct val="90000"/>
              </a:lnSpc>
              <a:spcBef>
                <a:spcPts val="1200"/>
              </a:spcBef>
              <a:spcAft>
                <a:spcPts val="0"/>
              </a:spcAft>
              <a:buSzPts val="1800"/>
              <a:buNone/>
              <a:defRPr sz="1800"/>
            </a:lvl8pPr>
            <a:lvl9pPr lvl="8" algn="ctr">
              <a:lnSpc>
                <a:spcPct val="90000"/>
              </a:lnSpc>
              <a:spcBef>
                <a:spcPts val="400"/>
              </a:spcBef>
              <a:spcAft>
                <a:spcPts val="400"/>
              </a:spcAft>
              <a:buSzPts val="1800"/>
              <a:buNone/>
              <a:defRPr sz="1800"/>
            </a:lvl9pPr>
          </a:lstStyle>
          <a:p>
            <a:endParaRPr/>
          </a:p>
        </p:txBody>
      </p:sp>
      <p:pic>
        <p:nvPicPr>
          <p:cNvPr id="88" name="Google Shape;88;p31" descr="Charting the Cs: Cooperation, Communication and Collaboration."/>
          <p:cNvPicPr preferRelativeResize="0"/>
          <p:nvPr/>
        </p:nvPicPr>
        <p:blipFill rotWithShape="1">
          <a:blip r:embed="rId2">
            <a:alphaModFix/>
          </a:blip>
          <a:srcRect/>
          <a:stretch/>
        </p:blipFill>
        <p:spPr>
          <a:xfrm>
            <a:off x="3434579" y="1461645"/>
            <a:ext cx="5332792" cy="1185065"/>
          </a:xfrm>
          <a:prstGeom prst="rect">
            <a:avLst/>
          </a:prstGeom>
          <a:noFill/>
          <a:ln>
            <a:noFill/>
          </a:ln>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6">
  <p:cSld name="6">
    <p:spTree>
      <p:nvGrpSpPr>
        <p:cNvPr id="1" name="Shape 89"/>
        <p:cNvGrpSpPr/>
        <p:nvPr/>
      </p:nvGrpSpPr>
      <p:grpSpPr>
        <a:xfrm>
          <a:off x="0" y="0"/>
          <a:ext cx="0" cy="0"/>
          <a:chOff x="0" y="0"/>
          <a:chExt cx="0" cy="0"/>
        </a:xfrm>
      </p:grpSpPr>
      <p:sp>
        <p:nvSpPr>
          <p:cNvPr id="90" name="Google Shape;90;p32"/>
          <p:cNvSpPr>
            <a:spLocks noGrp="1"/>
          </p:cNvSpPr>
          <p:nvPr>
            <p:ph type="pic" idx="2"/>
          </p:nvPr>
        </p:nvSpPr>
        <p:spPr>
          <a:xfrm>
            <a:off x="3534548" y="5507214"/>
            <a:ext cx="1347833" cy="999076"/>
          </a:xfrm>
          <a:prstGeom prst="rect">
            <a:avLst/>
          </a:prstGeom>
          <a:solidFill>
            <a:srgbClr val="DDEAF6"/>
          </a:solidFill>
          <a:ln>
            <a:noFill/>
          </a:ln>
        </p:spPr>
      </p:sp>
      <p:sp>
        <p:nvSpPr>
          <p:cNvPr id="91" name="Google Shape;91;p32"/>
          <p:cNvSpPr>
            <a:spLocks noGrp="1"/>
          </p:cNvSpPr>
          <p:nvPr>
            <p:ph type="pic" idx="3"/>
          </p:nvPr>
        </p:nvSpPr>
        <p:spPr>
          <a:xfrm>
            <a:off x="5436002" y="5497977"/>
            <a:ext cx="1347833" cy="999076"/>
          </a:xfrm>
          <a:prstGeom prst="rect">
            <a:avLst/>
          </a:prstGeom>
          <a:solidFill>
            <a:srgbClr val="DDEAF6"/>
          </a:solidFill>
          <a:ln>
            <a:noFill/>
          </a:ln>
        </p:spPr>
      </p:sp>
      <p:sp>
        <p:nvSpPr>
          <p:cNvPr id="92" name="Google Shape;92;p32"/>
          <p:cNvSpPr>
            <a:spLocks noGrp="1"/>
          </p:cNvSpPr>
          <p:nvPr>
            <p:ph type="pic" idx="4"/>
          </p:nvPr>
        </p:nvSpPr>
        <p:spPr>
          <a:xfrm>
            <a:off x="7252647" y="5497976"/>
            <a:ext cx="1347833" cy="999076"/>
          </a:xfrm>
          <a:prstGeom prst="rect">
            <a:avLst/>
          </a:prstGeom>
          <a:solidFill>
            <a:srgbClr val="DDEAF6"/>
          </a:solidFill>
          <a:ln>
            <a:noFill/>
          </a:ln>
        </p:spPr>
      </p:sp>
      <p:sp>
        <p:nvSpPr>
          <p:cNvPr id="93" name="Google Shape;93;p32"/>
          <p:cNvSpPr txBox="1">
            <a:spLocks noGrp="1"/>
          </p:cNvSpPr>
          <p:nvPr>
            <p:ph type="ctrTitle"/>
          </p:nvPr>
        </p:nvSpPr>
        <p:spPr>
          <a:xfrm>
            <a:off x="594836" y="2893836"/>
            <a:ext cx="11019187" cy="914400"/>
          </a:xfrm>
          <a:prstGeom prst="rect">
            <a:avLst/>
          </a:prstGeom>
          <a:noFill/>
          <a:ln>
            <a:noFill/>
          </a:ln>
        </p:spPr>
        <p:txBody>
          <a:bodyPr spcFirstLastPara="1" wrap="square" lIns="91425" tIns="45700" rIns="91425" bIns="45700" anchor="ctr" anchorCtr="0">
            <a:noAutofit/>
          </a:bodyPr>
          <a:lstStyle>
            <a:lvl1pPr lvl="0" algn="ctr">
              <a:lnSpc>
                <a:spcPct val="80000"/>
              </a:lnSpc>
              <a:spcBef>
                <a:spcPts val="0"/>
              </a:spcBef>
              <a:spcAft>
                <a:spcPts val="0"/>
              </a:spcAft>
              <a:buClr>
                <a:srgbClr val="101820"/>
              </a:buClr>
              <a:buSzPts val="3600"/>
              <a:buFont typeface="Calibri"/>
              <a:buNone/>
              <a:defRPr sz="3600">
                <a:solidFill>
                  <a:srgbClr val="333333"/>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4" name="Google Shape;94;p32"/>
          <p:cNvSpPr txBox="1">
            <a:spLocks noGrp="1"/>
          </p:cNvSpPr>
          <p:nvPr>
            <p:ph type="subTitle" idx="1"/>
          </p:nvPr>
        </p:nvSpPr>
        <p:spPr>
          <a:xfrm>
            <a:off x="594836" y="3917320"/>
            <a:ext cx="11019187" cy="1352512"/>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2400"/>
              <a:buNone/>
              <a:defRPr sz="2400">
                <a:solidFill>
                  <a:srgbClr val="0C0C0C"/>
                </a:solidFill>
              </a:defRPr>
            </a:lvl1pPr>
            <a:lvl2pPr lvl="1" algn="ctr">
              <a:lnSpc>
                <a:spcPct val="90000"/>
              </a:lnSpc>
              <a:spcBef>
                <a:spcPts val="1200"/>
              </a:spcBef>
              <a:spcAft>
                <a:spcPts val="0"/>
              </a:spcAft>
              <a:buSzPts val="1890"/>
              <a:buNone/>
              <a:defRPr sz="1800"/>
            </a:lvl2pPr>
            <a:lvl3pPr lvl="2" algn="ctr">
              <a:lnSpc>
                <a:spcPct val="90000"/>
              </a:lnSpc>
              <a:spcBef>
                <a:spcPts val="600"/>
              </a:spcBef>
              <a:spcAft>
                <a:spcPts val="0"/>
              </a:spcAft>
              <a:buSzPts val="1440"/>
              <a:buNone/>
              <a:defRPr sz="1800"/>
            </a:lvl3pPr>
            <a:lvl4pPr lvl="3" algn="ctr">
              <a:lnSpc>
                <a:spcPct val="90000"/>
              </a:lnSpc>
              <a:spcBef>
                <a:spcPts val="600"/>
              </a:spcBef>
              <a:spcAft>
                <a:spcPts val="0"/>
              </a:spcAft>
              <a:buSzPts val="1260"/>
              <a:buNone/>
              <a:defRPr sz="1800"/>
            </a:lvl4pPr>
            <a:lvl5pPr lvl="4" algn="ctr">
              <a:lnSpc>
                <a:spcPct val="90000"/>
              </a:lnSpc>
              <a:spcBef>
                <a:spcPts val="600"/>
              </a:spcBef>
              <a:spcAft>
                <a:spcPts val="0"/>
              </a:spcAft>
              <a:buSzPts val="1692"/>
              <a:buNone/>
              <a:defRPr sz="1800"/>
            </a:lvl5pPr>
            <a:lvl6pPr lvl="5" algn="ctr">
              <a:lnSpc>
                <a:spcPct val="90000"/>
              </a:lnSpc>
              <a:spcBef>
                <a:spcPts val="600"/>
              </a:spcBef>
              <a:spcAft>
                <a:spcPts val="0"/>
              </a:spcAft>
              <a:buSzPts val="1440"/>
              <a:buNone/>
              <a:defRPr sz="1800"/>
            </a:lvl6pPr>
            <a:lvl7pPr lvl="6" algn="ctr">
              <a:lnSpc>
                <a:spcPct val="90000"/>
              </a:lnSpc>
              <a:spcBef>
                <a:spcPts val="600"/>
              </a:spcBef>
              <a:spcAft>
                <a:spcPts val="0"/>
              </a:spcAft>
              <a:buSzPts val="1800"/>
              <a:buNone/>
              <a:defRPr sz="1800"/>
            </a:lvl7pPr>
            <a:lvl8pPr lvl="7" algn="ctr">
              <a:lnSpc>
                <a:spcPct val="90000"/>
              </a:lnSpc>
              <a:spcBef>
                <a:spcPts val="1200"/>
              </a:spcBef>
              <a:spcAft>
                <a:spcPts val="0"/>
              </a:spcAft>
              <a:buSzPts val="1800"/>
              <a:buNone/>
              <a:defRPr sz="1800"/>
            </a:lvl8pPr>
            <a:lvl9pPr lvl="8" algn="ctr">
              <a:lnSpc>
                <a:spcPct val="90000"/>
              </a:lnSpc>
              <a:spcBef>
                <a:spcPts val="400"/>
              </a:spcBef>
              <a:spcAft>
                <a:spcPts val="400"/>
              </a:spcAft>
              <a:buSzPts val="1800"/>
              <a:buNone/>
              <a:defRPr sz="1800"/>
            </a:lvl9pPr>
          </a:lstStyle>
          <a:p>
            <a:endParaRPr/>
          </a:p>
        </p:txBody>
      </p:sp>
      <p:pic>
        <p:nvPicPr>
          <p:cNvPr id="95" name="Google Shape;95;p32" descr="Charting the Cs: Cooperation, Communication and Collaboration."/>
          <p:cNvPicPr preferRelativeResize="0"/>
          <p:nvPr/>
        </p:nvPicPr>
        <p:blipFill rotWithShape="1">
          <a:blip r:embed="rId2">
            <a:alphaModFix/>
          </a:blip>
          <a:srcRect/>
          <a:stretch/>
        </p:blipFill>
        <p:spPr>
          <a:xfrm>
            <a:off x="3434579" y="1461645"/>
            <a:ext cx="5332792" cy="1185065"/>
          </a:xfrm>
          <a:prstGeom prst="rect">
            <a:avLst/>
          </a:prstGeom>
          <a:noFill/>
          <a:ln>
            <a:noFill/>
          </a:ln>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19">
  <p:cSld name="19">
    <p:spTree>
      <p:nvGrpSpPr>
        <p:cNvPr id="1" name="Shape 96"/>
        <p:cNvGrpSpPr/>
        <p:nvPr/>
      </p:nvGrpSpPr>
      <p:grpSpPr>
        <a:xfrm>
          <a:off x="0" y="0"/>
          <a:ext cx="0" cy="0"/>
          <a:chOff x="0" y="0"/>
          <a:chExt cx="0" cy="0"/>
        </a:xfrm>
      </p:grpSpPr>
      <p:sp>
        <p:nvSpPr>
          <p:cNvPr id="97" name="Google Shape;97;p34"/>
          <p:cNvSpPr>
            <a:spLocks noGrp="1"/>
          </p:cNvSpPr>
          <p:nvPr>
            <p:ph type="pic" idx="2"/>
          </p:nvPr>
        </p:nvSpPr>
        <p:spPr>
          <a:xfrm>
            <a:off x="5453535" y="5475072"/>
            <a:ext cx="1274233" cy="1054797"/>
          </a:xfrm>
          <a:prstGeom prst="rect">
            <a:avLst/>
          </a:prstGeom>
          <a:solidFill>
            <a:srgbClr val="DDEAF6"/>
          </a:solidFill>
          <a:ln>
            <a:noFill/>
          </a:ln>
        </p:spPr>
      </p:sp>
      <p:sp>
        <p:nvSpPr>
          <p:cNvPr id="98" name="Google Shape;98;p34"/>
          <p:cNvSpPr txBox="1">
            <a:spLocks noGrp="1"/>
          </p:cNvSpPr>
          <p:nvPr>
            <p:ph type="ctrTitle"/>
          </p:nvPr>
        </p:nvSpPr>
        <p:spPr>
          <a:xfrm>
            <a:off x="606868" y="2893217"/>
            <a:ext cx="11000232" cy="914400"/>
          </a:xfrm>
          <a:prstGeom prst="rect">
            <a:avLst/>
          </a:prstGeom>
          <a:noFill/>
          <a:ln>
            <a:noFill/>
          </a:ln>
        </p:spPr>
        <p:txBody>
          <a:bodyPr spcFirstLastPara="1" wrap="square" lIns="91425" tIns="45700" rIns="91425" bIns="45700" anchor="ctr" anchorCtr="0">
            <a:noAutofit/>
          </a:bodyPr>
          <a:lstStyle>
            <a:lvl1pPr lvl="0" algn="ctr">
              <a:lnSpc>
                <a:spcPct val="80000"/>
              </a:lnSpc>
              <a:spcBef>
                <a:spcPts val="0"/>
              </a:spcBef>
              <a:spcAft>
                <a:spcPts val="0"/>
              </a:spcAft>
              <a:buClr>
                <a:srgbClr val="101820"/>
              </a:buClr>
              <a:buSzPts val="3600"/>
              <a:buFont typeface="Calibri"/>
              <a:buNone/>
              <a:defRPr sz="3600">
                <a:solidFill>
                  <a:srgbClr val="333333"/>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9" name="Google Shape;99;p34"/>
          <p:cNvSpPr txBox="1">
            <a:spLocks noGrp="1"/>
          </p:cNvSpPr>
          <p:nvPr>
            <p:ph type="subTitle" idx="1"/>
          </p:nvPr>
        </p:nvSpPr>
        <p:spPr>
          <a:xfrm>
            <a:off x="594836" y="3920948"/>
            <a:ext cx="11019187" cy="1459997"/>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2400"/>
              <a:buNone/>
              <a:defRPr sz="2400">
                <a:solidFill>
                  <a:srgbClr val="0C0C0C"/>
                </a:solidFill>
              </a:defRPr>
            </a:lvl1pPr>
            <a:lvl2pPr lvl="1" algn="ctr">
              <a:lnSpc>
                <a:spcPct val="90000"/>
              </a:lnSpc>
              <a:spcBef>
                <a:spcPts val="1200"/>
              </a:spcBef>
              <a:spcAft>
                <a:spcPts val="0"/>
              </a:spcAft>
              <a:buSzPts val="1890"/>
              <a:buNone/>
              <a:defRPr sz="1800"/>
            </a:lvl2pPr>
            <a:lvl3pPr lvl="2" algn="ctr">
              <a:lnSpc>
                <a:spcPct val="90000"/>
              </a:lnSpc>
              <a:spcBef>
                <a:spcPts val="600"/>
              </a:spcBef>
              <a:spcAft>
                <a:spcPts val="0"/>
              </a:spcAft>
              <a:buSzPts val="1440"/>
              <a:buNone/>
              <a:defRPr sz="1800"/>
            </a:lvl3pPr>
            <a:lvl4pPr lvl="3" algn="ctr">
              <a:lnSpc>
                <a:spcPct val="90000"/>
              </a:lnSpc>
              <a:spcBef>
                <a:spcPts val="600"/>
              </a:spcBef>
              <a:spcAft>
                <a:spcPts val="0"/>
              </a:spcAft>
              <a:buSzPts val="1260"/>
              <a:buNone/>
              <a:defRPr sz="1800"/>
            </a:lvl4pPr>
            <a:lvl5pPr lvl="4" algn="ctr">
              <a:lnSpc>
                <a:spcPct val="90000"/>
              </a:lnSpc>
              <a:spcBef>
                <a:spcPts val="600"/>
              </a:spcBef>
              <a:spcAft>
                <a:spcPts val="0"/>
              </a:spcAft>
              <a:buSzPts val="1692"/>
              <a:buNone/>
              <a:defRPr sz="1800"/>
            </a:lvl5pPr>
            <a:lvl6pPr lvl="5" algn="ctr">
              <a:lnSpc>
                <a:spcPct val="90000"/>
              </a:lnSpc>
              <a:spcBef>
                <a:spcPts val="600"/>
              </a:spcBef>
              <a:spcAft>
                <a:spcPts val="0"/>
              </a:spcAft>
              <a:buSzPts val="1440"/>
              <a:buNone/>
              <a:defRPr sz="1800"/>
            </a:lvl6pPr>
            <a:lvl7pPr lvl="6" algn="ctr">
              <a:lnSpc>
                <a:spcPct val="90000"/>
              </a:lnSpc>
              <a:spcBef>
                <a:spcPts val="600"/>
              </a:spcBef>
              <a:spcAft>
                <a:spcPts val="0"/>
              </a:spcAft>
              <a:buSzPts val="1800"/>
              <a:buNone/>
              <a:defRPr sz="1800"/>
            </a:lvl7pPr>
            <a:lvl8pPr lvl="7" algn="ctr">
              <a:lnSpc>
                <a:spcPct val="90000"/>
              </a:lnSpc>
              <a:spcBef>
                <a:spcPts val="1200"/>
              </a:spcBef>
              <a:spcAft>
                <a:spcPts val="0"/>
              </a:spcAft>
              <a:buSzPts val="1800"/>
              <a:buNone/>
              <a:defRPr sz="1800"/>
            </a:lvl8pPr>
            <a:lvl9pPr lvl="8" algn="ctr">
              <a:lnSpc>
                <a:spcPct val="90000"/>
              </a:lnSpc>
              <a:spcBef>
                <a:spcPts val="400"/>
              </a:spcBef>
              <a:spcAft>
                <a:spcPts val="400"/>
              </a:spcAft>
              <a:buSzPts val="1800"/>
              <a:buNone/>
              <a:defRPr sz="1800"/>
            </a:lvl9pPr>
          </a:lstStyle>
          <a:p>
            <a:endParaRPr/>
          </a:p>
        </p:txBody>
      </p:sp>
      <p:pic>
        <p:nvPicPr>
          <p:cNvPr id="100" name="Google Shape;100;p34" descr="Charting the Cs: Cooperation, Communication and Collaboration."/>
          <p:cNvPicPr preferRelativeResize="0"/>
          <p:nvPr/>
        </p:nvPicPr>
        <p:blipFill rotWithShape="1">
          <a:blip r:embed="rId2">
            <a:alphaModFix/>
          </a:blip>
          <a:srcRect/>
          <a:stretch/>
        </p:blipFill>
        <p:spPr>
          <a:xfrm>
            <a:off x="4132407" y="1449622"/>
            <a:ext cx="3950216" cy="877826"/>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7 ">
  <p:cSld name="7 ">
    <p:spTree>
      <p:nvGrpSpPr>
        <p:cNvPr id="1" name="Shape 21"/>
        <p:cNvGrpSpPr/>
        <p:nvPr/>
      </p:nvGrpSpPr>
      <p:grpSpPr>
        <a:xfrm>
          <a:off x="0" y="0"/>
          <a:ext cx="0" cy="0"/>
          <a:chOff x="0" y="0"/>
          <a:chExt cx="0" cy="0"/>
        </a:xfrm>
      </p:grpSpPr>
      <p:sp>
        <p:nvSpPr>
          <p:cNvPr id="22" name="Google Shape;22;p16"/>
          <p:cNvSpPr txBox="1">
            <a:spLocks noGrp="1"/>
          </p:cNvSpPr>
          <p:nvPr>
            <p:ph type="title"/>
          </p:nvPr>
        </p:nvSpPr>
        <p:spPr>
          <a:xfrm>
            <a:off x="603504" y="1572768"/>
            <a:ext cx="11000232" cy="1133856"/>
          </a:xfrm>
          <a:prstGeom prst="rect">
            <a:avLst/>
          </a:prstGeom>
          <a:noFill/>
          <a:ln>
            <a:noFill/>
          </a:ln>
        </p:spPr>
        <p:txBody>
          <a:bodyPr spcFirstLastPara="1" wrap="square" lIns="91425" tIns="45700" rIns="91425" bIns="45700" anchor="ctr" anchorCtr="0">
            <a:noAutofit/>
          </a:bodyPr>
          <a:lstStyle>
            <a:lvl1pPr lvl="0" algn="l">
              <a:lnSpc>
                <a:spcPct val="80000"/>
              </a:lnSpc>
              <a:spcBef>
                <a:spcPts val="0"/>
              </a:spcBef>
              <a:spcAft>
                <a:spcPts val="0"/>
              </a:spcAft>
              <a:buClr>
                <a:srgbClr val="0C0C0C"/>
              </a:buClr>
              <a:buSzPts val="1800"/>
              <a:buNone/>
              <a:defRPr>
                <a:solidFill>
                  <a:srgbClr val="333333"/>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23" name="Google Shape;23;p16"/>
          <p:cNvSpPr txBox="1">
            <a:spLocks noGrp="1"/>
          </p:cNvSpPr>
          <p:nvPr>
            <p:ph type="body" idx="1"/>
          </p:nvPr>
        </p:nvSpPr>
        <p:spPr>
          <a:xfrm>
            <a:off x="612488" y="2803766"/>
            <a:ext cx="10978994" cy="3727144"/>
          </a:xfrm>
          <a:prstGeom prst="rect">
            <a:avLst/>
          </a:prstGeom>
          <a:noFill/>
          <a:ln>
            <a:noFill/>
          </a:ln>
        </p:spPr>
        <p:txBody>
          <a:bodyPr spcFirstLastPara="1" wrap="square" lIns="45700" tIns="45700" rIns="45700" bIns="45700" anchor="t" anchorCtr="0">
            <a:noAutofit/>
          </a:bodyPr>
          <a:lstStyle>
            <a:lvl1pPr marL="457200" lvl="0" indent="-228600" algn="l">
              <a:lnSpc>
                <a:spcPct val="90000"/>
              </a:lnSpc>
              <a:spcBef>
                <a:spcPts val="1200"/>
              </a:spcBef>
              <a:spcAft>
                <a:spcPts val="0"/>
              </a:spcAft>
              <a:buSzPts val="2400"/>
              <a:buNone/>
              <a:defRPr sz="2400"/>
            </a:lvl1pPr>
            <a:lvl2pPr marL="914400" lvl="1" indent="-393192" algn="l">
              <a:lnSpc>
                <a:spcPct val="90000"/>
              </a:lnSpc>
              <a:spcBef>
                <a:spcPts val="1200"/>
              </a:spcBef>
              <a:spcAft>
                <a:spcPts val="0"/>
              </a:spcAft>
              <a:buClr>
                <a:srgbClr val="003399"/>
              </a:buClr>
              <a:buSzPts val="2592"/>
              <a:buFont typeface="Calibri"/>
              <a:buChar char="•"/>
              <a:defRPr sz="2400"/>
            </a:lvl2pPr>
            <a:lvl3pPr marL="1371600" lvl="2" indent="-350519" algn="l">
              <a:lnSpc>
                <a:spcPct val="90000"/>
              </a:lnSpc>
              <a:spcBef>
                <a:spcPts val="600"/>
              </a:spcBef>
              <a:spcAft>
                <a:spcPts val="0"/>
              </a:spcAft>
              <a:buClr>
                <a:srgbClr val="001689"/>
              </a:buClr>
              <a:buSzPts val="1920"/>
              <a:buFont typeface="Courier New"/>
              <a:buChar char="o"/>
              <a:defRPr sz="2400"/>
            </a:lvl3pPr>
            <a:lvl4pPr marL="1828800" lvl="3" indent="-335280" algn="l">
              <a:lnSpc>
                <a:spcPct val="90000"/>
              </a:lnSpc>
              <a:spcBef>
                <a:spcPts val="600"/>
              </a:spcBef>
              <a:spcAft>
                <a:spcPts val="0"/>
              </a:spcAft>
              <a:buSzPts val="1680"/>
              <a:buChar char="▪"/>
              <a:defRPr sz="2400"/>
            </a:lvl4pPr>
            <a:lvl5pPr marL="2286000" lvl="4" indent="-371856" algn="l">
              <a:lnSpc>
                <a:spcPct val="90000"/>
              </a:lnSpc>
              <a:spcBef>
                <a:spcPts val="600"/>
              </a:spcBef>
              <a:spcAft>
                <a:spcPts val="0"/>
              </a:spcAft>
              <a:buClr>
                <a:srgbClr val="003399"/>
              </a:buClr>
              <a:buSzPts val="2256"/>
              <a:buFont typeface="Noto Sans Symbols"/>
              <a:buChar char="▪"/>
              <a:defRPr sz="2400"/>
            </a:lvl5pPr>
            <a:lvl6pPr marL="2743200" lvl="5" indent="-350520" algn="l">
              <a:lnSpc>
                <a:spcPct val="90000"/>
              </a:lnSpc>
              <a:spcBef>
                <a:spcPts val="600"/>
              </a:spcBef>
              <a:spcAft>
                <a:spcPts val="0"/>
              </a:spcAft>
              <a:buClr>
                <a:srgbClr val="003399"/>
              </a:buClr>
              <a:buSzPts val="1920"/>
              <a:buFont typeface="Courier New"/>
              <a:buChar char="o"/>
              <a:defRPr sz="2400"/>
            </a:lvl6pPr>
            <a:lvl7pPr marL="3200400" lvl="6" indent="-342900" algn="l">
              <a:lnSpc>
                <a:spcPct val="90000"/>
              </a:lnSpc>
              <a:spcBef>
                <a:spcPts val="600"/>
              </a:spcBef>
              <a:spcAft>
                <a:spcPts val="0"/>
              </a:spcAft>
              <a:buSzPts val="1800"/>
              <a:buChar char="?"/>
              <a:defRPr/>
            </a:lvl7pPr>
            <a:lvl8pPr marL="3657600" lvl="7" indent="-342900" algn="l">
              <a:lnSpc>
                <a:spcPct val="90000"/>
              </a:lnSpc>
              <a:spcBef>
                <a:spcPts val="12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20">
  <p:cSld name="20">
    <p:spTree>
      <p:nvGrpSpPr>
        <p:cNvPr id="1" name="Shape 101"/>
        <p:cNvGrpSpPr/>
        <p:nvPr/>
      </p:nvGrpSpPr>
      <p:grpSpPr>
        <a:xfrm>
          <a:off x="0" y="0"/>
          <a:ext cx="0" cy="0"/>
          <a:chOff x="0" y="0"/>
          <a:chExt cx="0" cy="0"/>
        </a:xfrm>
      </p:grpSpPr>
      <p:sp>
        <p:nvSpPr>
          <p:cNvPr id="102" name="Google Shape;102;p35"/>
          <p:cNvSpPr>
            <a:spLocks noGrp="1"/>
          </p:cNvSpPr>
          <p:nvPr>
            <p:ph type="pic" idx="2"/>
          </p:nvPr>
        </p:nvSpPr>
        <p:spPr>
          <a:xfrm>
            <a:off x="4691536" y="5463031"/>
            <a:ext cx="1274233" cy="1054797"/>
          </a:xfrm>
          <a:prstGeom prst="rect">
            <a:avLst/>
          </a:prstGeom>
          <a:solidFill>
            <a:srgbClr val="DDEAF6"/>
          </a:solidFill>
          <a:ln>
            <a:noFill/>
          </a:ln>
        </p:spPr>
      </p:sp>
      <p:sp>
        <p:nvSpPr>
          <p:cNvPr id="103" name="Google Shape;103;p35"/>
          <p:cNvSpPr>
            <a:spLocks noGrp="1"/>
          </p:cNvSpPr>
          <p:nvPr>
            <p:ph type="pic" idx="3"/>
          </p:nvPr>
        </p:nvSpPr>
        <p:spPr>
          <a:xfrm>
            <a:off x="6232034" y="5466319"/>
            <a:ext cx="1274233" cy="1054797"/>
          </a:xfrm>
          <a:prstGeom prst="rect">
            <a:avLst/>
          </a:prstGeom>
          <a:solidFill>
            <a:srgbClr val="DDEAF6"/>
          </a:solidFill>
          <a:ln>
            <a:noFill/>
          </a:ln>
        </p:spPr>
      </p:sp>
      <p:sp>
        <p:nvSpPr>
          <p:cNvPr id="104" name="Google Shape;104;p35"/>
          <p:cNvSpPr txBox="1">
            <a:spLocks noGrp="1"/>
          </p:cNvSpPr>
          <p:nvPr>
            <p:ph type="ctrTitle"/>
          </p:nvPr>
        </p:nvSpPr>
        <p:spPr>
          <a:xfrm>
            <a:off x="606868" y="2905240"/>
            <a:ext cx="11000232" cy="914400"/>
          </a:xfrm>
          <a:prstGeom prst="rect">
            <a:avLst/>
          </a:prstGeom>
          <a:noFill/>
          <a:ln>
            <a:noFill/>
          </a:ln>
        </p:spPr>
        <p:txBody>
          <a:bodyPr spcFirstLastPara="1" wrap="square" lIns="91425" tIns="45700" rIns="91425" bIns="45700" anchor="ctr" anchorCtr="0">
            <a:noAutofit/>
          </a:bodyPr>
          <a:lstStyle>
            <a:lvl1pPr lvl="0" algn="ctr">
              <a:lnSpc>
                <a:spcPct val="80000"/>
              </a:lnSpc>
              <a:spcBef>
                <a:spcPts val="0"/>
              </a:spcBef>
              <a:spcAft>
                <a:spcPts val="0"/>
              </a:spcAft>
              <a:buClr>
                <a:srgbClr val="101820"/>
              </a:buClr>
              <a:buSzPts val="3600"/>
              <a:buFont typeface="Calibri"/>
              <a:buNone/>
              <a:defRPr sz="3600">
                <a:solidFill>
                  <a:srgbClr val="333333"/>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5" name="Google Shape;105;p35"/>
          <p:cNvSpPr txBox="1">
            <a:spLocks noGrp="1"/>
          </p:cNvSpPr>
          <p:nvPr>
            <p:ph type="subTitle" idx="1"/>
          </p:nvPr>
        </p:nvSpPr>
        <p:spPr>
          <a:xfrm>
            <a:off x="594836" y="3932971"/>
            <a:ext cx="11019187" cy="1372955"/>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2400"/>
              <a:buNone/>
              <a:defRPr sz="2400">
                <a:solidFill>
                  <a:srgbClr val="0C0C0C"/>
                </a:solidFill>
              </a:defRPr>
            </a:lvl1pPr>
            <a:lvl2pPr lvl="1" algn="ctr">
              <a:lnSpc>
                <a:spcPct val="90000"/>
              </a:lnSpc>
              <a:spcBef>
                <a:spcPts val="1200"/>
              </a:spcBef>
              <a:spcAft>
                <a:spcPts val="0"/>
              </a:spcAft>
              <a:buSzPts val="1890"/>
              <a:buNone/>
              <a:defRPr sz="1800"/>
            </a:lvl2pPr>
            <a:lvl3pPr lvl="2" algn="ctr">
              <a:lnSpc>
                <a:spcPct val="90000"/>
              </a:lnSpc>
              <a:spcBef>
                <a:spcPts val="600"/>
              </a:spcBef>
              <a:spcAft>
                <a:spcPts val="0"/>
              </a:spcAft>
              <a:buSzPts val="1440"/>
              <a:buNone/>
              <a:defRPr sz="1800"/>
            </a:lvl3pPr>
            <a:lvl4pPr lvl="3" algn="ctr">
              <a:lnSpc>
                <a:spcPct val="90000"/>
              </a:lnSpc>
              <a:spcBef>
                <a:spcPts val="600"/>
              </a:spcBef>
              <a:spcAft>
                <a:spcPts val="0"/>
              </a:spcAft>
              <a:buSzPts val="1260"/>
              <a:buNone/>
              <a:defRPr sz="1800"/>
            </a:lvl4pPr>
            <a:lvl5pPr lvl="4" algn="ctr">
              <a:lnSpc>
                <a:spcPct val="90000"/>
              </a:lnSpc>
              <a:spcBef>
                <a:spcPts val="600"/>
              </a:spcBef>
              <a:spcAft>
                <a:spcPts val="0"/>
              </a:spcAft>
              <a:buSzPts val="1692"/>
              <a:buNone/>
              <a:defRPr sz="1800"/>
            </a:lvl5pPr>
            <a:lvl6pPr lvl="5" algn="ctr">
              <a:lnSpc>
                <a:spcPct val="90000"/>
              </a:lnSpc>
              <a:spcBef>
                <a:spcPts val="600"/>
              </a:spcBef>
              <a:spcAft>
                <a:spcPts val="0"/>
              </a:spcAft>
              <a:buSzPts val="1440"/>
              <a:buNone/>
              <a:defRPr sz="1800"/>
            </a:lvl6pPr>
            <a:lvl7pPr lvl="6" algn="ctr">
              <a:lnSpc>
                <a:spcPct val="90000"/>
              </a:lnSpc>
              <a:spcBef>
                <a:spcPts val="600"/>
              </a:spcBef>
              <a:spcAft>
                <a:spcPts val="0"/>
              </a:spcAft>
              <a:buSzPts val="1800"/>
              <a:buNone/>
              <a:defRPr sz="1800"/>
            </a:lvl7pPr>
            <a:lvl8pPr lvl="7" algn="ctr">
              <a:lnSpc>
                <a:spcPct val="90000"/>
              </a:lnSpc>
              <a:spcBef>
                <a:spcPts val="1200"/>
              </a:spcBef>
              <a:spcAft>
                <a:spcPts val="0"/>
              </a:spcAft>
              <a:buSzPts val="1800"/>
              <a:buNone/>
              <a:defRPr sz="1800"/>
            </a:lvl8pPr>
            <a:lvl9pPr lvl="8" algn="ctr">
              <a:lnSpc>
                <a:spcPct val="90000"/>
              </a:lnSpc>
              <a:spcBef>
                <a:spcPts val="400"/>
              </a:spcBef>
              <a:spcAft>
                <a:spcPts val="400"/>
              </a:spcAft>
              <a:buSzPts val="1800"/>
              <a:buNone/>
              <a:defRPr sz="1800"/>
            </a:lvl9pPr>
          </a:lstStyle>
          <a:p>
            <a:endParaRPr/>
          </a:p>
        </p:txBody>
      </p:sp>
      <p:pic>
        <p:nvPicPr>
          <p:cNvPr id="106" name="Google Shape;106;p35" descr="Charting the Cs: Cooperation, Communication and Collaboration."/>
          <p:cNvPicPr preferRelativeResize="0"/>
          <p:nvPr/>
        </p:nvPicPr>
        <p:blipFill rotWithShape="1">
          <a:blip r:embed="rId2">
            <a:alphaModFix/>
          </a:blip>
          <a:srcRect/>
          <a:stretch/>
        </p:blipFill>
        <p:spPr>
          <a:xfrm>
            <a:off x="4132406" y="1461645"/>
            <a:ext cx="3950216" cy="877826"/>
          </a:xfrm>
          <a:prstGeom prst="rect">
            <a:avLst/>
          </a:prstGeom>
          <a:noFill/>
          <a:ln>
            <a:noFill/>
          </a:ln>
        </p:spPr>
      </p:pic>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21">
  <p:cSld name="21">
    <p:spTree>
      <p:nvGrpSpPr>
        <p:cNvPr id="1" name="Shape 107"/>
        <p:cNvGrpSpPr/>
        <p:nvPr/>
      </p:nvGrpSpPr>
      <p:grpSpPr>
        <a:xfrm>
          <a:off x="0" y="0"/>
          <a:ext cx="0" cy="0"/>
          <a:chOff x="0" y="0"/>
          <a:chExt cx="0" cy="0"/>
        </a:xfrm>
      </p:grpSpPr>
      <p:sp>
        <p:nvSpPr>
          <p:cNvPr id="108" name="Google Shape;108;p36"/>
          <p:cNvSpPr>
            <a:spLocks noGrp="1"/>
          </p:cNvSpPr>
          <p:nvPr>
            <p:ph type="pic" idx="2"/>
          </p:nvPr>
        </p:nvSpPr>
        <p:spPr>
          <a:xfrm>
            <a:off x="3534548" y="5507214"/>
            <a:ext cx="1347833" cy="999076"/>
          </a:xfrm>
          <a:prstGeom prst="rect">
            <a:avLst/>
          </a:prstGeom>
          <a:solidFill>
            <a:srgbClr val="DDEAF6"/>
          </a:solidFill>
          <a:ln>
            <a:noFill/>
          </a:ln>
        </p:spPr>
      </p:sp>
      <p:sp>
        <p:nvSpPr>
          <p:cNvPr id="109" name="Google Shape;109;p36"/>
          <p:cNvSpPr>
            <a:spLocks noGrp="1"/>
          </p:cNvSpPr>
          <p:nvPr>
            <p:ph type="pic" idx="3"/>
          </p:nvPr>
        </p:nvSpPr>
        <p:spPr>
          <a:xfrm>
            <a:off x="5436002" y="5497977"/>
            <a:ext cx="1347833" cy="999076"/>
          </a:xfrm>
          <a:prstGeom prst="rect">
            <a:avLst/>
          </a:prstGeom>
          <a:solidFill>
            <a:srgbClr val="DDEAF6"/>
          </a:solidFill>
          <a:ln>
            <a:noFill/>
          </a:ln>
        </p:spPr>
      </p:sp>
      <p:sp>
        <p:nvSpPr>
          <p:cNvPr id="110" name="Google Shape;110;p36"/>
          <p:cNvSpPr>
            <a:spLocks noGrp="1"/>
          </p:cNvSpPr>
          <p:nvPr>
            <p:ph type="pic" idx="4"/>
          </p:nvPr>
        </p:nvSpPr>
        <p:spPr>
          <a:xfrm>
            <a:off x="7252647" y="5497976"/>
            <a:ext cx="1347833" cy="999076"/>
          </a:xfrm>
          <a:prstGeom prst="rect">
            <a:avLst/>
          </a:prstGeom>
          <a:solidFill>
            <a:srgbClr val="DDEAF6"/>
          </a:solidFill>
          <a:ln>
            <a:noFill/>
          </a:ln>
        </p:spPr>
      </p:sp>
      <p:sp>
        <p:nvSpPr>
          <p:cNvPr id="111" name="Google Shape;111;p36"/>
          <p:cNvSpPr txBox="1">
            <a:spLocks noGrp="1"/>
          </p:cNvSpPr>
          <p:nvPr>
            <p:ph type="ctrTitle"/>
          </p:nvPr>
        </p:nvSpPr>
        <p:spPr>
          <a:xfrm>
            <a:off x="594836" y="2893836"/>
            <a:ext cx="11019187" cy="914400"/>
          </a:xfrm>
          <a:prstGeom prst="rect">
            <a:avLst/>
          </a:prstGeom>
          <a:noFill/>
          <a:ln>
            <a:noFill/>
          </a:ln>
        </p:spPr>
        <p:txBody>
          <a:bodyPr spcFirstLastPara="1" wrap="square" lIns="91425" tIns="45700" rIns="91425" bIns="45700" anchor="ctr" anchorCtr="0">
            <a:noAutofit/>
          </a:bodyPr>
          <a:lstStyle>
            <a:lvl1pPr lvl="0" algn="ctr">
              <a:lnSpc>
                <a:spcPct val="80000"/>
              </a:lnSpc>
              <a:spcBef>
                <a:spcPts val="0"/>
              </a:spcBef>
              <a:spcAft>
                <a:spcPts val="0"/>
              </a:spcAft>
              <a:buClr>
                <a:srgbClr val="101820"/>
              </a:buClr>
              <a:buSzPts val="3600"/>
              <a:buFont typeface="Calibri"/>
              <a:buNone/>
              <a:defRPr sz="3600">
                <a:solidFill>
                  <a:srgbClr val="333333"/>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2" name="Google Shape;112;p36"/>
          <p:cNvSpPr txBox="1">
            <a:spLocks noGrp="1"/>
          </p:cNvSpPr>
          <p:nvPr>
            <p:ph type="subTitle" idx="1"/>
          </p:nvPr>
        </p:nvSpPr>
        <p:spPr>
          <a:xfrm>
            <a:off x="594836" y="3917320"/>
            <a:ext cx="11019187" cy="1352512"/>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2400"/>
              <a:buNone/>
              <a:defRPr sz="2400">
                <a:solidFill>
                  <a:srgbClr val="0C0C0C"/>
                </a:solidFill>
              </a:defRPr>
            </a:lvl1pPr>
            <a:lvl2pPr lvl="1" algn="ctr">
              <a:lnSpc>
                <a:spcPct val="90000"/>
              </a:lnSpc>
              <a:spcBef>
                <a:spcPts val="1200"/>
              </a:spcBef>
              <a:spcAft>
                <a:spcPts val="0"/>
              </a:spcAft>
              <a:buSzPts val="1890"/>
              <a:buNone/>
              <a:defRPr sz="1800"/>
            </a:lvl2pPr>
            <a:lvl3pPr lvl="2" algn="ctr">
              <a:lnSpc>
                <a:spcPct val="90000"/>
              </a:lnSpc>
              <a:spcBef>
                <a:spcPts val="600"/>
              </a:spcBef>
              <a:spcAft>
                <a:spcPts val="0"/>
              </a:spcAft>
              <a:buSzPts val="1440"/>
              <a:buNone/>
              <a:defRPr sz="1800"/>
            </a:lvl3pPr>
            <a:lvl4pPr lvl="3" algn="ctr">
              <a:lnSpc>
                <a:spcPct val="90000"/>
              </a:lnSpc>
              <a:spcBef>
                <a:spcPts val="600"/>
              </a:spcBef>
              <a:spcAft>
                <a:spcPts val="0"/>
              </a:spcAft>
              <a:buSzPts val="1260"/>
              <a:buNone/>
              <a:defRPr sz="1800"/>
            </a:lvl4pPr>
            <a:lvl5pPr lvl="4" algn="ctr">
              <a:lnSpc>
                <a:spcPct val="90000"/>
              </a:lnSpc>
              <a:spcBef>
                <a:spcPts val="600"/>
              </a:spcBef>
              <a:spcAft>
                <a:spcPts val="0"/>
              </a:spcAft>
              <a:buSzPts val="1692"/>
              <a:buNone/>
              <a:defRPr sz="1800"/>
            </a:lvl5pPr>
            <a:lvl6pPr lvl="5" algn="ctr">
              <a:lnSpc>
                <a:spcPct val="90000"/>
              </a:lnSpc>
              <a:spcBef>
                <a:spcPts val="600"/>
              </a:spcBef>
              <a:spcAft>
                <a:spcPts val="0"/>
              </a:spcAft>
              <a:buSzPts val="1440"/>
              <a:buNone/>
              <a:defRPr sz="1800"/>
            </a:lvl6pPr>
            <a:lvl7pPr lvl="6" algn="ctr">
              <a:lnSpc>
                <a:spcPct val="90000"/>
              </a:lnSpc>
              <a:spcBef>
                <a:spcPts val="600"/>
              </a:spcBef>
              <a:spcAft>
                <a:spcPts val="0"/>
              </a:spcAft>
              <a:buSzPts val="1800"/>
              <a:buNone/>
              <a:defRPr sz="1800"/>
            </a:lvl7pPr>
            <a:lvl8pPr lvl="7" algn="ctr">
              <a:lnSpc>
                <a:spcPct val="90000"/>
              </a:lnSpc>
              <a:spcBef>
                <a:spcPts val="1200"/>
              </a:spcBef>
              <a:spcAft>
                <a:spcPts val="0"/>
              </a:spcAft>
              <a:buSzPts val="1800"/>
              <a:buNone/>
              <a:defRPr sz="1800"/>
            </a:lvl8pPr>
            <a:lvl9pPr lvl="8" algn="ctr">
              <a:lnSpc>
                <a:spcPct val="90000"/>
              </a:lnSpc>
              <a:spcBef>
                <a:spcPts val="400"/>
              </a:spcBef>
              <a:spcAft>
                <a:spcPts val="400"/>
              </a:spcAft>
              <a:buSzPts val="1800"/>
              <a:buNone/>
              <a:defRPr sz="1800"/>
            </a:lvl9pPr>
          </a:lstStyle>
          <a:p>
            <a:endParaRPr/>
          </a:p>
        </p:txBody>
      </p:sp>
      <p:pic>
        <p:nvPicPr>
          <p:cNvPr id="113" name="Google Shape;113;p36" descr="Charting the Cs: Cooperation, Communication and Collaboration."/>
          <p:cNvPicPr preferRelativeResize="0"/>
          <p:nvPr/>
        </p:nvPicPr>
        <p:blipFill rotWithShape="1">
          <a:blip r:embed="rId2">
            <a:alphaModFix/>
          </a:blip>
          <a:srcRect/>
          <a:stretch/>
        </p:blipFill>
        <p:spPr>
          <a:xfrm>
            <a:off x="4120375" y="1461645"/>
            <a:ext cx="3950216" cy="877826"/>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7">
  <p:cSld name="17">
    <p:spTree>
      <p:nvGrpSpPr>
        <p:cNvPr id="1" name="Shape 24"/>
        <p:cNvGrpSpPr/>
        <p:nvPr/>
      </p:nvGrpSpPr>
      <p:grpSpPr>
        <a:xfrm>
          <a:off x="0" y="0"/>
          <a:ext cx="0" cy="0"/>
          <a:chOff x="0" y="0"/>
          <a:chExt cx="0" cy="0"/>
        </a:xfrm>
      </p:grpSpPr>
      <p:sp>
        <p:nvSpPr>
          <p:cNvPr id="25" name="Google Shape;25;p26"/>
          <p:cNvSpPr txBox="1">
            <a:spLocks noGrp="1"/>
          </p:cNvSpPr>
          <p:nvPr>
            <p:ph type="title"/>
          </p:nvPr>
        </p:nvSpPr>
        <p:spPr>
          <a:xfrm>
            <a:off x="603504" y="1572768"/>
            <a:ext cx="11000232" cy="1133856"/>
          </a:xfrm>
          <a:prstGeom prst="rect">
            <a:avLst/>
          </a:prstGeom>
          <a:noFill/>
          <a:ln>
            <a:noFill/>
          </a:ln>
        </p:spPr>
        <p:txBody>
          <a:bodyPr spcFirstLastPara="1" wrap="square" lIns="91425" tIns="45700" rIns="91425" bIns="45700" anchor="ctr" anchorCtr="0">
            <a:noAutofit/>
          </a:bodyPr>
          <a:lstStyle>
            <a:lvl1pPr lvl="0" algn="l">
              <a:lnSpc>
                <a:spcPct val="80000"/>
              </a:lnSpc>
              <a:spcBef>
                <a:spcPts val="0"/>
              </a:spcBef>
              <a:spcAft>
                <a:spcPts val="0"/>
              </a:spcAft>
              <a:buClr>
                <a:srgbClr val="0C0C0C"/>
              </a:buClr>
              <a:buSzPts val="1800"/>
              <a:buNone/>
              <a:defRPr>
                <a:solidFill>
                  <a:srgbClr val="333333"/>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11">
  <p:cSld name="11">
    <p:spTree>
      <p:nvGrpSpPr>
        <p:cNvPr id="1" name="Shape 26"/>
        <p:cNvGrpSpPr/>
        <p:nvPr/>
      </p:nvGrpSpPr>
      <p:grpSpPr>
        <a:xfrm>
          <a:off x="0" y="0"/>
          <a:ext cx="0" cy="0"/>
          <a:chOff x="0" y="0"/>
          <a:chExt cx="0" cy="0"/>
        </a:xfrm>
      </p:grpSpPr>
      <p:sp>
        <p:nvSpPr>
          <p:cNvPr id="27" name="Google Shape;27;p20"/>
          <p:cNvSpPr txBox="1">
            <a:spLocks noGrp="1"/>
          </p:cNvSpPr>
          <p:nvPr>
            <p:ph type="title"/>
          </p:nvPr>
        </p:nvSpPr>
        <p:spPr>
          <a:xfrm>
            <a:off x="603504" y="1572768"/>
            <a:ext cx="11000232" cy="1133856"/>
          </a:xfrm>
          <a:prstGeom prst="rect">
            <a:avLst/>
          </a:prstGeom>
          <a:noFill/>
          <a:ln>
            <a:noFill/>
          </a:ln>
        </p:spPr>
        <p:txBody>
          <a:bodyPr spcFirstLastPara="1" wrap="square" lIns="91425" tIns="45700" rIns="91425" bIns="45700" anchor="ctr" anchorCtr="0">
            <a:noAutofit/>
          </a:bodyPr>
          <a:lstStyle>
            <a:lvl1pPr lvl="0" algn="l">
              <a:lnSpc>
                <a:spcPct val="80000"/>
              </a:lnSpc>
              <a:spcBef>
                <a:spcPts val="0"/>
              </a:spcBef>
              <a:spcAft>
                <a:spcPts val="0"/>
              </a:spcAft>
              <a:buClr>
                <a:srgbClr val="0C0C0C"/>
              </a:buClr>
              <a:buSzPts val="1800"/>
              <a:buNone/>
              <a:defRPr>
                <a:solidFill>
                  <a:srgbClr val="333333"/>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20"/>
          <p:cNvSpPr>
            <a:spLocks noGrp="1"/>
          </p:cNvSpPr>
          <p:nvPr>
            <p:ph type="pic" idx="2"/>
          </p:nvPr>
        </p:nvSpPr>
        <p:spPr>
          <a:xfrm>
            <a:off x="6256626" y="2913232"/>
            <a:ext cx="5329237" cy="3493874"/>
          </a:xfrm>
          <a:prstGeom prst="rect">
            <a:avLst/>
          </a:prstGeom>
          <a:solidFill>
            <a:srgbClr val="DDEAF6"/>
          </a:solidFill>
          <a:ln>
            <a:noFill/>
          </a:ln>
        </p:spPr>
      </p:sp>
      <p:sp>
        <p:nvSpPr>
          <p:cNvPr id="29" name="Google Shape;29;p20"/>
          <p:cNvSpPr txBox="1">
            <a:spLocks noGrp="1"/>
          </p:cNvSpPr>
          <p:nvPr>
            <p:ph type="body" idx="1"/>
          </p:nvPr>
        </p:nvSpPr>
        <p:spPr>
          <a:xfrm>
            <a:off x="597946" y="2791730"/>
            <a:ext cx="5473002" cy="3775275"/>
          </a:xfrm>
          <a:prstGeom prst="rect">
            <a:avLst/>
          </a:prstGeom>
          <a:noFill/>
          <a:ln>
            <a:noFill/>
          </a:ln>
        </p:spPr>
        <p:txBody>
          <a:bodyPr spcFirstLastPara="1" wrap="square" lIns="45700" tIns="45700" rIns="45700" bIns="45700" anchor="t" anchorCtr="0">
            <a:noAutofit/>
          </a:bodyPr>
          <a:lstStyle>
            <a:lvl1pPr marL="457200" lvl="0" indent="-228600" algn="l">
              <a:lnSpc>
                <a:spcPct val="90000"/>
              </a:lnSpc>
              <a:spcBef>
                <a:spcPts val="1200"/>
              </a:spcBef>
              <a:spcAft>
                <a:spcPts val="0"/>
              </a:spcAft>
              <a:buSzPts val="2400"/>
              <a:buNone/>
              <a:defRPr sz="2400"/>
            </a:lvl1pPr>
            <a:lvl2pPr marL="914400" lvl="1" indent="-393192" algn="l">
              <a:lnSpc>
                <a:spcPct val="90000"/>
              </a:lnSpc>
              <a:spcBef>
                <a:spcPts val="1200"/>
              </a:spcBef>
              <a:spcAft>
                <a:spcPts val="0"/>
              </a:spcAft>
              <a:buClr>
                <a:srgbClr val="003399"/>
              </a:buClr>
              <a:buSzPts val="2592"/>
              <a:buFont typeface="Calibri"/>
              <a:buChar char="•"/>
              <a:defRPr sz="2400"/>
            </a:lvl2pPr>
            <a:lvl3pPr marL="1371600" lvl="2" indent="-350519" algn="l">
              <a:lnSpc>
                <a:spcPct val="90000"/>
              </a:lnSpc>
              <a:spcBef>
                <a:spcPts val="600"/>
              </a:spcBef>
              <a:spcAft>
                <a:spcPts val="0"/>
              </a:spcAft>
              <a:buClr>
                <a:srgbClr val="001689"/>
              </a:buClr>
              <a:buSzPts val="1920"/>
              <a:buFont typeface="Courier New"/>
              <a:buChar char="o"/>
              <a:defRPr sz="2400"/>
            </a:lvl3pPr>
            <a:lvl4pPr marL="1828800" lvl="3" indent="-335280" algn="l">
              <a:lnSpc>
                <a:spcPct val="90000"/>
              </a:lnSpc>
              <a:spcBef>
                <a:spcPts val="600"/>
              </a:spcBef>
              <a:spcAft>
                <a:spcPts val="0"/>
              </a:spcAft>
              <a:buSzPts val="1680"/>
              <a:buChar char="▪"/>
              <a:defRPr sz="2400"/>
            </a:lvl4pPr>
            <a:lvl5pPr marL="2286000" lvl="4" indent="-371856" algn="l">
              <a:lnSpc>
                <a:spcPct val="90000"/>
              </a:lnSpc>
              <a:spcBef>
                <a:spcPts val="600"/>
              </a:spcBef>
              <a:spcAft>
                <a:spcPts val="0"/>
              </a:spcAft>
              <a:buClr>
                <a:srgbClr val="003399"/>
              </a:buClr>
              <a:buSzPts val="2256"/>
              <a:buFont typeface="Noto Sans Symbols"/>
              <a:buChar char="▪"/>
              <a:defRPr sz="2400"/>
            </a:lvl5pPr>
            <a:lvl6pPr marL="2743200" lvl="5" indent="-350520" algn="l">
              <a:lnSpc>
                <a:spcPct val="90000"/>
              </a:lnSpc>
              <a:spcBef>
                <a:spcPts val="600"/>
              </a:spcBef>
              <a:spcAft>
                <a:spcPts val="0"/>
              </a:spcAft>
              <a:buClr>
                <a:srgbClr val="003399"/>
              </a:buClr>
              <a:buSzPts val="1920"/>
              <a:buFont typeface="Courier New"/>
              <a:buChar char="o"/>
              <a:defRPr sz="2400"/>
            </a:lvl6pPr>
            <a:lvl7pPr marL="3200400" lvl="6" indent="-342900" algn="l">
              <a:lnSpc>
                <a:spcPct val="90000"/>
              </a:lnSpc>
              <a:spcBef>
                <a:spcPts val="600"/>
              </a:spcBef>
              <a:spcAft>
                <a:spcPts val="0"/>
              </a:spcAft>
              <a:buSzPts val="1800"/>
              <a:buChar char="?"/>
              <a:defRPr/>
            </a:lvl7pPr>
            <a:lvl8pPr marL="3657600" lvl="7" indent="-342900" algn="l">
              <a:lnSpc>
                <a:spcPct val="90000"/>
              </a:lnSpc>
              <a:spcBef>
                <a:spcPts val="12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9">
  <p:cSld name="9">
    <p:spTree>
      <p:nvGrpSpPr>
        <p:cNvPr id="1" name="Shape 30"/>
        <p:cNvGrpSpPr/>
        <p:nvPr/>
      </p:nvGrpSpPr>
      <p:grpSpPr>
        <a:xfrm>
          <a:off x="0" y="0"/>
          <a:ext cx="0" cy="0"/>
          <a:chOff x="0" y="0"/>
          <a:chExt cx="0" cy="0"/>
        </a:xfrm>
      </p:grpSpPr>
      <p:sp>
        <p:nvSpPr>
          <p:cNvPr id="31" name="Google Shape;31;p18"/>
          <p:cNvSpPr txBox="1">
            <a:spLocks noGrp="1"/>
          </p:cNvSpPr>
          <p:nvPr>
            <p:ph type="title"/>
          </p:nvPr>
        </p:nvSpPr>
        <p:spPr>
          <a:xfrm>
            <a:off x="602901" y="1572768"/>
            <a:ext cx="10999091" cy="1133856"/>
          </a:xfrm>
          <a:prstGeom prst="rect">
            <a:avLst/>
          </a:prstGeom>
          <a:noFill/>
          <a:ln>
            <a:noFill/>
          </a:ln>
        </p:spPr>
        <p:txBody>
          <a:bodyPr spcFirstLastPara="1" wrap="square" lIns="91425" tIns="45700" rIns="91425" bIns="45700" anchor="ctr" anchorCtr="0">
            <a:noAutofit/>
          </a:bodyPr>
          <a:lstStyle>
            <a:lvl1pPr lvl="0" algn="l">
              <a:lnSpc>
                <a:spcPct val="80000"/>
              </a:lnSpc>
              <a:spcBef>
                <a:spcPts val="0"/>
              </a:spcBef>
              <a:spcAft>
                <a:spcPts val="0"/>
              </a:spcAft>
              <a:buClr>
                <a:srgbClr val="0C0C0C"/>
              </a:buClr>
              <a:buSzPts val="3600"/>
              <a:buFont typeface="Calibri"/>
              <a:buNone/>
              <a:defRPr sz="3600">
                <a:solidFill>
                  <a:srgbClr val="333333"/>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2" name="Google Shape;32;p18"/>
          <p:cNvSpPr txBox="1">
            <a:spLocks noGrp="1"/>
          </p:cNvSpPr>
          <p:nvPr>
            <p:ph type="body" idx="1"/>
          </p:nvPr>
        </p:nvSpPr>
        <p:spPr>
          <a:xfrm>
            <a:off x="622998" y="2803764"/>
            <a:ext cx="5264079" cy="3787305"/>
          </a:xfrm>
          <a:prstGeom prst="rect">
            <a:avLst/>
          </a:prstGeom>
          <a:noFill/>
          <a:ln>
            <a:noFill/>
          </a:ln>
        </p:spPr>
        <p:txBody>
          <a:bodyPr spcFirstLastPara="1" wrap="square" lIns="45700" tIns="45700" rIns="45700" bIns="45700" anchor="t" anchorCtr="0">
            <a:noAutofit/>
          </a:bodyPr>
          <a:lstStyle>
            <a:lvl1pPr marL="457200" lvl="0" indent="-228600" algn="l">
              <a:lnSpc>
                <a:spcPct val="90000"/>
              </a:lnSpc>
              <a:spcBef>
                <a:spcPts val="1200"/>
              </a:spcBef>
              <a:spcAft>
                <a:spcPts val="0"/>
              </a:spcAft>
              <a:buSzPts val="2400"/>
              <a:buNone/>
              <a:defRPr sz="2400"/>
            </a:lvl1pPr>
            <a:lvl2pPr marL="914400" lvl="1" indent="-393192" algn="l">
              <a:lnSpc>
                <a:spcPct val="90000"/>
              </a:lnSpc>
              <a:spcBef>
                <a:spcPts val="1200"/>
              </a:spcBef>
              <a:spcAft>
                <a:spcPts val="0"/>
              </a:spcAft>
              <a:buClr>
                <a:srgbClr val="003399"/>
              </a:buClr>
              <a:buSzPts val="2592"/>
              <a:buFont typeface="Calibri"/>
              <a:buChar char="•"/>
              <a:defRPr sz="2400"/>
            </a:lvl2pPr>
            <a:lvl3pPr marL="1371600" lvl="2" indent="-350519" algn="l">
              <a:lnSpc>
                <a:spcPct val="90000"/>
              </a:lnSpc>
              <a:spcBef>
                <a:spcPts val="600"/>
              </a:spcBef>
              <a:spcAft>
                <a:spcPts val="0"/>
              </a:spcAft>
              <a:buClr>
                <a:srgbClr val="001689"/>
              </a:buClr>
              <a:buSzPts val="1920"/>
              <a:buFont typeface="Courier New"/>
              <a:buChar char="o"/>
              <a:defRPr sz="2400"/>
            </a:lvl3pPr>
            <a:lvl4pPr marL="1828800" lvl="3" indent="-335280" algn="l">
              <a:lnSpc>
                <a:spcPct val="90000"/>
              </a:lnSpc>
              <a:spcBef>
                <a:spcPts val="600"/>
              </a:spcBef>
              <a:spcAft>
                <a:spcPts val="0"/>
              </a:spcAft>
              <a:buSzPts val="1680"/>
              <a:buChar char="▪"/>
              <a:defRPr sz="2400"/>
            </a:lvl4pPr>
            <a:lvl5pPr marL="2286000" lvl="4" indent="-371856" algn="l">
              <a:lnSpc>
                <a:spcPct val="90000"/>
              </a:lnSpc>
              <a:spcBef>
                <a:spcPts val="600"/>
              </a:spcBef>
              <a:spcAft>
                <a:spcPts val="0"/>
              </a:spcAft>
              <a:buClr>
                <a:srgbClr val="003399"/>
              </a:buClr>
              <a:buSzPts val="2256"/>
              <a:buFont typeface="Noto Sans Symbols"/>
              <a:buChar char="▪"/>
              <a:defRPr sz="2400"/>
            </a:lvl5pPr>
            <a:lvl6pPr marL="2743200" lvl="5" indent="-350520" algn="l">
              <a:lnSpc>
                <a:spcPct val="90000"/>
              </a:lnSpc>
              <a:spcBef>
                <a:spcPts val="600"/>
              </a:spcBef>
              <a:spcAft>
                <a:spcPts val="0"/>
              </a:spcAft>
              <a:buClr>
                <a:srgbClr val="003399"/>
              </a:buClr>
              <a:buSzPts val="1920"/>
              <a:buFont typeface="Courier New"/>
              <a:buChar char="o"/>
              <a:defRPr sz="2400"/>
            </a:lvl6pPr>
            <a:lvl7pPr marL="3200400" lvl="6" indent="-342900" algn="l">
              <a:lnSpc>
                <a:spcPct val="90000"/>
              </a:lnSpc>
              <a:spcBef>
                <a:spcPts val="600"/>
              </a:spcBef>
              <a:spcAft>
                <a:spcPts val="0"/>
              </a:spcAft>
              <a:buSzPts val="1800"/>
              <a:buChar char="?"/>
              <a:defRPr/>
            </a:lvl7pPr>
            <a:lvl8pPr marL="3657600" lvl="7" indent="-342900" algn="l">
              <a:lnSpc>
                <a:spcPct val="90000"/>
              </a:lnSpc>
              <a:spcBef>
                <a:spcPts val="12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33" name="Google Shape;33;p18"/>
          <p:cNvSpPr txBox="1">
            <a:spLocks noGrp="1"/>
          </p:cNvSpPr>
          <p:nvPr>
            <p:ph type="body" idx="2"/>
          </p:nvPr>
        </p:nvSpPr>
        <p:spPr>
          <a:xfrm>
            <a:off x="6304924" y="2834873"/>
            <a:ext cx="5297067" cy="3756196"/>
          </a:xfrm>
          <a:prstGeom prst="rect">
            <a:avLst/>
          </a:prstGeom>
          <a:noFill/>
          <a:ln>
            <a:noFill/>
          </a:ln>
        </p:spPr>
        <p:txBody>
          <a:bodyPr spcFirstLastPara="1" wrap="square" lIns="45700" tIns="45700" rIns="45700" bIns="45700" anchor="t" anchorCtr="0">
            <a:noAutofit/>
          </a:bodyPr>
          <a:lstStyle>
            <a:lvl1pPr marL="457200" lvl="0" indent="-228600" algn="l">
              <a:lnSpc>
                <a:spcPct val="90000"/>
              </a:lnSpc>
              <a:spcBef>
                <a:spcPts val="1200"/>
              </a:spcBef>
              <a:spcAft>
                <a:spcPts val="0"/>
              </a:spcAft>
              <a:buSzPts val="2400"/>
              <a:buNone/>
              <a:defRPr sz="2400"/>
            </a:lvl1pPr>
            <a:lvl2pPr marL="914400" lvl="1" indent="-393192" algn="l">
              <a:lnSpc>
                <a:spcPct val="90000"/>
              </a:lnSpc>
              <a:spcBef>
                <a:spcPts val="1200"/>
              </a:spcBef>
              <a:spcAft>
                <a:spcPts val="0"/>
              </a:spcAft>
              <a:buClr>
                <a:srgbClr val="003399"/>
              </a:buClr>
              <a:buSzPts val="2592"/>
              <a:buFont typeface="Calibri"/>
              <a:buChar char="•"/>
              <a:defRPr sz="2400"/>
            </a:lvl2pPr>
            <a:lvl3pPr marL="1371600" lvl="2" indent="-350519" algn="l">
              <a:lnSpc>
                <a:spcPct val="90000"/>
              </a:lnSpc>
              <a:spcBef>
                <a:spcPts val="600"/>
              </a:spcBef>
              <a:spcAft>
                <a:spcPts val="0"/>
              </a:spcAft>
              <a:buClr>
                <a:srgbClr val="001689"/>
              </a:buClr>
              <a:buSzPts val="1920"/>
              <a:buFont typeface="Courier New"/>
              <a:buChar char="o"/>
              <a:defRPr sz="2400"/>
            </a:lvl3pPr>
            <a:lvl4pPr marL="1828800" lvl="3" indent="-335280" algn="l">
              <a:lnSpc>
                <a:spcPct val="90000"/>
              </a:lnSpc>
              <a:spcBef>
                <a:spcPts val="600"/>
              </a:spcBef>
              <a:spcAft>
                <a:spcPts val="0"/>
              </a:spcAft>
              <a:buSzPts val="1680"/>
              <a:buChar char="▪"/>
              <a:defRPr sz="2400"/>
            </a:lvl4pPr>
            <a:lvl5pPr marL="2286000" lvl="4" indent="-371856" algn="l">
              <a:lnSpc>
                <a:spcPct val="90000"/>
              </a:lnSpc>
              <a:spcBef>
                <a:spcPts val="600"/>
              </a:spcBef>
              <a:spcAft>
                <a:spcPts val="0"/>
              </a:spcAft>
              <a:buClr>
                <a:srgbClr val="003399"/>
              </a:buClr>
              <a:buSzPts val="2256"/>
              <a:buFont typeface="Noto Sans Symbols"/>
              <a:buChar char="▪"/>
              <a:defRPr sz="2400"/>
            </a:lvl5pPr>
            <a:lvl6pPr marL="2743200" lvl="5" indent="-350520" algn="l">
              <a:lnSpc>
                <a:spcPct val="90000"/>
              </a:lnSpc>
              <a:spcBef>
                <a:spcPts val="600"/>
              </a:spcBef>
              <a:spcAft>
                <a:spcPts val="0"/>
              </a:spcAft>
              <a:buClr>
                <a:srgbClr val="003399"/>
              </a:buClr>
              <a:buSzPts val="1920"/>
              <a:buFont typeface="Courier New"/>
              <a:buChar char="o"/>
              <a:defRPr sz="2400"/>
            </a:lvl6pPr>
            <a:lvl7pPr marL="3200400" lvl="6" indent="-342900" algn="l">
              <a:lnSpc>
                <a:spcPct val="90000"/>
              </a:lnSpc>
              <a:spcBef>
                <a:spcPts val="600"/>
              </a:spcBef>
              <a:spcAft>
                <a:spcPts val="0"/>
              </a:spcAft>
              <a:buSzPts val="1800"/>
              <a:buChar char="?"/>
              <a:defRPr/>
            </a:lvl7pPr>
            <a:lvl8pPr marL="3657600" lvl="7" indent="-342900" algn="l">
              <a:lnSpc>
                <a:spcPct val="90000"/>
              </a:lnSpc>
              <a:spcBef>
                <a:spcPts val="12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8">
  <p:cSld name="8">
    <p:spTree>
      <p:nvGrpSpPr>
        <p:cNvPr id="1" name="Shape 34"/>
        <p:cNvGrpSpPr/>
        <p:nvPr/>
      </p:nvGrpSpPr>
      <p:grpSpPr>
        <a:xfrm>
          <a:off x="0" y="0"/>
          <a:ext cx="0" cy="0"/>
          <a:chOff x="0" y="0"/>
          <a:chExt cx="0" cy="0"/>
        </a:xfrm>
      </p:grpSpPr>
      <p:sp>
        <p:nvSpPr>
          <p:cNvPr id="35" name="Google Shape;35;p33"/>
          <p:cNvSpPr txBox="1">
            <a:spLocks noGrp="1"/>
          </p:cNvSpPr>
          <p:nvPr>
            <p:ph type="title"/>
          </p:nvPr>
        </p:nvSpPr>
        <p:spPr>
          <a:xfrm>
            <a:off x="603504" y="1572768"/>
            <a:ext cx="11000232" cy="1133856"/>
          </a:xfrm>
          <a:prstGeom prst="rect">
            <a:avLst/>
          </a:prstGeom>
          <a:noFill/>
          <a:ln>
            <a:noFill/>
          </a:ln>
        </p:spPr>
        <p:txBody>
          <a:bodyPr spcFirstLastPara="1" wrap="square" lIns="91425" tIns="45700" rIns="91425" bIns="45700" anchor="ctr" anchorCtr="0">
            <a:noAutofit/>
          </a:bodyPr>
          <a:lstStyle>
            <a:lvl1pPr lvl="0" algn="l">
              <a:lnSpc>
                <a:spcPct val="80000"/>
              </a:lnSpc>
              <a:spcBef>
                <a:spcPts val="0"/>
              </a:spcBef>
              <a:spcAft>
                <a:spcPts val="0"/>
              </a:spcAft>
              <a:buClr>
                <a:srgbClr val="0C0C0C"/>
              </a:buClr>
              <a:buSzPts val="1800"/>
              <a:buNone/>
              <a:defRPr>
                <a:solidFill>
                  <a:srgbClr val="333333"/>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33"/>
          <p:cNvSpPr txBox="1">
            <a:spLocks noGrp="1"/>
          </p:cNvSpPr>
          <p:nvPr>
            <p:ph type="body" idx="1"/>
          </p:nvPr>
        </p:nvSpPr>
        <p:spPr>
          <a:xfrm>
            <a:off x="612488" y="2803766"/>
            <a:ext cx="10978994" cy="3727144"/>
          </a:xfrm>
          <a:prstGeom prst="rect">
            <a:avLst/>
          </a:prstGeom>
          <a:noFill/>
          <a:ln>
            <a:noFill/>
          </a:ln>
        </p:spPr>
        <p:txBody>
          <a:bodyPr spcFirstLastPara="1" wrap="square" lIns="45700" tIns="45700" rIns="45700" bIns="45700" anchor="t" anchorCtr="0">
            <a:noAutofit/>
          </a:bodyPr>
          <a:lstStyle>
            <a:lvl1pPr marL="457200" lvl="0" indent="-228600" algn="l">
              <a:lnSpc>
                <a:spcPct val="90000"/>
              </a:lnSpc>
              <a:spcBef>
                <a:spcPts val="1200"/>
              </a:spcBef>
              <a:spcAft>
                <a:spcPts val="0"/>
              </a:spcAft>
              <a:buSzPts val="2400"/>
              <a:buNone/>
              <a:defRPr sz="2400"/>
            </a:lvl1pPr>
            <a:lvl2pPr marL="914400" lvl="1" indent="-393192" algn="l">
              <a:lnSpc>
                <a:spcPct val="90000"/>
              </a:lnSpc>
              <a:spcBef>
                <a:spcPts val="1200"/>
              </a:spcBef>
              <a:spcAft>
                <a:spcPts val="0"/>
              </a:spcAft>
              <a:buClr>
                <a:srgbClr val="003399"/>
              </a:buClr>
              <a:buSzPts val="2592"/>
              <a:buFont typeface="Calibri"/>
              <a:buChar char="•"/>
              <a:defRPr sz="2400"/>
            </a:lvl2pPr>
            <a:lvl3pPr marL="1371600" lvl="2" indent="-350519" algn="l">
              <a:lnSpc>
                <a:spcPct val="90000"/>
              </a:lnSpc>
              <a:spcBef>
                <a:spcPts val="600"/>
              </a:spcBef>
              <a:spcAft>
                <a:spcPts val="0"/>
              </a:spcAft>
              <a:buClr>
                <a:srgbClr val="001689"/>
              </a:buClr>
              <a:buSzPts val="1920"/>
              <a:buFont typeface="Courier New"/>
              <a:buChar char="o"/>
              <a:defRPr sz="2400"/>
            </a:lvl3pPr>
            <a:lvl4pPr marL="1828800" lvl="3" indent="-335280" algn="l">
              <a:lnSpc>
                <a:spcPct val="90000"/>
              </a:lnSpc>
              <a:spcBef>
                <a:spcPts val="600"/>
              </a:spcBef>
              <a:spcAft>
                <a:spcPts val="0"/>
              </a:spcAft>
              <a:buSzPts val="1680"/>
              <a:buChar char="▪"/>
              <a:defRPr sz="2400"/>
            </a:lvl4pPr>
            <a:lvl5pPr marL="2286000" lvl="4" indent="-371856" algn="l">
              <a:lnSpc>
                <a:spcPct val="90000"/>
              </a:lnSpc>
              <a:spcBef>
                <a:spcPts val="600"/>
              </a:spcBef>
              <a:spcAft>
                <a:spcPts val="0"/>
              </a:spcAft>
              <a:buClr>
                <a:srgbClr val="003399"/>
              </a:buClr>
              <a:buSzPts val="2256"/>
              <a:buFont typeface="Noto Sans Symbols"/>
              <a:buChar char="▪"/>
              <a:defRPr sz="2400"/>
            </a:lvl5pPr>
            <a:lvl6pPr marL="2743200" lvl="5" indent="-350520" algn="l">
              <a:lnSpc>
                <a:spcPct val="90000"/>
              </a:lnSpc>
              <a:spcBef>
                <a:spcPts val="600"/>
              </a:spcBef>
              <a:spcAft>
                <a:spcPts val="0"/>
              </a:spcAft>
              <a:buClr>
                <a:srgbClr val="003399"/>
              </a:buClr>
              <a:buSzPts val="1920"/>
              <a:buFont typeface="Courier New"/>
              <a:buChar char="o"/>
              <a:defRPr sz="2400"/>
            </a:lvl6pPr>
            <a:lvl7pPr marL="3200400" lvl="6" indent="-342900" algn="l">
              <a:lnSpc>
                <a:spcPct val="90000"/>
              </a:lnSpc>
              <a:spcBef>
                <a:spcPts val="600"/>
              </a:spcBef>
              <a:spcAft>
                <a:spcPts val="0"/>
              </a:spcAft>
              <a:buSzPts val="1800"/>
              <a:buChar char="?"/>
              <a:defRPr/>
            </a:lvl7pPr>
            <a:lvl8pPr marL="3657600" lvl="7" indent="-342900" algn="l">
              <a:lnSpc>
                <a:spcPct val="90000"/>
              </a:lnSpc>
              <a:spcBef>
                <a:spcPts val="12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12">
  <p:cSld name="12">
    <p:spTree>
      <p:nvGrpSpPr>
        <p:cNvPr id="1" name="Shape 37"/>
        <p:cNvGrpSpPr/>
        <p:nvPr/>
      </p:nvGrpSpPr>
      <p:grpSpPr>
        <a:xfrm>
          <a:off x="0" y="0"/>
          <a:ext cx="0" cy="0"/>
          <a:chOff x="0" y="0"/>
          <a:chExt cx="0" cy="0"/>
        </a:xfrm>
      </p:grpSpPr>
      <p:sp>
        <p:nvSpPr>
          <p:cNvPr id="38" name="Google Shape;38;p22"/>
          <p:cNvSpPr txBox="1">
            <a:spLocks noGrp="1"/>
          </p:cNvSpPr>
          <p:nvPr>
            <p:ph type="title"/>
          </p:nvPr>
        </p:nvSpPr>
        <p:spPr>
          <a:xfrm>
            <a:off x="603504" y="1572768"/>
            <a:ext cx="11000232" cy="1133856"/>
          </a:xfrm>
          <a:prstGeom prst="rect">
            <a:avLst/>
          </a:prstGeom>
          <a:noFill/>
          <a:ln>
            <a:noFill/>
          </a:ln>
        </p:spPr>
        <p:txBody>
          <a:bodyPr spcFirstLastPara="1" wrap="square" lIns="91425" tIns="45700" rIns="91425" bIns="45700" anchor="ctr" anchorCtr="0">
            <a:noAutofit/>
          </a:bodyPr>
          <a:lstStyle>
            <a:lvl1pPr lvl="0" algn="l">
              <a:lnSpc>
                <a:spcPct val="80000"/>
              </a:lnSpc>
              <a:spcBef>
                <a:spcPts val="0"/>
              </a:spcBef>
              <a:spcAft>
                <a:spcPts val="0"/>
              </a:spcAft>
              <a:buClr>
                <a:srgbClr val="0C0C0C"/>
              </a:buClr>
              <a:buSzPts val="1800"/>
              <a:buNone/>
              <a:defRPr>
                <a:solidFill>
                  <a:srgbClr val="333333"/>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9" name="Google Shape;39;p22"/>
          <p:cNvSpPr>
            <a:spLocks noGrp="1"/>
          </p:cNvSpPr>
          <p:nvPr>
            <p:ph type="pic" idx="2"/>
          </p:nvPr>
        </p:nvSpPr>
        <p:spPr>
          <a:xfrm>
            <a:off x="1471449" y="2781219"/>
            <a:ext cx="9249104" cy="3785786"/>
          </a:xfrm>
          <a:prstGeom prst="rect">
            <a:avLst/>
          </a:prstGeom>
          <a:solidFill>
            <a:srgbClr val="DDEAF6"/>
          </a:solidFill>
          <a:ln>
            <a:noFill/>
          </a:ln>
        </p:spPr>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18">
  <p:cSld name="18">
    <p:spTree>
      <p:nvGrpSpPr>
        <p:cNvPr id="1" name="Shape 40"/>
        <p:cNvGrpSpPr/>
        <p:nvPr/>
      </p:nvGrpSpPr>
      <p:grpSpPr>
        <a:xfrm>
          <a:off x="0" y="0"/>
          <a:ext cx="0" cy="0"/>
          <a:chOff x="0" y="0"/>
          <a:chExt cx="0" cy="0"/>
        </a:xfrm>
      </p:grpSpPr>
      <p:sp>
        <p:nvSpPr>
          <p:cNvPr id="41" name="Google Shape;41;p27"/>
          <p:cNvSpPr txBox="1">
            <a:spLocks noGrp="1"/>
          </p:cNvSpPr>
          <p:nvPr>
            <p:ph type="ctrTitle"/>
          </p:nvPr>
        </p:nvSpPr>
        <p:spPr>
          <a:xfrm>
            <a:off x="606868" y="2895455"/>
            <a:ext cx="11000232" cy="914400"/>
          </a:xfrm>
          <a:prstGeom prst="rect">
            <a:avLst/>
          </a:prstGeom>
          <a:noFill/>
          <a:ln>
            <a:noFill/>
          </a:ln>
        </p:spPr>
        <p:txBody>
          <a:bodyPr spcFirstLastPara="1" wrap="square" lIns="91425" tIns="45700" rIns="91425" bIns="45700" anchor="ctr" anchorCtr="0">
            <a:noAutofit/>
          </a:bodyPr>
          <a:lstStyle>
            <a:lvl1pPr lvl="0" algn="ctr">
              <a:lnSpc>
                <a:spcPct val="80000"/>
              </a:lnSpc>
              <a:spcBef>
                <a:spcPts val="0"/>
              </a:spcBef>
              <a:spcAft>
                <a:spcPts val="0"/>
              </a:spcAft>
              <a:buClr>
                <a:srgbClr val="101820"/>
              </a:buClr>
              <a:buSzPts val="4000"/>
              <a:buFont typeface="Calibri"/>
              <a:buNone/>
              <a:defRPr sz="4000">
                <a:solidFill>
                  <a:srgbClr val="333333"/>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42" name="Google Shape;42;p27"/>
          <p:cNvSpPr txBox="1">
            <a:spLocks noGrp="1"/>
          </p:cNvSpPr>
          <p:nvPr>
            <p:ph type="subTitle" idx="1"/>
          </p:nvPr>
        </p:nvSpPr>
        <p:spPr>
          <a:xfrm>
            <a:off x="594836" y="3909540"/>
            <a:ext cx="11019187" cy="1567828"/>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2400"/>
              <a:buNone/>
              <a:defRPr sz="2400">
                <a:solidFill>
                  <a:srgbClr val="0C0C0C"/>
                </a:solidFill>
              </a:defRPr>
            </a:lvl1pPr>
            <a:lvl2pPr lvl="1" algn="ctr">
              <a:lnSpc>
                <a:spcPct val="90000"/>
              </a:lnSpc>
              <a:spcBef>
                <a:spcPts val="1200"/>
              </a:spcBef>
              <a:spcAft>
                <a:spcPts val="0"/>
              </a:spcAft>
              <a:buSzPts val="1890"/>
              <a:buNone/>
              <a:defRPr sz="1800"/>
            </a:lvl2pPr>
            <a:lvl3pPr lvl="2" algn="ctr">
              <a:lnSpc>
                <a:spcPct val="90000"/>
              </a:lnSpc>
              <a:spcBef>
                <a:spcPts val="600"/>
              </a:spcBef>
              <a:spcAft>
                <a:spcPts val="0"/>
              </a:spcAft>
              <a:buSzPts val="1440"/>
              <a:buNone/>
              <a:defRPr sz="1800"/>
            </a:lvl3pPr>
            <a:lvl4pPr lvl="3" algn="ctr">
              <a:lnSpc>
                <a:spcPct val="90000"/>
              </a:lnSpc>
              <a:spcBef>
                <a:spcPts val="600"/>
              </a:spcBef>
              <a:spcAft>
                <a:spcPts val="0"/>
              </a:spcAft>
              <a:buSzPts val="1260"/>
              <a:buNone/>
              <a:defRPr sz="1800"/>
            </a:lvl4pPr>
            <a:lvl5pPr lvl="4" algn="ctr">
              <a:lnSpc>
                <a:spcPct val="90000"/>
              </a:lnSpc>
              <a:spcBef>
                <a:spcPts val="600"/>
              </a:spcBef>
              <a:spcAft>
                <a:spcPts val="0"/>
              </a:spcAft>
              <a:buSzPts val="1692"/>
              <a:buNone/>
              <a:defRPr sz="1800"/>
            </a:lvl5pPr>
            <a:lvl6pPr lvl="5" algn="ctr">
              <a:lnSpc>
                <a:spcPct val="90000"/>
              </a:lnSpc>
              <a:spcBef>
                <a:spcPts val="600"/>
              </a:spcBef>
              <a:spcAft>
                <a:spcPts val="0"/>
              </a:spcAft>
              <a:buSzPts val="1440"/>
              <a:buNone/>
              <a:defRPr sz="1800"/>
            </a:lvl6pPr>
            <a:lvl7pPr lvl="6" algn="ctr">
              <a:lnSpc>
                <a:spcPct val="90000"/>
              </a:lnSpc>
              <a:spcBef>
                <a:spcPts val="600"/>
              </a:spcBef>
              <a:spcAft>
                <a:spcPts val="0"/>
              </a:spcAft>
              <a:buSzPts val="1800"/>
              <a:buNone/>
              <a:defRPr sz="1800"/>
            </a:lvl7pPr>
            <a:lvl8pPr lvl="7" algn="ctr">
              <a:lnSpc>
                <a:spcPct val="90000"/>
              </a:lnSpc>
              <a:spcBef>
                <a:spcPts val="1200"/>
              </a:spcBef>
              <a:spcAft>
                <a:spcPts val="0"/>
              </a:spcAft>
              <a:buSzPts val="1800"/>
              <a:buNone/>
              <a:defRPr sz="1800"/>
            </a:lvl8pPr>
            <a:lvl9pPr lvl="8" algn="ctr">
              <a:lnSpc>
                <a:spcPct val="90000"/>
              </a:lnSpc>
              <a:spcBef>
                <a:spcPts val="400"/>
              </a:spcBef>
              <a:spcAft>
                <a:spcPts val="400"/>
              </a:spcAft>
              <a:buSzPts val="1800"/>
              <a:buNone/>
              <a:defRPr sz="1800"/>
            </a:lvl9pPr>
          </a:lstStyle>
          <a:p>
            <a:endParaRPr/>
          </a:p>
        </p:txBody>
      </p:sp>
      <p:pic>
        <p:nvPicPr>
          <p:cNvPr id="43" name="Google Shape;43;p27" descr="Charting the Cs: Cooperation, Communication and Collaboration.&#10;Statewide Professional Development to Support the Workforce and Low Incidence Disability Areas.&#10;"/>
          <p:cNvPicPr preferRelativeResize="0"/>
          <p:nvPr/>
        </p:nvPicPr>
        <p:blipFill rotWithShape="1">
          <a:blip r:embed="rId2">
            <a:alphaModFix/>
          </a:blip>
          <a:srcRect/>
          <a:stretch/>
        </p:blipFill>
        <p:spPr>
          <a:xfrm>
            <a:off x="4108334" y="1449617"/>
            <a:ext cx="3950216" cy="877826"/>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10">
  <p:cSld name="10">
    <p:spTree>
      <p:nvGrpSpPr>
        <p:cNvPr id="1" name="Shape 44"/>
        <p:cNvGrpSpPr/>
        <p:nvPr/>
      </p:nvGrpSpPr>
      <p:grpSpPr>
        <a:xfrm>
          <a:off x="0" y="0"/>
          <a:ext cx="0" cy="0"/>
          <a:chOff x="0" y="0"/>
          <a:chExt cx="0" cy="0"/>
        </a:xfrm>
      </p:grpSpPr>
      <p:sp>
        <p:nvSpPr>
          <p:cNvPr id="45" name="Google Shape;45;p19"/>
          <p:cNvSpPr txBox="1">
            <a:spLocks noGrp="1"/>
          </p:cNvSpPr>
          <p:nvPr>
            <p:ph type="title"/>
          </p:nvPr>
        </p:nvSpPr>
        <p:spPr>
          <a:xfrm>
            <a:off x="607044" y="1572768"/>
            <a:ext cx="11000232" cy="1133856"/>
          </a:xfrm>
          <a:prstGeom prst="rect">
            <a:avLst/>
          </a:prstGeom>
          <a:noFill/>
          <a:ln>
            <a:noFill/>
          </a:ln>
        </p:spPr>
        <p:txBody>
          <a:bodyPr spcFirstLastPara="1" wrap="square" lIns="91425" tIns="45700" rIns="91425" bIns="45700" anchor="ctr" anchorCtr="0">
            <a:noAutofit/>
          </a:bodyPr>
          <a:lstStyle>
            <a:lvl1pPr lvl="0" algn="l">
              <a:lnSpc>
                <a:spcPct val="80000"/>
              </a:lnSpc>
              <a:spcBef>
                <a:spcPts val="0"/>
              </a:spcBef>
              <a:spcAft>
                <a:spcPts val="0"/>
              </a:spcAft>
              <a:buClr>
                <a:srgbClr val="0C0C0C"/>
              </a:buClr>
              <a:buSzPts val="1800"/>
              <a:buNone/>
              <a:defRPr>
                <a:solidFill>
                  <a:srgbClr val="333333"/>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46" name="Google Shape;46;p19"/>
          <p:cNvSpPr txBox="1">
            <a:spLocks noGrp="1"/>
          </p:cNvSpPr>
          <p:nvPr>
            <p:ph type="body" idx="1"/>
          </p:nvPr>
        </p:nvSpPr>
        <p:spPr>
          <a:xfrm>
            <a:off x="607043" y="2785775"/>
            <a:ext cx="5279537" cy="480131"/>
          </a:xfrm>
          <a:prstGeom prst="rect">
            <a:avLst/>
          </a:prstGeom>
          <a:noFill/>
          <a:ln>
            <a:noFill/>
          </a:ln>
        </p:spPr>
        <p:txBody>
          <a:bodyPr spcFirstLastPara="1" wrap="square" lIns="45700" tIns="45700" rIns="45700" bIns="45700" anchor="ctr" anchorCtr="0">
            <a:noAutofit/>
          </a:bodyPr>
          <a:lstStyle>
            <a:lvl1pPr marL="457200" lvl="0" indent="-228600" algn="l">
              <a:lnSpc>
                <a:spcPct val="90000"/>
              </a:lnSpc>
              <a:spcBef>
                <a:spcPts val="1200"/>
              </a:spcBef>
              <a:spcAft>
                <a:spcPts val="0"/>
              </a:spcAft>
              <a:buSzPts val="2400"/>
              <a:buNone/>
              <a:defRPr sz="2400" b="1"/>
            </a:lvl1pPr>
            <a:lvl2pPr marL="914400" lvl="1" indent="-228600" algn="l">
              <a:lnSpc>
                <a:spcPct val="90000"/>
              </a:lnSpc>
              <a:spcBef>
                <a:spcPts val="1200"/>
              </a:spcBef>
              <a:spcAft>
                <a:spcPts val="0"/>
              </a:spcAft>
              <a:buSzPts val="2100"/>
              <a:buNone/>
              <a:defRPr sz="2000" b="1"/>
            </a:lvl2pPr>
            <a:lvl3pPr marL="1371600" lvl="2" indent="-228600" algn="l">
              <a:lnSpc>
                <a:spcPct val="90000"/>
              </a:lnSpc>
              <a:spcBef>
                <a:spcPts val="600"/>
              </a:spcBef>
              <a:spcAft>
                <a:spcPts val="0"/>
              </a:spcAft>
              <a:buSzPts val="1440"/>
              <a:buNone/>
              <a:defRPr sz="1800" b="1"/>
            </a:lvl3pPr>
            <a:lvl4pPr marL="1828800" lvl="3" indent="-228600" algn="l">
              <a:lnSpc>
                <a:spcPct val="90000"/>
              </a:lnSpc>
              <a:spcBef>
                <a:spcPts val="600"/>
              </a:spcBef>
              <a:spcAft>
                <a:spcPts val="0"/>
              </a:spcAft>
              <a:buSzPts val="1120"/>
              <a:buNone/>
              <a:defRPr sz="1600" b="1"/>
            </a:lvl4pPr>
            <a:lvl5pPr marL="2286000" lvl="4" indent="-228600" algn="l">
              <a:lnSpc>
                <a:spcPct val="90000"/>
              </a:lnSpc>
              <a:spcBef>
                <a:spcPts val="600"/>
              </a:spcBef>
              <a:spcAft>
                <a:spcPts val="0"/>
              </a:spcAft>
              <a:buSzPts val="1504"/>
              <a:buNone/>
              <a:defRPr sz="1600" b="1"/>
            </a:lvl5pPr>
            <a:lvl6pPr marL="2743200" lvl="5" indent="-228600" algn="l">
              <a:lnSpc>
                <a:spcPct val="90000"/>
              </a:lnSpc>
              <a:spcBef>
                <a:spcPts val="600"/>
              </a:spcBef>
              <a:spcAft>
                <a:spcPts val="0"/>
              </a:spcAft>
              <a:buSzPts val="1280"/>
              <a:buNone/>
              <a:defRPr sz="1600" b="1"/>
            </a:lvl6pPr>
            <a:lvl7pPr marL="3200400" lvl="6" indent="-228600" algn="l">
              <a:lnSpc>
                <a:spcPct val="90000"/>
              </a:lnSpc>
              <a:spcBef>
                <a:spcPts val="600"/>
              </a:spcBef>
              <a:spcAft>
                <a:spcPts val="0"/>
              </a:spcAft>
              <a:buSzPts val="1600"/>
              <a:buNone/>
              <a:defRPr sz="1600" b="1"/>
            </a:lvl7pPr>
            <a:lvl8pPr marL="3657600" lvl="7" indent="-228600" algn="l">
              <a:lnSpc>
                <a:spcPct val="90000"/>
              </a:lnSpc>
              <a:spcBef>
                <a:spcPts val="1200"/>
              </a:spcBef>
              <a:spcAft>
                <a:spcPts val="0"/>
              </a:spcAft>
              <a:buSzPts val="1600"/>
              <a:buNone/>
              <a:defRPr sz="1600" b="1"/>
            </a:lvl8pPr>
            <a:lvl9pPr marL="4114800" lvl="8" indent="-228600" algn="l">
              <a:lnSpc>
                <a:spcPct val="90000"/>
              </a:lnSpc>
              <a:spcBef>
                <a:spcPts val="400"/>
              </a:spcBef>
              <a:spcAft>
                <a:spcPts val="400"/>
              </a:spcAft>
              <a:buSzPts val="1600"/>
              <a:buNone/>
              <a:defRPr sz="1600" b="1"/>
            </a:lvl9pPr>
          </a:lstStyle>
          <a:p>
            <a:endParaRPr/>
          </a:p>
        </p:txBody>
      </p:sp>
      <p:sp>
        <p:nvSpPr>
          <p:cNvPr id="47" name="Google Shape;47;p19"/>
          <p:cNvSpPr txBox="1">
            <a:spLocks noGrp="1"/>
          </p:cNvSpPr>
          <p:nvPr>
            <p:ph type="body" idx="2"/>
          </p:nvPr>
        </p:nvSpPr>
        <p:spPr>
          <a:xfrm>
            <a:off x="6292652" y="2801895"/>
            <a:ext cx="5295215" cy="480131"/>
          </a:xfrm>
          <a:prstGeom prst="rect">
            <a:avLst/>
          </a:prstGeom>
          <a:noFill/>
          <a:ln>
            <a:noFill/>
          </a:ln>
        </p:spPr>
        <p:txBody>
          <a:bodyPr spcFirstLastPara="1" wrap="square" lIns="45700" tIns="45700" rIns="45700" bIns="45700" anchor="ctr" anchorCtr="0">
            <a:noAutofit/>
          </a:bodyPr>
          <a:lstStyle>
            <a:lvl1pPr marL="457200" lvl="0" indent="-228600" algn="l">
              <a:lnSpc>
                <a:spcPct val="90000"/>
              </a:lnSpc>
              <a:spcBef>
                <a:spcPts val="1200"/>
              </a:spcBef>
              <a:spcAft>
                <a:spcPts val="0"/>
              </a:spcAft>
              <a:buSzPts val="2400"/>
              <a:buNone/>
              <a:defRPr sz="2400" b="1"/>
            </a:lvl1pPr>
            <a:lvl2pPr marL="914400" lvl="1" indent="-228600" algn="l">
              <a:lnSpc>
                <a:spcPct val="90000"/>
              </a:lnSpc>
              <a:spcBef>
                <a:spcPts val="1200"/>
              </a:spcBef>
              <a:spcAft>
                <a:spcPts val="0"/>
              </a:spcAft>
              <a:buSzPts val="2100"/>
              <a:buNone/>
              <a:defRPr sz="2000" b="1"/>
            </a:lvl2pPr>
            <a:lvl3pPr marL="1371600" lvl="2" indent="-228600" algn="l">
              <a:lnSpc>
                <a:spcPct val="90000"/>
              </a:lnSpc>
              <a:spcBef>
                <a:spcPts val="600"/>
              </a:spcBef>
              <a:spcAft>
                <a:spcPts val="0"/>
              </a:spcAft>
              <a:buSzPts val="1440"/>
              <a:buNone/>
              <a:defRPr sz="1800" b="1"/>
            </a:lvl3pPr>
            <a:lvl4pPr marL="1828800" lvl="3" indent="-228600" algn="l">
              <a:lnSpc>
                <a:spcPct val="90000"/>
              </a:lnSpc>
              <a:spcBef>
                <a:spcPts val="600"/>
              </a:spcBef>
              <a:spcAft>
                <a:spcPts val="0"/>
              </a:spcAft>
              <a:buSzPts val="1120"/>
              <a:buNone/>
              <a:defRPr sz="1600" b="1"/>
            </a:lvl4pPr>
            <a:lvl5pPr marL="2286000" lvl="4" indent="-228600" algn="l">
              <a:lnSpc>
                <a:spcPct val="90000"/>
              </a:lnSpc>
              <a:spcBef>
                <a:spcPts val="600"/>
              </a:spcBef>
              <a:spcAft>
                <a:spcPts val="0"/>
              </a:spcAft>
              <a:buSzPts val="1504"/>
              <a:buNone/>
              <a:defRPr sz="1600" b="1"/>
            </a:lvl5pPr>
            <a:lvl6pPr marL="2743200" lvl="5" indent="-228600" algn="l">
              <a:lnSpc>
                <a:spcPct val="90000"/>
              </a:lnSpc>
              <a:spcBef>
                <a:spcPts val="600"/>
              </a:spcBef>
              <a:spcAft>
                <a:spcPts val="0"/>
              </a:spcAft>
              <a:buSzPts val="1280"/>
              <a:buNone/>
              <a:defRPr sz="1600" b="1"/>
            </a:lvl6pPr>
            <a:lvl7pPr marL="3200400" lvl="6" indent="-228600" algn="l">
              <a:lnSpc>
                <a:spcPct val="90000"/>
              </a:lnSpc>
              <a:spcBef>
                <a:spcPts val="600"/>
              </a:spcBef>
              <a:spcAft>
                <a:spcPts val="0"/>
              </a:spcAft>
              <a:buSzPts val="1600"/>
              <a:buNone/>
              <a:defRPr sz="1600" b="1"/>
            </a:lvl7pPr>
            <a:lvl8pPr marL="3657600" lvl="7" indent="-228600" algn="l">
              <a:lnSpc>
                <a:spcPct val="90000"/>
              </a:lnSpc>
              <a:spcBef>
                <a:spcPts val="1200"/>
              </a:spcBef>
              <a:spcAft>
                <a:spcPts val="0"/>
              </a:spcAft>
              <a:buSzPts val="1600"/>
              <a:buNone/>
              <a:defRPr sz="1600" b="1"/>
            </a:lvl8pPr>
            <a:lvl9pPr marL="4114800" lvl="8" indent="-228600" algn="l">
              <a:lnSpc>
                <a:spcPct val="90000"/>
              </a:lnSpc>
              <a:spcBef>
                <a:spcPts val="400"/>
              </a:spcBef>
              <a:spcAft>
                <a:spcPts val="400"/>
              </a:spcAft>
              <a:buSzPts val="1600"/>
              <a:buNone/>
              <a:defRPr sz="1600" b="1"/>
            </a:lvl9pPr>
          </a:lstStyle>
          <a:p>
            <a:endParaRPr/>
          </a:p>
        </p:txBody>
      </p:sp>
      <p:sp>
        <p:nvSpPr>
          <p:cNvPr id="48" name="Google Shape;48;p19"/>
          <p:cNvSpPr txBox="1">
            <a:spLocks noGrp="1"/>
          </p:cNvSpPr>
          <p:nvPr>
            <p:ph type="body" idx="3"/>
          </p:nvPr>
        </p:nvSpPr>
        <p:spPr>
          <a:xfrm>
            <a:off x="622998" y="3369255"/>
            <a:ext cx="5264079" cy="3308272"/>
          </a:xfrm>
          <a:prstGeom prst="rect">
            <a:avLst/>
          </a:prstGeom>
          <a:noFill/>
          <a:ln>
            <a:noFill/>
          </a:ln>
        </p:spPr>
        <p:txBody>
          <a:bodyPr spcFirstLastPara="1" wrap="square" lIns="45700" tIns="45700" rIns="45700" bIns="45700" anchor="t" anchorCtr="0">
            <a:noAutofit/>
          </a:bodyPr>
          <a:lstStyle>
            <a:lvl1pPr marL="457200" lvl="0" indent="-228600" algn="l">
              <a:lnSpc>
                <a:spcPct val="90000"/>
              </a:lnSpc>
              <a:spcBef>
                <a:spcPts val="1200"/>
              </a:spcBef>
              <a:spcAft>
                <a:spcPts val="0"/>
              </a:spcAft>
              <a:buSzPts val="2400"/>
              <a:buNone/>
              <a:defRPr sz="2400"/>
            </a:lvl1pPr>
            <a:lvl2pPr marL="914400" lvl="1" indent="-393192" algn="l">
              <a:lnSpc>
                <a:spcPct val="90000"/>
              </a:lnSpc>
              <a:spcBef>
                <a:spcPts val="1200"/>
              </a:spcBef>
              <a:spcAft>
                <a:spcPts val="0"/>
              </a:spcAft>
              <a:buClr>
                <a:srgbClr val="003399"/>
              </a:buClr>
              <a:buSzPts val="2592"/>
              <a:buFont typeface="Calibri"/>
              <a:buChar char="•"/>
              <a:defRPr sz="2400"/>
            </a:lvl2pPr>
            <a:lvl3pPr marL="1371600" lvl="2" indent="-350519" algn="l">
              <a:lnSpc>
                <a:spcPct val="90000"/>
              </a:lnSpc>
              <a:spcBef>
                <a:spcPts val="600"/>
              </a:spcBef>
              <a:spcAft>
                <a:spcPts val="0"/>
              </a:spcAft>
              <a:buClr>
                <a:srgbClr val="001689"/>
              </a:buClr>
              <a:buSzPts val="1920"/>
              <a:buFont typeface="Courier New"/>
              <a:buChar char="o"/>
              <a:defRPr sz="2400"/>
            </a:lvl3pPr>
            <a:lvl4pPr marL="1828800" lvl="3" indent="-335280" algn="l">
              <a:lnSpc>
                <a:spcPct val="90000"/>
              </a:lnSpc>
              <a:spcBef>
                <a:spcPts val="600"/>
              </a:spcBef>
              <a:spcAft>
                <a:spcPts val="0"/>
              </a:spcAft>
              <a:buSzPts val="1680"/>
              <a:buChar char="▪"/>
              <a:defRPr sz="2400"/>
            </a:lvl4pPr>
            <a:lvl5pPr marL="2286000" lvl="4" indent="-371856" algn="l">
              <a:lnSpc>
                <a:spcPct val="90000"/>
              </a:lnSpc>
              <a:spcBef>
                <a:spcPts val="600"/>
              </a:spcBef>
              <a:spcAft>
                <a:spcPts val="0"/>
              </a:spcAft>
              <a:buClr>
                <a:srgbClr val="003399"/>
              </a:buClr>
              <a:buSzPts val="2256"/>
              <a:buFont typeface="Noto Sans Symbols"/>
              <a:buChar char="▪"/>
              <a:defRPr sz="2400"/>
            </a:lvl5pPr>
            <a:lvl6pPr marL="2743200" lvl="5" indent="-350520" algn="l">
              <a:lnSpc>
                <a:spcPct val="90000"/>
              </a:lnSpc>
              <a:spcBef>
                <a:spcPts val="600"/>
              </a:spcBef>
              <a:spcAft>
                <a:spcPts val="0"/>
              </a:spcAft>
              <a:buClr>
                <a:srgbClr val="003399"/>
              </a:buClr>
              <a:buSzPts val="1920"/>
              <a:buFont typeface="Courier New"/>
              <a:buChar char="o"/>
              <a:defRPr sz="2400"/>
            </a:lvl6pPr>
            <a:lvl7pPr marL="3200400" lvl="6" indent="-342900" algn="l">
              <a:lnSpc>
                <a:spcPct val="90000"/>
              </a:lnSpc>
              <a:spcBef>
                <a:spcPts val="600"/>
              </a:spcBef>
              <a:spcAft>
                <a:spcPts val="0"/>
              </a:spcAft>
              <a:buSzPts val="1800"/>
              <a:buChar char="?"/>
              <a:defRPr/>
            </a:lvl7pPr>
            <a:lvl8pPr marL="3657600" lvl="7" indent="-342900" algn="l">
              <a:lnSpc>
                <a:spcPct val="90000"/>
              </a:lnSpc>
              <a:spcBef>
                <a:spcPts val="12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49" name="Google Shape;49;p19"/>
          <p:cNvSpPr txBox="1">
            <a:spLocks noGrp="1"/>
          </p:cNvSpPr>
          <p:nvPr>
            <p:ph type="body" idx="4"/>
          </p:nvPr>
        </p:nvSpPr>
        <p:spPr>
          <a:xfrm>
            <a:off x="6304924" y="3400363"/>
            <a:ext cx="5297067" cy="3277164"/>
          </a:xfrm>
          <a:prstGeom prst="rect">
            <a:avLst/>
          </a:prstGeom>
          <a:noFill/>
          <a:ln>
            <a:noFill/>
          </a:ln>
        </p:spPr>
        <p:txBody>
          <a:bodyPr spcFirstLastPara="1" wrap="square" lIns="45700" tIns="45700" rIns="45700" bIns="45700" anchor="t" anchorCtr="0">
            <a:noAutofit/>
          </a:bodyPr>
          <a:lstStyle>
            <a:lvl1pPr marL="457200" lvl="0" indent="-228600" algn="l">
              <a:lnSpc>
                <a:spcPct val="90000"/>
              </a:lnSpc>
              <a:spcBef>
                <a:spcPts val="1200"/>
              </a:spcBef>
              <a:spcAft>
                <a:spcPts val="0"/>
              </a:spcAft>
              <a:buSzPts val="2400"/>
              <a:buNone/>
              <a:defRPr sz="2400"/>
            </a:lvl1pPr>
            <a:lvl2pPr marL="914400" lvl="1" indent="-393192" algn="l">
              <a:lnSpc>
                <a:spcPct val="90000"/>
              </a:lnSpc>
              <a:spcBef>
                <a:spcPts val="1200"/>
              </a:spcBef>
              <a:spcAft>
                <a:spcPts val="0"/>
              </a:spcAft>
              <a:buClr>
                <a:srgbClr val="003399"/>
              </a:buClr>
              <a:buSzPts val="2592"/>
              <a:buFont typeface="Calibri"/>
              <a:buChar char="•"/>
              <a:defRPr sz="2400"/>
            </a:lvl2pPr>
            <a:lvl3pPr marL="1371600" lvl="2" indent="-350519" algn="l">
              <a:lnSpc>
                <a:spcPct val="90000"/>
              </a:lnSpc>
              <a:spcBef>
                <a:spcPts val="600"/>
              </a:spcBef>
              <a:spcAft>
                <a:spcPts val="0"/>
              </a:spcAft>
              <a:buClr>
                <a:srgbClr val="001689"/>
              </a:buClr>
              <a:buSzPts val="1920"/>
              <a:buFont typeface="Courier New"/>
              <a:buChar char="o"/>
              <a:defRPr sz="2400"/>
            </a:lvl3pPr>
            <a:lvl4pPr marL="1828800" lvl="3" indent="-335280" algn="l">
              <a:lnSpc>
                <a:spcPct val="90000"/>
              </a:lnSpc>
              <a:spcBef>
                <a:spcPts val="600"/>
              </a:spcBef>
              <a:spcAft>
                <a:spcPts val="0"/>
              </a:spcAft>
              <a:buSzPts val="1680"/>
              <a:buChar char="▪"/>
              <a:defRPr sz="2400"/>
            </a:lvl4pPr>
            <a:lvl5pPr marL="2286000" lvl="4" indent="-371856" algn="l">
              <a:lnSpc>
                <a:spcPct val="90000"/>
              </a:lnSpc>
              <a:spcBef>
                <a:spcPts val="600"/>
              </a:spcBef>
              <a:spcAft>
                <a:spcPts val="0"/>
              </a:spcAft>
              <a:buClr>
                <a:srgbClr val="003399"/>
              </a:buClr>
              <a:buSzPts val="2256"/>
              <a:buFont typeface="Noto Sans Symbols"/>
              <a:buChar char="▪"/>
              <a:defRPr sz="2400"/>
            </a:lvl5pPr>
            <a:lvl6pPr marL="2743200" lvl="5" indent="-350520" algn="l">
              <a:lnSpc>
                <a:spcPct val="90000"/>
              </a:lnSpc>
              <a:spcBef>
                <a:spcPts val="600"/>
              </a:spcBef>
              <a:spcAft>
                <a:spcPts val="0"/>
              </a:spcAft>
              <a:buClr>
                <a:srgbClr val="003399"/>
              </a:buClr>
              <a:buSzPts val="1920"/>
              <a:buFont typeface="Courier New"/>
              <a:buChar char="o"/>
              <a:defRPr sz="2400"/>
            </a:lvl6pPr>
            <a:lvl7pPr marL="3200400" lvl="6" indent="-342900" algn="l">
              <a:lnSpc>
                <a:spcPct val="90000"/>
              </a:lnSpc>
              <a:spcBef>
                <a:spcPts val="600"/>
              </a:spcBef>
              <a:spcAft>
                <a:spcPts val="0"/>
              </a:spcAft>
              <a:buSzPts val="1800"/>
              <a:buChar char="?"/>
              <a:defRPr/>
            </a:lvl7pPr>
            <a:lvl8pPr marL="3657600" lvl="7" indent="-342900" algn="l">
              <a:lnSpc>
                <a:spcPct val="90000"/>
              </a:lnSpc>
              <a:spcBef>
                <a:spcPts val="12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5"/>
          <p:cNvSpPr txBox="1">
            <a:spLocks noGrp="1"/>
          </p:cNvSpPr>
          <p:nvPr>
            <p:ph type="title"/>
          </p:nvPr>
        </p:nvSpPr>
        <p:spPr>
          <a:xfrm>
            <a:off x="603504" y="1572768"/>
            <a:ext cx="11000232" cy="1133856"/>
          </a:xfrm>
          <a:prstGeom prst="rect">
            <a:avLst/>
          </a:prstGeom>
          <a:noFill/>
          <a:ln>
            <a:noFill/>
          </a:ln>
        </p:spPr>
        <p:txBody>
          <a:bodyPr spcFirstLastPara="1" wrap="square" lIns="91425" tIns="45700" rIns="91425" bIns="45700" anchor="ctr" anchorCtr="0">
            <a:noAutofit/>
          </a:bodyPr>
          <a:lstStyle>
            <a:lvl1pPr marR="0" lvl="0" algn="l" rtl="0">
              <a:lnSpc>
                <a:spcPct val="80000"/>
              </a:lnSpc>
              <a:spcBef>
                <a:spcPts val="0"/>
              </a:spcBef>
              <a:spcAft>
                <a:spcPts val="0"/>
              </a:spcAft>
              <a:buClr>
                <a:srgbClr val="0C0C0C"/>
              </a:buClr>
              <a:buSzPts val="3600"/>
              <a:buFont typeface="Calibri"/>
              <a:buNone/>
              <a:defRPr sz="3600" b="1" i="0" u="none" strike="noStrike" cap="none">
                <a:solidFill>
                  <a:srgbClr val="0C0C0C"/>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dirty="0"/>
          </a:p>
        </p:txBody>
      </p:sp>
      <p:sp>
        <p:nvSpPr>
          <p:cNvPr id="11" name="Google Shape;11;p15"/>
          <p:cNvSpPr txBox="1">
            <a:spLocks noGrp="1"/>
          </p:cNvSpPr>
          <p:nvPr>
            <p:ph type="body" idx="1"/>
          </p:nvPr>
        </p:nvSpPr>
        <p:spPr>
          <a:xfrm>
            <a:off x="612949" y="2829711"/>
            <a:ext cx="10972799" cy="3737294"/>
          </a:xfrm>
          <a:prstGeom prst="rect">
            <a:avLst/>
          </a:prstGeom>
          <a:noFill/>
          <a:ln>
            <a:noFill/>
          </a:ln>
        </p:spPr>
        <p:txBody>
          <a:bodyPr spcFirstLastPara="1" wrap="square" lIns="45700" tIns="45700" rIns="45700" bIns="45700" anchor="t" anchorCtr="0">
            <a:noAutofit/>
          </a:bodyPr>
          <a:lstStyle>
            <a:lvl1pPr marL="457200" marR="0" lvl="0" indent="-228600" algn="l" rtl="0">
              <a:lnSpc>
                <a:spcPct val="90000"/>
              </a:lnSpc>
              <a:spcBef>
                <a:spcPts val="1200"/>
              </a:spcBef>
              <a:spcAft>
                <a:spcPts val="0"/>
              </a:spcAft>
              <a:buClr>
                <a:schemeClr val="accent1"/>
              </a:buClr>
              <a:buSzPts val="2400"/>
              <a:buFont typeface="Twentieth Century"/>
              <a:buNone/>
              <a:defRPr sz="2400" b="0" i="0" u="none" strike="noStrike" cap="none">
                <a:solidFill>
                  <a:schemeClr val="dk1"/>
                </a:solidFill>
                <a:latin typeface="Calibri"/>
                <a:ea typeface="Calibri"/>
                <a:cs typeface="Calibri"/>
                <a:sym typeface="Calibri"/>
              </a:defRPr>
            </a:lvl1pPr>
            <a:lvl2pPr marL="914400" marR="0" lvl="1" indent="-388619" algn="l" rtl="0">
              <a:lnSpc>
                <a:spcPct val="90000"/>
              </a:lnSpc>
              <a:spcBef>
                <a:spcPts val="1200"/>
              </a:spcBef>
              <a:spcAft>
                <a:spcPts val="0"/>
              </a:spcAft>
              <a:buClr>
                <a:srgbClr val="003399"/>
              </a:buClr>
              <a:buSzPts val="2520"/>
              <a:buFont typeface="Arial"/>
              <a:buChar char="•"/>
              <a:defRPr sz="2400" b="0" i="0" u="none" strike="noStrike" cap="none">
                <a:solidFill>
                  <a:schemeClr val="dk1"/>
                </a:solidFill>
                <a:latin typeface="Calibri"/>
                <a:ea typeface="Calibri"/>
                <a:cs typeface="Calibri"/>
                <a:sym typeface="Calibri"/>
              </a:defRPr>
            </a:lvl2pPr>
            <a:lvl3pPr marL="1371600" marR="0" lvl="2" indent="-350519" algn="l" rtl="0">
              <a:lnSpc>
                <a:spcPct val="90000"/>
              </a:lnSpc>
              <a:spcBef>
                <a:spcPts val="600"/>
              </a:spcBef>
              <a:spcAft>
                <a:spcPts val="0"/>
              </a:spcAft>
              <a:buClr>
                <a:srgbClr val="003399"/>
              </a:buClr>
              <a:buSzPts val="1920"/>
              <a:buFont typeface="Courier New"/>
              <a:buChar char="o"/>
              <a:defRPr sz="2400" b="0" i="0" u="none" strike="noStrike" cap="none">
                <a:solidFill>
                  <a:schemeClr val="dk1"/>
                </a:solidFill>
                <a:latin typeface="Calibri"/>
                <a:ea typeface="Calibri"/>
                <a:cs typeface="Calibri"/>
                <a:sym typeface="Calibri"/>
              </a:defRPr>
            </a:lvl3pPr>
            <a:lvl4pPr marL="1828800" marR="0" lvl="3" indent="-353060" algn="l" rtl="0">
              <a:lnSpc>
                <a:spcPct val="90000"/>
              </a:lnSpc>
              <a:spcBef>
                <a:spcPts val="600"/>
              </a:spcBef>
              <a:spcAft>
                <a:spcPts val="0"/>
              </a:spcAft>
              <a:buClr>
                <a:schemeClr val="accent1"/>
              </a:buClr>
              <a:buSzPts val="1960"/>
              <a:buFont typeface="Noto Sans Symbols"/>
              <a:buChar char="▪"/>
              <a:defRPr sz="2800" b="0" i="0" u="none" strike="noStrike" cap="none">
                <a:solidFill>
                  <a:schemeClr val="dk1"/>
                </a:solidFill>
                <a:latin typeface="Calibri"/>
                <a:ea typeface="Calibri"/>
                <a:cs typeface="Calibri"/>
                <a:sym typeface="Calibri"/>
              </a:defRPr>
            </a:lvl4pPr>
            <a:lvl5pPr marL="2286000" marR="0" lvl="4" indent="-371856" algn="l" rtl="0">
              <a:lnSpc>
                <a:spcPct val="90000"/>
              </a:lnSpc>
              <a:spcBef>
                <a:spcPts val="600"/>
              </a:spcBef>
              <a:spcAft>
                <a:spcPts val="0"/>
              </a:spcAft>
              <a:buClr>
                <a:srgbClr val="003399"/>
              </a:buClr>
              <a:buSzPts val="2256"/>
              <a:buFont typeface="Noto Sans Symbols"/>
              <a:buChar char="▪"/>
              <a:defRPr sz="2400" b="0" i="0" u="none" strike="noStrike" cap="none">
                <a:solidFill>
                  <a:schemeClr val="dk1"/>
                </a:solidFill>
                <a:latin typeface="Calibri"/>
                <a:ea typeface="Calibri"/>
                <a:cs typeface="Calibri"/>
                <a:sym typeface="Calibri"/>
              </a:defRPr>
            </a:lvl5pPr>
            <a:lvl6pPr marL="2743200" marR="0" lvl="5" indent="-350520" algn="l" rtl="0">
              <a:lnSpc>
                <a:spcPct val="90000"/>
              </a:lnSpc>
              <a:spcBef>
                <a:spcPts val="600"/>
              </a:spcBef>
              <a:spcAft>
                <a:spcPts val="0"/>
              </a:spcAft>
              <a:buClr>
                <a:srgbClr val="003399"/>
              </a:buClr>
              <a:buSzPts val="1920"/>
              <a:buFont typeface="Courier New"/>
              <a:buChar char="o"/>
              <a:defRPr sz="2400" b="0" i="0" u="none" strike="noStrike" cap="none">
                <a:solidFill>
                  <a:schemeClr val="dk1"/>
                </a:solidFill>
                <a:latin typeface="Calibri"/>
                <a:ea typeface="Calibri"/>
                <a:cs typeface="Calibri"/>
                <a:sym typeface="Calibri"/>
              </a:defRPr>
            </a:lvl6pPr>
            <a:lvl7pPr marL="3200400" marR="0" lvl="6" indent="-406400" algn="l" rtl="0">
              <a:lnSpc>
                <a:spcPct val="90000"/>
              </a:lnSpc>
              <a:spcBef>
                <a:spcPts val="600"/>
              </a:spcBef>
              <a:spcAft>
                <a:spcPts val="0"/>
              </a:spcAft>
              <a:buClr>
                <a:srgbClr val="101820"/>
              </a:buClr>
              <a:buSzPts val="2800"/>
              <a:buFont typeface="Noto Sans Symbols"/>
              <a:buChar char="🢝"/>
              <a:defRPr sz="2800" b="0" i="0" u="none" strike="noStrike" cap="none">
                <a:solidFill>
                  <a:schemeClr val="dk1"/>
                </a:solidFill>
                <a:latin typeface="Twentieth Century"/>
                <a:ea typeface="Twentieth Century"/>
                <a:cs typeface="Twentieth Century"/>
                <a:sym typeface="Twentieth Century"/>
              </a:defRPr>
            </a:lvl7pPr>
            <a:lvl8pPr marL="3657600" marR="0" lvl="7" indent="-317500" algn="l" rtl="0">
              <a:lnSpc>
                <a:spcPct val="90000"/>
              </a:lnSpc>
              <a:spcBef>
                <a:spcPts val="1200"/>
              </a:spcBef>
              <a:spcAft>
                <a:spcPts val="0"/>
              </a:spcAft>
              <a:buClr>
                <a:schemeClr val="accent1"/>
              </a:buClr>
              <a:buSzPts val="1400"/>
              <a:buFont typeface="Noto Sans Symbols"/>
              <a:buChar char="🢝"/>
              <a:defRPr sz="1400" b="0" i="0" u="none" strike="noStrike" cap="none">
                <a:solidFill>
                  <a:schemeClr val="dk1"/>
                </a:solidFill>
                <a:latin typeface="Twentieth Century"/>
                <a:ea typeface="Twentieth Century"/>
                <a:cs typeface="Twentieth Century"/>
                <a:sym typeface="Twentieth Century"/>
              </a:defRPr>
            </a:lvl8pPr>
            <a:lvl9pPr marL="4114800" marR="0" lvl="8" indent="-317500" algn="l" rtl="0">
              <a:lnSpc>
                <a:spcPct val="90000"/>
              </a:lnSpc>
              <a:spcBef>
                <a:spcPts val="400"/>
              </a:spcBef>
              <a:spcAft>
                <a:spcPts val="400"/>
              </a:spcAft>
              <a:buClr>
                <a:schemeClr val="accent1"/>
              </a:buClr>
              <a:buSzPts val="1400"/>
              <a:buFont typeface="Noto Sans Symbols"/>
              <a:buChar char="🢝"/>
              <a:defRPr sz="1400" b="0" i="0" u="none" strike="noStrike" cap="none">
                <a:solidFill>
                  <a:schemeClr val="dk1"/>
                </a:solidFill>
                <a:latin typeface="Twentieth Century"/>
                <a:ea typeface="Twentieth Century"/>
                <a:cs typeface="Twentieth Century"/>
                <a:sym typeface="Twentieth Century"/>
              </a:defRPr>
            </a:lvl9pPr>
          </a:lstStyle>
          <a:p>
            <a:endParaRPr dirty="0"/>
          </a:p>
        </p:txBody>
      </p:sp>
      <p:sp>
        <p:nvSpPr>
          <p:cNvPr id="12" name="Google Shape;12;p15"/>
          <p:cNvSpPr/>
          <p:nvPr/>
        </p:nvSpPr>
        <p:spPr>
          <a:xfrm>
            <a:off x="946" y="1143001"/>
            <a:ext cx="227654" cy="1686710"/>
          </a:xfrm>
          <a:prstGeom prst="rect">
            <a:avLst/>
          </a:prstGeom>
          <a:solidFill>
            <a:srgbClr val="5DCDF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Twentieth Century"/>
              <a:buNone/>
            </a:pPr>
            <a:endParaRPr sz="1800" b="0" i="0" u="none" strike="noStrike" cap="none">
              <a:solidFill>
                <a:schemeClr val="lt1"/>
              </a:solidFill>
              <a:latin typeface="Arial"/>
              <a:ea typeface="Arial"/>
              <a:cs typeface="Arial"/>
              <a:sym typeface="Arial"/>
            </a:endParaRPr>
          </a:p>
        </p:txBody>
      </p:sp>
      <p:sp>
        <p:nvSpPr>
          <p:cNvPr id="13" name="Google Shape;13;p15" hidden="1"/>
          <p:cNvSpPr/>
          <p:nvPr/>
        </p:nvSpPr>
        <p:spPr>
          <a:xfrm flipH="1">
            <a:off x="12286312" y="0"/>
            <a:ext cx="769258" cy="1143000"/>
          </a:xfrm>
          <a:prstGeom prst="rightArrow">
            <a:avLst>
              <a:gd name="adj1" fmla="val 50000"/>
              <a:gd name="adj2" fmla="val 50000"/>
            </a:avLst>
          </a:prstGeom>
          <a:noFill/>
          <a:ln w="15875" cap="flat" cmpd="sng">
            <a:solidFill>
              <a:srgbClr val="FF99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panose="020F0502020204030204" pitchFamily="34" charset="0"/>
              <a:ea typeface="Twentieth Century"/>
              <a:cs typeface="Calibri" panose="020F0502020204030204" pitchFamily="34" charset="0"/>
              <a:sym typeface="Twentieth Century"/>
            </a:endParaRPr>
          </a:p>
        </p:txBody>
      </p:sp>
      <p:sp>
        <p:nvSpPr>
          <p:cNvPr id="14" name="Google Shape;14;p15" hidden="1"/>
          <p:cNvSpPr/>
          <p:nvPr/>
        </p:nvSpPr>
        <p:spPr>
          <a:xfrm>
            <a:off x="-856872" y="-4657"/>
            <a:ext cx="769258" cy="1143000"/>
          </a:xfrm>
          <a:prstGeom prst="rightArrow">
            <a:avLst>
              <a:gd name="adj1" fmla="val 50000"/>
              <a:gd name="adj2" fmla="val 50000"/>
            </a:avLst>
          </a:prstGeom>
          <a:noFill/>
          <a:ln w="15875" cap="flat" cmpd="sng">
            <a:solidFill>
              <a:srgbClr val="FF99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panose="020F0502020204030204" pitchFamily="34" charset="0"/>
              <a:ea typeface="Twentieth Century"/>
              <a:cs typeface="Calibri" panose="020F0502020204030204" pitchFamily="34" charset="0"/>
              <a:sym typeface="Twentieth Century"/>
            </a:endParaRPr>
          </a:p>
        </p:txBody>
      </p:sp>
      <p:sp>
        <p:nvSpPr>
          <p:cNvPr id="15" name="Google Shape;15;p15"/>
          <p:cNvSpPr/>
          <p:nvPr/>
        </p:nvSpPr>
        <p:spPr>
          <a:xfrm>
            <a:off x="0" y="2829711"/>
            <a:ext cx="227654" cy="4026744"/>
          </a:xfrm>
          <a:prstGeom prst="rect">
            <a:avLst/>
          </a:prstGeom>
          <a:solidFill>
            <a:srgbClr val="0083B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Twentieth Century"/>
              <a:buNone/>
            </a:pPr>
            <a:endParaRPr sz="1800" b="0" i="0" u="none" strike="noStrike" cap="none">
              <a:solidFill>
                <a:schemeClr val="lt1"/>
              </a:solidFill>
              <a:latin typeface="Arial"/>
              <a:ea typeface="Arial"/>
              <a:cs typeface="Arial"/>
              <a:sym typeface="Arial"/>
            </a:endParaRPr>
          </a:p>
        </p:txBody>
      </p:sp>
      <p:sp>
        <p:nvSpPr>
          <p:cNvPr id="16" name="Google Shape;16;p15"/>
          <p:cNvSpPr txBox="1"/>
          <p:nvPr/>
        </p:nvSpPr>
        <p:spPr>
          <a:xfrm>
            <a:off x="11722370" y="6505476"/>
            <a:ext cx="469630" cy="369332"/>
          </a:xfrm>
          <a:prstGeom prst="rect">
            <a:avLst/>
          </a:prstGeom>
          <a:solidFill>
            <a:srgbClr val="79D6FF"/>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fld id="{00000000-1234-1234-1234-123412341234}" type="slidenum">
              <a:rPr lang="en-US" sz="1800" b="1" i="0" u="none" strike="noStrike" cap="none">
                <a:solidFill>
                  <a:schemeClr val="dk1"/>
                </a:solidFill>
                <a:latin typeface="Calibri" panose="020F0502020204030204" pitchFamily="34" charset="0"/>
                <a:ea typeface="Twentieth Century"/>
                <a:cs typeface="Calibri" panose="020F0502020204030204" pitchFamily="34" charset="0"/>
                <a:sym typeface="Twentieth Century"/>
              </a:rPr>
              <a:t>‹#›</a:t>
            </a:fld>
            <a:endParaRPr sz="1800" b="1" i="0" u="none" strike="noStrike" cap="none" dirty="0">
              <a:solidFill>
                <a:schemeClr val="dk1"/>
              </a:solidFill>
              <a:latin typeface="Calibri" panose="020F0502020204030204" pitchFamily="34" charset="0"/>
              <a:ea typeface="Twentieth Century"/>
              <a:cs typeface="Calibri" panose="020F0502020204030204" pitchFamily="34" charset="0"/>
              <a:sym typeface="Twentieth Century"/>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333333"/>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720">
          <p15:clr>
            <a:srgbClr val="F26B43"/>
          </p15:clr>
        </p15:guide>
        <p15:guide id="2" pos="3840">
          <p15:clr>
            <a:srgbClr val="F26B43"/>
          </p15:clr>
        </p15:guide>
        <p15:guide id="3" orient="horz">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mailto:karley.sykora@isd181.org" TargetMode="External"/><Relationship Id="rId2" Type="http://schemas.openxmlformats.org/officeDocument/2006/relationships/notesSlide" Target="../notesSlides/notesSlide21.xml"/><Relationship Id="rId1" Type="http://schemas.openxmlformats.org/officeDocument/2006/relationships/slideLayout" Target="../slideLayouts/slideLayout8.xml"/><Relationship Id="rId4" Type="http://schemas.openxmlformats.org/officeDocument/2006/relationships/hyperlink" Target="mailto:kirsten.morton-aldou@isd181.org"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3"/>
          <p:cNvSpPr txBox="1">
            <a:spLocks noGrp="1"/>
          </p:cNvSpPr>
          <p:nvPr>
            <p:ph type="ctrTitle"/>
          </p:nvPr>
        </p:nvSpPr>
        <p:spPr>
          <a:prstGeom prst="rect">
            <a:avLst/>
          </a:prstGeom>
          <a:noFill/>
          <a:ln>
            <a:noFill/>
          </a:ln>
        </p:spPr>
        <p:txBody>
          <a:bodyPr spcFirstLastPara="1" wrap="square" lIns="91425" tIns="45700" rIns="91425" bIns="45700" anchor="ctr" anchorCtr="0">
            <a:normAutofit fontScale="90000"/>
          </a:bodyPr>
          <a:lstStyle/>
          <a:p>
            <a:pPr marL="0" lvl="0" indent="0" algn="ctr" rtl="0">
              <a:lnSpc>
                <a:spcPct val="80000"/>
              </a:lnSpc>
              <a:spcBef>
                <a:spcPts val="0"/>
              </a:spcBef>
              <a:spcAft>
                <a:spcPts val="0"/>
              </a:spcAft>
              <a:buClr>
                <a:srgbClr val="101820"/>
              </a:buClr>
              <a:buSzPct val="100000"/>
              <a:buFont typeface="Calibri"/>
              <a:buNone/>
            </a:pPr>
            <a:r>
              <a:rPr lang="en-US" dirty="0"/>
              <a:t>Empowering Excellence Through </a:t>
            </a:r>
            <a:endParaRPr dirty="0"/>
          </a:p>
          <a:p>
            <a:pPr marL="0" lvl="0" indent="0" algn="ctr" rtl="0">
              <a:lnSpc>
                <a:spcPct val="80000"/>
              </a:lnSpc>
              <a:spcBef>
                <a:spcPts val="0"/>
              </a:spcBef>
              <a:spcAft>
                <a:spcPts val="0"/>
              </a:spcAft>
              <a:buClr>
                <a:srgbClr val="101820"/>
              </a:buClr>
              <a:buSzPct val="100000"/>
              <a:buFont typeface="Calibri"/>
              <a:buNone/>
            </a:pPr>
            <a:r>
              <a:rPr lang="en-US" dirty="0"/>
              <a:t>a Collaborative AAC Coaching Cohort</a:t>
            </a:r>
            <a:endParaRPr dirty="0"/>
          </a:p>
        </p:txBody>
      </p:sp>
      <p:sp>
        <p:nvSpPr>
          <p:cNvPr id="2" name="Subtitle 1">
            <a:extLst>
              <a:ext uri="{FF2B5EF4-FFF2-40B4-BE49-F238E27FC236}">
                <a16:creationId xmlns:a16="http://schemas.microsoft.com/office/drawing/2014/main" id="{779A69F0-AD9F-874A-3180-97F170BB50B9}"/>
              </a:ext>
            </a:extLst>
          </p:cNvPr>
          <p:cNvSpPr>
            <a:spLocks noGrp="1"/>
          </p:cNvSpPr>
          <p:nvPr>
            <p:ph type="subTitle" idx="1"/>
          </p:nvPr>
        </p:nvSpPr>
        <p:spPr/>
        <p:txBody>
          <a:bodyPr/>
          <a:lstStyle/>
          <a:p>
            <a:pPr>
              <a:spcAft>
                <a:spcPts val="600"/>
              </a:spcAft>
            </a:pPr>
            <a:r>
              <a:rPr lang="en-US" dirty="0"/>
              <a:t>Karley </a:t>
            </a:r>
            <a:r>
              <a:rPr lang="en-US" dirty="0" err="1"/>
              <a:t>Sykora</a:t>
            </a:r>
            <a:r>
              <a:rPr lang="en-US" dirty="0"/>
              <a:t>, MS, CCC/SLP</a:t>
            </a:r>
          </a:p>
          <a:p>
            <a:pPr>
              <a:spcAft>
                <a:spcPts val="600"/>
              </a:spcAft>
            </a:pPr>
            <a:r>
              <a:rPr lang="en-US" dirty="0"/>
              <a:t>Brainerd Public Schools</a:t>
            </a:r>
          </a:p>
          <a:p>
            <a:pPr>
              <a:spcAft>
                <a:spcPts val="600"/>
              </a:spcAft>
            </a:pPr>
            <a:r>
              <a:rPr lang="en-US" dirty="0"/>
              <a:t>Kirsten Morton-Aldous, P/HD, TBI, OHD Specialist, AT Specialist</a:t>
            </a:r>
          </a:p>
          <a:p>
            <a:pPr>
              <a:spcAft>
                <a:spcPts val="600"/>
              </a:spcAft>
            </a:pPr>
            <a:r>
              <a:rPr lang="en-US" dirty="0"/>
              <a:t>Paul Bunyan Education Cooperative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g2ba9029e052_0_108"/>
          <p:cNvSpPr txBox="1">
            <a:spLocks noGrp="1"/>
          </p:cNvSpPr>
          <p:nvPr>
            <p:ph type="title"/>
          </p:nvPr>
        </p:nvSpPr>
        <p:spPr>
          <a:xfrm>
            <a:off x="603504" y="1545874"/>
            <a:ext cx="11000232" cy="1133856"/>
          </a:xfrm>
          <a:prstGeom prst="rect">
            <a:avLst/>
          </a:prstGeom>
          <a:noFill/>
          <a:ln>
            <a:noFill/>
          </a:ln>
        </p:spPr>
        <p:txBody>
          <a:bodyPr spcFirstLastPara="1" wrap="square" lIns="91425" tIns="45700" rIns="91425" bIns="45700" anchor="ctr" anchorCtr="0">
            <a:noAutofit/>
          </a:bodyPr>
          <a:lstStyle/>
          <a:p>
            <a:pPr marL="0" lvl="0" indent="0" algn="l" rtl="0">
              <a:lnSpc>
                <a:spcPct val="80000"/>
              </a:lnSpc>
              <a:spcBef>
                <a:spcPts val="0"/>
              </a:spcBef>
              <a:spcAft>
                <a:spcPts val="0"/>
              </a:spcAft>
              <a:buSzPts val="1800"/>
              <a:buNone/>
            </a:pPr>
            <a:r>
              <a:rPr lang="en-US" dirty="0"/>
              <a:t>Learning to Use Coaching Questions</a:t>
            </a:r>
            <a:endParaRPr dirty="0"/>
          </a:p>
        </p:txBody>
      </p:sp>
      <p:sp>
        <p:nvSpPr>
          <p:cNvPr id="178" name="Google Shape;178;g2ba9029e052_0_108"/>
          <p:cNvSpPr txBox="1">
            <a:spLocks noGrp="1"/>
          </p:cNvSpPr>
          <p:nvPr>
            <p:ph type="body" idx="1"/>
          </p:nvPr>
        </p:nvSpPr>
        <p:spPr>
          <a:prstGeom prst="rect">
            <a:avLst/>
          </a:prstGeom>
          <a:noFill/>
          <a:ln>
            <a:noFill/>
          </a:ln>
        </p:spPr>
        <p:txBody>
          <a:bodyPr spcFirstLastPara="1" wrap="square" lIns="45700" tIns="45700" rIns="45700" bIns="45700" anchor="t" anchorCtr="0">
            <a:noAutofit/>
          </a:bodyPr>
          <a:lstStyle/>
          <a:p>
            <a:pPr marL="0" lvl="0" indent="0" algn="l" rtl="0">
              <a:lnSpc>
                <a:spcPct val="90000"/>
              </a:lnSpc>
              <a:spcBef>
                <a:spcPts val="1200"/>
              </a:spcBef>
              <a:spcAft>
                <a:spcPts val="0"/>
              </a:spcAft>
              <a:buSzPts val="2400"/>
              <a:buNone/>
            </a:pPr>
            <a:r>
              <a:rPr lang="en-US" dirty="0"/>
              <a:t>Cohort Coaches worked together to develop a “Quick Reference” document. Some examples of questions we developed are:</a:t>
            </a:r>
            <a:endParaRPr dirty="0"/>
          </a:p>
          <a:p>
            <a:pPr marL="457200" lvl="0" indent="-381000" algn="l" rtl="0">
              <a:lnSpc>
                <a:spcPct val="90000"/>
              </a:lnSpc>
              <a:spcBef>
                <a:spcPts val="1200"/>
              </a:spcBef>
              <a:spcAft>
                <a:spcPts val="0"/>
              </a:spcAft>
              <a:buSzPts val="2400"/>
              <a:buChar char="●"/>
            </a:pPr>
            <a:r>
              <a:rPr lang="en-US" dirty="0"/>
              <a:t>“What change do you and the IEP team want to see?”</a:t>
            </a:r>
            <a:endParaRPr dirty="0"/>
          </a:p>
          <a:p>
            <a:pPr marL="457200" lvl="0" indent="-381000" algn="l" rtl="0">
              <a:lnSpc>
                <a:spcPct val="90000"/>
              </a:lnSpc>
              <a:spcBef>
                <a:spcPts val="0"/>
              </a:spcBef>
              <a:spcAft>
                <a:spcPts val="0"/>
              </a:spcAft>
              <a:buSzPts val="2400"/>
              <a:buChar char="●"/>
            </a:pPr>
            <a:r>
              <a:rPr lang="en-US" dirty="0"/>
              <a:t>“What does the team need in order to support this student and make this change happen?</a:t>
            </a:r>
            <a:endParaRPr dirty="0"/>
          </a:p>
          <a:p>
            <a:pPr marL="457200" lvl="0" indent="-381000" algn="l" rtl="0">
              <a:lnSpc>
                <a:spcPct val="90000"/>
              </a:lnSpc>
              <a:spcBef>
                <a:spcPts val="0"/>
              </a:spcBef>
              <a:spcAft>
                <a:spcPts val="0"/>
              </a:spcAft>
              <a:buSzPts val="2400"/>
              <a:buChar char="●"/>
            </a:pPr>
            <a:r>
              <a:rPr lang="en-US" dirty="0"/>
              <a:t>“What features of a communication system are important for this student?”</a:t>
            </a:r>
            <a:endParaRPr dirty="0"/>
          </a:p>
          <a:p>
            <a:pPr marL="457200" lvl="0" indent="-381000" algn="l" rtl="0">
              <a:lnSpc>
                <a:spcPct val="90000"/>
              </a:lnSpc>
              <a:spcBef>
                <a:spcPts val="0"/>
              </a:spcBef>
              <a:spcAft>
                <a:spcPts val="0"/>
              </a:spcAft>
              <a:buSzPts val="2400"/>
              <a:buChar char="●"/>
            </a:pPr>
            <a:r>
              <a:rPr lang="en-US" dirty="0"/>
              <a:t>“If “yes” to (a specific communication system), what did you say “no” to?”</a:t>
            </a: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g2ba9029e052_0_101"/>
          <p:cNvSpPr txBox="1">
            <a:spLocks noGrp="1"/>
          </p:cNvSpPr>
          <p:nvPr>
            <p:ph type="title"/>
          </p:nvPr>
        </p:nvSpPr>
        <p:spPr>
          <a:xfrm>
            <a:off x="602901" y="1600199"/>
            <a:ext cx="10999200" cy="1030355"/>
          </a:xfrm>
          <a:prstGeom prst="rect">
            <a:avLst/>
          </a:prstGeom>
          <a:noFill/>
          <a:ln>
            <a:noFill/>
          </a:ln>
        </p:spPr>
        <p:txBody>
          <a:bodyPr spcFirstLastPara="1" wrap="square" lIns="91425" tIns="45700" rIns="91425" bIns="45700" anchor="ctr" anchorCtr="0">
            <a:noAutofit/>
          </a:bodyPr>
          <a:lstStyle/>
          <a:p>
            <a:pPr marL="0" lvl="0" indent="0" algn="l" rtl="0">
              <a:lnSpc>
                <a:spcPct val="80000"/>
              </a:lnSpc>
              <a:spcBef>
                <a:spcPts val="0"/>
              </a:spcBef>
              <a:spcAft>
                <a:spcPts val="0"/>
              </a:spcAft>
              <a:buSzPts val="3600"/>
              <a:buNone/>
            </a:pPr>
            <a:r>
              <a:rPr lang="en-US" dirty="0"/>
              <a:t>(More) Examples of How We Addressed Each Challenge</a:t>
            </a:r>
            <a:endParaRPr dirty="0"/>
          </a:p>
        </p:txBody>
      </p:sp>
      <p:sp>
        <p:nvSpPr>
          <p:cNvPr id="185" name="Google Shape;185;g2ba9029e052_0_101"/>
          <p:cNvSpPr txBox="1">
            <a:spLocks noGrp="1"/>
          </p:cNvSpPr>
          <p:nvPr>
            <p:ph type="body" idx="1"/>
          </p:nvPr>
        </p:nvSpPr>
        <p:spPr>
          <a:xfrm>
            <a:off x="622998" y="2803763"/>
            <a:ext cx="5264100" cy="2851699"/>
          </a:xfrm>
          <a:prstGeom prst="rect">
            <a:avLst/>
          </a:prstGeom>
          <a:noFill/>
          <a:ln w="9525" cap="flat" cmpd="sng">
            <a:solidFill>
              <a:srgbClr val="000000"/>
            </a:solidFill>
            <a:prstDash val="solid"/>
            <a:round/>
            <a:headEnd type="none" w="sm" len="sm"/>
            <a:tailEnd type="none" w="sm" len="sm"/>
          </a:ln>
        </p:spPr>
        <p:txBody>
          <a:bodyPr spcFirstLastPara="1" wrap="square" lIns="45700" tIns="45700" rIns="45700" bIns="45700" anchor="t" anchorCtr="0">
            <a:noAutofit/>
          </a:bodyPr>
          <a:lstStyle/>
          <a:p>
            <a:pPr marL="0" lvl="0" indent="0" algn="ctr" rtl="0">
              <a:lnSpc>
                <a:spcPct val="90000"/>
              </a:lnSpc>
              <a:spcBef>
                <a:spcPts val="1200"/>
              </a:spcBef>
              <a:spcAft>
                <a:spcPts val="1200"/>
              </a:spcAft>
              <a:buSzPts val="2400"/>
              <a:buNone/>
            </a:pPr>
            <a:r>
              <a:rPr lang="en-US" sz="2900" i="1" dirty="0"/>
              <a:t>“I don’t have the support I need from the IEP Team”</a:t>
            </a:r>
            <a:endParaRPr sz="2900" i="1" dirty="0"/>
          </a:p>
          <a:p>
            <a:pPr marL="457200" lvl="0" indent="-400050" rtl="0">
              <a:lnSpc>
                <a:spcPct val="90000"/>
              </a:lnSpc>
              <a:spcBef>
                <a:spcPts val="1200"/>
              </a:spcBef>
              <a:spcAft>
                <a:spcPts val="0"/>
              </a:spcAft>
              <a:buSzPts val="2700"/>
              <a:buChar char="●"/>
            </a:pPr>
            <a:r>
              <a:rPr lang="en-US" sz="2700" dirty="0"/>
              <a:t>Relationship building</a:t>
            </a:r>
            <a:endParaRPr sz="2700" dirty="0"/>
          </a:p>
          <a:p>
            <a:pPr marL="457200" lvl="0" indent="-400050" rtl="0">
              <a:lnSpc>
                <a:spcPct val="90000"/>
              </a:lnSpc>
              <a:spcBef>
                <a:spcPts val="0"/>
              </a:spcBef>
              <a:spcAft>
                <a:spcPts val="0"/>
              </a:spcAft>
              <a:buSzPts val="2700"/>
              <a:buChar char="●"/>
            </a:pPr>
            <a:r>
              <a:rPr lang="en-US" sz="2700" dirty="0"/>
              <a:t>Empowering teams with strength-based coaching strategies</a:t>
            </a:r>
            <a:endParaRPr sz="2700" dirty="0"/>
          </a:p>
        </p:txBody>
      </p:sp>
      <p:sp>
        <p:nvSpPr>
          <p:cNvPr id="186" name="Google Shape;186;g2ba9029e052_0_101"/>
          <p:cNvSpPr txBox="1">
            <a:spLocks noGrp="1"/>
          </p:cNvSpPr>
          <p:nvPr>
            <p:ph type="body" idx="2"/>
          </p:nvPr>
        </p:nvSpPr>
        <p:spPr>
          <a:xfrm>
            <a:off x="6304924" y="2834873"/>
            <a:ext cx="5297100" cy="2820589"/>
          </a:xfrm>
          <a:prstGeom prst="rect">
            <a:avLst/>
          </a:prstGeom>
          <a:noFill/>
          <a:ln w="9525" cap="flat" cmpd="sng">
            <a:solidFill>
              <a:srgbClr val="000000"/>
            </a:solidFill>
            <a:prstDash val="solid"/>
            <a:round/>
            <a:headEnd type="none" w="sm" len="sm"/>
            <a:tailEnd type="none" w="sm" len="sm"/>
          </a:ln>
        </p:spPr>
        <p:txBody>
          <a:bodyPr spcFirstLastPara="1" wrap="square" lIns="45700" tIns="45700" rIns="45700" bIns="45700" anchor="t" anchorCtr="0">
            <a:noAutofit/>
          </a:bodyPr>
          <a:lstStyle/>
          <a:p>
            <a:pPr marL="0" lvl="0" indent="0" algn="ctr" rtl="0">
              <a:lnSpc>
                <a:spcPct val="90000"/>
              </a:lnSpc>
              <a:spcBef>
                <a:spcPts val="1200"/>
              </a:spcBef>
              <a:spcAft>
                <a:spcPts val="1200"/>
              </a:spcAft>
              <a:buSzPts val="2400"/>
              <a:buNone/>
            </a:pPr>
            <a:r>
              <a:rPr lang="en-US" sz="2900" i="1" dirty="0"/>
              <a:t>“Time”</a:t>
            </a:r>
            <a:endParaRPr sz="2900" i="1" dirty="0"/>
          </a:p>
          <a:p>
            <a:pPr marL="457200" lvl="0" indent="-412750" rtl="0">
              <a:lnSpc>
                <a:spcPct val="90000"/>
              </a:lnSpc>
              <a:spcBef>
                <a:spcPts val="1200"/>
              </a:spcBef>
              <a:spcAft>
                <a:spcPts val="0"/>
              </a:spcAft>
              <a:buSzPts val="2900"/>
              <a:buChar char="●"/>
            </a:pPr>
            <a:r>
              <a:rPr lang="en-US" sz="2900" dirty="0"/>
              <a:t>The great mystery!</a:t>
            </a:r>
            <a:endParaRPr sz="2900" dirty="0"/>
          </a:p>
          <a:p>
            <a:pPr marL="457200" lvl="0" indent="-412750" rtl="0">
              <a:lnSpc>
                <a:spcPct val="90000"/>
              </a:lnSpc>
              <a:spcBef>
                <a:spcPts val="0"/>
              </a:spcBef>
              <a:spcAft>
                <a:spcPts val="0"/>
              </a:spcAft>
              <a:buSzPts val="2900"/>
              <a:buChar char="●"/>
            </a:pPr>
            <a:r>
              <a:rPr lang="en-US" sz="2900" dirty="0"/>
              <a:t>Administrative support</a:t>
            </a:r>
            <a:endParaRPr sz="29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g2ba9029e052_0_120"/>
          <p:cNvSpPr txBox="1">
            <a:spLocks noGrp="1"/>
          </p:cNvSpPr>
          <p:nvPr>
            <p:ph type="title"/>
          </p:nvPr>
        </p:nvSpPr>
        <p:spPr>
          <a:xfrm>
            <a:off x="603504" y="1586215"/>
            <a:ext cx="11000232" cy="1062856"/>
          </a:xfrm>
          <a:prstGeom prst="rect">
            <a:avLst/>
          </a:prstGeom>
          <a:noFill/>
          <a:ln>
            <a:noFill/>
          </a:ln>
        </p:spPr>
        <p:txBody>
          <a:bodyPr spcFirstLastPara="1" wrap="square" lIns="91425" tIns="45700" rIns="91425" bIns="45700" anchor="ctr" anchorCtr="0">
            <a:noAutofit/>
          </a:bodyPr>
          <a:lstStyle/>
          <a:p>
            <a:pPr marL="0" lvl="0" indent="0" algn="l" rtl="0">
              <a:lnSpc>
                <a:spcPct val="80000"/>
              </a:lnSpc>
              <a:spcBef>
                <a:spcPts val="0"/>
              </a:spcBef>
              <a:spcAft>
                <a:spcPts val="0"/>
              </a:spcAft>
              <a:buSzPts val="1800"/>
              <a:buNone/>
            </a:pPr>
            <a:r>
              <a:rPr lang="en-US" dirty="0"/>
              <a:t>Coaching Strategy: </a:t>
            </a:r>
            <a:br>
              <a:rPr lang="en-US" dirty="0"/>
            </a:br>
            <a:r>
              <a:rPr lang="en-US" dirty="0"/>
              <a:t>Reflective Listening</a:t>
            </a:r>
            <a:endParaRPr dirty="0"/>
          </a:p>
        </p:txBody>
      </p:sp>
      <p:sp>
        <p:nvSpPr>
          <p:cNvPr id="193" name="Google Shape;193;g2ba9029e052_0_120"/>
          <p:cNvSpPr txBox="1">
            <a:spLocks noGrp="1"/>
          </p:cNvSpPr>
          <p:nvPr>
            <p:ph type="body" idx="1"/>
          </p:nvPr>
        </p:nvSpPr>
        <p:spPr>
          <a:xfrm>
            <a:off x="612488" y="2803766"/>
            <a:ext cx="10978994" cy="2803658"/>
          </a:xfrm>
          <a:prstGeom prst="rect">
            <a:avLst/>
          </a:prstGeom>
          <a:noFill/>
          <a:ln>
            <a:noFill/>
          </a:ln>
        </p:spPr>
        <p:txBody>
          <a:bodyPr spcFirstLastPara="1" wrap="square" lIns="45700" tIns="45700" rIns="45700" bIns="45700" anchor="t" anchorCtr="0">
            <a:noAutofit/>
          </a:bodyPr>
          <a:lstStyle/>
          <a:p>
            <a:pPr marL="0" lvl="0" indent="0" algn="l" rtl="0">
              <a:lnSpc>
                <a:spcPct val="90000"/>
              </a:lnSpc>
              <a:spcBef>
                <a:spcPts val="1200"/>
              </a:spcBef>
              <a:spcAft>
                <a:spcPts val="0"/>
              </a:spcAft>
              <a:buSzPts val="2400"/>
              <a:buNone/>
            </a:pPr>
            <a:r>
              <a:rPr lang="en-US" sz="2600" dirty="0"/>
              <a:t>Reflecting on the speaker’s message</a:t>
            </a:r>
            <a:r>
              <a:rPr lang="en-US" sz="2600" i="1" dirty="0"/>
              <a:t> in your own words </a:t>
            </a:r>
            <a:endParaRPr sz="2600" dirty="0"/>
          </a:p>
          <a:p>
            <a:pPr marL="0" lvl="0" indent="0" algn="l" rtl="0">
              <a:lnSpc>
                <a:spcPct val="90000"/>
              </a:lnSpc>
              <a:spcBef>
                <a:spcPts val="1200"/>
              </a:spcBef>
              <a:spcAft>
                <a:spcPts val="0"/>
              </a:spcAft>
              <a:buSzPts val="2400"/>
              <a:buNone/>
            </a:pPr>
            <a:endParaRPr dirty="0"/>
          </a:p>
          <a:p>
            <a:pPr marL="0" lvl="0" indent="457200" algn="l" rtl="0">
              <a:lnSpc>
                <a:spcPct val="90000"/>
              </a:lnSpc>
              <a:spcBef>
                <a:spcPts val="1200"/>
              </a:spcBef>
              <a:spcAft>
                <a:spcPts val="0"/>
              </a:spcAft>
              <a:buSzPts val="2400"/>
              <a:buNone/>
            </a:pPr>
            <a:r>
              <a:rPr lang="en-US" dirty="0"/>
              <a:t>“What I hear you saying is…”</a:t>
            </a:r>
            <a:endParaRPr dirty="0"/>
          </a:p>
          <a:p>
            <a:pPr marL="0" lvl="0" indent="457200" algn="l" rtl="0">
              <a:lnSpc>
                <a:spcPct val="90000"/>
              </a:lnSpc>
              <a:spcBef>
                <a:spcPts val="1200"/>
              </a:spcBef>
              <a:spcAft>
                <a:spcPts val="0"/>
              </a:spcAft>
              <a:buSzPts val="2400"/>
              <a:buNone/>
            </a:pPr>
            <a:endParaRPr dirty="0"/>
          </a:p>
          <a:p>
            <a:pPr marL="0" lvl="0" indent="457200" algn="l" rtl="0">
              <a:lnSpc>
                <a:spcPct val="90000"/>
              </a:lnSpc>
              <a:spcBef>
                <a:spcPts val="1200"/>
              </a:spcBef>
              <a:spcAft>
                <a:spcPts val="0"/>
              </a:spcAft>
              <a:buSzPts val="2400"/>
              <a:buNone/>
            </a:pPr>
            <a:r>
              <a:rPr lang="en-US" dirty="0"/>
              <a:t>“It seems as though…”</a:t>
            </a: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g2ba9029e052_0_139"/>
          <p:cNvSpPr txBox="1">
            <a:spLocks noGrp="1"/>
          </p:cNvSpPr>
          <p:nvPr>
            <p:ph type="title"/>
          </p:nvPr>
        </p:nvSpPr>
        <p:spPr>
          <a:xfrm>
            <a:off x="603504" y="1545874"/>
            <a:ext cx="11000232" cy="1133856"/>
          </a:xfrm>
          <a:prstGeom prst="rect">
            <a:avLst/>
          </a:prstGeom>
          <a:noFill/>
          <a:ln>
            <a:noFill/>
          </a:ln>
        </p:spPr>
        <p:txBody>
          <a:bodyPr spcFirstLastPara="1" wrap="square" lIns="91425" tIns="45700" rIns="91425" bIns="45700" anchor="ctr" anchorCtr="0">
            <a:noAutofit/>
          </a:bodyPr>
          <a:lstStyle/>
          <a:p>
            <a:pPr marL="0" lvl="0" indent="0" algn="l" rtl="0">
              <a:lnSpc>
                <a:spcPct val="80000"/>
              </a:lnSpc>
              <a:spcBef>
                <a:spcPts val="0"/>
              </a:spcBef>
              <a:spcAft>
                <a:spcPts val="0"/>
              </a:spcAft>
              <a:buSzPts val="1800"/>
              <a:buNone/>
            </a:pPr>
            <a:r>
              <a:rPr lang="en-US" dirty="0"/>
              <a:t>Coaching Strategy: Let’s Practice! </a:t>
            </a:r>
            <a:br>
              <a:rPr lang="en-US" dirty="0"/>
            </a:br>
            <a:r>
              <a:rPr lang="en-US" dirty="0"/>
              <a:t>Reflective Listening</a:t>
            </a:r>
            <a:endParaRPr dirty="0"/>
          </a:p>
        </p:txBody>
      </p:sp>
      <p:sp>
        <p:nvSpPr>
          <p:cNvPr id="200" name="Google Shape;200;g2ba9029e052_0_139"/>
          <p:cNvSpPr txBox="1">
            <a:spLocks noGrp="1"/>
          </p:cNvSpPr>
          <p:nvPr>
            <p:ph type="body" idx="1"/>
          </p:nvPr>
        </p:nvSpPr>
        <p:spPr>
          <a:xfrm>
            <a:off x="612488" y="2803766"/>
            <a:ext cx="10978994" cy="2481466"/>
          </a:xfrm>
          <a:prstGeom prst="rect">
            <a:avLst/>
          </a:prstGeom>
          <a:noFill/>
          <a:ln>
            <a:noFill/>
          </a:ln>
        </p:spPr>
        <p:txBody>
          <a:bodyPr spcFirstLastPara="1" wrap="square" lIns="45700" tIns="45700" rIns="45700" bIns="45700" anchor="ctr" anchorCtr="0">
            <a:noAutofit/>
          </a:bodyPr>
          <a:lstStyle/>
          <a:p>
            <a:pPr marL="0" lvl="0" indent="0" algn="ctr" rtl="0">
              <a:lnSpc>
                <a:spcPct val="90000"/>
              </a:lnSpc>
              <a:spcBef>
                <a:spcPts val="1200"/>
              </a:spcBef>
              <a:spcAft>
                <a:spcPts val="1200"/>
              </a:spcAft>
              <a:buSzPts val="2400"/>
              <a:buNone/>
            </a:pPr>
            <a:r>
              <a:rPr lang="en-US" sz="3200" i="1" dirty="0"/>
              <a:t>Timmy’s teacher reports, “He never uses his device.”</a:t>
            </a:r>
            <a:endParaRPr sz="3000" i="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g2ba9029e052_0_145"/>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l" rtl="0">
              <a:lnSpc>
                <a:spcPct val="80000"/>
              </a:lnSpc>
              <a:spcBef>
                <a:spcPts val="0"/>
              </a:spcBef>
              <a:spcAft>
                <a:spcPts val="0"/>
              </a:spcAft>
              <a:buSzPts val="1800"/>
              <a:buNone/>
            </a:pPr>
            <a:r>
              <a:rPr lang="en-US" dirty="0"/>
              <a:t>Coaching Strategy: Let’s Practice!</a:t>
            </a:r>
            <a:endParaRPr dirty="0"/>
          </a:p>
          <a:p>
            <a:pPr marL="0" lvl="0" indent="0" algn="l" rtl="0">
              <a:lnSpc>
                <a:spcPct val="80000"/>
              </a:lnSpc>
              <a:spcBef>
                <a:spcPts val="0"/>
              </a:spcBef>
              <a:spcAft>
                <a:spcPts val="0"/>
              </a:spcAft>
              <a:buSzPts val="1800"/>
              <a:buNone/>
            </a:pPr>
            <a:r>
              <a:rPr lang="en-US" dirty="0"/>
              <a:t>Reflective Listening </a:t>
            </a:r>
            <a:endParaRPr dirty="0"/>
          </a:p>
        </p:txBody>
      </p:sp>
      <p:sp>
        <p:nvSpPr>
          <p:cNvPr id="207" name="Google Shape;207;g2ba9029e052_0_145"/>
          <p:cNvSpPr txBox="1">
            <a:spLocks noGrp="1"/>
          </p:cNvSpPr>
          <p:nvPr>
            <p:ph type="body" idx="1"/>
          </p:nvPr>
        </p:nvSpPr>
        <p:spPr>
          <a:xfrm>
            <a:off x="612488" y="2803766"/>
            <a:ext cx="10978994" cy="2481466"/>
          </a:xfrm>
          <a:prstGeom prst="rect">
            <a:avLst/>
          </a:prstGeom>
          <a:noFill/>
          <a:ln>
            <a:noFill/>
          </a:ln>
        </p:spPr>
        <p:txBody>
          <a:bodyPr spcFirstLastPara="1" wrap="square" lIns="45700" tIns="45700" rIns="45700" bIns="45700" anchor="ctr" anchorCtr="0">
            <a:noAutofit/>
          </a:bodyPr>
          <a:lstStyle/>
          <a:p>
            <a:pPr marL="0" lvl="0" indent="0" algn="ctr" rtl="0">
              <a:lnSpc>
                <a:spcPct val="90000"/>
              </a:lnSpc>
              <a:spcBef>
                <a:spcPts val="1200"/>
              </a:spcBef>
              <a:spcAft>
                <a:spcPts val="1200"/>
              </a:spcAft>
              <a:buSzPts val="2400"/>
              <a:buNone/>
            </a:pPr>
            <a:r>
              <a:rPr lang="en-US" sz="3200" i="1" dirty="0"/>
              <a:t>Timmy’s educational assistant reports, “His device is never charged when it comes back to school.”</a:t>
            </a:r>
            <a:endParaRPr sz="3000" i="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g2ba9029e052_0_114"/>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l" rtl="0">
              <a:lnSpc>
                <a:spcPct val="80000"/>
              </a:lnSpc>
              <a:spcBef>
                <a:spcPts val="0"/>
              </a:spcBef>
              <a:spcAft>
                <a:spcPts val="0"/>
              </a:spcAft>
              <a:buSzPts val="1800"/>
              <a:buNone/>
            </a:pPr>
            <a:r>
              <a:rPr lang="en-US" dirty="0"/>
              <a:t>Coaching Strategy: </a:t>
            </a:r>
            <a:endParaRPr dirty="0"/>
          </a:p>
          <a:p>
            <a:pPr marL="0" lvl="0" indent="0" algn="l" rtl="0">
              <a:lnSpc>
                <a:spcPct val="80000"/>
              </a:lnSpc>
              <a:spcBef>
                <a:spcPts val="0"/>
              </a:spcBef>
              <a:spcAft>
                <a:spcPts val="0"/>
              </a:spcAft>
              <a:buSzPts val="1800"/>
              <a:buNone/>
            </a:pPr>
            <a:r>
              <a:rPr lang="en-US" dirty="0"/>
              <a:t>Strength-Based Coaching</a:t>
            </a:r>
            <a:endParaRPr dirty="0"/>
          </a:p>
        </p:txBody>
      </p:sp>
      <p:sp>
        <p:nvSpPr>
          <p:cNvPr id="214" name="Google Shape;214;g2ba9029e052_0_114"/>
          <p:cNvSpPr txBox="1">
            <a:spLocks noGrp="1"/>
          </p:cNvSpPr>
          <p:nvPr>
            <p:ph type="body" idx="1"/>
          </p:nvPr>
        </p:nvSpPr>
        <p:spPr>
          <a:prstGeom prst="rect">
            <a:avLst/>
          </a:prstGeom>
          <a:noFill/>
          <a:ln>
            <a:noFill/>
          </a:ln>
        </p:spPr>
        <p:txBody>
          <a:bodyPr spcFirstLastPara="1" wrap="square" lIns="45700" tIns="45700" rIns="45700" bIns="45700" anchor="t" anchorCtr="0">
            <a:noAutofit/>
          </a:bodyPr>
          <a:lstStyle/>
          <a:p>
            <a:pPr marL="0" lvl="0" indent="0" algn="l" rtl="0">
              <a:lnSpc>
                <a:spcPct val="90000"/>
              </a:lnSpc>
              <a:spcBef>
                <a:spcPts val="1200"/>
              </a:spcBef>
              <a:spcAft>
                <a:spcPts val="600"/>
              </a:spcAft>
              <a:buSzPts val="2400"/>
              <a:buNone/>
            </a:pPr>
            <a:r>
              <a:rPr lang="en-US" sz="2600" dirty="0"/>
              <a:t>Capitalizing on the positives! Proactive check-ins to build confidence and leverage areas of strength and growth. </a:t>
            </a:r>
            <a:endParaRPr dirty="0"/>
          </a:p>
          <a:p>
            <a:pPr marL="0" lvl="0" indent="457200" algn="l" rtl="0">
              <a:lnSpc>
                <a:spcPct val="90000"/>
              </a:lnSpc>
              <a:spcBef>
                <a:spcPts val="1200"/>
              </a:spcBef>
              <a:spcAft>
                <a:spcPts val="600"/>
              </a:spcAft>
              <a:buSzPts val="2400"/>
              <a:buNone/>
            </a:pPr>
            <a:r>
              <a:rPr lang="en-US" dirty="0"/>
              <a:t>“What went well today?”                           </a:t>
            </a:r>
            <a:endParaRPr dirty="0"/>
          </a:p>
          <a:p>
            <a:pPr marL="0" lvl="0" indent="457200" algn="l" rtl="0">
              <a:lnSpc>
                <a:spcPct val="90000"/>
              </a:lnSpc>
              <a:spcBef>
                <a:spcPts val="1200"/>
              </a:spcBef>
              <a:spcAft>
                <a:spcPts val="600"/>
              </a:spcAft>
              <a:buSzPts val="2400"/>
              <a:buNone/>
            </a:pPr>
            <a:r>
              <a:rPr lang="en-US" dirty="0"/>
              <a:t>“Why do you think it went well?”</a:t>
            </a:r>
            <a:endParaRPr dirty="0"/>
          </a:p>
          <a:p>
            <a:pPr marL="0" lvl="0" indent="457200" algn="l" rtl="0">
              <a:lnSpc>
                <a:spcPct val="90000"/>
              </a:lnSpc>
              <a:spcBef>
                <a:spcPts val="1200"/>
              </a:spcBef>
              <a:spcAft>
                <a:spcPts val="600"/>
              </a:spcAft>
              <a:buSzPts val="2400"/>
              <a:buNone/>
            </a:pPr>
            <a:r>
              <a:rPr lang="en-US" dirty="0"/>
              <a:t>“I noticed how you…”</a:t>
            </a:r>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g2ba9029e052_0_151"/>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l" rtl="0">
              <a:lnSpc>
                <a:spcPct val="80000"/>
              </a:lnSpc>
              <a:spcBef>
                <a:spcPts val="0"/>
              </a:spcBef>
              <a:spcAft>
                <a:spcPts val="0"/>
              </a:spcAft>
              <a:buSzPts val="1800"/>
              <a:buNone/>
            </a:pPr>
            <a:r>
              <a:rPr lang="en-US" dirty="0"/>
              <a:t>Coaching Strategy: Let’s Practice!</a:t>
            </a:r>
            <a:endParaRPr dirty="0"/>
          </a:p>
          <a:p>
            <a:pPr marL="0" lvl="0" indent="0" algn="l" rtl="0">
              <a:lnSpc>
                <a:spcPct val="80000"/>
              </a:lnSpc>
              <a:spcBef>
                <a:spcPts val="0"/>
              </a:spcBef>
              <a:spcAft>
                <a:spcPts val="0"/>
              </a:spcAft>
              <a:buSzPts val="1800"/>
              <a:buNone/>
            </a:pPr>
            <a:r>
              <a:rPr lang="en-US" dirty="0"/>
              <a:t>Strength-Based Coaching</a:t>
            </a:r>
            <a:endParaRPr dirty="0"/>
          </a:p>
        </p:txBody>
      </p:sp>
      <p:sp>
        <p:nvSpPr>
          <p:cNvPr id="221" name="Google Shape;221;g2ba9029e052_0_151"/>
          <p:cNvSpPr txBox="1">
            <a:spLocks noGrp="1"/>
          </p:cNvSpPr>
          <p:nvPr>
            <p:ph type="body" idx="1"/>
          </p:nvPr>
        </p:nvSpPr>
        <p:spPr>
          <a:xfrm>
            <a:off x="612488" y="2803766"/>
            <a:ext cx="10978994" cy="3139834"/>
          </a:xfrm>
          <a:prstGeom prst="rect">
            <a:avLst/>
          </a:prstGeom>
          <a:noFill/>
          <a:ln>
            <a:noFill/>
          </a:ln>
        </p:spPr>
        <p:txBody>
          <a:bodyPr spcFirstLastPara="1" wrap="square" lIns="45700" tIns="45700" rIns="45700" bIns="45700" anchor="ctr" anchorCtr="0">
            <a:noAutofit/>
          </a:bodyPr>
          <a:lstStyle/>
          <a:p>
            <a:pPr marL="0" lvl="0" indent="0" algn="ctr" rtl="0">
              <a:lnSpc>
                <a:spcPct val="100000"/>
              </a:lnSpc>
              <a:spcAft>
                <a:spcPts val="1400"/>
              </a:spcAft>
              <a:buSzPts val="2400"/>
              <a:buNone/>
            </a:pPr>
            <a:r>
              <a:rPr lang="en-US" sz="2800" i="1" dirty="0"/>
              <a:t>Ivan’s educational assistant (EA) has been working on using more wait time. She has an abrasive tone and is often observed speaking for Ivan (e.g., “Well, he thinks…”). She is known to ask repeated questions without giving Ivan enough time to process and respond. She is admittedly uncomfortable with AAC and often comments that she’s just a “dumb EA.” </a:t>
            </a:r>
            <a:endParaRPr sz="2800" i="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g2ba9029e052_0_88"/>
          <p:cNvSpPr txBox="1">
            <a:spLocks noGrp="1"/>
          </p:cNvSpPr>
          <p:nvPr>
            <p:ph type="title"/>
          </p:nvPr>
        </p:nvSpPr>
        <p:spPr>
          <a:xfrm>
            <a:off x="603504" y="1747579"/>
            <a:ext cx="11000232" cy="753573"/>
          </a:xfrm>
          <a:prstGeom prst="rect">
            <a:avLst/>
          </a:prstGeom>
          <a:noFill/>
          <a:ln>
            <a:noFill/>
          </a:ln>
        </p:spPr>
        <p:txBody>
          <a:bodyPr spcFirstLastPara="1" wrap="square" lIns="91425" tIns="45700" rIns="91425" bIns="45700" anchor="ctr" anchorCtr="0">
            <a:noAutofit/>
          </a:bodyPr>
          <a:lstStyle/>
          <a:p>
            <a:pPr marL="0" lvl="0" indent="0" algn="l" rtl="0">
              <a:lnSpc>
                <a:spcPct val="80000"/>
              </a:lnSpc>
              <a:spcBef>
                <a:spcPts val="0"/>
              </a:spcBef>
              <a:spcAft>
                <a:spcPts val="0"/>
              </a:spcAft>
              <a:buSzPts val="1800"/>
              <a:buNone/>
            </a:pPr>
            <a:r>
              <a:rPr lang="en-US" dirty="0"/>
              <a:t>Fast Forward to January 2024</a:t>
            </a:r>
            <a:endParaRPr dirty="0"/>
          </a:p>
        </p:txBody>
      </p:sp>
      <p:pic>
        <p:nvPicPr>
          <p:cNvPr id="228" name="Google Shape;228;g2ba9029e052_0_88" descr="Google forms response chart: What is your biggest challenge in the area of AAC assessment?"/>
          <p:cNvPicPr preferRelativeResize="0">
            <a:picLocks noGrp="1"/>
          </p:cNvPicPr>
          <p:nvPr>
            <p:ph type="pic" idx="4294967295"/>
          </p:nvPr>
        </p:nvPicPr>
        <p:blipFill rotWithShape="1">
          <a:blip r:embed="rId3">
            <a:alphaModFix/>
          </a:blip>
          <a:srcRect l="2408" r="2397"/>
          <a:stretch/>
        </p:blipFill>
        <p:spPr>
          <a:xfrm>
            <a:off x="1990165" y="2606488"/>
            <a:ext cx="8226856" cy="3367843"/>
          </a:xfrm>
          <a:prstGeom prst="rect">
            <a:avLst/>
          </a:prstGeom>
          <a:solidFill>
            <a:srgbClr val="DDEAF6"/>
          </a:solid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g2ba9029e052_0_67"/>
          <p:cNvSpPr txBox="1">
            <a:spLocks noGrp="1"/>
          </p:cNvSpPr>
          <p:nvPr>
            <p:ph type="title"/>
          </p:nvPr>
        </p:nvSpPr>
        <p:spPr>
          <a:xfrm>
            <a:off x="603504" y="1693791"/>
            <a:ext cx="11000232" cy="834256"/>
          </a:xfrm>
          <a:prstGeom prst="rect">
            <a:avLst/>
          </a:prstGeom>
          <a:noFill/>
          <a:ln>
            <a:noFill/>
          </a:ln>
        </p:spPr>
        <p:txBody>
          <a:bodyPr spcFirstLastPara="1" wrap="square" lIns="91425" tIns="45700" rIns="91425" bIns="45700" anchor="ctr" anchorCtr="0">
            <a:noAutofit/>
          </a:bodyPr>
          <a:lstStyle/>
          <a:p>
            <a:pPr marL="0" lvl="0" indent="0" algn="l" rtl="0">
              <a:lnSpc>
                <a:spcPct val="80000"/>
              </a:lnSpc>
              <a:spcBef>
                <a:spcPts val="0"/>
              </a:spcBef>
              <a:spcAft>
                <a:spcPts val="0"/>
              </a:spcAft>
              <a:buClr>
                <a:srgbClr val="0C0C0C"/>
              </a:buClr>
              <a:buSzPts val="3600"/>
              <a:buFont typeface="Calibri"/>
              <a:buNone/>
            </a:pPr>
            <a:r>
              <a:rPr lang="en-US" dirty="0"/>
              <a:t>The Result of Increased Assessment Capacity</a:t>
            </a:r>
            <a:endParaRPr dirty="0"/>
          </a:p>
        </p:txBody>
      </p:sp>
      <p:pic>
        <p:nvPicPr>
          <p:cNvPr id="234" name="Google Shape;234;g2ba9029e052_0_67" descr="A bar graph of the number of AAC users increasing from 11 in October 2020 to 73 in January 2024."/>
          <p:cNvPicPr preferRelativeResize="0">
            <a:picLocks noGrp="1"/>
          </p:cNvPicPr>
          <p:nvPr>
            <p:ph type="pic" idx="2"/>
          </p:nvPr>
        </p:nvPicPr>
        <p:blipFill rotWithShape="1">
          <a:blip r:embed="rId3">
            <a:alphaModFix/>
          </a:blip>
          <a:srcRect t="16897" b="16897"/>
          <a:stretch/>
        </p:blipFill>
        <p:spPr>
          <a:xfrm>
            <a:off x="2178423" y="2727431"/>
            <a:ext cx="7856331" cy="3215705"/>
          </a:xfrm>
          <a:prstGeom prst="rect">
            <a:avLst/>
          </a:prstGeom>
          <a:solidFill>
            <a:srgbClr val="DDEAF6"/>
          </a:solid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g2ba9029e052_0_74"/>
          <p:cNvSpPr txBox="1">
            <a:spLocks noGrp="1"/>
          </p:cNvSpPr>
          <p:nvPr>
            <p:ph type="title"/>
          </p:nvPr>
        </p:nvSpPr>
        <p:spPr>
          <a:xfrm>
            <a:off x="603504" y="1545874"/>
            <a:ext cx="11000232" cy="1133856"/>
          </a:xfrm>
          <a:prstGeom prst="rect">
            <a:avLst/>
          </a:prstGeom>
          <a:noFill/>
          <a:ln>
            <a:noFill/>
          </a:ln>
        </p:spPr>
        <p:txBody>
          <a:bodyPr spcFirstLastPara="1" wrap="square" lIns="91425" tIns="45700" rIns="91425" bIns="45700" anchor="ctr" anchorCtr="0">
            <a:noAutofit/>
          </a:bodyPr>
          <a:lstStyle/>
          <a:p>
            <a:pPr marL="0" lvl="0" indent="0" algn="l" rtl="0">
              <a:lnSpc>
                <a:spcPct val="80000"/>
              </a:lnSpc>
              <a:spcBef>
                <a:spcPts val="0"/>
              </a:spcBef>
              <a:spcAft>
                <a:spcPts val="0"/>
              </a:spcAft>
              <a:buClr>
                <a:srgbClr val="0C0C0C"/>
              </a:buClr>
              <a:buSzPts val="3600"/>
              <a:buFont typeface="Calibri"/>
              <a:buNone/>
            </a:pPr>
            <a:r>
              <a:rPr lang="en-US" dirty="0"/>
              <a:t>Our Next Steps</a:t>
            </a:r>
            <a:endParaRPr dirty="0"/>
          </a:p>
        </p:txBody>
      </p:sp>
      <p:sp>
        <p:nvSpPr>
          <p:cNvPr id="240" name="Google Shape;240;g2ba9029e052_0_74"/>
          <p:cNvSpPr txBox="1">
            <a:spLocks noGrp="1"/>
          </p:cNvSpPr>
          <p:nvPr>
            <p:ph type="body" idx="1"/>
          </p:nvPr>
        </p:nvSpPr>
        <p:spPr>
          <a:xfrm>
            <a:off x="612488" y="2803766"/>
            <a:ext cx="10978994" cy="3112940"/>
          </a:xfrm>
          <a:prstGeom prst="rect">
            <a:avLst/>
          </a:prstGeom>
          <a:noFill/>
          <a:ln>
            <a:noFill/>
          </a:ln>
        </p:spPr>
        <p:txBody>
          <a:bodyPr spcFirstLastPara="1" wrap="square" lIns="45700" tIns="45700" rIns="45700" bIns="45700" anchor="t" anchorCtr="0">
            <a:noAutofit/>
          </a:bodyPr>
          <a:lstStyle/>
          <a:p>
            <a:pPr marL="571500" lvl="1" indent="-361950" algn="l" rtl="0">
              <a:lnSpc>
                <a:spcPct val="90000"/>
              </a:lnSpc>
              <a:spcBef>
                <a:spcPts val="1200"/>
              </a:spcBef>
              <a:spcAft>
                <a:spcPts val="0"/>
              </a:spcAft>
              <a:buSzPts val="2892"/>
              <a:buChar char="•"/>
            </a:pPr>
            <a:r>
              <a:rPr lang="en-US" sz="2700" dirty="0"/>
              <a:t>Virtual Roundtable meetings for all IEP Team members held every 6 weeks: networking + problem solving</a:t>
            </a:r>
            <a:endParaRPr sz="2700" dirty="0"/>
          </a:p>
          <a:p>
            <a:pPr marL="571500" lvl="1" indent="-361950" algn="l" rtl="0">
              <a:lnSpc>
                <a:spcPct val="90000"/>
              </a:lnSpc>
              <a:spcBef>
                <a:spcPts val="1200"/>
              </a:spcBef>
              <a:spcAft>
                <a:spcPts val="0"/>
              </a:spcAft>
              <a:buSzPts val="2892"/>
              <a:buChar char="•"/>
            </a:pPr>
            <a:r>
              <a:rPr lang="en-US" sz="2700" dirty="0"/>
              <a:t>Cohort coaches meet in-person twice yearly</a:t>
            </a:r>
            <a:endParaRPr sz="2700" dirty="0"/>
          </a:p>
          <a:p>
            <a:pPr marL="571500" lvl="1" indent="-361950" algn="l" rtl="0">
              <a:lnSpc>
                <a:spcPct val="90000"/>
              </a:lnSpc>
              <a:spcBef>
                <a:spcPts val="1200"/>
              </a:spcBef>
              <a:spcAft>
                <a:spcPts val="0"/>
              </a:spcAft>
              <a:buSzPts val="2892"/>
              <a:buChar char="•"/>
            </a:pPr>
            <a:r>
              <a:rPr lang="en-US" sz="2700" dirty="0"/>
              <a:t>Working toward implementation plans and fidelity using the Quality Indicators for Assistive Technology (QIAT) matrices</a:t>
            </a:r>
            <a:endParaRPr sz="27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4"/>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l" rtl="0">
              <a:lnSpc>
                <a:spcPct val="80000"/>
              </a:lnSpc>
              <a:spcBef>
                <a:spcPts val="0"/>
              </a:spcBef>
              <a:spcAft>
                <a:spcPts val="0"/>
              </a:spcAft>
              <a:buClr>
                <a:srgbClr val="0C0C0C"/>
              </a:buClr>
              <a:buSzPts val="3600"/>
              <a:buFont typeface="Calibri"/>
              <a:buNone/>
            </a:pPr>
            <a:r>
              <a:rPr lang="en-US" dirty="0"/>
              <a:t>Welcome &amp; Introduction</a:t>
            </a:r>
            <a:endParaRPr dirty="0"/>
          </a:p>
        </p:txBody>
      </p:sp>
      <p:sp>
        <p:nvSpPr>
          <p:cNvPr id="126" name="Google Shape;126;p4"/>
          <p:cNvSpPr txBox="1">
            <a:spLocks noGrp="1"/>
          </p:cNvSpPr>
          <p:nvPr>
            <p:ph type="body" idx="1"/>
          </p:nvPr>
        </p:nvSpPr>
        <p:spPr>
          <a:prstGeom prst="rect">
            <a:avLst/>
          </a:prstGeom>
          <a:noFill/>
          <a:ln>
            <a:noFill/>
          </a:ln>
        </p:spPr>
        <p:txBody>
          <a:bodyPr spcFirstLastPara="1" wrap="square" lIns="45700" tIns="45700" rIns="45700" bIns="45700" anchor="t" anchorCtr="0">
            <a:noAutofit/>
          </a:bodyPr>
          <a:lstStyle/>
          <a:p>
            <a:pPr lvl="0" indent="-406400">
              <a:buSzPts val="2800"/>
              <a:buChar char="●"/>
            </a:pPr>
            <a:r>
              <a:rPr lang="en-US" sz="2800" dirty="0"/>
              <a:t>Karley </a:t>
            </a:r>
            <a:r>
              <a:rPr lang="en-US" sz="2800" dirty="0" err="1"/>
              <a:t>Sykora</a:t>
            </a:r>
            <a:r>
              <a:rPr lang="en-US" sz="2800" dirty="0"/>
              <a:t>, MS, CCC/SLP</a:t>
            </a:r>
          </a:p>
          <a:p>
            <a:pPr lvl="1" indent="-406400">
              <a:spcBef>
                <a:spcPts val="0"/>
              </a:spcBef>
              <a:buSzPts val="2800"/>
              <a:buChar char="○"/>
            </a:pPr>
            <a:r>
              <a:rPr lang="en-US" sz="2800" dirty="0"/>
              <a:t>Speech-Language Pathologist</a:t>
            </a:r>
          </a:p>
          <a:p>
            <a:pPr lvl="1" indent="-406400">
              <a:spcBef>
                <a:spcPts val="0"/>
              </a:spcBef>
              <a:buSzPts val="2800"/>
              <a:buChar char="○"/>
            </a:pPr>
            <a:r>
              <a:rPr lang="en-US" sz="2800" dirty="0"/>
              <a:t>Brainerd Public Schools</a:t>
            </a:r>
            <a:br>
              <a:rPr lang="en-US" sz="2800" dirty="0"/>
            </a:br>
            <a:endParaRPr lang="en-US" sz="2800" dirty="0"/>
          </a:p>
          <a:p>
            <a:pPr lvl="0" indent="-406400">
              <a:buSzPts val="2800"/>
              <a:buChar char="●"/>
            </a:pPr>
            <a:r>
              <a:rPr lang="en-US" sz="2800" dirty="0"/>
              <a:t>Kirsten Morton-Aldous, P/HD, TBI, OHD Specialist, AT Specialist</a:t>
            </a:r>
          </a:p>
          <a:p>
            <a:pPr lvl="1" indent="-406400">
              <a:spcBef>
                <a:spcPts val="0"/>
              </a:spcBef>
              <a:buSzPts val="2800"/>
              <a:buChar char="○"/>
            </a:pPr>
            <a:r>
              <a:rPr lang="en-US" sz="2800" dirty="0"/>
              <a:t>Paul Bunyan Education Cooperative (PBEC)</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Google Shape;246;g2ba9029e052_0_133"/>
          <p:cNvSpPr txBox="1">
            <a:spLocks noGrp="1"/>
          </p:cNvSpPr>
          <p:nvPr>
            <p:ph type="ctrTitle"/>
          </p:nvPr>
        </p:nvSpPr>
        <p:spPr>
          <a:xfrm>
            <a:off x="606868" y="3733655"/>
            <a:ext cx="11000100" cy="914400"/>
          </a:xfrm>
          <a:prstGeom prst="rect">
            <a:avLst/>
          </a:prstGeom>
          <a:noFill/>
          <a:ln>
            <a:noFill/>
          </a:ln>
        </p:spPr>
        <p:txBody>
          <a:bodyPr spcFirstLastPara="1" wrap="square" lIns="91425" tIns="45700" rIns="91425" bIns="45700" anchor="ctr" anchorCtr="0">
            <a:noAutofit/>
          </a:bodyPr>
          <a:lstStyle/>
          <a:p>
            <a:pPr marL="0" lvl="0" indent="0" algn="ctr" rtl="0">
              <a:lnSpc>
                <a:spcPct val="80000"/>
              </a:lnSpc>
              <a:spcBef>
                <a:spcPts val="0"/>
              </a:spcBef>
              <a:spcAft>
                <a:spcPts val="0"/>
              </a:spcAft>
              <a:buSzPts val="4000"/>
              <a:buNone/>
            </a:pPr>
            <a:r>
              <a:rPr lang="en-US" dirty="0"/>
              <a:t>Questions?</a:t>
            </a:r>
            <a:endParaRP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Google Shape;251;p14"/>
          <p:cNvSpPr txBox="1">
            <a:spLocks noGrp="1"/>
          </p:cNvSpPr>
          <p:nvPr>
            <p:ph type="ctrTitle"/>
          </p:nvPr>
        </p:nvSpPr>
        <p:spPr>
          <a:xfrm>
            <a:off x="606868" y="2608729"/>
            <a:ext cx="11000232" cy="820271"/>
          </a:xfrm>
          <a:prstGeom prst="rect">
            <a:avLst/>
          </a:prstGeom>
          <a:noFill/>
          <a:ln>
            <a:noFill/>
          </a:ln>
        </p:spPr>
        <p:txBody>
          <a:bodyPr spcFirstLastPara="1" wrap="square" lIns="91425" tIns="45700" rIns="91425" bIns="45700" anchor="ctr" anchorCtr="0">
            <a:noAutofit/>
          </a:bodyPr>
          <a:lstStyle/>
          <a:p>
            <a:pPr marL="0" lvl="0" indent="0" algn="ctr" rtl="0">
              <a:lnSpc>
                <a:spcPct val="80000"/>
              </a:lnSpc>
              <a:spcBef>
                <a:spcPts val="0"/>
              </a:spcBef>
              <a:spcAft>
                <a:spcPts val="0"/>
              </a:spcAft>
              <a:buClr>
                <a:srgbClr val="101820"/>
              </a:buClr>
              <a:buSzPts val="4000"/>
              <a:buFont typeface="Calibri"/>
              <a:buNone/>
            </a:pPr>
            <a:r>
              <a:rPr lang="en-US" dirty="0"/>
              <a:t>Thank you!</a:t>
            </a:r>
            <a:endParaRPr dirty="0"/>
          </a:p>
        </p:txBody>
      </p:sp>
      <p:sp>
        <p:nvSpPr>
          <p:cNvPr id="252" name="Google Shape;252;p14"/>
          <p:cNvSpPr txBox="1">
            <a:spLocks noGrp="1"/>
          </p:cNvSpPr>
          <p:nvPr>
            <p:ph type="subTitle" idx="1"/>
          </p:nvPr>
        </p:nvSpPr>
        <p:spPr>
          <a:xfrm>
            <a:off x="594836" y="3724835"/>
            <a:ext cx="11019187" cy="2043953"/>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2400"/>
              <a:buNone/>
            </a:pPr>
            <a:r>
              <a:rPr lang="en-US" dirty="0"/>
              <a:t>Karley </a:t>
            </a:r>
            <a:r>
              <a:rPr lang="en-US" dirty="0" err="1"/>
              <a:t>Sykora</a:t>
            </a:r>
            <a:r>
              <a:rPr lang="en-US" dirty="0"/>
              <a:t>, MS, CCC/SLP</a:t>
            </a:r>
            <a:endParaRPr dirty="0"/>
          </a:p>
          <a:p>
            <a:pPr marL="0" lvl="0" indent="0" algn="ctr" rtl="0">
              <a:lnSpc>
                <a:spcPct val="100000"/>
              </a:lnSpc>
              <a:spcBef>
                <a:spcPts val="0"/>
              </a:spcBef>
              <a:spcAft>
                <a:spcPts val="0"/>
              </a:spcAft>
              <a:buSzPts val="2400"/>
              <a:buNone/>
            </a:pPr>
            <a:r>
              <a:rPr lang="en-US" dirty="0">
                <a:hlinkClick r:id="rId3"/>
              </a:rPr>
              <a:t>karley.sykora@isd181.org</a:t>
            </a:r>
            <a:endParaRPr dirty="0"/>
          </a:p>
          <a:p>
            <a:pPr marL="0" lvl="0" indent="0" algn="ctr" rtl="0">
              <a:lnSpc>
                <a:spcPct val="100000"/>
              </a:lnSpc>
              <a:spcBef>
                <a:spcPts val="0"/>
              </a:spcBef>
              <a:spcAft>
                <a:spcPts val="0"/>
              </a:spcAft>
              <a:buSzPts val="2400"/>
              <a:buNone/>
            </a:pPr>
            <a:endParaRPr dirty="0"/>
          </a:p>
          <a:p>
            <a:pPr marL="0" lvl="0" indent="0" algn="ctr" rtl="0">
              <a:lnSpc>
                <a:spcPct val="100000"/>
              </a:lnSpc>
              <a:spcBef>
                <a:spcPts val="0"/>
              </a:spcBef>
              <a:spcAft>
                <a:spcPts val="0"/>
              </a:spcAft>
              <a:buSzPts val="2400"/>
              <a:buNone/>
            </a:pPr>
            <a:r>
              <a:rPr lang="en-US" dirty="0"/>
              <a:t>Kirsten Morton-Aldous, P/HD, TBI, OHD Specialist, AT Specialist</a:t>
            </a:r>
            <a:endParaRPr dirty="0"/>
          </a:p>
          <a:p>
            <a:pPr marL="0" lvl="0" indent="0" algn="ctr" rtl="0">
              <a:lnSpc>
                <a:spcPct val="100000"/>
              </a:lnSpc>
              <a:spcBef>
                <a:spcPts val="0"/>
              </a:spcBef>
              <a:spcAft>
                <a:spcPts val="0"/>
              </a:spcAft>
              <a:buClr>
                <a:schemeClr val="dk1"/>
              </a:buClr>
              <a:buSzPts val="2400"/>
              <a:buFont typeface="Arial"/>
              <a:buNone/>
            </a:pPr>
            <a:r>
              <a:rPr lang="en-US" dirty="0">
                <a:hlinkClick r:id="rId4"/>
              </a:rPr>
              <a:t>kirsten.morton-aldou@isd181.org</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g2ba9029e052_0_5"/>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l" rtl="0">
              <a:lnSpc>
                <a:spcPct val="80000"/>
              </a:lnSpc>
              <a:spcBef>
                <a:spcPts val="0"/>
              </a:spcBef>
              <a:spcAft>
                <a:spcPts val="0"/>
              </a:spcAft>
              <a:buClr>
                <a:srgbClr val="0C0C0C"/>
              </a:buClr>
              <a:buSzPts val="3600"/>
              <a:buFont typeface="Calibri"/>
              <a:buNone/>
            </a:pPr>
            <a:r>
              <a:rPr lang="en-US" dirty="0"/>
              <a:t>Learner Objectives</a:t>
            </a:r>
            <a:endParaRPr dirty="0"/>
          </a:p>
        </p:txBody>
      </p:sp>
      <p:sp>
        <p:nvSpPr>
          <p:cNvPr id="132" name="Google Shape;132;g2ba9029e052_0_5"/>
          <p:cNvSpPr txBox="1">
            <a:spLocks noGrp="1"/>
          </p:cNvSpPr>
          <p:nvPr>
            <p:ph type="body" idx="1"/>
          </p:nvPr>
        </p:nvSpPr>
        <p:spPr>
          <a:prstGeom prst="rect">
            <a:avLst/>
          </a:prstGeom>
          <a:noFill/>
          <a:ln>
            <a:noFill/>
          </a:ln>
        </p:spPr>
        <p:txBody>
          <a:bodyPr spcFirstLastPara="1" wrap="square" lIns="45700" tIns="45700" rIns="45700" bIns="45700" anchor="t" anchorCtr="0">
            <a:noAutofit/>
          </a:bodyPr>
          <a:lstStyle/>
          <a:p>
            <a:pPr lvl="0" indent="-406400">
              <a:buSzPts val="2800"/>
              <a:buChar char="●"/>
            </a:pPr>
            <a:r>
              <a:rPr lang="en-US" sz="2600" dirty="0"/>
              <a:t>Participants will describe why a coaching model may be an effective way to build capacity of Individualized Education Program (IEP) teams.</a:t>
            </a:r>
          </a:p>
          <a:p>
            <a:pPr lvl="0" indent="-406400">
              <a:buSzPts val="2800"/>
              <a:buChar char="●"/>
            </a:pPr>
            <a:r>
              <a:rPr lang="en-US" sz="2600" dirty="0"/>
              <a:t>Participants will identify key principles and strategies involved with a coaching model.</a:t>
            </a:r>
          </a:p>
          <a:p>
            <a:pPr lvl="0" indent="-406400">
              <a:buSzPts val="2800"/>
              <a:buChar char="●"/>
            </a:pPr>
            <a:r>
              <a:rPr lang="en-US" sz="2600" dirty="0"/>
              <a:t>Participants will demonstrate knowledge of effective collaborative practices used within our coaching model.</a:t>
            </a:r>
            <a:endParaRPr sz="2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g2ba9029e052_0_0"/>
          <p:cNvSpPr txBox="1">
            <a:spLocks noGrp="1"/>
          </p:cNvSpPr>
          <p:nvPr>
            <p:ph type="title"/>
          </p:nvPr>
        </p:nvSpPr>
        <p:spPr>
          <a:xfrm>
            <a:off x="603504" y="1868602"/>
            <a:ext cx="11000232" cy="511526"/>
          </a:xfrm>
          <a:prstGeom prst="rect">
            <a:avLst/>
          </a:prstGeom>
          <a:noFill/>
          <a:ln>
            <a:noFill/>
          </a:ln>
        </p:spPr>
        <p:txBody>
          <a:bodyPr spcFirstLastPara="1" wrap="square" lIns="91425" tIns="45700" rIns="91425" bIns="45700" anchor="ctr" anchorCtr="0">
            <a:noAutofit/>
          </a:bodyPr>
          <a:lstStyle/>
          <a:p>
            <a:pPr marL="0" lvl="0" indent="0" algn="l" rtl="0">
              <a:lnSpc>
                <a:spcPct val="80000"/>
              </a:lnSpc>
              <a:spcBef>
                <a:spcPts val="0"/>
              </a:spcBef>
              <a:spcAft>
                <a:spcPts val="0"/>
              </a:spcAft>
              <a:buClr>
                <a:srgbClr val="0C0C0C"/>
              </a:buClr>
              <a:buSzPts val="3600"/>
              <a:buFont typeface="Calibri"/>
              <a:buNone/>
            </a:pPr>
            <a:r>
              <a:rPr lang="en-US" dirty="0"/>
              <a:t>Background and Purpose</a:t>
            </a:r>
            <a:endParaRPr dirty="0"/>
          </a:p>
        </p:txBody>
      </p:sp>
      <p:sp>
        <p:nvSpPr>
          <p:cNvPr id="138" name="Google Shape;138;g2ba9029e052_0_0"/>
          <p:cNvSpPr txBox="1">
            <a:spLocks noGrp="1"/>
          </p:cNvSpPr>
          <p:nvPr>
            <p:ph type="body" idx="1"/>
          </p:nvPr>
        </p:nvSpPr>
        <p:spPr>
          <a:xfrm>
            <a:off x="712694" y="2581835"/>
            <a:ext cx="10878788" cy="3576918"/>
          </a:xfrm>
          <a:prstGeom prst="rect">
            <a:avLst/>
          </a:prstGeom>
          <a:noFill/>
          <a:ln>
            <a:noFill/>
          </a:ln>
        </p:spPr>
        <p:txBody>
          <a:bodyPr spcFirstLastPara="1" wrap="square" lIns="45700" tIns="45700" rIns="45700" bIns="45700" anchor="t" anchorCtr="0">
            <a:noAutofit/>
          </a:bodyPr>
          <a:lstStyle/>
          <a:p>
            <a:pPr marL="0" lvl="1" indent="0" algn="l" rtl="0">
              <a:spcBef>
                <a:spcPts val="0"/>
              </a:spcBef>
              <a:spcAft>
                <a:spcPts val="1000"/>
              </a:spcAft>
              <a:buSzPts val="2592"/>
              <a:buNone/>
            </a:pPr>
            <a:r>
              <a:rPr lang="en-US" dirty="0"/>
              <a:t>Paul Bunyan Education Cooperative</a:t>
            </a:r>
            <a:endParaRPr dirty="0"/>
          </a:p>
          <a:p>
            <a:pPr marL="457200" lvl="0" indent="-381000" algn="l" rtl="0">
              <a:spcBef>
                <a:spcPts val="0"/>
              </a:spcBef>
              <a:spcAft>
                <a:spcPts val="300"/>
              </a:spcAft>
              <a:buSzPts val="2400"/>
              <a:buChar char="●"/>
            </a:pPr>
            <a:r>
              <a:rPr lang="en-US" dirty="0"/>
              <a:t>6 Districts &amp; 3 Charter Schools</a:t>
            </a:r>
            <a:endParaRPr dirty="0"/>
          </a:p>
          <a:p>
            <a:pPr marL="914400" lvl="1" indent="-393192" algn="l" rtl="0">
              <a:spcBef>
                <a:spcPts val="0"/>
              </a:spcBef>
              <a:spcAft>
                <a:spcPts val="300"/>
              </a:spcAft>
              <a:buSzPts val="2592"/>
              <a:buChar char="○"/>
            </a:pPr>
            <a:r>
              <a:rPr lang="en-US" dirty="0"/>
              <a:t>Aitkin Public Schools, Brainerd Public Schools, Crosby Ironton Public Schools, Pequot Lakes Public Schools, Pillager Public Schools, Pine River Backus Public Schools, Crosslake Community School, Discovery Woods Charter School, and Pillager Area Charter School</a:t>
            </a:r>
            <a:endParaRPr dirty="0"/>
          </a:p>
          <a:p>
            <a:pPr marL="0" lvl="0" indent="0" algn="l" rtl="0">
              <a:spcBef>
                <a:spcPts val="0"/>
              </a:spcBef>
              <a:spcAft>
                <a:spcPts val="1000"/>
              </a:spcAft>
              <a:buSzPts val="2400"/>
              <a:buNone/>
            </a:pPr>
            <a:r>
              <a:rPr lang="en-US" dirty="0"/>
              <a:t>Founding Professionals</a:t>
            </a:r>
            <a:endParaRPr dirty="0"/>
          </a:p>
          <a:p>
            <a:pPr marL="457200" lvl="0" indent="-381000" algn="l" rtl="0">
              <a:spcBef>
                <a:spcPts val="0"/>
              </a:spcBef>
              <a:spcAft>
                <a:spcPts val="300"/>
              </a:spcAft>
              <a:buSzPts val="2400"/>
              <a:buChar char="●"/>
            </a:pPr>
            <a:r>
              <a:rPr lang="en-US" dirty="0"/>
              <a:t>3 Cooperative Staff Members</a:t>
            </a:r>
            <a:endParaRPr dirty="0"/>
          </a:p>
          <a:p>
            <a:pPr marL="457200" lvl="0" indent="-381000" algn="l" rtl="0">
              <a:spcBef>
                <a:spcPts val="0"/>
              </a:spcBef>
              <a:spcAft>
                <a:spcPts val="300"/>
              </a:spcAft>
              <a:buSzPts val="2400"/>
              <a:buChar char="●"/>
            </a:pPr>
            <a:r>
              <a:rPr lang="en-US" dirty="0"/>
              <a:t>11 Speech-Language Pathologists (SLP)</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g2ba9029e052_0_15"/>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l" rtl="0">
              <a:lnSpc>
                <a:spcPct val="80000"/>
              </a:lnSpc>
              <a:spcBef>
                <a:spcPts val="0"/>
              </a:spcBef>
              <a:spcAft>
                <a:spcPts val="0"/>
              </a:spcAft>
              <a:buClr>
                <a:srgbClr val="0C0C0C"/>
              </a:buClr>
              <a:buSzPts val="3600"/>
              <a:buFont typeface="Calibri"/>
              <a:buNone/>
            </a:pPr>
            <a:r>
              <a:rPr lang="en-US" dirty="0"/>
              <a:t>Augmentative and Alternative Communication (AAC) Coaching Model Goals</a:t>
            </a:r>
            <a:endParaRPr dirty="0"/>
          </a:p>
        </p:txBody>
      </p:sp>
      <p:sp>
        <p:nvSpPr>
          <p:cNvPr id="144" name="Google Shape;144;g2ba9029e052_0_15"/>
          <p:cNvSpPr txBox="1">
            <a:spLocks noGrp="1"/>
          </p:cNvSpPr>
          <p:nvPr>
            <p:ph type="body" idx="1"/>
          </p:nvPr>
        </p:nvSpPr>
        <p:spPr>
          <a:xfrm>
            <a:off x="612488" y="2803766"/>
            <a:ext cx="10978994" cy="2857446"/>
          </a:xfrm>
          <a:prstGeom prst="rect">
            <a:avLst/>
          </a:prstGeom>
          <a:noFill/>
          <a:ln>
            <a:noFill/>
          </a:ln>
        </p:spPr>
        <p:txBody>
          <a:bodyPr spcFirstLastPara="1" wrap="square" lIns="45700" tIns="45700" rIns="45700" bIns="45700" anchor="t" anchorCtr="0">
            <a:noAutofit/>
          </a:bodyPr>
          <a:lstStyle/>
          <a:p>
            <a:pPr lvl="0" indent="-381000">
              <a:spcBef>
                <a:spcPts val="0"/>
              </a:spcBef>
              <a:spcAft>
                <a:spcPts val="1200"/>
              </a:spcAft>
              <a:buChar char="●"/>
            </a:pPr>
            <a:r>
              <a:rPr lang="en-US" dirty="0"/>
              <a:t>Empower and build capacity in IEP teams to provide AAC support to learners who present complex communication needs.</a:t>
            </a:r>
          </a:p>
          <a:p>
            <a:pPr lvl="0" indent="-381000">
              <a:spcBef>
                <a:spcPts val="0"/>
              </a:spcBef>
              <a:spcAft>
                <a:spcPts val="1200"/>
              </a:spcAft>
              <a:buChar char="●"/>
            </a:pPr>
            <a:r>
              <a:rPr lang="en-US" dirty="0"/>
              <a:t>Serve as a resource for AAC strategies</a:t>
            </a:r>
          </a:p>
          <a:p>
            <a:pPr lvl="0" indent="-381000">
              <a:spcBef>
                <a:spcPts val="0"/>
              </a:spcBef>
              <a:spcAft>
                <a:spcPts val="1200"/>
              </a:spcAft>
              <a:buChar char="●"/>
            </a:pPr>
            <a:r>
              <a:rPr lang="en-US" dirty="0"/>
              <a:t>Provide support to speech/language pathologists as they lead IEP teams through the AAC Process.</a:t>
            </a: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g2ba9029e052_0_10"/>
          <p:cNvSpPr txBox="1">
            <a:spLocks noGrp="1"/>
          </p:cNvSpPr>
          <p:nvPr>
            <p:ph type="title"/>
          </p:nvPr>
        </p:nvSpPr>
        <p:spPr>
          <a:xfrm>
            <a:off x="603504" y="1680344"/>
            <a:ext cx="11000232" cy="874597"/>
          </a:xfrm>
          <a:prstGeom prst="rect">
            <a:avLst/>
          </a:prstGeom>
          <a:noFill/>
          <a:ln>
            <a:noFill/>
          </a:ln>
        </p:spPr>
        <p:txBody>
          <a:bodyPr spcFirstLastPara="1" wrap="square" lIns="91425" tIns="45700" rIns="91425" bIns="45700" anchor="ctr" anchorCtr="0">
            <a:noAutofit/>
          </a:bodyPr>
          <a:lstStyle/>
          <a:p>
            <a:pPr marL="0" lvl="0" indent="0" algn="l" rtl="0">
              <a:lnSpc>
                <a:spcPct val="80000"/>
              </a:lnSpc>
              <a:spcBef>
                <a:spcPts val="0"/>
              </a:spcBef>
              <a:spcAft>
                <a:spcPts val="0"/>
              </a:spcAft>
              <a:buClr>
                <a:srgbClr val="0C0C0C"/>
              </a:buClr>
              <a:buSzPts val="3600"/>
              <a:buFont typeface="Calibri"/>
              <a:buNone/>
            </a:pPr>
            <a:r>
              <a:rPr lang="en-US" dirty="0"/>
              <a:t>Three Foundation Years</a:t>
            </a:r>
            <a:endParaRPr dirty="0"/>
          </a:p>
        </p:txBody>
      </p:sp>
      <p:sp>
        <p:nvSpPr>
          <p:cNvPr id="150" name="Google Shape;150;g2ba9029e052_0_10"/>
          <p:cNvSpPr txBox="1">
            <a:spLocks noGrp="1"/>
          </p:cNvSpPr>
          <p:nvPr>
            <p:ph type="body" idx="1"/>
          </p:nvPr>
        </p:nvSpPr>
        <p:spPr>
          <a:xfrm>
            <a:off x="612488" y="2554942"/>
            <a:ext cx="10978994" cy="3482788"/>
          </a:xfrm>
          <a:prstGeom prst="rect">
            <a:avLst/>
          </a:prstGeom>
          <a:noFill/>
          <a:ln>
            <a:noFill/>
          </a:ln>
        </p:spPr>
        <p:txBody>
          <a:bodyPr spcFirstLastPara="1" wrap="square" lIns="45700" tIns="45700" rIns="45700" bIns="45700" anchor="t" anchorCtr="0">
            <a:noAutofit/>
          </a:bodyPr>
          <a:lstStyle/>
          <a:p>
            <a:pPr marL="228600" lvl="1" indent="0" algn="l" rtl="0">
              <a:spcBef>
                <a:spcPts val="600"/>
              </a:spcBef>
              <a:spcAft>
                <a:spcPts val="800"/>
              </a:spcAft>
              <a:buSzPts val="2592"/>
              <a:buNone/>
            </a:pPr>
            <a:r>
              <a:rPr lang="en-US" b="1" dirty="0"/>
              <a:t>Year One (2018-2019)</a:t>
            </a:r>
            <a:br>
              <a:rPr lang="en-US" b="1" dirty="0"/>
            </a:br>
            <a:r>
              <a:rPr lang="en-US" dirty="0"/>
              <a:t>Monthly meetings/trainings, vendor visits, creating a shared knowledge</a:t>
            </a:r>
            <a:endParaRPr b="1" dirty="0"/>
          </a:p>
          <a:p>
            <a:pPr marL="228600" lvl="1" indent="0" algn="l" rtl="0">
              <a:spcBef>
                <a:spcPts val="600"/>
              </a:spcBef>
              <a:spcAft>
                <a:spcPts val="800"/>
              </a:spcAft>
              <a:buSzPts val="2592"/>
              <a:buNone/>
            </a:pPr>
            <a:r>
              <a:rPr lang="en-US" b="1" dirty="0"/>
              <a:t>Year Two – Taking a Step Back (2019-2020)</a:t>
            </a:r>
            <a:br>
              <a:rPr lang="en-US" b="1" dirty="0"/>
            </a:br>
            <a:r>
              <a:rPr lang="en-US" dirty="0"/>
              <a:t>Continued monthly meetings/trainings, developed AAC Process Framework, developed a shared Google drive that matched AAC Process Levels</a:t>
            </a:r>
            <a:endParaRPr b="1" dirty="0"/>
          </a:p>
          <a:p>
            <a:pPr marL="228600" lvl="1" indent="0" algn="l" rtl="0">
              <a:spcBef>
                <a:spcPts val="600"/>
              </a:spcBef>
              <a:spcAft>
                <a:spcPts val="800"/>
              </a:spcAft>
              <a:buSzPts val="2592"/>
              <a:buNone/>
            </a:pPr>
            <a:r>
              <a:rPr lang="en-US" b="1" dirty="0"/>
              <a:t>Year Three - Bringing in Our Colleagues (2020-2021)</a:t>
            </a:r>
            <a:br>
              <a:rPr lang="en-US" b="1" dirty="0"/>
            </a:br>
            <a:r>
              <a:rPr lang="en-US" dirty="0"/>
              <a:t>Introduced our process, presented at cooperative meetings, moved to monthly virtual roundtable meetings</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3" name="Title 2">
            <a:extLst>
              <a:ext uri="{FF2B5EF4-FFF2-40B4-BE49-F238E27FC236}">
                <a16:creationId xmlns:a16="http://schemas.microsoft.com/office/drawing/2014/main" id="{611385A4-873B-672F-7170-FBCAD70B75DF}"/>
              </a:ext>
            </a:extLst>
          </p:cNvPr>
          <p:cNvSpPr>
            <a:spLocks noGrp="1"/>
          </p:cNvSpPr>
          <p:nvPr>
            <p:ph type="title"/>
          </p:nvPr>
        </p:nvSpPr>
        <p:spPr>
          <a:xfrm>
            <a:off x="603504" y="2191330"/>
            <a:ext cx="5124943" cy="1133856"/>
          </a:xfrm>
        </p:spPr>
        <p:txBody>
          <a:bodyPr/>
          <a:lstStyle/>
          <a:p>
            <a:pPr algn="ctr"/>
            <a:r>
              <a:rPr lang="en-US" dirty="0"/>
              <a:t>Our AAC Process</a:t>
            </a:r>
          </a:p>
        </p:txBody>
      </p:sp>
      <p:sp>
        <p:nvSpPr>
          <p:cNvPr id="2" name="Text Placeholder 1">
            <a:extLst>
              <a:ext uri="{FF2B5EF4-FFF2-40B4-BE49-F238E27FC236}">
                <a16:creationId xmlns:a16="http://schemas.microsoft.com/office/drawing/2014/main" id="{7F102050-D54E-C4C6-B452-FD95F132DCB0}"/>
              </a:ext>
            </a:extLst>
          </p:cNvPr>
          <p:cNvSpPr>
            <a:spLocks noGrp="1"/>
          </p:cNvSpPr>
          <p:nvPr>
            <p:ph type="body" idx="1"/>
          </p:nvPr>
        </p:nvSpPr>
        <p:spPr>
          <a:xfrm>
            <a:off x="921770" y="3532815"/>
            <a:ext cx="4412640" cy="1237124"/>
          </a:xfrm>
        </p:spPr>
        <p:txBody>
          <a:bodyPr/>
          <a:lstStyle/>
          <a:p>
            <a:pPr algn="ctr"/>
            <a:r>
              <a:rPr lang="en-US" dirty="0"/>
              <a:t>Teams flow from level to level, not necessarily in order listed</a:t>
            </a:r>
          </a:p>
        </p:txBody>
      </p:sp>
      <p:pic>
        <p:nvPicPr>
          <p:cNvPr id="156" name="Google Shape;156;g2ba9029e052_0_31" descr="AAC Cohort process chart"/>
          <p:cNvPicPr preferRelativeResize="0"/>
          <p:nvPr/>
        </p:nvPicPr>
        <p:blipFill rotWithShape="1">
          <a:blip r:embed="rId3">
            <a:alphaModFix/>
          </a:blip>
          <a:srcRect/>
          <a:stretch/>
        </p:blipFill>
        <p:spPr>
          <a:xfrm>
            <a:off x="7166873" y="1439898"/>
            <a:ext cx="3362174" cy="4410519"/>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pic>
        <p:nvPicPr>
          <p:cNvPr id="161" name="Google Shape;161;g2ba9029e052_0_43" descr="Forms response chart AAC Challenges in January 2020" title="Chart"/>
          <p:cNvPicPr preferRelativeResize="0"/>
          <p:nvPr/>
        </p:nvPicPr>
        <p:blipFill rotWithShape="1">
          <a:blip r:embed="rId3">
            <a:alphaModFix/>
          </a:blip>
          <a:srcRect r="4652" b="2837"/>
          <a:stretch/>
        </p:blipFill>
        <p:spPr>
          <a:xfrm>
            <a:off x="6096000" y="2419409"/>
            <a:ext cx="5673584" cy="3571512"/>
          </a:xfrm>
          <a:prstGeom prst="rect">
            <a:avLst/>
          </a:prstGeom>
          <a:noFill/>
          <a:ln>
            <a:noFill/>
          </a:ln>
        </p:spPr>
      </p:pic>
      <p:sp>
        <p:nvSpPr>
          <p:cNvPr id="162" name="Google Shape;162;g2ba9029e052_0_43"/>
          <p:cNvSpPr txBox="1">
            <a:spLocks noGrp="1"/>
          </p:cNvSpPr>
          <p:nvPr>
            <p:ph type="title"/>
          </p:nvPr>
        </p:nvSpPr>
        <p:spPr>
          <a:xfrm>
            <a:off x="603504" y="1841708"/>
            <a:ext cx="6483096" cy="538420"/>
          </a:xfrm>
          <a:prstGeom prst="rect">
            <a:avLst/>
          </a:prstGeom>
          <a:noFill/>
          <a:ln>
            <a:noFill/>
          </a:ln>
        </p:spPr>
        <p:txBody>
          <a:bodyPr spcFirstLastPara="1" wrap="square" lIns="91425" tIns="45700" rIns="91425" bIns="45700" anchor="ctr" anchorCtr="0">
            <a:noAutofit/>
          </a:bodyPr>
          <a:lstStyle/>
          <a:p>
            <a:pPr marL="0" lvl="0" indent="0" algn="l" rtl="0">
              <a:lnSpc>
                <a:spcPct val="80000"/>
              </a:lnSpc>
              <a:spcBef>
                <a:spcPts val="0"/>
              </a:spcBef>
              <a:spcAft>
                <a:spcPts val="0"/>
              </a:spcAft>
              <a:buClr>
                <a:srgbClr val="0C0C0C"/>
              </a:buClr>
              <a:buSzPts val="3600"/>
              <a:buFont typeface="Calibri"/>
              <a:buNone/>
            </a:pPr>
            <a:r>
              <a:rPr lang="en-US" dirty="0"/>
              <a:t>Letting Feedback Be Our Guide…</a:t>
            </a:r>
            <a:endParaRPr b="0" i="1" dirty="0"/>
          </a:p>
        </p:txBody>
      </p:sp>
      <p:sp>
        <p:nvSpPr>
          <p:cNvPr id="163" name="Google Shape;163;g2ba9029e052_0_43"/>
          <p:cNvSpPr txBox="1">
            <a:spLocks noGrp="1"/>
          </p:cNvSpPr>
          <p:nvPr>
            <p:ph type="body" idx="1"/>
          </p:nvPr>
        </p:nvSpPr>
        <p:spPr>
          <a:xfrm>
            <a:off x="612488" y="3671046"/>
            <a:ext cx="4322583" cy="2151529"/>
          </a:xfrm>
          <a:prstGeom prst="rect">
            <a:avLst/>
          </a:prstGeom>
          <a:noFill/>
          <a:ln>
            <a:noFill/>
          </a:ln>
        </p:spPr>
        <p:txBody>
          <a:bodyPr spcFirstLastPara="1" wrap="square" lIns="45700" tIns="45700" rIns="45700" bIns="45700" anchor="t" anchorCtr="0">
            <a:noAutofit/>
          </a:bodyPr>
          <a:lstStyle/>
          <a:p>
            <a:pPr marL="0" lvl="0" indent="0" algn="l" rtl="0">
              <a:lnSpc>
                <a:spcPct val="90000"/>
              </a:lnSpc>
              <a:spcBef>
                <a:spcPts val="0"/>
              </a:spcBef>
              <a:spcAft>
                <a:spcPts val="0"/>
              </a:spcAft>
              <a:buSzPts val="2400"/>
              <a:buNone/>
            </a:pPr>
            <a:r>
              <a:rPr lang="en-US" dirty="0"/>
              <a:t>Surveys sent out quarterly to speech-language pathologists within the Paul Bunyan Education Cooperative helped us know where to focus.</a:t>
            </a: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g2ba9029e052_0_94"/>
          <p:cNvSpPr txBox="1">
            <a:spLocks noGrp="1"/>
          </p:cNvSpPr>
          <p:nvPr>
            <p:ph type="title"/>
          </p:nvPr>
        </p:nvSpPr>
        <p:spPr>
          <a:xfrm>
            <a:off x="602901" y="1653450"/>
            <a:ext cx="10999091" cy="914938"/>
          </a:xfrm>
          <a:prstGeom prst="rect">
            <a:avLst/>
          </a:prstGeom>
          <a:noFill/>
          <a:ln>
            <a:noFill/>
          </a:ln>
        </p:spPr>
        <p:txBody>
          <a:bodyPr spcFirstLastPara="1" wrap="square" lIns="91425" tIns="45700" rIns="91425" bIns="45700" anchor="ctr" anchorCtr="0">
            <a:noAutofit/>
          </a:bodyPr>
          <a:lstStyle/>
          <a:p>
            <a:pPr marL="0" lvl="0" indent="0" algn="l" rtl="0">
              <a:lnSpc>
                <a:spcPct val="80000"/>
              </a:lnSpc>
              <a:spcBef>
                <a:spcPts val="0"/>
              </a:spcBef>
              <a:spcAft>
                <a:spcPts val="0"/>
              </a:spcAft>
              <a:buSzPts val="3600"/>
              <a:buNone/>
            </a:pPr>
            <a:r>
              <a:rPr lang="en-US" dirty="0"/>
              <a:t>Examples of How We Addressed Each Challenge</a:t>
            </a:r>
            <a:endParaRPr dirty="0"/>
          </a:p>
        </p:txBody>
      </p:sp>
      <p:sp>
        <p:nvSpPr>
          <p:cNvPr id="170" name="Google Shape;170;g2ba9029e052_0_94"/>
          <p:cNvSpPr txBox="1">
            <a:spLocks noGrp="1"/>
          </p:cNvSpPr>
          <p:nvPr>
            <p:ph type="body" idx="1"/>
          </p:nvPr>
        </p:nvSpPr>
        <p:spPr>
          <a:xfrm>
            <a:off x="622998" y="2709635"/>
            <a:ext cx="5264079" cy="3260860"/>
          </a:xfrm>
          <a:prstGeom prst="rect">
            <a:avLst/>
          </a:prstGeom>
          <a:noFill/>
          <a:ln w="9525" cap="flat" cmpd="sng">
            <a:solidFill>
              <a:srgbClr val="000000"/>
            </a:solidFill>
            <a:prstDash val="solid"/>
            <a:round/>
            <a:headEnd type="none" w="sm" len="sm"/>
            <a:tailEnd type="none" w="sm" len="sm"/>
          </a:ln>
        </p:spPr>
        <p:txBody>
          <a:bodyPr spcFirstLastPara="1" wrap="square" lIns="45700" tIns="45700" rIns="45700" bIns="45700" anchor="t" anchorCtr="0">
            <a:noAutofit/>
          </a:bodyPr>
          <a:lstStyle/>
          <a:p>
            <a:pPr marL="0" lvl="0" indent="0" algn="ctr" rtl="0">
              <a:lnSpc>
                <a:spcPct val="90000"/>
              </a:lnSpc>
              <a:spcBef>
                <a:spcPts val="1200"/>
              </a:spcBef>
              <a:spcAft>
                <a:spcPts val="1200"/>
              </a:spcAft>
              <a:buSzPts val="2400"/>
              <a:buNone/>
            </a:pPr>
            <a:r>
              <a:rPr lang="en-US" sz="2900" i="1" dirty="0"/>
              <a:t>“I don’t have access to the materials that I need” </a:t>
            </a:r>
            <a:endParaRPr sz="2700" i="1" dirty="0"/>
          </a:p>
          <a:p>
            <a:pPr marL="457200" lvl="0" indent="-400050" rtl="0">
              <a:lnSpc>
                <a:spcPct val="90000"/>
              </a:lnSpc>
              <a:spcBef>
                <a:spcPts val="1200"/>
              </a:spcBef>
              <a:spcAft>
                <a:spcPts val="0"/>
              </a:spcAft>
              <a:buSzPts val="2700"/>
              <a:buChar char="●"/>
            </a:pPr>
            <a:r>
              <a:rPr lang="en-US" sz="2700" dirty="0"/>
              <a:t>AAC Lending Library</a:t>
            </a:r>
            <a:endParaRPr sz="2700" dirty="0"/>
          </a:p>
          <a:p>
            <a:pPr marL="457200" lvl="0" indent="-400050" rtl="0">
              <a:lnSpc>
                <a:spcPct val="90000"/>
              </a:lnSpc>
              <a:spcBef>
                <a:spcPts val="0"/>
              </a:spcBef>
              <a:spcAft>
                <a:spcPts val="0"/>
              </a:spcAft>
              <a:buSzPts val="2700"/>
              <a:buChar char="●"/>
            </a:pPr>
            <a:r>
              <a:rPr lang="en-US" sz="2700" dirty="0"/>
              <a:t>Assistive Technology Lending Library barcode system</a:t>
            </a:r>
            <a:endParaRPr sz="2700" dirty="0"/>
          </a:p>
          <a:p>
            <a:pPr marL="457200" lvl="0" indent="-400050" rtl="0">
              <a:lnSpc>
                <a:spcPct val="90000"/>
              </a:lnSpc>
              <a:spcBef>
                <a:spcPts val="0"/>
              </a:spcBef>
              <a:spcAft>
                <a:spcPts val="0"/>
              </a:spcAft>
              <a:buSzPts val="2700"/>
              <a:buChar char="●"/>
            </a:pPr>
            <a:r>
              <a:rPr lang="en-US" sz="2700" dirty="0"/>
              <a:t>Shared Google Drive of resources </a:t>
            </a:r>
            <a:endParaRPr sz="2700" dirty="0"/>
          </a:p>
        </p:txBody>
      </p:sp>
      <p:sp>
        <p:nvSpPr>
          <p:cNvPr id="171" name="Google Shape;171;g2ba9029e052_0_94"/>
          <p:cNvSpPr txBox="1">
            <a:spLocks noGrp="1"/>
          </p:cNvSpPr>
          <p:nvPr>
            <p:ph type="body" idx="2"/>
          </p:nvPr>
        </p:nvSpPr>
        <p:spPr>
          <a:xfrm>
            <a:off x="6304924" y="2700403"/>
            <a:ext cx="5297067" cy="3270092"/>
          </a:xfrm>
          <a:prstGeom prst="rect">
            <a:avLst/>
          </a:prstGeom>
          <a:noFill/>
          <a:ln w="9525" cap="flat" cmpd="sng">
            <a:solidFill>
              <a:srgbClr val="000000"/>
            </a:solidFill>
            <a:prstDash val="solid"/>
            <a:round/>
            <a:headEnd type="none" w="sm" len="sm"/>
            <a:tailEnd type="none" w="sm" len="sm"/>
          </a:ln>
        </p:spPr>
        <p:txBody>
          <a:bodyPr spcFirstLastPara="1" wrap="square" lIns="45700" tIns="45700" rIns="45700" bIns="45700" anchor="t" anchorCtr="0">
            <a:noAutofit/>
          </a:bodyPr>
          <a:lstStyle/>
          <a:p>
            <a:pPr marL="0" lvl="0" indent="0" algn="ctr" rtl="0">
              <a:lnSpc>
                <a:spcPct val="90000"/>
              </a:lnSpc>
              <a:spcBef>
                <a:spcPts val="1200"/>
              </a:spcBef>
              <a:spcAft>
                <a:spcPts val="1200"/>
              </a:spcAft>
              <a:buSzPts val="2400"/>
              <a:buNone/>
            </a:pPr>
            <a:r>
              <a:rPr lang="en-US" sz="2900" i="1" dirty="0"/>
              <a:t>“I’m not sure how to complete   the process”</a:t>
            </a:r>
            <a:endParaRPr sz="2700" i="1" dirty="0"/>
          </a:p>
          <a:p>
            <a:pPr marL="457200" lvl="0" indent="-400050" rtl="0">
              <a:lnSpc>
                <a:spcPct val="90000"/>
              </a:lnSpc>
              <a:spcBef>
                <a:spcPts val="1200"/>
              </a:spcBef>
              <a:spcAft>
                <a:spcPts val="0"/>
              </a:spcAft>
              <a:buSzPts val="2700"/>
              <a:buChar char="●"/>
            </a:pPr>
            <a:r>
              <a:rPr lang="en-US" sz="2700" dirty="0"/>
              <a:t>Grant supported workshop by Rachel </a:t>
            </a:r>
            <a:r>
              <a:rPr lang="en-US" sz="2700" dirty="0" err="1"/>
              <a:t>Madel</a:t>
            </a:r>
            <a:r>
              <a:rPr lang="en-US" sz="2700" dirty="0"/>
              <a:t> + Chris Bugaj</a:t>
            </a:r>
            <a:endParaRPr sz="2700" dirty="0"/>
          </a:p>
          <a:p>
            <a:pPr marL="457200" lvl="0" indent="-400050" rtl="0">
              <a:lnSpc>
                <a:spcPct val="90000"/>
              </a:lnSpc>
              <a:spcBef>
                <a:spcPts val="0"/>
              </a:spcBef>
              <a:spcAft>
                <a:spcPts val="0"/>
              </a:spcAft>
              <a:buSzPts val="2700"/>
              <a:buChar char="●"/>
            </a:pPr>
            <a:r>
              <a:rPr lang="en-US" sz="2700" dirty="0"/>
              <a:t>AAC Tidbits</a:t>
            </a:r>
            <a:endParaRPr sz="2700" dirty="0"/>
          </a:p>
          <a:p>
            <a:pPr marL="457200" lvl="0" indent="-400050" rtl="0">
              <a:lnSpc>
                <a:spcPct val="90000"/>
              </a:lnSpc>
              <a:spcBef>
                <a:spcPts val="0"/>
              </a:spcBef>
              <a:spcAft>
                <a:spcPts val="0"/>
              </a:spcAft>
              <a:buSzPts val="2700"/>
              <a:buChar char="●"/>
            </a:pPr>
            <a:r>
              <a:rPr lang="en-US" sz="2700" dirty="0"/>
              <a:t>SETT Framework resources</a:t>
            </a:r>
            <a:endParaRPr sz="2700" dirty="0"/>
          </a:p>
          <a:p>
            <a:pPr marL="457200" lvl="0" indent="-400050" rtl="0">
              <a:lnSpc>
                <a:spcPct val="90000"/>
              </a:lnSpc>
              <a:spcBef>
                <a:spcPts val="0"/>
              </a:spcBef>
              <a:spcAft>
                <a:spcPts val="0"/>
              </a:spcAft>
              <a:buSzPts val="2700"/>
              <a:buChar char="●"/>
            </a:pPr>
            <a:r>
              <a:rPr lang="en-US" sz="2700" dirty="0"/>
              <a:t>Access to AAC Cohort Coaches</a:t>
            </a:r>
            <a:endParaRPr sz="2700" dirty="0"/>
          </a:p>
        </p:txBody>
      </p:sp>
    </p:spTree>
  </p:cSld>
  <p:clrMapOvr>
    <a:masterClrMapping/>
  </p:clrMapOvr>
</p:sld>
</file>

<file path=ppt/theme/theme1.xml><?xml version="1.0" encoding="utf-8"?>
<a:theme xmlns:a="http://schemas.openxmlformats.org/drawingml/2006/main" name="Integral">
  <a:themeElements>
    <a:clrScheme name="Custom 1">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000CC"/>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PAW xmlns="http://www.net-centric.com/PAWPP">
  <Shape xmlns="" ID="NqcvB3j+kCxtFppb0ArpeZ4q8Fs=" pdftag="H1" artifact="_x0030_" isBookmarkSet="yes" bookmark="yes" Order="_x0031_"/>
  <Shape xmlns="" ID="PsGmD3KVQYb8A1/GCSS1C5M+CCQ=" isBookmarkSet="no" bookmark="yes" pdftag="P" artifact="_x0030_" Order="_x0032_"/>
  <Shape xmlns="" ID="XCKN+23+8Q126rJYCZxu0T4iL/w=" isBookmarkSet="yes" bookmark="yes" pdftag="H2" artifact="_x0030_" Order="_x0031_"/>
  <Shape xmlns="" ID="UsqeBRR91FFnKy4fmlB7BmLy2o8=" pdftag="P" isBookmarkSet="no" bookmark="no" Order="_x0032_"/>
  <Shape xmlns="" ID="mwl15vwt5mMBcr9/QxXgw9u5E3E=" isBookmarkSet="yes" bookmark="yes" pdftag="H2" artifact="_x0030_" Order="_x0031_"/>
  <Shape xmlns="" ID="XC1PTX7bZZUJE2cHeG6YsjZYsP8=" pdftag="P" isBookmarkSet="no" bookmark="no" Order="_x0032_"/>
  <Shape xmlns="" ID="0TOTsqRnqvpj39OypmjaQhgR1AI=" isBookmarkSet="yes" bookmark="yes" pdftag="H2" artifact="_x0030_" Order="_x0031_"/>
  <Shape xmlns="" ID="PJnUX8Ni0GQA0ZemkUuZYkydL2o=" pdftag="P" isBookmarkSet="no" bookmark="no" Order="_x0032_"/>
  <Shape xmlns="" ID="HnlgQBoiZb945wkeC4XwfBpvhNY=" isBookmarkSet="yes" bookmark="yes" pdftag="H2" artifact="_x0030_" Order="_x0031_"/>
  <Shape xmlns="" ID="AaT6sqTmmJHY7SIJjWqPzXB/2cE=" pdftag="P" isBookmarkSet="no" bookmark="no" Order="_x0032_"/>
  <Shape xmlns="" ID="osqc65sHS7lF3xlna0d/468M32E=" isBookmarkSet="yes" bookmark="yes" pdftag="H2" artifact="_x0030_" Order="_x0031_"/>
  <Shape xmlns="" ID="SqeVdiakdcDMNNnGFBOsrl/cKms=" pdftag="P" isBookmarkSet="no" bookmark="no" Order="_x0032_"/>
  <Shape xmlns="" ID="r1y83j/gj8z6ls5yY5qlyTwNdJE=" pdftag="H2" isBookmarkSet="no" bookmark="yes" Order="_x0031_"/>
  <Shape xmlns="" ID="hxxkTVJcdevaxhjp/ERzDko5G7k=" pdftag="P" isBookmarkSet="no" bookmark="no" Order="_x0032_"/>
  <Shape xmlns="" ID="8l51F0L5ys9OtDDVwwzI4szrCqA=" formula="no" inline="no" pdftag="Figure" isBookmarkSet="no" bookmark="no" Lang="" artifact="_x0030_" validate="yes" Order="_x0032_"/>
  <HyperLink xmlns="" ID="qevUiw88C7JWxJrA6JGIbi6Je+c=1202557129354.4763_325.6925" plainAltText="karley.sykora_x0040_isd181.org" language="" Lang=""/>
  <HyperLink xmlns="" ID="qevUiw88C7JWxJrA6JGIbi6Je+c=-1832701093314.6663_412.0925" plainAltText="kirsten.morton-aldou_x0040_isd181.org" language="" Lang=""/>
  <Shape xmlns="" ID="npueA6nDlUYyqcLAv2FP4+T3920=" formula="no" artifact="_x0030_" inline="no" pdftag="Figure" isBookmarkSet="no" bookmark="no" validate="yes" Order="_x0033_"/>
  <Shape xmlns="" ID="orFomfyvoaHYcnt3gXvVpxmuPFM=" pdftag="H2" artifact="_x0030_" isBookmarkSet="yes" bookmark="yes" Order="_x0031_"/>
  <Shape xmlns="" ID="3qUfrRT0v5K0W4lo6dic64i7T8A=" pdftag="P" isBookmarkSet="no" bookmark="no" Order="_x0033_"/>
  <Shape xmlns="" ID="Qm+W7bfU7T2bBIR48V95r0M70VE=" isBookmarkSet="yes" bookmark="yes" pdftag="H2" artifact="_x0030_" Order="_x0031_"/>
  <Shape xmlns="" ID="D7NWnxddlgdAzvweVR/S5lIYwTk=" pdftag="P" isBookmarkSet="no" bookmark="no" Order="_x0032_"/>
  <Shape xmlns="" ID="aXsxD/uhRcOyxq0Y/CY7gbwY1+0=" pdftag="P" isBookmarkSet="no" bookmark="no" Order="_x0033_"/>
  <Shape xmlns="" ID="nAIwn8KR+I35eDs/gbm2SRQpB30=" isBookmarkSet="yes" bookmark="yes" pdftag="H2" artifact="_x0030_" Order="_x0031_"/>
  <Shape xmlns="" ID="wer+5k0Ydms1lrHQ1KJ3je2Kj70=" pdftag="P" isBookmarkSet="no" bookmark="no" Order="_x0032_"/>
  <Shape xmlns="" ID="ntK15F1t/CY228xHVgbpbgiakBo=" isBookmarkSet="yes" bookmark="yes" pdftag="H2" artifact="_x0030_" Order="_x0031_"/>
  <Shape xmlns="" ID="brLgktOBhC08TD5N5SCRJj6TjIs=" pdftag="P" isBookmarkSet="no" bookmark="no" Order="_x0032_"/>
  <Shape xmlns="" ID="VARTEqab6BIbVpMPK12fB1Juud0=" pdftag="P" isBookmarkSet="no" bookmark="no" Order="_x0033_"/>
  <Shape xmlns="" ID="ZHxyjDAUBFWfsaN/rpCRpz1zwt0=" isBookmarkSet="yes" bookmark="yes" pdftag="H2" artifact="_x0030_" Order="_x0031_"/>
  <Shape xmlns="" ID="70wY/7Xoel7RNpBrwvbTuMn500s=" pdftag="P" isBookmarkSet="no" bookmark="no" Order="_x0032_"/>
  <Shape xmlns="" ID="W87Rq88eJS6VZzOs3H2CiPiGeWI=" isBookmarkSet="yes" bookmark="yes" pdftag="H2" artifact="_x0030_" Order="_x0031_"/>
  <Shape xmlns="" ID="9Mn+4ap8MfJKspRBRVWwkNodnJw=" pdftag="P" isBookmarkSet="no" bookmark="no" Order="_x0032_"/>
  <Shape xmlns="" ID="nSVdpBm/xzuAumL/ih0VJ8MQZqU=" isBookmarkSet="yes" bookmark="yes" pdftag="H2" artifact="_x0030_" Order="_x0031_"/>
  <Shape xmlns="" ID="BPriMTLf1AnzudOPcyQlYeFIizM=" pdftag="P" isBookmarkSet="no" bookmark="no" Order="_x0032_"/>
  <Shape xmlns="" ID="GwOfCCHE2hqGHG6IDndNWlLlNJ4=" isBookmarkSet="yes" bookmark="yes" pdftag="H2" artifact="_x0030_" Order="_x0031_"/>
  <Shape xmlns="" ID="o4OJIt96gGyVhmrKBLHScmxKjgg=" pdftag="P" isBookmarkSet="no" bookmark="no" Order="_x0032_"/>
  <Shape xmlns="" ID="wlhOAdE1OcJk/5KqKaSyAVYRNeU=" isBookmarkSet="yes" bookmark="yes" pdftag="H2" artifact="_x0030_" Order="_x0031_"/>
  <Shape xmlns="" ID="4mpSPKEDrEx3cndui0rfoMu0Asc=" pdftag="P" isBookmarkSet="no" bookmark="no" Order="_x0032_"/>
  <Shape xmlns="" ID="Vt64qcyPrUfqa82nyEc/ghjAeDI=" isBookmarkSet="yes" bookmark="yes" pdftag="H2" artifact="_x0030_" Order="_x0031_"/>
  <Shape xmlns="" ID="Oc4wIE6IQa31/s02Io6lYljCwB8=" formula="no" artifact="_x0030_" inline="no" pdftag="Figure" isBookmarkSet="no" bookmark="no" Lang="" validate="yes" Order="_x0032_"/>
  <Shape xmlns="" ID="cVh0IU+kS7e/t/5/Ei6af2N50Is=" isBookmarkSet="yes" bookmark="yes" pdftag="H2" artifact="_x0030_" Order="_x0031_"/>
  <Shape xmlns="" ID="I8fRK6qOAce+wP2wyGOkvZNtVU0=" formula="no" inline="no" pdftag="Figure" isBookmarkSet="no" bookmark="no" Lang="" artifact="_x0030_" validate="yes" Order="_x0032_"/>
  <Shape xmlns="" ID="kc2zzntQgGoWRIqQM7ceXi7uPZo=" isBookmarkSet="yes" bookmark="yes" pdftag="H2" artifact="_x0030_" Order="_x0031_"/>
  <Shape xmlns="" ID="/F7dtFPx0fSjToSscB2/518OuC8=" pdftag="P" isBookmarkSet="no" bookmark="no" Order="_x0032_"/>
  <Shape xmlns="" ID="SdpC8NJCtQD8RUuZDMhwGkLEH80=" pdftag="P" isBookmarkSet="no" bookmark="no" Order="_x0031_"/>
  <Shape xmlns="" ID="2+PVEl8hlH0h6xbO265OfdfyZyA=" isBookmarkSet="yes" bookmark="yes" pdftag="H2" artifact="_x0030_" Order="_x0031_"/>
  <Shape xmlns="" ID="qevUiw88C7JWxJrA6JGIbi6Je+c=" pdftag="P" isBookmarkSet="no" bookmark="no" Order="_x0032_"/>
  <SubText xmlns="" ID="8l51F0L5ys9OtDDVwwzI4szrCqA=" ActualText=""/>
  <SubText xmlns="" ID="npueA6nDlUYyqcLAv2FP4+T3920=" ActualText=""/>
  <SubText xmlns="" ID="Oc4wIE6IQa31/s02Io6lYljCwB8=" ActualText=""/>
  <SubText xmlns="" ID="I8fRK6qOAce+wP2wyGOkvZNtVU0=" ActualText=""/>
  <Shape xmlns="" ID="a447U9h2LGwiwBL5U7kNO3/K4gE=" bookmark="no" pdftag="P" isBookmarkSet="no" Order="_x0033_"/>
  <Shape xmlns="" ID="B+8z+HTwPrTly+mgZFdSOrHm8x8=" artifact="_x0030_" Lang="" formula="no" bookmark="no" validate="yes" pdftag="Figure" isBookmarkSet="no" Order="_x0032_"/>
  <SubText xmlns="" ID="B+8z+HTwPrTly+mgZFdSOrHm8x8=" ActualText=""/>
  <Shape xmlns="" ID="fqyxokpymm6+d6dm3BjFykwLG50=" pdftag="P" isBookmarkSet="no" Order="_x0031_" bookmark="no"/>
  <Shape xmlns="" ID="3paD7zn+y94PwpRxloYzfwODdA4=" pdftag="P" isBookmarkSet="no" Order="_x0031_" bookmark="no"/>
  <Shape xmlns="" ID="kuz9hgjSbnd13MqiqnTKD4q6/7c=" pdftag="P" isBookmarkSet="no" Order="_x0031_" bookmark="no"/>
  <Shape xmlns="" ID="xvOE+IiQa7aLCWQNoysDC2sQmRI=" pdftag="P" isBookmarkSet="no" Order="_x0031_" bookmark="no"/>
  <Shape xmlns="" ID="SoHs8Xvy5btrxY64L12oYIXKxyk=" pdftag="P" isBookmarkSet="no" Order="_x0031_" bookmark="no"/>
</PAW>
</file>

<file path=customXml/itemProps1.xml><?xml version="1.0" encoding="utf-8"?>
<ds:datastoreItem xmlns:ds="http://schemas.openxmlformats.org/officeDocument/2006/customXml" ds:itemID="{06D29610-9EF7-4545-903D-913D0623D176}">
  <ds:schemaRefs>
    <ds:schemaRef ds:uri="http://www.net-centric.com/PAWPP"/>
  </ds:schemaRefs>
</ds:datastoreItem>
</file>

<file path=docProps/app.xml><?xml version="1.0" encoding="utf-8"?>
<Properties xmlns="http://schemas.openxmlformats.org/officeDocument/2006/extended-properties" xmlns:vt="http://schemas.openxmlformats.org/officeDocument/2006/docPropsVTypes">
  <TotalTime>94</TotalTime>
  <Words>866</Words>
  <Application>Microsoft Office PowerPoint</Application>
  <PresentationFormat>Widescreen</PresentationFormat>
  <Paragraphs>102</Paragraphs>
  <Slides>21</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Courier New</vt:lpstr>
      <vt:lpstr>Noto Sans Symbols</vt:lpstr>
      <vt:lpstr>Twentieth Century</vt:lpstr>
      <vt:lpstr>Integral</vt:lpstr>
      <vt:lpstr>Empowering Excellence Through  a Collaborative AAC Coaching Cohort</vt:lpstr>
      <vt:lpstr>Welcome &amp; Introduction</vt:lpstr>
      <vt:lpstr>Learner Objectives</vt:lpstr>
      <vt:lpstr>Background and Purpose</vt:lpstr>
      <vt:lpstr>Augmentative and Alternative Communication (AAC) Coaching Model Goals</vt:lpstr>
      <vt:lpstr>Three Foundation Years</vt:lpstr>
      <vt:lpstr>Our AAC Process</vt:lpstr>
      <vt:lpstr>Letting Feedback Be Our Guide…</vt:lpstr>
      <vt:lpstr>Examples of How We Addressed Each Challenge</vt:lpstr>
      <vt:lpstr>Learning to Use Coaching Questions</vt:lpstr>
      <vt:lpstr>(More) Examples of How We Addressed Each Challenge</vt:lpstr>
      <vt:lpstr>Coaching Strategy:  Reflective Listening</vt:lpstr>
      <vt:lpstr>Coaching Strategy: Let’s Practice!  Reflective Listening</vt:lpstr>
      <vt:lpstr>Coaching Strategy: Let’s Practice! Reflective Listening </vt:lpstr>
      <vt:lpstr>Coaching Strategy:  Strength-Based Coaching</vt:lpstr>
      <vt:lpstr>Coaching Strategy: Let’s Practice! Strength-Based Coaching</vt:lpstr>
      <vt:lpstr>Fast Forward to January 2024</vt:lpstr>
      <vt:lpstr>The Result of Increased Assessment Capacity</vt:lpstr>
      <vt:lpstr>Our Next Steps</vt:lpstr>
      <vt:lpstr>Questions?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Empowering Excellence Through  a Collaborative AAC Coaching Cohort, Charting the Cs 2024</dc:title>
  <dc:creator>Karley Sykora;Kirsten Morton-Aldous</dc:creator>
  <cp:lastModifiedBy>Shuyin Maciel</cp:lastModifiedBy>
  <cp:revision>89</cp:revision>
  <dcterms:created xsi:type="dcterms:W3CDTF">2020-04-18T15:28:58Z</dcterms:created>
  <dcterms:modified xsi:type="dcterms:W3CDTF">2024-02-28T05:58:07Z</dcterms:modified>
</cp:coreProperties>
</file>