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2"/>
  </p:sldMasterIdLst>
  <p:notesMasterIdLst>
    <p:notesMasterId r:id="rId24"/>
  </p:notesMasterIdLst>
  <p:handoutMasterIdLst>
    <p:handoutMasterId r:id="rId25"/>
  </p:handoutMasterIdLst>
  <p:sldIdLst>
    <p:sldId id="342" r:id="rId3"/>
    <p:sldId id="330" r:id="rId4"/>
    <p:sldId id="257" r:id="rId5"/>
    <p:sldId id="319" r:id="rId6"/>
    <p:sldId id="331" r:id="rId7"/>
    <p:sldId id="332" r:id="rId8"/>
    <p:sldId id="333" r:id="rId9"/>
    <p:sldId id="334" r:id="rId10"/>
    <p:sldId id="343" r:id="rId11"/>
    <p:sldId id="422" r:id="rId12"/>
    <p:sldId id="429" r:id="rId13"/>
    <p:sldId id="431" r:id="rId14"/>
    <p:sldId id="320" r:id="rId15"/>
    <p:sldId id="335" r:id="rId16"/>
    <p:sldId id="336" r:id="rId17"/>
    <p:sldId id="430" r:id="rId18"/>
    <p:sldId id="338" r:id="rId19"/>
    <p:sldId id="341" r:id="rId20"/>
    <p:sldId id="339" r:id="rId21"/>
    <p:sldId id="340" r:id="rId22"/>
    <p:sldId id="314" r:id="rId2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2" pos="3840">
          <p15:clr>
            <a:srgbClr val="A4A3A4"/>
          </p15:clr>
        </p15:guide>
        <p15:guide id="3" orient="horz" pos="2160">
          <p15:clr>
            <a:srgbClr val="A4A3A4"/>
          </p15:clr>
        </p15:guide>
      </p15:sldGuideLst>
    </p:ext>
    <p:ext uri="{2D200454-40CA-4A62-9FC3-DE9A4176ACB9}">
      <p15:notesGuideLst xmlns:p15="http://schemas.microsoft.com/office/powerpoint/2012/main">
        <p15:guide id="1" orient="horz" pos="2880" userDrawn="1">
          <p15:clr>
            <a:srgbClr val="A4A3A4"/>
          </p15:clr>
        </p15:guide>
        <p15:guide id="2" pos="2160"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99"/>
    <a:srgbClr val="333333"/>
    <a:srgbClr val="79D6FF"/>
    <a:srgbClr val="5DCDFF"/>
    <a:srgbClr val="005A8C"/>
    <a:srgbClr val="E1FFE1"/>
    <a:srgbClr val="CCECFF"/>
    <a:srgbClr val="0099FF"/>
    <a:srgbClr val="00344C"/>
    <a:srgbClr val="3FC4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34573" autoAdjust="0"/>
    <p:restoredTop sz="86395" autoAdjust="0"/>
  </p:normalViewPr>
  <p:slideViewPr>
    <p:cSldViewPr snapToGrid="0">
      <p:cViewPr varScale="1">
        <p:scale>
          <a:sx n="76" d="100"/>
          <a:sy n="76" d="100"/>
        </p:scale>
        <p:origin x="828" y="84"/>
      </p:cViewPr>
      <p:guideLst>
        <p:guide pos="3840"/>
        <p:guide orient="horz" pos="2160"/>
      </p:guideLst>
    </p:cSldViewPr>
  </p:slideViewPr>
  <p:outlineViewPr>
    <p:cViewPr>
      <p:scale>
        <a:sx n="33" d="100"/>
        <a:sy n="33" d="100"/>
      </p:scale>
      <p:origin x="0" y="0"/>
    </p:cViewPr>
  </p:outlineViewPr>
  <p:notesTextViewPr>
    <p:cViewPr>
      <p:scale>
        <a:sx n="1" d="1"/>
        <a:sy n="1" d="1"/>
      </p:scale>
      <p:origin x="0" y="0"/>
    </p:cViewPr>
  </p:notesTextViewPr>
  <p:notesViewPr>
    <p:cSldViewPr snapToGrid="0">
      <p:cViewPr>
        <p:scale>
          <a:sx n="1" d="2"/>
          <a:sy n="1" d="2"/>
        </p:scale>
        <p:origin x="0" y="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handoutMaster" Target="handoutMasters/handoutMaster1.xml"/><Relationship Id="rId2" Type="http://schemas.openxmlformats.org/officeDocument/2006/relationships/slideMaster" Target="slideMasters/slideMaster1.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F7C4C17C-7E7C-4FEC-B62C-2EC79CF227C3}"/>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547C075B-BE3D-49D9-B36A-CFDC1E1A6A7B}"/>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1FFF0176-442A-4234-91CF-68DD85B022D0}" type="datetimeFigureOut">
              <a:rPr lang="en-US" smtClean="0"/>
              <a:t>4/12/2024</a:t>
            </a:fld>
            <a:endParaRPr lang="en-US"/>
          </a:p>
        </p:txBody>
      </p:sp>
      <p:sp>
        <p:nvSpPr>
          <p:cNvPr id="4" name="Footer Placeholder 3">
            <a:extLst>
              <a:ext uri="{FF2B5EF4-FFF2-40B4-BE49-F238E27FC236}">
                <a16:creationId xmlns:a16="http://schemas.microsoft.com/office/drawing/2014/main" id="{41C51D5B-9ACC-4F7A-8FFF-434578E3118B}"/>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4CB73B81-98C8-47F4-8EE3-2D536C246920}"/>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8EB64E2B-7E83-4383-8FC0-C0783385D97D}" type="slidenum">
              <a:rPr lang="en-US" smtClean="0"/>
              <a:t>‹#›</a:t>
            </a:fld>
            <a:endParaRPr lang="en-US"/>
          </a:p>
        </p:txBody>
      </p:sp>
    </p:spTree>
    <p:extLst>
      <p:ext uri="{BB962C8B-B14F-4D97-AF65-F5344CB8AC3E}">
        <p14:creationId xmlns:p14="http://schemas.microsoft.com/office/powerpoint/2010/main" val="146246438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97FB6F2-8A5C-9647-8FAA-4ADC82379097}" type="datetimeFigureOut">
              <a:rPr lang="en-US" smtClean="0"/>
              <a:t>4/12/2024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B46E53C-B540-F24C-A49E-7383CF25FB5C}" type="slidenum">
              <a:rPr lang="en-US" smtClean="0"/>
              <a:t>‹#›</a:t>
            </a:fld>
            <a:endParaRPr lang="en-US"/>
          </a:p>
        </p:txBody>
      </p:sp>
    </p:spTree>
    <p:extLst>
      <p:ext uri="{BB962C8B-B14F-4D97-AF65-F5344CB8AC3E}">
        <p14:creationId xmlns:p14="http://schemas.microsoft.com/office/powerpoint/2010/main" val="1631609054"/>
      </p:ext>
    </p:extLst>
  </p:cSld>
  <p:clrMap bg1="lt1" tx1="dk1" bg2="lt2" tx2="dk2" accent1="accent1" accent2="accent2" accent3="accent3" accent4="accent4" accent5="accent5" accent6="accent6" hlink="hlink" folHlink="folHlink"/>
  <p:notesStyle>
    <a:lvl1pPr marL="0" algn="l" defTabSz="914400" rtl="0" eaLnBrk="1" latinLnBrk="0" hangingPunct="1">
      <a:defRPr sz="14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4B46E53C-B540-F24C-A49E-7383CF25FB5C}" type="slidenum">
              <a:rPr lang="en-US" smtClean="0"/>
              <a:t>2</a:t>
            </a:fld>
            <a:endParaRPr lang="en-US"/>
          </a:p>
        </p:txBody>
      </p:sp>
    </p:spTree>
    <p:extLst>
      <p:ext uri="{BB962C8B-B14F-4D97-AF65-F5344CB8AC3E}">
        <p14:creationId xmlns:p14="http://schemas.microsoft.com/office/powerpoint/2010/main" val="222574996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B46E53C-B540-F24C-A49E-7383CF25FB5C}" type="slidenum">
              <a:rPr lang="en-US" smtClean="0"/>
              <a:t>10</a:t>
            </a:fld>
            <a:endParaRPr lang="en-US"/>
          </a:p>
        </p:txBody>
      </p:sp>
    </p:spTree>
    <p:extLst>
      <p:ext uri="{BB962C8B-B14F-4D97-AF65-F5344CB8AC3E}">
        <p14:creationId xmlns:p14="http://schemas.microsoft.com/office/powerpoint/2010/main" val="279512440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r>
              <a:rPr lang="en-US" dirty="0"/>
              <a:t>MDE has heard from regional teams that there are inconsistencies in identification for different groups. Data tells us that there are variations in identification rates across the regions for different groups of students. The intersection of race and poverty magnifies those differences. </a:t>
            </a:r>
            <a:br>
              <a:rPr lang="en-US" dirty="0"/>
            </a:br>
            <a:br>
              <a:rPr lang="en-US" dirty="0"/>
            </a:br>
            <a:r>
              <a:rPr lang="en-US" sz="1400" b="1" dirty="0">
                <a:solidFill>
                  <a:prstClr val="black"/>
                </a:solidFill>
              </a:rPr>
              <a:t>Regional variations:</a:t>
            </a:r>
          </a:p>
          <a:p>
            <a:pPr indent="-165100">
              <a:spcBef>
                <a:spcPts val="0"/>
              </a:spcBef>
            </a:pPr>
            <a:r>
              <a:rPr lang="en-US" sz="1400" b="1" dirty="0">
                <a:solidFill>
                  <a:prstClr val="black"/>
                </a:solidFill>
              </a:rPr>
              <a:t>Latino scholars</a:t>
            </a:r>
            <a:r>
              <a:rPr lang="en-US" sz="1400" dirty="0">
                <a:solidFill>
                  <a:prstClr val="black"/>
                </a:solidFill>
              </a:rPr>
              <a:t>: Regions 6 and 8, 10, and 11 have increased and higher rates of identification at intersection.</a:t>
            </a:r>
          </a:p>
          <a:p>
            <a:pPr indent="-165100">
              <a:spcBef>
                <a:spcPts val="0"/>
              </a:spcBef>
            </a:pPr>
            <a:r>
              <a:rPr lang="en-US" sz="1400" b="1" dirty="0">
                <a:solidFill>
                  <a:prstClr val="black"/>
                </a:solidFill>
              </a:rPr>
              <a:t>Native American Scholars</a:t>
            </a:r>
            <a:r>
              <a:rPr lang="en-US" sz="1400" dirty="0">
                <a:solidFill>
                  <a:prstClr val="black"/>
                </a:solidFill>
              </a:rPr>
              <a:t>: Regions 1 and 2, 3, and 4 have increased and higher rates of identification at intersection. </a:t>
            </a:r>
          </a:p>
          <a:p>
            <a:pPr indent="-165100">
              <a:spcBef>
                <a:spcPts val="0"/>
              </a:spcBef>
            </a:pPr>
            <a:r>
              <a:rPr lang="en-US" sz="1400" b="1" dirty="0">
                <a:solidFill>
                  <a:prstClr val="black"/>
                </a:solidFill>
              </a:rPr>
              <a:t>African American Scholars</a:t>
            </a:r>
            <a:r>
              <a:rPr lang="en-US" sz="1400" dirty="0">
                <a:solidFill>
                  <a:prstClr val="black"/>
                </a:solidFill>
              </a:rPr>
              <a:t>: Region 11 has higher rates for identification at intersections. Increased identification rates are equivalent in regions 7, 9 and 10. </a:t>
            </a:r>
          </a:p>
          <a:p>
            <a:endParaRPr lang="en-US" dirty="0"/>
          </a:p>
        </p:txBody>
      </p:sp>
      <p:sp>
        <p:nvSpPr>
          <p:cNvPr id="4" name="Slide Number Placeholder 3"/>
          <p:cNvSpPr>
            <a:spLocks noGrp="1"/>
          </p:cNvSpPr>
          <p:nvPr>
            <p:ph type="sldNum" sz="quarter" idx="5"/>
          </p:nvPr>
        </p:nvSpPr>
        <p:spPr/>
        <p:txBody>
          <a:bodyPr/>
          <a:lstStyle/>
          <a:p>
            <a:fld id="{44983E69-6A21-40FE-B119-5E6480D16A91}" type="slidenum">
              <a:rPr lang="en-US" smtClean="0"/>
              <a:t>11</a:t>
            </a:fld>
            <a:endParaRPr lang="en-US"/>
          </a:p>
        </p:txBody>
      </p:sp>
    </p:spTree>
    <p:extLst>
      <p:ext uri="{BB962C8B-B14F-4D97-AF65-F5344CB8AC3E}">
        <p14:creationId xmlns:p14="http://schemas.microsoft.com/office/powerpoint/2010/main" val="136319325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B46E53C-B540-F24C-A49E-7383CF25FB5C}" type="slidenum">
              <a:rPr lang="en-US" smtClean="0"/>
              <a:t>13</a:t>
            </a:fld>
            <a:endParaRPr lang="en-US"/>
          </a:p>
        </p:txBody>
      </p:sp>
    </p:spTree>
    <p:extLst>
      <p:ext uri="{BB962C8B-B14F-4D97-AF65-F5344CB8AC3E}">
        <p14:creationId xmlns:p14="http://schemas.microsoft.com/office/powerpoint/2010/main" val="414633547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B46E53C-B540-F24C-A49E-7383CF25FB5C}" type="slidenum">
              <a:rPr lang="en-US" smtClean="0"/>
              <a:t>16</a:t>
            </a:fld>
            <a:endParaRPr lang="en-US"/>
          </a:p>
        </p:txBody>
      </p:sp>
    </p:spTree>
    <p:extLst>
      <p:ext uri="{BB962C8B-B14F-4D97-AF65-F5344CB8AC3E}">
        <p14:creationId xmlns:p14="http://schemas.microsoft.com/office/powerpoint/2010/main" val="120768903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B46E53C-B540-F24C-A49E-7383CF25FB5C}" type="slidenum">
              <a:rPr lang="en-US" smtClean="0"/>
              <a:t>17</a:t>
            </a:fld>
            <a:endParaRPr lang="en-US"/>
          </a:p>
        </p:txBody>
      </p:sp>
    </p:spTree>
    <p:extLst>
      <p:ext uri="{BB962C8B-B14F-4D97-AF65-F5344CB8AC3E}">
        <p14:creationId xmlns:p14="http://schemas.microsoft.com/office/powerpoint/2010/main" val="2827229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B46E53C-B540-F24C-A49E-7383CF25FB5C}" type="slidenum">
              <a:rPr lang="en-US" smtClean="0"/>
              <a:t>18</a:t>
            </a:fld>
            <a:endParaRPr lang="en-US"/>
          </a:p>
        </p:txBody>
      </p:sp>
    </p:spTree>
    <p:extLst>
      <p:ext uri="{BB962C8B-B14F-4D97-AF65-F5344CB8AC3E}">
        <p14:creationId xmlns:p14="http://schemas.microsoft.com/office/powerpoint/2010/main" val="130507199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02D87F21-D903-5709-3966-995AF1EA1B66}"/>
              </a:ext>
            </a:extLst>
          </p:cNvPr>
          <p:cNvSpPr>
            <a:spLocks noGrp="1"/>
          </p:cNvSpPr>
          <p:nvPr>
            <p:ph type="ctrTitle"/>
          </p:nvPr>
        </p:nvSpPr>
        <p:spPr>
          <a:xfrm>
            <a:off x="606868" y="2895455"/>
            <a:ext cx="11000232" cy="914400"/>
          </a:xfrm>
        </p:spPr>
        <p:txBody>
          <a:bodyPr anchor="ctr">
            <a:noAutofit/>
          </a:bodyPr>
          <a:lstStyle>
            <a:lvl1pPr algn="ctr">
              <a:defRPr sz="4000" spc="200" baseline="0">
                <a:solidFill>
                  <a:srgbClr val="333333"/>
                </a:solidFill>
              </a:defRPr>
            </a:lvl1pPr>
          </a:lstStyle>
          <a:p>
            <a:r>
              <a:rPr lang="en-US"/>
              <a:t>Click to edit Master title style</a:t>
            </a:r>
          </a:p>
        </p:txBody>
      </p:sp>
      <p:sp>
        <p:nvSpPr>
          <p:cNvPr id="5" name="Subtitle 2">
            <a:extLst>
              <a:ext uri="{FF2B5EF4-FFF2-40B4-BE49-F238E27FC236}">
                <a16:creationId xmlns:a16="http://schemas.microsoft.com/office/drawing/2014/main" id="{78A6520B-137D-12EE-6230-4E49B52D4509}"/>
              </a:ext>
            </a:extLst>
          </p:cNvPr>
          <p:cNvSpPr>
            <a:spLocks noGrp="1"/>
          </p:cNvSpPr>
          <p:nvPr>
            <p:ph type="subTitle" idx="1"/>
          </p:nvPr>
        </p:nvSpPr>
        <p:spPr>
          <a:xfrm>
            <a:off x="594836" y="3909540"/>
            <a:ext cx="11019187" cy="1567828"/>
          </a:xfrm>
        </p:spPr>
        <p:txBody>
          <a:bodyPr lIns="91440" rIns="91440" anchor="t" anchorCtr="0">
            <a:noAutofit/>
          </a:bodyPr>
          <a:lstStyle>
            <a:lvl1pPr marL="0" indent="0" algn="ctr">
              <a:lnSpc>
                <a:spcPct val="100000"/>
              </a:lnSpc>
              <a:spcBef>
                <a:spcPts val="0"/>
              </a:spcBef>
              <a:buNone/>
              <a:defRPr sz="24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en-US"/>
              <a:t>Click to edit Master subtitle style</a:t>
            </a:r>
          </a:p>
        </p:txBody>
      </p:sp>
      <p:pic>
        <p:nvPicPr>
          <p:cNvPr id="6" name="Picture 5" descr="Charting the Cs: Cooperation, Communication and Collaboration.&#10;Statewide Professional Development to Support the Workforce and Low Incidence Disability Areas.&#10;">
            <a:extLst>
              <a:ext uri="{FF2B5EF4-FFF2-40B4-BE49-F238E27FC236}">
                <a16:creationId xmlns:a16="http://schemas.microsoft.com/office/drawing/2014/main" id="{4B98963F-7B7B-FABC-191C-AE6A08144C6B}"/>
              </a:ext>
            </a:extLst>
          </p:cNvPr>
          <p:cNvPicPr>
            <a:picLocks noGrp="1" noChangeAspect="1"/>
          </p:cNvPicPr>
          <p:nvPr userDrawn="1"/>
        </p:nvPicPr>
        <p:blipFill>
          <a:blip r:embed="rId2"/>
          <a:stretch>
            <a:fillRect/>
          </a:stretch>
        </p:blipFill>
        <p:spPr>
          <a:xfrm>
            <a:off x="3434569" y="1449617"/>
            <a:ext cx="5332792" cy="1185065"/>
          </a:xfrm>
          <a:prstGeom prst="rect">
            <a:avLst/>
          </a:prstGeom>
        </p:spPr>
      </p:pic>
    </p:spTree>
    <p:extLst>
      <p:ext uri="{BB962C8B-B14F-4D97-AF65-F5344CB8AC3E}">
        <p14:creationId xmlns:p14="http://schemas.microsoft.com/office/powerpoint/2010/main" val="33725518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1">
    <p:spTree>
      <p:nvGrpSpPr>
        <p:cNvPr id="1" name=""/>
        <p:cNvGrpSpPr/>
        <p:nvPr/>
      </p:nvGrpSpPr>
      <p:grpSpPr>
        <a:xfrm>
          <a:off x="0" y="0"/>
          <a:ext cx="0" cy="0"/>
          <a:chOff x="0" y="0"/>
          <a:chExt cx="0" cy="0"/>
        </a:xfrm>
      </p:grpSpPr>
      <p:sp>
        <p:nvSpPr>
          <p:cNvPr id="2" name="Title 1"/>
          <p:cNvSpPr>
            <a:spLocks noGrp="1"/>
          </p:cNvSpPr>
          <p:nvPr>
            <p:ph type="title"/>
          </p:nvPr>
        </p:nvSpPr>
        <p:spPr>
          <a:xfrm>
            <a:off x="603504" y="1572768"/>
            <a:ext cx="11000232" cy="1133856"/>
          </a:xfrm>
        </p:spPr>
        <p:txBody>
          <a:bodyPr/>
          <a:lstStyle/>
          <a:p>
            <a:r>
              <a:rPr lang="en-US"/>
              <a:t>Click to edit Master title style</a:t>
            </a:r>
          </a:p>
        </p:txBody>
      </p:sp>
      <p:sp>
        <p:nvSpPr>
          <p:cNvPr id="4" name="Picture Placeholder 5">
            <a:extLst>
              <a:ext uri="{FF2B5EF4-FFF2-40B4-BE49-F238E27FC236}">
                <a16:creationId xmlns:a16="http://schemas.microsoft.com/office/drawing/2014/main" id="{233C2499-CBBC-380B-EC6B-75FD4226B0C7}"/>
              </a:ext>
            </a:extLst>
          </p:cNvPr>
          <p:cNvSpPr>
            <a:spLocks noGrp="1"/>
          </p:cNvSpPr>
          <p:nvPr>
            <p:ph type="pic" sz="quarter" idx="10"/>
          </p:nvPr>
        </p:nvSpPr>
        <p:spPr>
          <a:xfrm>
            <a:off x="6256626" y="2913232"/>
            <a:ext cx="5329237" cy="3493874"/>
          </a:xfrm>
          <a:solidFill>
            <a:schemeClr val="accent5">
              <a:lumMod val="20000"/>
              <a:lumOff val="80000"/>
            </a:schemeClr>
          </a:solidFill>
        </p:spPr>
        <p:txBody>
          <a:bodyPr anchor="ctr" anchorCtr="1"/>
          <a:lstStyle/>
          <a:p>
            <a:endParaRPr lang="en-US"/>
          </a:p>
        </p:txBody>
      </p:sp>
      <p:sp>
        <p:nvSpPr>
          <p:cNvPr id="5" name="Text Placeholder 9">
            <a:extLst>
              <a:ext uri="{FF2B5EF4-FFF2-40B4-BE49-F238E27FC236}">
                <a16:creationId xmlns:a16="http://schemas.microsoft.com/office/drawing/2014/main" id="{DD825A85-EDC6-EC25-A3BC-9CE85347EF0C}"/>
              </a:ext>
            </a:extLst>
          </p:cNvPr>
          <p:cNvSpPr>
            <a:spLocks noGrp="1"/>
          </p:cNvSpPr>
          <p:nvPr>
            <p:ph type="body" sz="quarter" idx="11"/>
          </p:nvPr>
        </p:nvSpPr>
        <p:spPr>
          <a:xfrm>
            <a:off x="597946" y="2791730"/>
            <a:ext cx="5473002" cy="3775275"/>
          </a:xfrm>
        </p:spPr>
        <p:txBody>
          <a:bodyPr/>
          <a:lstStyle>
            <a:lvl1pPr>
              <a:defRPr sz="2400"/>
            </a:lvl1pPr>
            <a:lvl2pPr marL="571500" indent="-342900">
              <a:buClr>
                <a:srgbClr val="003399"/>
              </a:buClr>
              <a:buSzPct val="108000"/>
              <a:buFont typeface="Calibri" panose="020F0502020204030204" pitchFamily="34" charset="0"/>
              <a:buChar char="•"/>
              <a:defRPr sz="2400"/>
            </a:lvl2pPr>
            <a:lvl3pPr marL="800100" indent="-342900">
              <a:buClr>
                <a:srgbClr val="001689"/>
              </a:buClr>
              <a:buSzPct val="80000"/>
              <a:buFont typeface="Courier New" panose="02070309020205020404" pitchFamily="49" charset="0"/>
              <a:buChar char="o"/>
              <a:defRPr sz="2400"/>
            </a:lvl3pPr>
            <a:lvl4pPr>
              <a:defRPr sz="2400"/>
            </a:lvl4pPr>
            <a:lvl5pPr marL="914400" indent="-285750">
              <a:buClr>
                <a:srgbClr val="003399"/>
              </a:buClr>
              <a:buFont typeface="Wingdings" panose="05000000000000000000" pitchFamily="2" charset="2"/>
              <a:buChar char="§"/>
              <a:defRPr sz="2400"/>
            </a:lvl5pPr>
            <a:lvl6pPr marL="1257300" indent="-457200">
              <a:buClr>
                <a:srgbClr val="003399"/>
              </a:buClr>
              <a:buSzPct val="80000"/>
              <a:buFont typeface="Courier New" panose="02070309020205020404" pitchFamily="49" charset="0"/>
              <a:buChar char="o"/>
              <a:defRPr sz="2400"/>
            </a:lvl6pPr>
          </a:lstStyle>
          <a:p>
            <a:pPr lvl="0"/>
            <a:r>
              <a:rPr lang="en-US"/>
              <a:t>Click to edit Master text styles</a:t>
            </a:r>
          </a:p>
          <a:p>
            <a:pPr lvl="1"/>
            <a:r>
              <a:rPr lang="en-US"/>
              <a:t>First level</a:t>
            </a:r>
          </a:p>
          <a:p>
            <a:pPr lvl="2"/>
            <a:r>
              <a:rPr lang="en-US"/>
              <a:t>Second level</a:t>
            </a:r>
          </a:p>
          <a:p>
            <a:pPr lvl="4"/>
            <a:r>
              <a:rPr lang="en-US"/>
              <a:t>Third level</a:t>
            </a:r>
          </a:p>
          <a:p>
            <a:pPr lvl="5"/>
            <a:r>
              <a:rPr lang="en-US"/>
              <a:t>Fourth level</a:t>
            </a:r>
          </a:p>
        </p:txBody>
      </p:sp>
    </p:spTree>
    <p:extLst>
      <p:ext uri="{BB962C8B-B14F-4D97-AF65-F5344CB8AC3E}">
        <p14:creationId xmlns:p14="http://schemas.microsoft.com/office/powerpoint/2010/main" val="22009610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12">
    <p:spTree>
      <p:nvGrpSpPr>
        <p:cNvPr id="1" name=""/>
        <p:cNvGrpSpPr/>
        <p:nvPr/>
      </p:nvGrpSpPr>
      <p:grpSpPr>
        <a:xfrm>
          <a:off x="0" y="0"/>
          <a:ext cx="0" cy="0"/>
          <a:chOff x="0" y="0"/>
          <a:chExt cx="0" cy="0"/>
        </a:xfrm>
      </p:grpSpPr>
      <p:sp>
        <p:nvSpPr>
          <p:cNvPr id="2" name="Title 1"/>
          <p:cNvSpPr>
            <a:spLocks noGrp="1"/>
          </p:cNvSpPr>
          <p:nvPr>
            <p:ph type="title"/>
          </p:nvPr>
        </p:nvSpPr>
        <p:spPr>
          <a:xfrm>
            <a:off x="603504" y="1572768"/>
            <a:ext cx="11000232" cy="1133856"/>
          </a:xfrm>
        </p:spPr>
        <p:txBody>
          <a:bodyPr/>
          <a:lstStyle/>
          <a:p>
            <a:r>
              <a:rPr lang="en-US"/>
              <a:t>Click to edit Master title style</a:t>
            </a:r>
          </a:p>
        </p:txBody>
      </p:sp>
      <p:sp>
        <p:nvSpPr>
          <p:cNvPr id="6" name="Picture Placeholder 5">
            <a:extLst>
              <a:ext uri="{FF2B5EF4-FFF2-40B4-BE49-F238E27FC236}">
                <a16:creationId xmlns:a16="http://schemas.microsoft.com/office/drawing/2014/main" id="{9756F5AF-083E-0F8D-DC11-D0EACF54BDD4}"/>
              </a:ext>
            </a:extLst>
          </p:cNvPr>
          <p:cNvSpPr>
            <a:spLocks noGrp="1"/>
          </p:cNvSpPr>
          <p:nvPr>
            <p:ph type="pic" sz="quarter" idx="10"/>
          </p:nvPr>
        </p:nvSpPr>
        <p:spPr>
          <a:xfrm>
            <a:off x="1471449" y="2781219"/>
            <a:ext cx="9249104" cy="3785786"/>
          </a:xfrm>
          <a:solidFill>
            <a:schemeClr val="accent5">
              <a:lumMod val="20000"/>
              <a:lumOff val="80000"/>
            </a:schemeClr>
          </a:solidFill>
        </p:spPr>
        <p:txBody>
          <a:bodyPr anchor="ctr" anchorCtr="1"/>
          <a:lstStyle/>
          <a:p>
            <a:endParaRPr lang="en-US"/>
          </a:p>
        </p:txBody>
      </p:sp>
    </p:spTree>
    <p:extLst>
      <p:ext uri="{BB962C8B-B14F-4D97-AF65-F5344CB8AC3E}">
        <p14:creationId xmlns:p14="http://schemas.microsoft.com/office/powerpoint/2010/main" val="144913154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3">
    <p:spTree>
      <p:nvGrpSpPr>
        <p:cNvPr id="1" name=""/>
        <p:cNvGrpSpPr/>
        <p:nvPr/>
      </p:nvGrpSpPr>
      <p:grpSpPr>
        <a:xfrm>
          <a:off x="0" y="0"/>
          <a:ext cx="0" cy="0"/>
          <a:chOff x="0" y="0"/>
          <a:chExt cx="0" cy="0"/>
        </a:xfrm>
      </p:grpSpPr>
      <p:sp>
        <p:nvSpPr>
          <p:cNvPr id="2" name="Title 1"/>
          <p:cNvSpPr>
            <a:spLocks noGrp="1"/>
          </p:cNvSpPr>
          <p:nvPr>
            <p:ph type="title"/>
          </p:nvPr>
        </p:nvSpPr>
        <p:spPr>
          <a:xfrm>
            <a:off x="603504" y="1572768"/>
            <a:ext cx="11000232" cy="1133856"/>
          </a:xfrm>
        </p:spPr>
        <p:txBody>
          <a:bodyPr/>
          <a:lstStyle/>
          <a:p>
            <a:r>
              <a:rPr lang="en-US"/>
              <a:t>Click to edit Master title style</a:t>
            </a:r>
          </a:p>
        </p:txBody>
      </p:sp>
      <p:sp>
        <p:nvSpPr>
          <p:cNvPr id="4" name="Picture Placeholder 5">
            <a:extLst>
              <a:ext uri="{FF2B5EF4-FFF2-40B4-BE49-F238E27FC236}">
                <a16:creationId xmlns:a16="http://schemas.microsoft.com/office/drawing/2014/main" id="{411600C6-0950-D396-0EA2-204C1465BC4D}"/>
              </a:ext>
            </a:extLst>
          </p:cNvPr>
          <p:cNvSpPr>
            <a:spLocks noGrp="1"/>
          </p:cNvSpPr>
          <p:nvPr>
            <p:ph type="pic" sz="quarter" idx="10"/>
          </p:nvPr>
        </p:nvSpPr>
        <p:spPr>
          <a:xfrm>
            <a:off x="9104069" y="2945362"/>
            <a:ext cx="2481794" cy="1466267"/>
          </a:xfrm>
          <a:solidFill>
            <a:schemeClr val="accent5">
              <a:lumMod val="20000"/>
              <a:lumOff val="80000"/>
            </a:schemeClr>
          </a:solidFill>
        </p:spPr>
        <p:txBody>
          <a:bodyPr anchor="ctr" anchorCtr="1"/>
          <a:lstStyle/>
          <a:p>
            <a:endParaRPr lang="en-US"/>
          </a:p>
        </p:txBody>
      </p:sp>
      <p:sp>
        <p:nvSpPr>
          <p:cNvPr id="5" name="Picture Placeholder 5">
            <a:extLst>
              <a:ext uri="{FF2B5EF4-FFF2-40B4-BE49-F238E27FC236}">
                <a16:creationId xmlns:a16="http://schemas.microsoft.com/office/drawing/2014/main" id="{41ABE8FF-7476-7B11-3666-D94031FE33B8}"/>
              </a:ext>
            </a:extLst>
          </p:cNvPr>
          <p:cNvSpPr>
            <a:spLocks noGrp="1"/>
          </p:cNvSpPr>
          <p:nvPr>
            <p:ph type="pic" sz="quarter" idx="11"/>
          </p:nvPr>
        </p:nvSpPr>
        <p:spPr>
          <a:xfrm>
            <a:off x="9093758" y="4726881"/>
            <a:ext cx="2481794" cy="1466267"/>
          </a:xfrm>
          <a:solidFill>
            <a:schemeClr val="accent5">
              <a:lumMod val="20000"/>
              <a:lumOff val="80000"/>
            </a:schemeClr>
          </a:solidFill>
        </p:spPr>
        <p:txBody>
          <a:bodyPr anchor="ctr" anchorCtr="1"/>
          <a:lstStyle/>
          <a:p>
            <a:endParaRPr lang="en-US"/>
          </a:p>
        </p:txBody>
      </p:sp>
      <p:sp>
        <p:nvSpPr>
          <p:cNvPr id="7" name="Text Placeholder 9">
            <a:extLst>
              <a:ext uri="{FF2B5EF4-FFF2-40B4-BE49-F238E27FC236}">
                <a16:creationId xmlns:a16="http://schemas.microsoft.com/office/drawing/2014/main" id="{C24343BE-3C4D-2C4E-74DD-DF71BC456D9D}"/>
              </a:ext>
            </a:extLst>
          </p:cNvPr>
          <p:cNvSpPr>
            <a:spLocks noGrp="1"/>
          </p:cNvSpPr>
          <p:nvPr>
            <p:ph type="body" sz="quarter" idx="12"/>
          </p:nvPr>
        </p:nvSpPr>
        <p:spPr>
          <a:xfrm>
            <a:off x="622998" y="2803764"/>
            <a:ext cx="7994909" cy="3763241"/>
          </a:xfrm>
        </p:spPr>
        <p:txBody>
          <a:bodyPr/>
          <a:lstStyle>
            <a:lvl1pPr>
              <a:defRPr sz="2400"/>
            </a:lvl1pPr>
            <a:lvl2pPr marL="571500" indent="-342900">
              <a:buClr>
                <a:srgbClr val="003399"/>
              </a:buClr>
              <a:buSzPct val="108000"/>
              <a:buFont typeface="Calibri" panose="020F0502020204030204" pitchFamily="34" charset="0"/>
              <a:buChar char="•"/>
              <a:defRPr sz="2400"/>
            </a:lvl2pPr>
            <a:lvl3pPr marL="800100" indent="-342900">
              <a:buClr>
                <a:srgbClr val="001689"/>
              </a:buClr>
              <a:buSzPct val="80000"/>
              <a:buFont typeface="Courier New" panose="02070309020205020404" pitchFamily="49" charset="0"/>
              <a:buChar char="o"/>
              <a:defRPr sz="2400"/>
            </a:lvl3pPr>
            <a:lvl4pPr>
              <a:defRPr sz="2400"/>
            </a:lvl4pPr>
            <a:lvl5pPr marL="914400" indent="-285750">
              <a:buClr>
                <a:srgbClr val="003399"/>
              </a:buClr>
              <a:buFont typeface="Wingdings" panose="05000000000000000000" pitchFamily="2" charset="2"/>
              <a:buChar char="§"/>
              <a:defRPr sz="2400"/>
            </a:lvl5pPr>
            <a:lvl6pPr marL="1257300" indent="-457200">
              <a:buClr>
                <a:srgbClr val="003399"/>
              </a:buClr>
              <a:buSzPct val="80000"/>
              <a:buFont typeface="Courier New" panose="02070309020205020404" pitchFamily="49" charset="0"/>
              <a:buChar char="o"/>
              <a:defRPr sz="2400"/>
            </a:lvl6pPr>
          </a:lstStyle>
          <a:p>
            <a:pPr lvl="0"/>
            <a:r>
              <a:rPr lang="en-US" dirty="0"/>
              <a:t>Click to edit Master text styles</a:t>
            </a:r>
          </a:p>
          <a:p>
            <a:pPr lvl="1"/>
            <a:r>
              <a:rPr lang="en-US" dirty="0"/>
              <a:t>First level</a:t>
            </a:r>
          </a:p>
          <a:p>
            <a:pPr lvl="2"/>
            <a:r>
              <a:rPr lang="en-US" dirty="0"/>
              <a:t>Second level</a:t>
            </a:r>
          </a:p>
          <a:p>
            <a:pPr lvl="4"/>
            <a:r>
              <a:rPr lang="en-US" dirty="0"/>
              <a:t>Third level</a:t>
            </a:r>
          </a:p>
          <a:p>
            <a:pPr lvl="5"/>
            <a:r>
              <a:rPr lang="en-US" dirty="0"/>
              <a:t>Fourth level</a:t>
            </a:r>
          </a:p>
        </p:txBody>
      </p:sp>
    </p:spTree>
    <p:extLst>
      <p:ext uri="{BB962C8B-B14F-4D97-AF65-F5344CB8AC3E}">
        <p14:creationId xmlns:p14="http://schemas.microsoft.com/office/powerpoint/2010/main" val="43168699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4">
    <p:spTree>
      <p:nvGrpSpPr>
        <p:cNvPr id="1" name=""/>
        <p:cNvGrpSpPr/>
        <p:nvPr/>
      </p:nvGrpSpPr>
      <p:grpSpPr>
        <a:xfrm>
          <a:off x="0" y="0"/>
          <a:ext cx="0" cy="0"/>
          <a:chOff x="0" y="0"/>
          <a:chExt cx="0" cy="0"/>
        </a:xfrm>
      </p:grpSpPr>
      <p:sp>
        <p:nvSpPr>
          <p:cNvPr id="2" name="Title 1"/>
          <p:cNvSpPr>
            <a:spLocks noGrp="1"/>
          </p:cNvSpPr>
          <p:nvPr>
            <p:ph type="title"/>
          </p:nvPr>
        </p:nvSpPr>
        <p:spPr>
          <a:xfrm>
            <a:off x="603504" y="1572768"/>
            <a:ext cx="11000232" cy="1133856"/>
          </a:xfrm>
        </p:spPr>
        <p:txBody>
          <a:bodyPr/>
          <a:lstStyle/>
          <a:p>
            <a:r>
              <a:rPr lang="en-US"/>
              <a:t>Click to edit Master title style</a:t>
            </a:r>
          </a:p>
        </p:txBody>
      </p:sp>
      <p:sp>
        <p:nvSpPr>
          <p:cNvPr id="6" name="Text Placeholder 9">
            <a:extLst>
              <a:ext uri="{FF2B5EF4-FFF2-40B4-BE49-F238E27FC236}">
                <a16:creationId xmlns:a16="http://schemas.microsoft.com/office/drawing/2014/main" id="{CCA992CC-AACE-A66E-82C6-42E14993766E}"/>
              </a:ext>
            </a:extLst>
          </p:cNvPr>
          <p:cNvSpPr>
            <a:spLocks noGrp="1"/>
          </p:cNvSpPr>
          <p:nvPr>
            <p:ph type="body" sz="quarter" idx="11"/>
          </p:nvPr>
        </p:nvSpPr>
        <p:spPr>
          <a:xfrm>
            <a:off x="597946" y="2791728"/>
            <a:ext cx="5473002" cy="3775277"/>
          </a:xfrm>
        </p:spPr>
        <p:txBody>
          <a:bodyPr/>
          <a:lstStyle>
            <a:lvl1pPr marL="0" indent="0">
              <a:buNone/>
              <a:defRPr sz="2400"/>
            </a:lvl1pPr>
            <a:lvl2pPr marL="571500" indent="-342900">
              <a:buClr>
                <a:srgbClr val="003399"/>
              </a:buClr>
              <a:buSzPct val="108000"/>
              <a:buFont typeface="Calibri" panose="020F0502020204030204" pitchFamily="34" charset="0"/>
              <a:buChar char="•"/>
              <a:defRPr sz="2400"/>
            </a:lvl2pPr>
            <a:lvl3pPr marL="800100" indent="-342900">
              <a:buClr>
                <a:srgbClr val="001689"/>
              </a:buClr>
              <a:buSzPct val="80000"/>
              <a:buFont typeface="Courier New" panose="02070309020205020404" pitchFamily="49" charset="0"/>
              <a:buChar char="o"/>
              <a:defRPr sz="2400"/>
            </a:lvl3pPr>
            <a:lvl4pPr>
              <a:defRPr sz="2400"/>
            </a:lvl4pPr>
            <a:lvl5pPr marL="914400" indent="-285750">
              <a:buClr>
                <a:srgbClr val="003399"/>
              </a:buClr>
              <a:buFont typeface="Wingdings" panose="05000000000000000000" pitchFamily="2" charset="2"/>
              <a:buChar char="§"/>
              <a:defRPr sz="2400"/>
            </a:lvl5pPr>
            <a:lvl6pPr marL="1257300" indent="-457200">
              <a:buClr>
                <a:srgbClr val="003399"/>
              </a:buClr>
              <a:buSzPct val="80000"/>
              <a:buFont typeface="Courier New" panose="02070309020205020404" pitchFamily="49" charset="0"/>
              <a:buChar char="o"/>
              <a:defRPr sz="2400"/>
            </a:lvl6pPr>
          </a:lstStyle>
          <a:p>
            <a:pPr lvl="0"/>
            <a:r>
              <a:rPr lang="en-US"/>
              <a:t>Click to edit Master text styles</a:t>
            </a:r>
          </a:p>
          <a:p>
            <a:pPr lvl="1"/>
            <a:r>
              <a:rPr lang="en-US"/>
              <a:t>First level</a:t>
            </a:r>
          </a:p>
          <a:p>
            <a:pPr lvl="2"/>
            <a:r>
              <a:rPr lang="en-US"/>
              <a:t>Second level</a:t>
            </a:r>
          </a:p>
          <a:p>
            <a:pPr lvl="4"/>
            <a:r>
              <a:rPr lang="en-US"/>
              <a:t>Third level</a:t>
            </a:r>
          </a:p>
          <a:p>
            <a:pPr lvl="5"/>
            <a:r>
              <a:rPr lang="en-US"/>
              <a:t>Fourth level</a:t>
            </a:r>
          </a:p>
        </p:txBody>
      </p:sp>
      <p:sp>
        <p:nvSpPr>
          <p:cNvPr id="8" name="Chart Placeholder 3">
            <a:extLst>
              <a:ext uri="{FF2B5EF4-FFF2-40B4-BE49-F238E27FC236}">
                <a16:creationId xmlns:a16="http://schemas.microsoft.com/office/drawing/2014/main" id="{41EC0F72-E4F9-5AFA-25F1-2FC552AFF814}"/>
              </a:ext>
            </a:extLst>
          </p:cNvPr>
          <p:cNvSpPr>
            <a:spLocks noGrp="1"/>
          </p:cNvSpPr>
          <p:nvPr>
            <p:ph type="chart" sz="quarter" idx="12"/>
          </p:nvPr>
        </p:nvSpPr>
        <p:spPr>
          <a:xfrm>
            <a:off x="6256338" y="2912646"/>
            <a:ext cx="5337175" cy="3494088"/>
          </a:xfrm>
          <a:solidFill>
            <a:srgbClr val="FFFFEB"/>
          </a:solidFill>
        </p:spPr>
        <p:txBody>
          <a:bodyPr anchor="ctr" anchorCtr="1"/>
          <a:lstStyle/>
          <a:p>
            <a:endParaRPr lang="en-US"/>
          </a:p>
        </p:txBody>
      </p:sp>
    </p:spTree>
    <p:extLst>
      <p:ext uri="{BB962C8B-B14F-4D97-AF65-F5344CB8AC3E}">
        <p14:creationId xmlns:p14="http://schemas.microsoft.com/office/powerpoint/2010/main" val="41788082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5">
    <p:spTree>
      <p:nvGrpSpPr>
        <p:cNvPr id="1" name=""/>
        <p:cNvGrpSpPr/>
        <p:nvPr/>
      </p:nvGrpSpPr>
      <p:grpSpPr>
        <a:xfrm>
          <a:off x="0" y="0"/>
          <a:ext cx="0" cy="0"/>
          <a:chOff x="0" y="0"/>
          <a:chExt cx="0" cy="0"/>
        </a:xfrm>
      </p:grpSpPr>
      <p:sp>
        <p:nvSpPr>
          <p:cNvPr id="2" name="Title 1"/>
          <p:cNvSpPr>
            <a:spLocks noGrp="1"/>
          </p:cNvSpPr>
          <p:nvPr>
            <p:ph type="title"/>
          </p:nvPr>
        </p:nvSpPr>
        <p:spPr>
          <a:xfrm>
            <a:off x="603504" y="1572768"/>
            <a:ext cx="11000232" cy="1133856"/>
          </a:xfrm>
        </p:spPr>
        <p:txBody>
          <a:bodyPr/>
          <a:lstStyle/>
          <a:p>
            <a:r>
              <a:rPr lang="en-US"/>
              <a:t>Click to edit Master title style</a:t>
            </a:r>
          </a:p>
        </p:txBody>
      </p:sp>
      <p:sp>
        <p:nvSpPr>
          <p:cNvPr id="4" name="Chart Placeholder 3">
            <a:extLst>
              <a:ext uri="{FF2B5EF4-FFF2-40B4-BE49-F238E27FC236}">
                <a16:creationId xmlns:a16="http://schemas.microsoft.com/office/drawing/2014/main" id="{93270862-6695-9E62-F46C-24C6AA011100}"/>
              </a:ext>
            </a:extLst>
          </p:cNvPr>
          <p:cNvSpPr>
            <a:spLocks noGrp="1"/>
          </p:cNvSpPr>
          <p:nvPr>
            <p:ph type="chart" sz="quarter" idx="12"/>
          </p:nvPr>
        </p:nvSpPr>
        <p:spPr>
          <a:xfrm>
            <a:off x="1471451" y="2860096"/>
            <a:ext cx="9270124" cy="3706909"/>
          </a:xfrm>
          <a:solidFill>
            <a:srgbClr val="FFFFEB"/>
          </a:solidFill>
        </p:spPr>
        <p:txBody>
          <a:bodyPr anchor="ctr" anchorCtr="1"/>
          <a:lstStyle/>
          <a:p>
            <a:endParaRPr lang="en-US"/>
          </a:p>
        </p:txBody>
      </p:sp>
    </p:spTree>
    <p:extLst>
      <p:ext uri="{BB962C8B-B14F-4D97-AF65-F5344CB8AC3E}">
        <p14:creationId xmlns:p14="http://schemas.microsoft.com/office/powerpoint/2010/main" val="278588111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16">
    <p:spTree>
      <p:nvGrpSpPr>
        <p:cNvPr id="1" name=""/>
        <p:cNvGrpSpPr/>
        <p:nvPr/>
      </p:nvGrpSpPr>
      <p:grpSpPr>
        <a:xfrm>
          <a:off x="0" y="0"/>
          <a:ext cx="0" cy="0"/>
          <a:chOff x="0" y="0"/>
          <a:chExt cx="0" cy="0"/>
        </a:xfrm>
      </p:grpSpPr>
      <p:sp>
        <p:nvSpPr>
          <p:cNvPr id="2" name="Title 1"/>
          <p:cNvSpPr>
            <a:spLocks noGrp="1"/>
          </p:cNvSpPr>
          <p:nvPr>
            <p:ph type="title"/>
          </p:nvPr>
        </p:nvSpPr>
        <p:spPr>
          <a:xfrm>
            <a:off x="612489" y="1202538"/>
            <a:ext cx="11000232" cy="1133856"/>
          </a:xfrm>
        </p:spPr>
        <p:txBody>
          <a:bodyPr/>
          <a:lstStyle/>
          <a:p>
            <a:r>
              <a:rPr lang="en-US"/>
              <a:t>Click to edit Master title style</a:t>
            </a:r>
          </a:p>
        </p:txBody>
      </p:sp>
      <p:sp>
        <p:nvSpPr>
          <p:cNvPr id="4" name="Text Placeholder 9">
            <a:extLst>
              <a:ext uri="{FF2B5EF4-FFF2-40B4-BE49-F238E27FC236}">
                <a16:creationId xmlns:a16="http://schemas.microsoft.com/office/drawing/2014/main" id="{42871D3B-EFD7-0358-4211-BB194A270C9F}"/>
              </a:ext>
            </a:extLst>
          </p:cNvPr>
          <p:cNvSpPr>
            <a:spLocks noGrp="1"/>
          </p:cNvSpPr>
          <p:nvPr>
            <p:ph type="body" sz="quarter" idx="11"/>
          </p:nvPr>
        </p:nvSpPr>
        <p:spPr>
          <a:xfrm>
            <a:off x="597946" y="2791726"/>
            <a:ext cx="5473002" cy="3775279"/>
          </a:xfrm>
        </p:spPr>
        <p:txBody>
          <a:bodyPr/>
          <a:lstStyle>
            <a:lvl1pPr>
              <a:defRPr sz="2400"/>
            </a:lvl1pPr>
            <a:lvl2pPr marL="571500" indent="-342900">
              <a:buClr>
                <a:srgbClr val="003399"/>
              </a:buClr>
              <a:buSzPct val="108000"/>
              <a:buFont typeface="Calibri" panose="020F0502020204030204" pitchFamily="34" charset="0"/>
              <a:buChar char="•"/>
              <a:defRPr sz="2400"/>
            </a:lvl2pPr>
            <a:lvl3pPr marL="800100" indent="-342900">
              <a:buClr>
                <a:srgbClr val="001689"/>
              </a:buClr>
              <a:buSzPct val="80000"/>
              <a:buFont typeface="Courier New" panose="02070309020205020404" pitchFamily="49" charset="0"/>
              <a:buChar char="o"/>
              <a:defRPr sz="2400"/>
            </a:lvl3pPr>
            <a:lvl4pPr>
              <a:defRPr sz="2400"/>
            </a:lvl4pPr>
            <a:lvl5pPr marL="914400" indent="-285750">
              <a:buClr>
                <a:srgbClr val="003399"/>
              </a:buClr>
              <a:buFont typeface="Wingdings" panose="05000000000000000000" pitchFamily="2" charset="2"/>
              <a:buChar char="§"/>
              <a:defRPr sz="2400"/>
            </a:lvl5pPr>
            <a:lvl6pPr marL="1257300" indent="-457200">
              <a:buClr>
                <a:srgbClr val="003399"/>
              </a:buClr>
              <a:buSzPct val="80000"/>
              <a:buFont typeface="Courier New" panose="02070309020205020404" pitchFamily="49" charset="0"/>
              <a:buChar char="o"/>
              <a:defRPr sz="2400"/>
            </a:lvl6pPr>
          </a:lstStyle>
          <a:p>
            <a:pPr lvl="0"/>
            <a:r>
              <a:rPr lang="en-US"/>
              <a:t>Click to edit Master text styles</a:t>
            </a:r>
          </a:p>
          <a:p>
            <a:pPr lvl="1"/>
            <a:r>
              <a:rPr lang="en-US"/>
              <a:t>First level</a:t>
            </a:r>
          </a:p>
          <a:p>
            <a:pPr lvl="2"/>
            <a:r>
              <a:rPr lang="en-US"/>
              <a:t>Second level</a:t>
            </a:r>
          </a:p>
          <a:p>
            <a:pPr lvl="4"/>
            <a:r>
              <a:rPr lang="en-US"/>
              <a:t>Third level</a:t>
            </a:r>
          </a:p>
          <a:p>
            <a:pPr lvl="5"/>
            <a:r>
              <a:rPr lang="en-US"/>
              <a:t>Fourth level</a:t>
            </a:r>
          </a:p>
        </p:txBody>
      </p:sp>
      <p:sp>
        <p:nvSpPr>
          <p:cNvPr id="5" name="Table Placeholder 4">
            <a:extLst>
              <a:ext uri="{FF2B5EF4-FFF2-40B4-BE49-F238E27FC236}">
                <a16:creationId xmlns:a16="http://schemas.microsoft.com/office/drawing/2014/main" id="{BA59E6B1-C196-978A-190D-2A195A0E919B}"/>
              </a:ext>
            </a:extLst>
          </p:cNvPr>
          <p:cNvSpPr>
            <a:spLocks noGrp="1"/>
          </p:cNvSpPr>
          <p:nvPr>
            <p:ph type="tbl" sz="quarter" idx="13"/>
          </p:nvPr>
        </p:nvSpPr>
        <p:spPr>
          <a:xfrm>
            <a:off x="6256338" y="2912645"/>
            <a:ext cx="5337175" cy="3494088"/>
          </a:xfrm>
          <a:solidFill>
            <a:schemeClr val="accent6">
              <a:lumMod val="20000"/>
              <a:lumOff val="80000"/>
            </a:schemeClr>
          </a:solidFill>
        </p:spPr>
        <p:txBody>
          <a:bodyPr anchor="ctr" anchorCtr="1"/>
          <a:lstStyle>
            <a:lvl1pPr>
              <a:defRPr sz="2400"/>
            </a:lvl1pPr>
          </a:lstStyle>
          <a:p>
            <a:endParaRPr lang="en-US"/>
          </a:p>
        </p:txBody>
      </p:sp>
    </p:spTree>
    <p:extLst>
      <p:ext uri="{BB962C8B-B14F-4D97-AF65-F5344CB8AC3E}">
        <p14:creationId xmlns:p14="http://schemas.microsoft.com/office/powerpoint/2010/main" val="190811400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17">
    <p:spTree>
      <p:nvGrpSpPr>
        <p:cNvPr id="1" name=""/>
        <p:cNvGrpSpPr/>
        <p:nvPr/>
      </p:nvGrpSpPr>
      <p:grpSpPr>
        <a:xfrm>
          <a:off x="0" y="0"/>
          <a:ext cx="0" cy="0"/>
          <a:chOff x="0" y="0"/>
          <a:chExt cx="0" cy="0"/>
        </a:xfrm>
      </p:grpSpPr>
      <p:sp>
        <p:nvSpPr>
          <p:cNvPr id="2" name="Title 1"/>
          <p:cNvSpPr>
            <a:spLocks noGrp="1"/>
          </p:cNvSpPr>
          <p:nvPr>
            <p:ph type="title"/>
          </p:nvPr>
        </p:nvSpPr>
        <p:spPr>
          <a:xfrm>
            <a:off x="603504" y="1572768"/>
            <a:ext cx="10978994" cy="1511808"/>
          </a:xfrm>
        </p:spPr>
        <p:txBody>
          <a:bodyPr/>
          <a:lstStyle/>
          <a:p>
            <a:r>
              <a:rPr lang="en-US"/>
              <a:t>Click to edit Master title style</a:t>
            </a:r>
          </a:p>
        </p:txBody>
      </p:sp>
      <p:sp>
        <p:nvSpPr>
          <p:cNvPr id="5" name="Table Placeholder 8">
            <a:extLst>
              <a:ext uri="{FF2B5EF4-FFF2-40B4-BE49-F238E27FC236}">
                <a16:creationId xmlns:a16="http://schemas.microsoft.com/office/drawing/2014/main" id="{5C1F04EE-64F7-4626-85E6-AD3232320842}"/>
              </a:ext>
            </a:extLst>
          </p:cNvPr>
          <p:cNvSpPr>
            <a:spLocks noGrp="1"/>
          </p:cNvSpPr>
          <p:nvPr>
            <p:ph type="tbl" sz="quarter" idx="10"/>
          </p:nvPr>
        </p:nvSpPr>
        <p:spPr>
          <a:xfrm>
            <a:off x="595313" y="2828925"/>
            <a:ext cx="10990262" cy="3370263"/>
          </a:xfrm>
          <a:solidFill>
            <a:srgbClr val="E1FFE1"/>
          </a:solidFill>
        </p:spPr>
        <p:txBody>
          <a:bodyPr/>
          <a:lstStyle/>
          <a:p>
            <a:endParaRPr lang="en-US"/>
          </a:p>
        </p:txBody>
      </p:sp>
    </p:spTree>
    <p:extLst>
      <p:ext uri="{BB962C8B-B14F-4D97-AF65-F5344CB8AC3E}">
        <p14:creationId xmlns:p14="http://schemas.microsoft.com/office/powerpoint/2010/main" val="229300750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18">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02D87F21-D903-5709-3966-995AF1EA1B66}"/>
              </a:ext>
            </a:extLst>
          </p:cNvPr>
          <p:cNvSpPr>
            <a:spLocks noGrp="1"/>
          </p:cNvSpPr>
          <p:nvPr>
            <p:ph type="ctrTitle"/>
          </p:nvPr>
        </p:nvSpPr>
        <p:spPr>
          <a:xfrm>
            <a:off x="606868" y="2895455"/>
            <a:ext cx="11000232" cy="914400"/>
          </a:xfrm>
        </p:spPr>
        <p:txBody>
          <a:bodyPr anchor="ctr">
            <a:noAutofit/>
          </a:bodyPr>
          <a:lstStyle>
            <a:lvl1pPr algn="ctr">
              <a:defRPr sz="4000" spc="200" baseline="0">
                <a:solidFill>
                  <a:srgbClr val="333333"/>
                </a:solidFill>
              </a:defRPr>
            </a:lvl1pPr>
          </a:lstStyle>
          <a:p>
            <a:r>
              <a:rPr lang="en-US"/>
              <a:t>Click to edit Master title style</a:t>
            </a:r>
          </a:p>
        </p:txBody>
      </p:sp>
      <p:sp>
        <p:nvSpPr>
          <p:cNvPr id="5" name="Subtitle 2">
            <a:extLst>
              <a:ext uri="{FF2B5EF4-FFF2-40B4-BE49-F238E27FC236}">
                <a16:creationId xmlns:a16="http://schemas.microsoft.com/office/drawing/2014/main" id="{78A6520B-137D-12EE-6230-4E49B52D4509}"/>
              </a:ext>
            </a:extLst>
          </p:cNvPr>
          <p:cNvSpPr>
            <a:spLocks noGrp="1"/>
          </p:cNvSpPr>
          <p:nvPr>
            <p:ph type="subTitle" idx="1"/>
          </p:nvPr>
        </p:nvSpPr>
        <p:spPr>
          <a:xfrm>
            <a:off x="594836" y="3909540"/>
            <a:ext cx="11019187" cy="1567828"/>
          </a:xfrm>
        </p:spPr>
        <p:txBody>
          <a:bodyPr lIns="91440" rIns="91440" anchor="t" anchorCtr="0">
            <a:noAutofit/>
          </a:bodyPr>
          <a:lstStyle>
            <a:lvl1pPr marL="0" indent="0" algn="ctr">
              <a:lnSpc>
                <a:spcPct val="100000"/>
              </a:lnSpc>
              <a:spcBef>
                <a:spcPts val="0"/>
              </a:spcBef>
              <a:buNone/>
              <a:defRPr sz="24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en-US"/>
              <a:t>Click to edit Master subtitle style</a:t>
            </a:r>
          </a:p>
        </p:txBody>
      </p:sp>
      <p:pic>
        <p:nvPicPr>
          <p:cNvPr id="6" name="Picture 5" descr="Charting the Cs: Cooperation, Communication and Collaboration.&#10;Statewide Professional Development to Support the Workforce and Low Incidence Disability Areas.&#10;">
            <a:extLst>
              <a:ext uri="{FF2B5EF4-FFF2-40B4-BE49-F238E27FC236}">
                <a16:creationId xmlns:a16="http://schemas.microsoft.com/office/drawing/2014/main" id="{4B98963F-7B7B-FABC-191C-AE6A08144C6B}"/>
              </a:ext>
            </a:extLst>
          </p:cNvPr>
          <p:cNvPicPr>
            <a:picLocks noGrp="1" noChangeAspect="1"/>
          </p:cNvPicPr>
          <p:nvPr userDrawn="1"/>
        </p:nvPicPr>
        <p:blipFill>
          <a:blip r:embed="rId2"/>
          <a:stretch>
            <a:fillRect/>
          </a:stretch>
        </p:blipFill>
        <p:spPr>
          <a:xfrm>
            <a:off x="4108334" y="1449617"/>
            <a:ext cx="3950216" cy="877826"/>
          </a:xfrm>
          <a:prstGeom prst="rect">
            <a:avLst/>
          </a:prstGeom>
        </p:spPr>
      </p:pic>
    </p:spTree>
    <p:extLst>
      <p:ext uri="{BB962C8B-B14F-4D97-AF65-F5344CB8AC3E}">
        <p14:creationId xmlns:p14="http://schemas.microsoft.com/office/powerpoint/2010/main" val="368362445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19">
    <p:spTree>
      <p:nvGrpSpPr>
        <p:cNvPr id="1" name=""/>
        <p:cNvGrpSpPr/>
        <p:nvPr/>
      </p:nvGrpSpPr>
      <p:grpSpPr>
        <a:xfrm>
          <a:off x="0" y="0"/>
          <a:ext cx="0" cy="0"/>
          <a:chOff x="0" y="0"/>
          <a:chExt cx="0" cy="0"/>
        </a:xfrm>
      </p:grpSpPr>
      <p:sp>
        <p:nvSpPr>
          <p:cNvPr id="2" name="Picture Placeholder 5">
            <a:extLst>
              <a:ext uri="{FF2B5EF4-FFF2-40B4-BE49-F238E27FC236}">
                <a16:creationId xmlns:a16="http://schemas.microsoft.com/office/drawing/2014/main" id="{551763CC-479B-32EB-429A-86E9F20884A1}"/>
              </a:ext>
            </a:extLst>
          </p:cNvPr>
          <p:cNvSpPr>
            <a:spLocks noGrp="1"/>
          </p:cNvSpPr>
          <p:nvPr>
            <p:ph type="pic" sz="quarter" idx="11"/>
          </p:nvPr>
        </p:nvSpPr>
        <p:spPr>
          <a:xfrm>
            <a:off x="5453535" y="5475072"/>
            <a:ext cx="1274233" cy="1054797"/>
          </a:xfrm>
          <a:solidFill>
            <a:schemeClr val="accent5">
              <a:lumMod val="20000"/>
              <a:lumOff val="80000"/>
            </a:schemeClr>
          </a:solidFill>
        </p:spPr>
        <p:txBody>
          <a:bodyPr anchor="ctr" anchorCtr="1"/>
          <a:lstStyle/>
          <a:p>
            <a:endParaRPr lang="en-US"/>
          </a:p>
        </p:txBody>
      </p:sp>
      <p:sp>
        <p:nvSpPr>
          <p:cNvPr id="7" name="Title 1">
            <a:extLst>
              <a:ext uri="{FF2B5EF4-FFF2-40B4-BE49-F238E27FC236}">
                <a16:creationId xmlns:a16="http://schemas.microsoft.com/office/drawing/2014/main" id="{E6EA11B5-4164-3D91-0F39-C7D3166C7D9A}"/>
              </a:ext>
            </a:extLst>
          </p:cNvPr>
          <p:cNvSpPr>
            <a:spLocks noGrp="1"/>
          </p:cNvSpPr>
          <p:nvPr>
            <p:ph type="ctrTitle"/>
          </p:nvPr>
        </p:nvSpPr>
        <p:spPr>
          <a:xfrm>
            <a:off x="606868" y="2893217"/>
            <a:ext cx="11000232" cy="914400"/>
          </a:xfrm>
        </p:spPr>
        <p:txBody>
          <a:bodyPr anchor="ctr">
            <a:noAutofit/>
          </a:bodyPr>
          <a:lstStyle>
            <a:lvl1pPr algn="ctr">
              <a:defRPr sz="3600" spc="200" baseline="0">
                <a:solidFill>
                  <a:srgbClr val="333333"/>
                </a:solidFill>
              </a:defRPr>
            </a:lvl1pPr>
          </a:lstStyle>
          <a:p>
            <a:r>
              <a:rPr lang="en-US"/>
              <a:t>Click to edit Master title style</a:t>
            </a:r>
          </a:p>
        </p:txBody>
      </p:sp>
      <p:sp>
        <p:nvSpPr>
          <p:cNvPr id="8" name="Subtitle 2">
            <a:extLst>
              <a:ext uri="{FF2B5EF4-FFF2-40B4-BE49-F238E27FC236}">
                <a16:creationId xmlns:a16="http://schemas.microsoft.com/office/drawing/2014/main" id="{7014400A-63E0-DEF7-99B3-5640CF3E0F09}"/>
              </a:ext>
            </a:extLst>
          </p:cNvPr>
          <p:cNvSpPr>
            <a:spLocks noGrp="1"/>
          </p:cNvSpPr>
          <p:nvPr>
            <p:ph type="subTitle" idx="1"/>
          </p:nvPr>
        </p:nvSpPr>
        <p:spPr>
          <a:xfrm>
            <a:off x="594836" y="3920948"/>
            <a:ext cx="11019187" cy="1459997"/>
          </a:xfrm>
        </p:spPr>
        <p:txBody>
          <a:bodyPr lIns="91440" rIns="91440" anchor="t" anchorCtr="0">
            <a:noAutofit/>
          </a:bodyPr>
          <a:lstStyle>
            <a:lvl1pPr marL="0" indent="0" algn="ctr">
              <a:lnSpc>
                <a:spcPct val="100000"/>
              </a:lnSpc>
              <a:spcBef>
                <a:spcPts val="0"/>
              </a:spcBef>
              <a:buNone/>
              <a:defRPr sz="24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en-US"/>
              <a:t>Click to edit Master subtitle style</a:t>
            </a:r>
          </a:p>
        </p:txBody>
      </p:sp>
      <p:pic>
        <p:nvPicPr>
          <p:cNvPr id="9" name="Picture 8" descr="Charting the Cs: Cooperation, Communication and Collaboration.">
            <a:extLst>
              <a:ext uri="{FF2B5EF4-FFF2-40B4-BE49-F238E27FC236}">
                <a16:creationId xmlns:a16="http://schemas.microsoft.com/office/drawing/2014/main" id="{9C69875B-B990-0367-7A65-0CE047DA0AFC}"/>
              </a:ext>
            </a:extLst>
          </p:cNvPr>
          <p:cNvPicPr>
            <a:picLocks noGrp="1" noChangeAspect="1"/>
          </p:cNvPicPr>
          <p:nvPr userDrawn="1"/>
        </p:nvPicPr>
        <p:blipFill>
          <a:blip r:embed="rId2"/>
          <a:stretch>
            <a:fillRect/>
          </a:stretch>
        </p:blipFill>
        <p:spPr>
          <a:xfrm>
            <a:off x="4132407" y="1449622"/>
            <a:ext cx="3950216" cy="877826"/>
          </a:xfrm>
          <a:prstGeom prst="rect">
            <a:avLst/>
          </a:prstGeom>
        </p:spPr>
      </p:pic>
    </p:spTree>
    <p:extLst>
      <p:ext uri="{BB962C8B-B14F-4D97-AF65-F5344CB8AC3E}">
        <p14:creationId xmlns:p14="http://schemas.microsoft.com/office/powerpoint/2010/main" val="257353414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20">
    <p:spTree>
      <p:nvGrpSpPr>
        <p:cNvPr id="1" name=""/>
        <p:cNvGrpSpPr/>
        <p:nvPr/>
      </p:nvGrpSpPr>
      <p:grpSpPr>
        <a:xfrm>
          <a:off x="0" y="0"/>
          <a:ext cx="0" cy="0"/>
          <a:chOff x="0" y="0"/>
          <a:chExt cx="0" cy="0"/>
        </a:xfrm>
      </p:grpSpPr>
      <p:sp>
        <p:nvSpPr>
          <p:cNvPr id="4" name="Picture Placeholder 5">
            <a:extLst>
              <a:ext uri="{FF2B5EF4-FFF2-40B4-BE49-F238E27FC236}">
                <a16:creationId xmlns:a16="http://schemas.microsoft.com/office/drawing/2014/main" id="{D8552C42-EE20-8BA3-D682-E0AFE52F728D}"/>
              </a:ext>
            </a:extLst>
          </p:cNvPr>
          <p:cNvSpPr>
            <a:spLocks noGrp="1"/>
          </p:cNvSpPr>
          <p:nvPr>
            <p:ph type="pic" sz="quarter" idx="11"/>
          </p:nvPr>
        </p:nvSpPr>
        <p:spPr>
          <a:xfrm>
            <a:off x="4691536" y="5463031"/>
            <a:ext cx="1274233" cy="1054797"/>
          </a:xfrm>
          <a:solidFill>
            <a:schemeClr val="accent5">
              <a:lumMod val="20000"/>
              <a:lumOff val="80000"/>
            </a:schemeClr>
          </a:solidFill>
        </p:spPr>
        <p:txBody>
          <a:bodyPr anchor="ctr" anchorCtr="1"/>
          <a:lstStyle/>
          <a:p>
            <a:endParaRPr lang="en-US"/>
          </a:p>
        </p:txBody>
      </p:sp>
      <p:sp>
        <p:nvSpPr>
          <p:cNvPr id="5" name="Picture Placeholder 5">
            <a:extLst>
              <a:ext uri="{FF2B5EF4-FFF2-40B4-BE49-F238E27FC236}">
                <a16:creationId xmlns:a16="http://schemas.microsoft.com/office/drawing/2014/main" id="{5CDCE161-4404-86BE-7F17-D0BF72483D17}"/>
              </a:ext>
            </a:extLst>
          </p:cNvPr>
          <p:cNvSpPr>
            <a:spLocks noGrp="1"/>
          </p:cNvSpPr>
          <p:nvPr>
            <p:ph type="pic" sz="quarter" idx="14" hasCustomPrompt="1"/>
          </p:nvPr>
        </p:nvSpPr>
        <p:spPr>
          <a:xfrm>
            <a:off x="6232034" y="5466319"/>
            <a:ext cx="1274233" cy="1054797"/>
          </a:xfrm>
          <a:solidFill>
            <a:schemeClr val="accent5">
              <a:lumMod val="20000"/>
              <a:lumOff val="80000"/>
            </a:schemeClr>
          </a:solidFill>
        </p:spPr>
        <p:txBody>
          <a:bodyPr anchor="ctr" anchorCtr="1"/>
          <a:lstStyle>
            <a:lvl1pPr>
              <a:defRPr/>
            </a:lvl1pPr>
          </a:lstStyle>
          <a:p>
            <a:r>
              <a:rPr lang="en-US" err="1"/>
              <a:t>xd</a:t>
            </a:r>
            <a:endParaRPr lang="en-US"/>
          </a:p>
        </p:txBody>
      </p:sp>
      <p:sp>
        <p:nvSpPr>
          <p:cNvPr id="6" name="Title 1">
            <a:extLst>
              <a:ext uri="{FF2B5EF4-FFF2-40B4-BE49-F238E27FC236}">
                <a16:creationId xmlns:a16="http://schemas.microsoft.com/office/drawing/2014/main" id="{7A964C36-9375-05E4-127A-F13C6890BDD9}"/>
              </a:ext>
            </a:extLst>
          </p:cNvPr>
          <p:cNvSpPr>
            <a:spLocks noGrp="1"/>
          </p:cNvSpPr>
          <p:nvPr>
            <p:ph type="ctrTitle"/>
          </p:nvPr>
        </p:nvSpPr>
        <p:spPr>
          <a:xfrm>
            <a:off x="606868" y="2905240"/>
            <a:ext cx="11000232" cy="914400"/>
          </a:xfrm>
        </p:spPr>
        <p:txBody>
          <a:bodyPr anchor="ctr">
            <a:noAutofit/>
          </a:bodyPr>
          <a:lstStyle>
            <a:lvl1pPr algn="ctr">
              <a:defRPr sz="3600" spc="200" baseline="0">
                <a:solidFill>
                  <a:srgbClr val="333333"/>
                </a:solidFill>
              </a:defRPr>
            </a:lvl1pPr>
          </a:lstStyle>
          <a:p>
            <a:r>
              <a:rPr lang="en-US"/>
              <a:t>Click to edit Master title style</a:t>
            </a:r>
          </a:p>
        </p:txBody>
      </p:sp>
      <p:sp>
        <p:nvSpPr>
          <p:cNvPr id="10" name="Subtitle 2">
            <a:extLst>
              <a:ext uri="{FF2B5EF4-FFF2-40B4-BE49-F238E27FC236}">
                <a16:creationId xmlns:a16="http://schemas.microsoft.com/office/drawing/2014/main" id="{5C7E3BA4-B1DB-A61A-5C30-C5E29F4C5101}"/>
              </a:ext>
            </a:extLst>
          </p:cNvPr>
          <p:cNvSpPr>
            <a:spLocks noGrp="1"/>
          </p:cNvSpPr>
          <p:nvPr>
            <p:ph type="subTitle" idx="1"/>
          </p:nvPr>
        </p:nvSpPr>
        <p:spPr>
          <a:xfrm>
            <a:off x="594836" y="3932971"/>
            <a:ext cx="11019187" cy="1372955"/>
          </a:xfrm>
        </p:spPr>
        <p:txBody>
          <a:bodyPr lIns="91440" rIns="91440" anchor="t" anchorCtr="0">
            <a:noAutofit/>
          </a:bodyPr>
          <a:lstStyle>
            <a:lvl1pPr marL="0" indent="0" algn="ctr">
              <a:lnSpc>
                <a:spcPct val="100000"/>
              </a:lnSpc>
              <a:spcBef>
                <a:spcPts val="0"/>
              </a:spcBef>
              <a:buNone/>
              <a:defRPr sz="24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en-US"/>
              <a:t>Click to edit Master subtitle style</a:t>
            </a:r>
          </a:p>
        </p:txBody>
      </p:sp>
      <p:pic>
        <p:nvPicPr>
          <p:cNvPr id="11" name="Picture 10" descr="Charting the Cs: Cooperation, Communication and Collaboration.">
            <a:extLst>
              <a:ext uri="{FF2B5EF4-FFF2-40B4-BE49-F238E27FC236}">
                <a16:creationId xmlns:a16="http://schemas.microsoft.com/office/drawing/2014/main" id="{B3E50EC3-789F-2AC1-F9EE-829BE50A2935}"/>
              </a:ext>
            </a:extLst>
          </p:cNvPr>
          <p:cNvPicPr>
            <a:picLocks noGrp="1" noChangeAspect="1"/>
          </p:cNvPicPr>
          <p:nvPr userDrawn="1"/>
        </p:nvPicPr>
        <p:blipFill>
          <a:blip r:embed="rId2"/>
          <a:stretch>
            <a:fillRect/>
          </a:stretch>
        </p:blipFill>
        <p:spPr>
          <a:xfrm>
            <a:off x="4132406" y="1461645"/>
            <a:ext cx="3950216" cy="877826"/>
          </a:xfrm>
          <a:prstGeom prst="rect">
            <a:avLst/>
          </a:prstGeom>
        </p:spPr>
      </p:pic>
    </p:spTree>
    <p:extLst>
      <p:ext uri="{BB962C8B-B14F-4D97-AF65-F5344CB8AC3E}">
        <p14:creationId xmlns:p14="http://schemas.microsoft.com/office/powerpoint/2010/main" val="9980654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2">
    <p:spTree>
      <p:nvGrpSpPr>
        <p:cNvPr id="1" name=""/>
        <p:cNvGrpSpPr/>
        <p:nvPr/>
      </p:nvGrpSpPr>
      <p:grpSpPr>
        <a:xfrm>
          <a:off x="0" y="0"/>
          <a:ext cx="0" cy="0"/>
          <a:chOff x="0" y="0"/>
          <a:chExt cx="0" cy="0"/>
        </a:xfrm>
      </p:grpSpPr>
      <p:sp>
        <p:nvSpPr>
          <p:cNvPr id="4" name="Picture Placeholder 5">
            <a:extLst>
              <a:ext uri="{FF2B5EF4-FFF2-40B4-BE49-F238E27FC236}">
                <a16:creationId xmlns:a16="http://schemas.microsoft.com/office/drawing/2014/main" id="{D8552C42-EE20-8BA3-D682-E0AFE52F728D}"/>
              </a:ext>
            </a:extLst>
          </p:cNvPr>
          <p:cNvSpPr>
            <a:spLocks noGrp="1"/>
          </p:cNvSpPr>
          <p:nvPr>
            <p:ph type="pic" sz="quarter" idx="11"/>
          </p:nvPr>
        </p:nvSpPr>
        <p:spPr>
          <a:xfrm>
            <a:off x="4691536" y="5463031"/>
            <a:ext cx="1274233" cy="1054797"/>
          </a:xfrm>
          <a:solidFill>
            <a:schemeClr val="accent5">
              <a:lumMod val="20000"/>
              <a:lumOff val="80000"/>
            </a:schemeClr>
          </a:solidFill>
        </p:spPr>
        <p:txBody>
          <a:bodyPr anchor="ctr" anchorCtr="1"/>
          <a:lstStyle/>
          <a:p>
            <a:endParaRPr lang="en-US"/>
          </a:p>
        </p:txBody>
      </p:sp>
      <p:sp>
        <p:nvSpPr>
          <p:cNvPr id="5" name="Picture Placeholder 5">
            <a:extLst>
              <a:ext uri="{FF2B5EF4-FFF2-40B4-BE49-F238E27FC236}">
                <a16:creationId xmlns:a16="http://schemas.microsoft.com/office/drawing/2014/main" id="{5CDCE161-4404-86BE-7F17-D0BF72483D17}"/>
              </a:ext>
            </a:extLst>
          </p:cNvPr>
          <p:cNvSpPr>
            <a:spLocks noGrp="1"/>
          </p:cNvSpPr>
          <p:nvPr>
            <p:ph type="pic" sz="quarter" idx="14" hasCustomPrompt="1"/>
          </p:nvPr>
        </p:nvSpPr>
        <p:spPr>
          <a:xfrm>
            <a:off x="6232034" y="5466319"/>
            <a:ext cx="1274233" cy="1054797"/>
          </a:xfrm>
          <a:solidFill>
            <a:schemeClr val="accent5">
              <a:lumMod val="20000"/>
              <a:lumOff val="80000"/>
            </a:schemeClr>
          </a:solidFill>
        </p:spPr>
        <p:txBody>
          <a:bodyPr anchor="ctr" anchorCtr="1"/>
          <a:lstStyle>
            <a:lvl1pPr>
              <a:defRPr/>
            </a:lvl1pPr>
          </a:lstStyle>
          <a:p>
            <a:r>
              <a:rPr lang="en-US" err="1"/>
              <a:t>xd</a:t>
            </a:r>
            <a:endParaRPr lang="en-US"/>
          </a:p>
        </p:txBody>
      </p:sp>
      <p:sp>
        <p:nvSpPr>
          <p:cNvPr id="6" name="Title 1">
            <a:extLst>
              <a:ext uri="{FF2B5EF4-FFF2-40B4-BE49-F238E27FC236}">
                <a16:creationId xmlns:a16="http://schemas.microsoft.com/office/drawing/2014/main" id="{7A964C36-9375-05E4-127A-F13C6890BDD9}"/>
              </a:ext>
            </a:extLst>
          </p:cNvPr>
          <p:cNvSpPr>
            <a:spLocks noGrp="1"/>
          </p:cNvSpPr>
          <p:nvPr>
            <p:ph type="ctrTitle"/>
          </p:nvPr>
        </p:nvSpPr>
        <p:spPr>
          <a:xfrm>
            <a:off x="606868" y="2905240"/>
            <a:ext cx="11000232" cy="914400"/>
          </a:xfrm>
        </p:spPr>
        <p:txBody>
          <a:bodyPr anchor="ctr">
            <a:noAutofit/>
          </a:bodyPr>
          <a:lstStyle>
            <a:lvl1pPr algn="ctr">
              <a:defRPr sz="3600" spc="200" baseline="0">
                <a:solidFill>
                  <a:srgbClr val="333333"/>
                </a:solidFill>
              </a:defRPr>
            </a:lvl1pPr>
          </a:lstStyle>
          <a:p>
            <a:r>
              <a:rPr lang="en-US"/>
              <a:t>Click to edit Master title style</a:t>
            </a:r>
          </a:p>
        </p:txBody>
      </p:sp>
      <p:sp>
        <p:nvSpPr>
          <p:cNvPr id="10" name="Subtitle 2">
            <a:extLst>
              <a:ext uri="{FF2B5EF4-FFF2-40B4-BE49-F238E27FC236}">
                <a16:creationId xmlns:a16="http://schemas.microsoft.com/office/drawing/2014/main" id="{5C7E3BA4-B1DB-A61A-5C30-C5E29F4C5101}"/>
              </a:ext>
            </a:extLst>
          </p:cNvPr>
          <p:cNvSpPr>
            <a:spLocks noGrp="1"/>
          </p:cNvSpPr>
          <p:nvPr>
            <p:ph type="subTitle" idx="1"/>
          </p:nvPr>
        </p:nvSpPr>
        <p:spPr>
          <a:xfrm>
            <a:off x="594836" y="3932971"/>
            <a:ext cx="11019187" cy="1372955"/>
          </a:xfrm>
        </p:spPr>
        <p:txBody>
          <a:bodyPr lIns="91440" rIns="91440" anchor="t" anchorCtr="0">
            <a:noAutofit/>
          </a:bodyPr>
          <a:lstStyle>
            <a:lvl1pPr marL="0" indent="0" algn="ctr">
              <a:lnSpc>
                <a:spcPct val="100000"/>
              </a:lnSpc>
              <a:spcBef>
                <a:spcPts val="0"/>
              </a:spcBef>
              <a:buNone/>
              <a:defRPr sz="24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en-US"/>
              <a:t>Click to edit Master subtitle style</a:t>
            </a:r>
          </a:p>
        </p:txBody>
      </p:sp>
      <p:pic>
        <p:nvPicPr>
          <p:cNvPr id="11" name="Picture 10" descr="Charting the Cs: Cooperation, Communication and Collaboration.">
            <a:extLst>
              <a:ext uri="{FF2B5EF4-FFF2-40B4-BE49-F238E27FC236}">
                <a16:creationId xmlns:a16="http://schemas.microsoft.com/office/drawing/2014/main" id="{B3E50EC3-789F-2AC1-F9EE-829BE50A2935}"/>
              </a:ext>
            </a:extLst>
          </p:cNvPr>
          <p:cNvPicPr>
            <a:picLocks noGrp="1" noChangeAspect="1"/>
          </p:cNvPicPr>
          <p:nvPr userDrawn="1"/>
        </p:nvPicPr>
        <p:blipFill>
          <a:blip r:embed="rId2"/>
          <a:stretch>
            <a:fillRect/>
          </a:stretch>
        </p:blipFill>
        <p:spPr>
          <a:xfrm>
            <a:off x="3434571" y="1461645"/>
            <a:ext cx="5332792" cy="1185065"/>
          </a:xfrm>
          <a:prstGeom prst="rect">
            <a:avLst/>
          </a:prstGeom>
        </p:spPr>
      </p:pic>
    </p:spTree>
    <p:extLst>
      <p:ext uri="{BB962C8B-B14F-4D97-AF65-F5344CB8AC3E}">
        <p14:creationId xmlns:p14="http://schemas.microsoft.com/office/powerpoint/2010/main" val="56119301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21">
    <p:spTree>
      <p:nvGrpSpPr>
        <p:cNvPr id="1" name=""/>
        <p:cNvGrpSpPr/>
        <p:nvPr/>
      </p:nvGrpSpPr>
      <p:grpSpPr>
        <a:xfrm>
          <a:off x="0" y="0"/>
          <a:ext cx="0" cy="0"/>
          <a:chOff x="0" y="0"/>
          <a:chExt cx="0" cy="0"/>
        </a:xfrm>
      </p:grpSpPr>
      <p:sp>
        <p:nvSpPr>
          <p:cNvPr id="13" name="Picture Placeholder 5">
            <a:extLst>
              <a:ext uri="{FF2B5EF4-FFF2-40B4-BE49-F238E27FC236}">
                <a16:creationId xmlns:a16="http://schemas.microsoft.com/office/drawing/2014/main" id="{14A0210D-9B92-8DC9-2117-5452E534B96D}"/>
              </a:ext>
            </a:extLst>
          </p:cNvPr>
          <p:cNvSpPr>
            <a:spLocks noGrp="1"/>
          </p:cNvSpPr>
          <p:nvPr>
            <p:ph type="pic" sz="quarter" idx="11"/>
          </p:nvPr>
        </p:nvSpPr>
        <p:spPr>
          <a:xfrm>
            <a:off x="3534548" y="5507214"/>
            <a:ext cx="1347833" cy="999076"/>
          </a:xfrm>
          <a:solidFill>
            <a:schemeClr val="accent5">
              <a:lumMod val="20000"/>
              <a:lumOff val="80000"/>
            </a:schemeClr>
          </a:solidFill>
        </p:spPr>
        <p:txBody>
          <a:bodyPr anchor="ctr" anchorCtr="1"/>
          <a:lstStyle/>
          <a:p>
            <a:endParaRPr lang="en-US"/>
          </a:p>
        </p:txBody>
      </p:sp>
      <p:sp>
        <p:nvSpPr>
          <p:cNvPr id="14" name="Picture Placeholder 5">
            <a:extLst>
              <a:ext uri="{FF2B5EF4-FFF2-40B4-BE49-F238E27FC236}">
                <a16:creationId xmlns:a16="http://schemas.microsoft.com/office/drawing/2014/main" id="{F098BA71-96E0-1B95-3CF7-410A945E72C6}"/>
              </a:ext>
            </a:extLst>
          </p:cNvPr>
          <p:cNvSpPr>
            <a:spLocks noGrp="1"/>
          </p:cNvSpPr>
          <p:nvPr>
            <p:ph type="pic" sz="quarter" idx="13"/>
          </p:nvPr>
        </p:nvSpPr>
        <p:spPr>
          <a:xfrm>
            <a:off x="5436002" y="5497977"/>
            <a:ext cx="1347833" cy="999076"/>
          </a:xfrm>
          <a:solidFill>
            <a:schemeClr val="accent5">
              <a:lumMod val="20000"/>
              <a:lumOff val="80000"/>
            </a:schemeClr>
          </a:solidFill>
        </p:spPr>
        <p:txBody>
          <a:bodyPr anchor="ctr" anchorCtr="1"/>
          <a:lstStyle/>
          <a:p>
            <a:endParaRPr lang="en-US"/>
          </a:p>
        </p:txBody>
      </p:sp>
      <p:sp>
        <p:nvSpPr>
          <p:cNvPr id="15" name="Picture Placeholder 5">
            <a:extLst>
              <a:ext uri="{FF2B5EF4-FFF2-40B4-BE49-F238E27FC236}">
                <a16:creationId xmlns:a16="http://schemas.microsoft.com/office/drawing/2014/main" id="{700D10FB-6484-A297-B7D6-F16920A74907}"/>
              </a:ext>
            </a:extLst>
          </p:cNvPr>
          <p:cNvSpPr>
            <a:spLocks noGrp="1"/>
          </p:cNvSpPr>
          <p:nvPr>
            <p:ph type="pic" sz="quarter" idx="14"/>
          </p:nvPr>
        </p:nvSpPr>
        <p:spPr>
          <a:xfrm>
            <a:off x="7252647" y="5497976"/>
            <a:ext cx="1347833" cy="999076"/>
          </a:xfrm>
          <a:solidFill>
            <a:schemeClr val="accent5">
              <a:lumMod val="20000"/>
              <a:lumOff val="80000"/>
            </a:schemeClr>
          </a:solidFill>
        </p:spPr>
        <p:txBody>
          <a:bodyPr anchor="ctr" anchorCtr="1"/>
          <a:lstStyle/>
          <a:p>
            <a:endParaRPr lang="en-US"/>
          </a:p>
        </p:txBody>
      </p:sp>
      <p:sp>
        <p:nvSpPr>
          <p:cNvPr id="16" name="Title 1">
            <a:extLst>
              <a:ext uri="{FF2B5EF4-FFF2-40B4-BE49-F238E27FC236}">
                <a16:creationId xmlns:a16="http://schemas.microsoft.com/office/drawing/2014/main" id="{FF6D8D22-3F71-9CA6-C1BF-BA2C6717919C}"/>
              </a:ext>
            </a:extLst>
          </p:cNvPr>
          <p:cNvSpPr>
            <a:spLocks noGrp="1"/>
          </p:cNvSpPr>
          <p:nvPr>
            <p:ph type="ctrTitle"/>
          </p:nvPr>
        </p:nvSpPr>
        <p:spPr>
          <a:xfrm>
            <a:off x="594836" y="2893836"/>
            <a:ext cx="11019187" cy="914400"/>
          </a:xfrm>
        </p:spPr>
        <p:txBody>
          <a:bodyPr anchor="ctr">
            <a:noAutofit/>
          </a:bodyPr>
          <a:lstStyle>
            <a:lvl1pPr algn="ctr">
              <a:defRPr sz="3600" spc="200" baseline="0">
                <a:solidFill>
                  <a:srgbClr val="333333"/>
                </a:solidFill>
              </a:defRPr>
            </a:lvl1pPr>
          </a:lstStyle>
          <a:p>
            <a:r>
              <a:rPr lang="en-US"/>
              <a:t>Click to edit Master title style</a:t>
            </a:r>
          </a:p>
        </p:txBody>
      </p:sp>
      <p:sp>
        <p:nvSpPr>
          <p:cNvPr id="17" name="Subtitle 2">
            <a:extLst>
              <a:ext uri="{FF2B5EF4-FFF2-40B4-BE49-F238E27FC236}">
                <a16:creationId xmlns:a16="http://schemas.microsoft.com/office/drawing/2014/main" id="{691BF557-26B1-A827-56A8-5A2772315ECD}"/>
              </a:ext>
            </a:extLst>
          </p:cNvPr>
          <p:cNvSpPr>
            <a:spLocks noGrp="1"/>
          </p:cNvSpPr>
          <p:nvPr>
            <p:ph type="subTitle" idx="1"/>
          </p:nvPr>
        </p:nvSpPr>
        <p:spPr>
          <a:xfrm>
            <a:off x="594836" y="3917320"/>
            <a:ext cx="11019187" cy="1352512"/>
          </a:xfrm>
        </p:spPr>
        <p:txBody>
          <a:bodyPr lIns="91440" rIns="91440" anchor="t" anchorCtr="0">
            <a:noAutofit/>
          </a:bodyPr>
          <a:lstStyle>
            <a:lvl1pPr marL="0" indent="0" algn="ctr">
              <a:lnSpc>
                <a:spcPct val="100000"/>
              </a:lnSpc>
              <a:spcBef>
                <a:spcPts val="0"/>
              </a:spcBef>
              <a:buNone/>
              <a:defRPr sz="24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en-US"/>
              <a:t>Click to edit Master subtitle style</a:t>
            </a:r>
          </a:p>
        </p:txBody>
      </p:sp>
      <p:pic>
        <p:nvPicPr>
          <p:cNvPr id="18" name="Picture 17" descr="Charting the Cs: Cooperation, Communication and Collaboration.">
            <a:extLst>
              <a:ext uri="{FF2B5EF4-FFF2-40B4-BE49-F238E27FC236}">
                <a16:creationId xmlns:a16="http://schemas.microsoft.com/office/drawing/2014/main" id="{B48D9A8F-2C85-F3C9-DADF-62E413748E89}"/>
              </a:ext>
            </a:extLst>
          </p:cNvPr>
          <p:cNvPicPr>
            <a:picLocks noGrp="1" noChangeAspect="1"/>
          </p:cNvPicPr>
          <p:nvPr userDrawn="1"/>
        </p:nvPicPr>
        <p:blipFill>
          <a:blip r:embed="rId2"/>
          <a:stretch>
            <a:fillRect/>
          </a:stretch>
        </p:blipFill>
        <p:spPr>
          <a:xfrm>
            <a:off x="4120375" y="1461645"/>
            <a:ext cx="3950216" cy="877826"/>
          </a:xfrm>
          <a:prstGeom prst="rect">
            <a:avLst/>
          </a:prstGeom>
        </p:spPr>
      </p:pic>
    </p:spTree>
    <p:extLst>
      <p:ext uri="{BB962C8B-B14F-4D97-AF65-F5344CB8AC3E}">
        <p14:creationId xmlns:p14="http://schemas.microsoft.com/office/powerpoint/2010/main" val="22939504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3">
    <p:spTree>
      <p:nvGrpSpPr>
        <p:cNvPr id="1" name=""/>
        <p:cNvGrpSpPr/>
        <p:nvPr/>
      </p:nvGrpSpPr>
      <p:grpSpPr>
        <a:xfrm>
          <a:off x="0" y="0"/>
          <a:ext cx="0" cy="0"/>
          <a:chOff x="0" y="0"/>
          <a:chExt cx="0" cy="0"/>
        </a:xfrm>
      </p:grpSpPr>
      <p:sp>
        <p:nvSpPr>
          <p:cNvPr id="2" name="Picture Placeholder 5">
            <a:extLst>
              <a:ext uri="{FF2B5EF4-FFF2-40B4-BE49-F238E27FC236}">
                <a16:creationId xmlns:a16="http://schemas.microsoft.com/office/drawing/2014/main" id="{551763CC-479B-32EB-429A-86E9F20884A1}"/>
              </a:ext>
            </a:extLst>
          </p:cNvPr>
          <p:cNvSpPr>
            <a:spLocks noGrp="1"/>
          </p:cNvSpPr>
          <p:nvPr>
            <p:ph type="pic" sz="quarter" idx="11"/>
          </p:nvPr>
        </p:nvSpPr>
        <p:spPr>
          <a:xfrm>
            <a:off x="5453535" y="5475072"/>
            <a:ext cx="1274233" cy="1054797"/>
          </a:xfrm>
          <a:solidFill>
            <a:schemeClr val="accent5">
              <a:lumMod val="20000"/>
              <a:lumOff val="80000"/>
            </a:schemeClr>
          </a:solidFill>
        </p:spPr>
        <p:txBody>
          <a:bodyPr anchor="ctr" anchorCtr="1"/>
          <a:lstStyle/>
          <a:p>
            <a:endParaRPr lang="en-US"/>
          </a:p>
        </p:txBody>
      </p:sp>
      <p:sp>
        <p:nvSpPr>
          <p:cNvPr id="7" name="Title 1">
            <a:extLst>
              <a:ext uri="{FF2B5EF4-FFF2-40B4-BE49-F238E27FC236}">
                <a16:creationId xmlns:a16="http://schemas.microsoft.com/office/drawing/2014/main" id="{E6EA11B5-4164-3D91-0F39-C7D3166C7D9A}"/>
              </a:ext>
            </a:extLst>
          </p:cNvPr>
          <p:cNvSpPr>
            <a:spLocks noGrp="1"/>
          </p:cNvSpPr>
          <p:nvPr>
            <p:ph type="ctrTitle"/>
          </p:nvPr>
        </p:nvSpPr>
        <p:spPr>
          <a:xfrm>
            <a:off x="606868" y="2893217"/>
            <a:ext cx="11000232" cy="914400"/>
          </a:xfrm>
        </p:spPr>
        <p:txBody>
          <a:bodyPr anchor="ctr">
            <a:noAutofit/>
          </a:bodyPr>
          <a:lstStyle>
            <a:lvl1pPr algn="ctr">
              <a:defRPr sz="3600" spc="200" baseline="0">
                <a:solidFill>
                  <a:srgbClr val="333333"/>
                </a:solidFill>
              </a:defRPr>
            </a:lvl1pPr>
          </a:lstStyle>
          <a:p>
            <a:r>
              <a:rPr lang="en-US"/>
              <a:t>Click to edit Master title style</a:t>
            </a:r>
          </a:p>
        </p:txBody>
      </p:sp>
      <p:sp>
        <p:nvSpPr>
          <p:cNvPr id="8" name="Subtitle 2">
            <a:extLst>
              <a:ext uri="{FF2B5EF4-FFF2-40B4-BE49-F238E27FC236}">
                <a16:creationId xmlns:a16="http://schemas.microsoft.com/office/drawing/2014/main" id="{7014400A-63E0-DEF7-99B3-5640CF3E0F09}"/>
              </a:ext>
            </a:extLst>
          </p:cNvPr>
          <p:cNvSpPr>
            <a:spLocks noGrp="1"/>
          </p:cNvSpPr>
          <p:nvPr>
            <p:ph type="subTitle" idx="1"/>
          </p:nvPr>
        </p:nvSpPr>
        <p:spPr>
          <a:xfrm>
            <a:off x="594836" y="3920948"/>
            <a:ext cx="11019187" cy="1459997"/>
          </a:xfrm>
        </p:spPr>
        <p:txBody>
          <a:bodyPr lIns="91440" rIns="91440" anchor="t" anchorCtr="0">
            <a:noAutofit/>
          </a:bodyPr>
          <a:lstStyle>
            <a:lvl1pPr marL="0" indent="0" algn="ctr">
              <a:lnSpc>
                <a:spcPct val="100000"/>
              </a:lnSpc>
              <a:spcBef>
                <a:spcPts val="0"/>
              </a:spcBef>
              <a:buNone/>
              <a:defRPr sz="24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en-US"/>
              <a:t>Click to edit Master subtitle style</a:t>
            </a:r>
          </a:p>
        </p:txBody>
      </p:sp>
      <p:pic>
        <p:nvPicPr>
          <p:cNvPr id="9" name="Picture 8" descr="Charting the Cs: Cooperation, Communication and Collaboration.">
            <a:extLst>
              <a:ext uri="{FF2B5EF4-FFF2-40B4-BE49-F238E27FC236}">
                <a16:creationId xmlns:a16="http://schemas.microsoft.com/office/drawing/2014/main" id="{9C69875B-B990-0367-7A65-0CE047DA0AFC}"/>
              </a:ext>
            </a:extLst>
          </p:cNvPr>
          <p:cNvPicPr>
            <a:picLocks noGrp="1" noChangeAspect="1"/>
          </p:cNvPicPr>
          <p:nvPr userDrawn="1"/>
        </p:nvPicPr>
        <p:blipFill>
          <a:blip r:embed="rId2"/>
          <a:stretch>
            <a:fillRect/>
          </a:stretch>
        </p:blipFill>
        <p:spPr>
          <a:xfrm>
            <a:off x="3434572" y="1449622"/>
            <a:ext cx="5332792" cy="1185065"/>
          </a:xfrm>
          <a:prstGeom prst="rect">
            <a:avLst/>
          </a:prstGeom>
        </p:spPr>
      </p:pic>
    </p:spTree>
    <p:extLst>
      <p:ext uri="{BB962C8B-B14F-4D97-AF65-F5344CB8AC3E}">
        <p14:creationId xmlns:p14="http://schemas.microsoft.com/office/powerpoint/2010/main" val="29724870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4">
    <p:spTree>
      <p:nvGrpSpPr>
        <p:cNvPr id="1" name=""/>
        <p:cNvGrpSpPr/>
        <p:nvPr/>
      </p:nvGrpSpPr>
      <p:grpSpPr>
        <a:xfrm>
          <a:off x="0" y="0"/>
          <a:ext cx="0" cy="0"/>
          <a:chOff x="0" y="0"/>
          <a:chExt cx="0" cy="0"/>
        </a:xfrm>
      </p:grpSpPr>
      <p:sp>
        <p:nvSpPr>
          <p:cNvPr id="4" name="Picture Placeholder 5">
            <a:extLst>
              <a:ext uri="{FF2B5EF4-FFF2-40B4-BE49-F238E27FC236}">
                <a16:creationId xmlns:a16="http://schemas.microsoft.com/office/drawing/2014/main" id="{D8552C42-EE20-8BA3-D682-E0AFE52F728D}"/>
              </a:ext>
            </a:extLst>
          </p:cNvPr>
          <p:cNvSpPr>
            <a:spLocks noGrp="1"/>
          </p:cNvSpPr>
          <p:nvPr>
            <p:ph type="pic" sz="quarter" idx="11"/>
          </p:nvPr>
        </p:nvSpPr>
        <p:spPr>
          <a:xfrm>
            <a:off x="4691536" y="5463031"/>
            <a:ext cx="1274233" cy="1054797"/>
          </a:xfrm>
          <a:solidFill>
            <a:schemeClr val="accent5">
              <a:lumMod val="20000"/>
              <a:lumOff val="80000"/>
            </a:schemeClr>
          </a:solidFill>
        </p:spPr>
        <p:txBody>
          <a:bodyPr anchor="ctr" anchorCtr="1"/>
          <a:lstStyle/>
          <a:p>
            <a:endParaRPr lang="en-US"/>
          </a:p>
        </p:txBody>
      </p:sp>
      <p:sp>
        <p:nvSpPr>
          <p:cNvPr id="5" name="Picture Placeholder 5">
            <a:extLst>
              <a:ext uri="{FF2B5EF4-FFF2-40B4-BE49-F238E27FC236}">
                <a16:creationId xmlns:a16="http://schemas.microsoft.com/office/drawing/2014/main" id="{5CDCE161-4404-86BE-7F17-D0BF72483D17}"/>
              </a:ext>
            </a:extLst>
          </p:cNvPr>
          <p:cNvSpPr>
            <a:spLocks noGrp="1"/>
          </p:cNvSpPr>
          <p:nvPr>
            <p:ph type="pic" sz="quarter" idx="14" hasCustomPrompt="1"/>
          </p:nvPr>
        </p:nvSpPr>
        <p:spPr>
          <a:xfrm>
            <a:off x="6232034" y="5466319"/>
            <a:ext cx="1274233" cy="1054797"/>
          </a:xfrm>
          <a:solidFill>
            <a:schemeClr val="accent5">
              <a:lumMod val="20000"/>
              <a:lumOff val="80000"/>
            </a:schemeClr>
          </a:solidFill>
        </p:spPr>
        <p:txBody>
          <a:bodyPr anchor="ctr" anchorCtr="1"/>
          <a:lstStyle>
            <a:lvl1pPr>
              <a:defRPr/>
            </a:lvl1pPr>
          </a:lstStyle>
          <a:p>
            <a:r>
              <a:rPr lang="en-US" err="1"/>
              <a:t>xd</a:t>
            </a:r>
            <a:endParaRPr lang="en-US"/>
          </a:p>
        </p:txBody>
      </p:sp>
      <p:sp>
        <p:nvSpPr>
          <p:cNvPr id="6" name="Title 1">
            <a:extLst>
              <a:ext uri="{FF2B5EF4-FFF2-40B4-BE49-F238E27FC236}">
                <a16:creationId xmlns:a16="http://schemas.microsoft.com/office/drawing/2014/main" id="{7A964C36-9375-05E4-127A-F13C6890BDD9}"/>
              </a:ext>
            </a:extLst>
          </p:cNvPr>
          <p:cNvSpPr>
            <a:spLocks noGrp="1"/>
          </p:cNvSpPr>
          <p:nvPr>
            <p:ph type="ctrTitle"/>
          </p:nvPr>
        </p:nvSpPr>
        <p:spPr>
          <a:xfrm>
            <a:off x="606868" y="2905240"/>
            <a:ext cx="11000232" cy="914400"/>
          </a:xfrm>
        </p:spPr>
        <p:txBody>
          <a:bodyPr anchor="ctr">
            <a:noAutofit/>
          </a:bodyPr>
          <a:lstStyle>
            <a:lvl1pPr algn="ctr">
              <a:defRPr sz="3600" spc="200" baseline="0">
                <a:solidFill>
                  <a:srgbClr val="333333"/>
                </a:solidFill>
              </a:defRPr>
            </a:lvl1pPr>
          </a:lstStyle>
          <a:p>
            <a:r>
              <a:rPr lang="en-US"/>
              <a:t>Click to edit Master title style</a:t>
            </a:r>
          </a:p>
        </p:txBody>
      </p:sp>
      <p:sp>
        <p:nvSpPr>
          <p:cNvPr id="10" name="Subtitle 2">
            <a:extLst>
              <a:ext uri="{FF2B5EF4-FFF2-40B4-BE49-F238E27FC236}">
                <a16:creationId xmlns:a16="http://schemas.microsoft.com/office/drawing/2014/main" id="{5C7E3BA4-B1DB-A61A-5C30-C5E29F4C5101}"/>
              </a:ext>
            </a:extLst>
          </p:cNvPr>
          <p:cNvSpPr>
            <a:spLocks noGrp="1"/>
          </p:cNvSpPr>
          <p:nvPr>
            <p:ph type="subTitle" idx="1"/>
          </p:nvPr>
        </p:nvSpPr>
        <p:spPr>
          <a:xfrm>
            <a:off x="594836" y="3932971"/>
            <a:ext cx="11019187" cy="1372955"/>
          </a:xfrm>
        </p:spPr>
        <p:txBody>
          <a:bodyPr lIns="91440" rIns="91440" anchor="t" anchorCtr="0">
            <a:noAutofit/>
          </a:bodyPr>
          <a:lstStyle>
            <a:lvl1pPr marL="0" indent="0" algn="ctr">
              <a:lnSpc>
                <a:spcPct val="100000"/>
              </a:lnSpc>
              <a:spcBef>
                <a:spcPts val="0"/>
              </a:spcBef>
              <a:buNone/>
              <a:defRPr sz="24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en-US"/>
              <a:t>Click to edit Master subtitle style</a:t>
            </a:r>
          </a:p>
        </p:txBody>
      </p:sp>
      <p:pic>
        <p:nvPicPr>
          <p:cNvPr id="11" name="Picture 10" descr="Charting the Cs: Cooperation, Communication and Collaboration.">
            <a:extLst>
              <a:ext uri="{FF2B5EF4-FFF2-40B4-BE49-F238E27FC236}">
                <a16:creationId xmlns:a16="http://schemas.microsoft.com/office/drawing/2014/main" id="{B3E50EC3-789F-2AC1-F9EE-829BE50A2935}"/>
              </a:ext>
            </a:extLst>
          </p:cNvPr>
          <p:cNvPicPr>
            <a:picLocks noGrp="1" noChangeAspect="1"/>
          </p:cNvPicPr>
          <p:nvPr userDrawn="1"/>
        </p:nvPicPr>
        <p:blipFill>
          <a:blip r:embed="rId2"/>
          <a:stretch>
            <a:fillRect/>
          </a:stretch>
        </p:blipFill>
        <p:spPr>
          <a:xfrm>
            <a:off x="3434571" y="1461645"/>
            <a:ext cx="5332792" cy="1185065"/>
          </a:xfrm>
          <a:prstGeom prst="rect">
            <a:avLst/>
          </a:prstGeom>
        </p:spPr>
      </p:pic>
    </p:spTree>
    <p:extLst>
      <p:ext uri="{BB962C8B-B14F-4D97-AF65-F5344CB8AC3E}">
        <p14:creationId xmlns:p14="http://schemas.microsoft.com/office/powerpoint/2010/main" val="29451422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5">
    <p:spTree>
      <p:nvGrpSpPr>
        <p:cNvPr id="1" name=""/>
        <p:cNvGrpSpPr/>
        <p:nvPr/>
      </p:nvGrpSpPr>
      <p:grpSpPr>
        <a:xfrm>
          <a:off x="0" y="0"/>
          <a:ext cx="0" cy="0"/>
          <a:chOff x="0" y="0"/>
          <a:chExt cx="0" cy="0"/>
        </a:xfrm>
      </p:grpSpPr>
      <p:sp>
        <p:nvSpPr>
          <p:cNvPr id="13" name="Picture Placeholder 5">
            <a:extLst>
              <a:ext uri="{FF2B5EF4-FFF2-40B4-BE49-F238E27FC236}">
                <a16:creationId xmlns:a16="http://schemas.microsoft.com/office/drawing/2014/main" id="{14A0210D-9B92-8DC9-2117-5452E534B96D}"/>
              </a:ext>
            </a:extLst>
          </p:cNvPr>
          <p:cNvSpPr>
            <a:spLocks noGrp="1"/>
          </p:cNvSpPr>
          <p:nvPr>
            <p:ph type="pic" sz="quarter" idx="11"/>
          </p:nvPr>
        </p:nvSpPr>
        <p:spPr>
          <a:xfrm>
            <a:off x="3534548" y="5507214"/>
            <a:ext cx="1347833" cy="999076"/>
          </a:xfrm>
          <a:solidFill>
            <a:schemeClr val="accent5">
              <a:lumMod val="20000"/>
              <a:lumOff val="80000"/>
            </a:schemeClr>
          </a:solidFill>
        </p:spPr>
        <p:txBody>
          <a:bodyPr anchor="ctr" anchorCtr="1"/>
          <a:lstStyle/>
          <a:p>
            <a:endParaRPr lang="en-US"/>
          </a:p>
        </p:txBody>
      </p:sp>
      <p:sp>
        <p:nvSpPr>
          <p:cNvPr id="14" name="Picture Placeholder 5">
            <a:extLst>
              <a:ext uri="{FF2B5EF4-FFF2-40B4-BE49-F238E27FC236}">
                <a16:creationId xmlns:a16="http://schemas.microsoft.com/office/drawing/2014/main" id="{F098BA71-96E0-1B95-3CF7-410A945E72C6}"/>
              </a:ext>
            </a:extLst>
          </p:cNvPr>
          <p:cNvSpPr>
            <a:spLocks noGrp="1"/>
          </p:cNvSpPr>
          <p:nvPr>
            <p:ph type="pic" sz="quarter" idx="13"/>
          </p:nvPr>
        </p:nvSpPr>
        <p:spPr>
          <a:xfrm>
            <a:off x="5436002" y="5497977"/>
            <a:ext cx="1347833" cy="999076"/>
          </a:xfrm>
          <a:solidFill>
            <a:schemeClr val="accent5">
              <a:lumMod val="20000"/>
              <a:lumOff val="80000"/>
            </a:schemeClr>
          </a:solidFill>
        </p:spPr>
        <p:txBody>
          <a:bodyPr anchor="ctr" anchorCtr="1"/>
          <a:lstStyle/>
          <a:p>
            <a:endParaRPr lang="en-US"/>
          </a:p>
        </p:txBody>
      </p:sp>
      <p:sp>
        <p:nvSpPr>
          <p:cNvPr id="15" name="Picture Placeholder 5">
            <a:extLst>
              <a:ext uri="{FF2B5EF4-FFF2-40B4-BE49-F238E27FC236}">
                <a16:creationId xmlns:a16="http://schemas.microsoft.com/office/drawing/2014/main" id="{700D10FB-6484-A297-B7D6-F16920A74907}"/>
              </a:ext>
            </a:extLst>
          </p:cNvPr>
          <p:cNvSpPr>
            <a:spLocks noGrp="1"/>
          </p:cNvSpPr>
          <p:nvPr>
            <p:ph type="pic" sz="quarter" idx="14"/>
          </p:nvPr>
        </p:nvSpPr>
        <p:spPr>
          <a:xfrm>
            <a:off x="7252647" y="5497976"/>
            <a:ext cx="1347833" cy="999076"/>
          </a:xfrm>
          <a:solidFill>
            <a:schemeClr val="accent5">
              <a:lumMod val="20000"/>
              <a:lumOff val="80000"/>
            </a:schemeClr>
          </a:solidFill>
        </p:spPr>
        <p:txBody>
          <a:bodyPr anchor="ctr" anchorCtr="1"/>
          <a:lstStyle/>
          <a:p>
            <a:endParaRPr lang="en-US"/>
          </a:p>
        </p:txBody>
      </p:sp>
      <p:sp>
        <p:nvSpPr>
          <p:cNvPr id="16" name="Title 1">
            <a:extLst>
              <a:ext uri="{FF2B5EF4-FFF2-40B4-BE49-F238E27FC236}">
                <a16:creationId xmlns:a16="http://schemas.microsoft.com/office/drawing/2014/main" id="{FF6D8D22-3F71-9CA6-C1BF-BA2C6717919C}"/>
              </a:ext>
            </a:extLst>
          </p:cNvPr>
          <p:cNvSpPr>
            <a:spLocks noGrp="1"/>
          </p:cNvSpPr>
          <p:nvPr>
            <p:ph type="ctrTitle"/>
          </p:nvPr>
        </p:nvSpPr>
        <p:spPr>
          <a:xfrm>
            <a:off x="594836" y="2893836"/>
            <a:ext cx="11019187" cy="914400"/>
          </a:xfrm>
        </p:spPr>
        <p:txBody>
          <a:bodyPr anchor="ctr">
            <a:noAutofit/>
          </a:bodyPr>
          <a:lstStyle>
            <a:lvl1pPr algn="ctr">
              <a:defRPr sz="3600" spc="200" baseline="0">
                <a:solidFill>
                  <a:srgbClr val="333333"/>
                </a:solidFill>
              </a:defRPr>
            </a:lvl1pPr>
          </a:lstStyle>
          <a:p>
            <a:r>
              <a:rPr lang="en-US"/>
              <a:t>Click to edit Master title style</a:t>
            </a:r>
          </a:p>
        </p:txBody>
      </p:sp>
      <p:sp>
        <p:nvSpPr>
          <p:cNvPr id="17" name="Subtitle 2">
            <a:extLst>
              <a:ext uri="{FF2B5EF4-FFF2-40B4-BE49-F238E27FC236}">
                <a16:creationId xmlns:a16="http://schemas.microsoft.com/office/drawing/2014/main" id="{691BF557-26B1-A827-56A8-5A2772315ECD}"/>
              </a:ext>
            </a:extLst>
          </p:cNvPr>
          <p:cNvSpPr>
            <a:spLocks noGrp="1"/>
          </p:cNvSpPr>
          <p:nvPr>
            <p:ph type="subTitle" idx="1"/>
          </p:nvPr>
        </p:nvSpPr>
        <p:spPr>
          <a:xfrm>
            <a:off x="594836" y="3917320"/>
            <a:ext cx="11019187" cy="1352512"/>
          </a:xfrm>
        </p:spPr>
        <p:txBody>
          <a:bodyPr lIns="91440" rIns="91440" anchor="t" anchorCtr="0">
            <a:noAutofit/>
          </a:bodyPr>
          <a:lstStyle>
            <a:lvl1pPr marL="0" indent="0" algn="ctr">
              <a:lnSpc>
                <a:spcPct val="100000"/>
              </a:lnSpc>
              <a:spcBef>
                <a:spcPts val="0"/>
              </a:spcBef>
              <a:buNone/>
              <a:defRPr sz="24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en-US"/>
              <a:t>Click to edit Master subtitle style</a:t>
            </a:r>
          </a:p>
        </p:txBody>
      </p:sp>
      <p:pic>
        <p:nvPicPr>
          <p:cNvPr id="18" name="Picture 17" descr="Charting the Cs: Cooperation, Communication and Collaboration.">
            <a:extLst>
              <a:ext uri="{FF2B5EF4-FFF2-40B4-BE49-F238E27FC236}">
                <a16:creationId xmlns:a16="http://schemas.microsoft.com/office/drawing/2014/main" id="{B48D9A8F-2C85-F3C9-DADF-62E413748E89}"/>
              </a:ext>
            </a:extLst>
          </p:cNvPr>
          <p:cNvPicPr>
            <a:picLocks noGrp="1" noChangeAspect="1"/>
          </p:cNvPicPr>
          <p:nvPr userDrawn="1"/>
        </p:nvPicPr>
        <p:blipFill>
          <a:blip r:embed="rId2"/>
          <a:stretch>
            <a:fillRect/>
          </a:stretch>
        </p:blipFill>
        <p:spPr>
          <a:xfrm>
            <a:off x="3434579" y="1461645"/>
            <a:ext cx="5332792" cy="1185065"/>
          </a:xfrm>
          <a:prstGeom prst="rect">
            <a:avLst/>
          </a:prstGeom>
        </p:spPr>
      </p:pic>
    </p:spTree>
    <p:extLst>
      <p:ext uri="{BB962C8B-B14F-4D97-AF65-F5344CB8AC3E}">
        <p14:creationId xmlns:p14="http://schemas.microsoft.com/office/powerpoint/2010/main" val="2148801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6">
    <p:spTree>
      <p:nvGrpSpPr>
        <p:cNvPr id="1" name=""/>
        <p:cNvGrpSpPr/>
        <p:nvPr/>
      </p:nvGrpSpPr>
      <p:grpSpPr>
        <a:xfrm>
          <a:off x="0" y="0"/>
          <a:ext cx="0" cy="0"/>
          <a:chOff x="0" y="0"/>
          <a:chExt cx="0" cy="0"/>
        </a:xfrm>
      </p:grpSpPr>
      <p:sp>
        <p:nvSpPr>
          <p:cNvPr id="13" name="Picture Placeholder 5">
            <a:extLst>
              <a:ext uri="{FF2B5EF4-FFF2-40B4-BE49-F238E27FC236}">
                <a16:creationId xmlns:a16="http://schemas.microsoft.com/office/drawing/2014/main" id="{14A0210D-9B92-8DC9-2117-5452E534B96D}"/>
              </a:ext>
            </a:extLst>
          </p:cNvPr>
          <p:cNvSpPr>
            <a:spLocks noGrp="1"/>
          </p:cNvSpPr>
          <p:nvPr>
            <p:ph type="pic" sz="quarter" idx="11"/>
          </p:nvPr>
        </p:nvSpPr>
        <p:spPr>
          <a:xfrm>
            <a:off x="3534548" y="5507214"/>
            <a:ext cx="1347833" cy="999076"/>
          </a:xfrm>
          <a:solidFill>
            <a:schemeClr val="accent5">
              <a:lumMod val="20000"/>
              <a:lumOff val="80000"/>
            </a:schemeClr>
          </a:solidFill>
        </p:spPr>
        <p:txBody>
          <a:bodyPr anchor="ctr" anchorCtr="1"/>
          <a:lstStyle/>
          <a:p>
            <a:endParaRPr lang="en-US"/>
          </a:p>
        </p:txBody>
      </p:sp>
      <p:sp>
        <p:nvSpPr>
          <p:cNvPr id="14" name="Picture Placeholder 5">
            <a:extLst>
              <a:ext uri="{FF2B5EF4-FFF2-40B4-BE49-F238E27FC236}">
                <a16:creationId xmlns:a16="http://schemas.microsoft.com/office/drawing/2014/main" id="{F098BA71-96E0-1B95-3CF7-410A945E72C6}"/>
              </a:ext>
            </a:extLst>
          </p:cNvPr>
          <p:cNvSpPr>
            <a:spLocks noGrp="1"/>
          </p:cNvSpPr>
          <p:nvPr>
            <p:ph type="pic" sz="quarter" idx="13"/>
          </p:nvPr>
        </p:nvSpPr>
        <p:spPr>
          <a:xfrm>
            <a:off x="5436002" y="5497977"/>
            <a:ext cx="1347833" cy="999076"/>
          </a:xfrm>
          <a:solidFill>
            <a:schemeClr val="accent5">
              <a:lumMod val="20000"/>
              <a:lumOff val="80000"/>
            </a:schemeClr>
          </a:solidFill>
        </p:spPr>
        <p:txBody>
          <a:bodyPr anchor="ctr" anchorCtr="1"/>
          <a:lstStyle/>
          <a:p>
            <a:endParaRPr lang="en-US"/>
          </a:p>
        </p:txBody>
      </p:sp>
      <p:sp>
        <p:nvSpPr>
          <p:cNvPr id="15" name="Picture Placeholder 5">
            <a:extLst>
              <a:ext uri="{FF2B5EF4-FFF2-40B4-BE49-F238E27FC236}">
                <a16:creationId xmlns:a16="http://schemas.microsoft.com/office/drawing/2014/main" id="{700D10FB-6484-A297-B7D6-F16920A74907}"/>
              </a:ext>
            </a:extLst>
          </p:cNvPr>
          <p:cNvSpPr>
            <a:spLocks noGrp="1"/>
          </p:cNvSpPr>
          <p:nvPr>
            <p:ph type="pic" sz="quarter" idx="14"/>
          </p:nvPr>
        </p:nvSpPr>
        <p:spPr>
          <a:xfrm>
            <a:off x="7252647" y="5497976"/>
            <a:ext cx="1347833" cy="999076"/>
          </a:xfrm>
          <a:solidFill>
            <a:schemeClr val="accent5">
              <a:lumMod val="20000"/>
              <a:lumOff val="80000"/>
            </a:schemeClr>
          </a:solidFill>
        </p:spPr>
        <p:txBody>
          <a:bodyPr anchor="ctr" anchorCtr="1"/>
          <a:lstStyle/>
          <a:p>
            <a:endParaRPr lang="en-US"/>
          </a:p>
        </p:txBody>
      </p:sp>
      <p:sp>
        <p:nvSpPr>
          <p:cNvPr id="16" name="Title 1">
            <a:extLst>
              <a:ext uri="{FF2B5EF4-FFF2-40B4-BE49-F238E27FC236}">
                <a16:creationId xmlns:a16="http://schemas.microsoft.com/office/drawing/2014/main" id="{FF6D8D22-3F71-9CA6-C1BF-BA2C6717919C}"/>
              </a:ext>
            </a:extLst>
          </p:cNvPr>
          <p:cNvSpPr>
            <a:spLocks noGrp="1"/>
          </p:cNvSpPr>
          <p:nvPr>
            <p:ph type="ctrTitle"/>
          </p:nvPr>
        </p:nvSpPr>
        <p:spPr>
          <a:xfrm>
            <a:off x="594836" y="2893836"/>
            <a:ext cx="11019187" cy="914400"/>
          </a:xfrm>
        </p:spPr>
        <p:txBody>
          <a:bodyPr anchor="ctr">
            <a:noAutofit/>
          </a:bodyPr>
          <a:lstStyle>
            <a:lvl1pPr algn="ctr">
              <a:defRPr sz="3600" spc="200" baseline="0">
                <a:solidFill>
                  <a:srgbClr val="101820"/>
                </a:solidFill>
              </a:defRPr>
            </a:lvl1pPr>
          </a:lstStyle>
          <a:p>
            <a:r>
              <a:rPr lang="en-US"/>
              <a:t>Click to edit Master title style</a:t>
            </a:r>
          </a:p>
        </p:txBody>
      </p:sp>
      <p:sp>
        <p:nvSpPr>
          <p:cNvPr id="17" name="Subtitle 2">
            <a:extLst>
              <a:ext uri="{FF2B5EF4-FFF2-40B4-BE49-F238E27FC236}">
                <a16:creationId xmlns:a16="http://schemas.microsoft.com/office/drawing/2014/main" id="{691BF557-26B1-A827-56A8-5A2772315ECD}"/>
              </a:ext>
            </a:extLst>
          </p:cNvPr>
          <p:cNvSpPr>
            <a:spLocks noGrp="1"/>
          </p:cNvSpPr>
          <p:nvPr>
            <p:ph type="subTitle" idx="1"/>
          </p:nvPr>
        </p:nvSpPr>
        <p:spPr>
          <a:xfrm>
            <a:off x="594836" y="3917320"/>
            <a:ext cx="11019187" cy="1352512"/>
          </a:xfrm>
        </p:spPr>
        <p:txBody>
          <a:bodyPr lIns="91440" rIns="91440" anchor="t" anchorCtr="0">
            <a:noAutofit/>
          </a:bodyPr>
          <a:lstStyle>
            <a:lvl1pPr marL="0" indent="0" algn="ctr">
              <a:lnSpc>
                <a:spcPct val="100000"/>
              </a:lnSpc>
              <a:spcBef>
                <a:spcPts val="0"/>
              </a:spcBef>
              <a:buNone/>
              <a:defRPr sz="24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en-US"/>
              <a:t>Click to edit Master subtitle style</a:t>
            </a:r>
          </a:p>
        </p:txBody>
      </p:sp>
      <p:pic>
        <p:nvPicPr>
          <p:cNvPr id="18" name="Picture 17" descr="Charting the Cs: Cooperation, Communication and Collaboration.">
            <a:extLst>
              <a:ext uri="{FF2B5EF4-FFF2-40B4-BE49-F238E27FC236}">
                <a16:creationId xmlns:a16="http://schemas.microsoft.com/office/drawing/2014/main" id="{B48D9A8F-2C85-F3C9-DADF-62E413748E89}"/>
              </a:ext>
            </a:extLst>
          </p:cNvPr>
          <p:cNvPicPr>
            <a:picLocks noGrp="1" noChangeAspect="1"/>
          </p:cNvPicPr>
          <p:nvPr userDrawn="1"/>
        </p:nvPicPr>
        <p:blipFill>
          <a:blip r:embed="rId2"/>
          <a:stretch>
            <a:fillRect/>
          </a:stretch>
        </p:blipFill>
        <p:spPr>
          <a:xfrm>
            <a:off x="3434579" y="1461645"/>
            <a:ext cx="5332792" cy="1185065"/>
          </a:xfrm>
          <a:prstGeom prst="rect">
            <a:avLst/>
          </a:prstGeom>
        </p:spPr>
      </p:pic>
    </p:spTree>
    <p:extLst>
      <p:ext uri="{BB962C8B-B14F-4D97-AF65-F5344CB8AC3E}">
        <p14:creationId xmlns:p14="http://schemas.microsoft.com/office/powerpoint/2010/main" val="22102937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7 ">
    <p:spTree>
      <p:nvGrpSpPr>
        <p:cNvPr id="1" name=""/>
        <p:cNvGrpSpPr/>
        <p:nvPr/>
      </p:nvGrpSpPr>
      <p:grpSpPr>
        <a:xfrm>
          <a:off x="0" y="0"/>
          <a:ext cx="0" cy="0"/>
          <a:chOff x="0" y="0"/>
          <a:chExt cx="0" cy="0"/>
        </a:xfrm>
      </p:grpSpPr>
      <p:sp>
        <p:nvSpPr>
          <p:cNvPr id="2" name="Title 1"/>
          <p:cNvSpPr>
            <a:spLocks noGrp="1"/>
          </p:cNvSpPr>
          <p:nvPr>
            <p:ph type="title"/>
          </p:nvPr>
        </p:nvSpPr>
        <p:spPr>
          <a:xfrm>
            <a:off x="603504" y="1572768"/>
            <a:ext cx="11000232" cy="1133856"/>
          </a:xfrm>
        </p:spPr>
        <p:txBody>
          <a:bodyPr/>
          <a:lstStyle/>
          <a:p>
            <a:r>
              <a:rPr lang="en-US"/>
              <a:t>Click to edit Master title style</a:t>
            </a:r>
          </a:p>
        </p:txBody>
      </p:sp>
      <p:sp>
        <p:nvSpPr>
          <p:cNvPr id="10" name="Text Placeholder 9">
            <a:extLst>
              <a:ext uri="{FF2B5EF4-FFF2-40B4-BE49-F238E27FC236}">
                <a16:creationId xmlns:a16="http://schemas.microsoft.com/office/drawing/2014/main" id="{72CE71DD-D39E-430D-92BA-5FB446CDB353}"/>
              </a:ext>
            </a:extLst>
          </p:cNvPr>
          <p:cNvSpPr>
            <a:spLocks noGrp="1"/>
          </p:cNvSpPr>
          <p:nvPr>
            <p:ph type="body" sz="quarter" idx="10"/>
          </p:nvPr>
        </p:nvSpPr>
        <p:spPr>
          <a:xfrm>
            <a:off x="612488" y="2803766"/>
            <a:ext cx="10978994" cy="3727144"/>
          </a:xfrm>
        </p:spPr>
        <p:txBody>
          <a:bodyPr/>
          <a:lstStyle>
            <a:lvl1pPr marL="0" indent="0">
              <a:spcBef>
                <a:spcPts val="600"/>
              </a:spcBef>
              <a:spcAft>
                <a:spcPts val="600"/>
              </a:spcAft>
              <a:buNone/>
              <a:defRPr sz="2400"/>
            </a:lvl1pPr>
            <a:lvl2pPr marL="571500" indent="-342900">
              <a:spcBef>
                <a:spcPts val="600"/>
              </a:spcBef>
              <a:spcAft>
                <a:spcPts val="600"/>
              </a:spcAft>
              <a:buClr>
                <a:srgbClr val="003399"/>
              </a:buClr>
              <a:buSzPct val="108000"/>
              <a:buFont typeface="Calibri" panose="020F0502020204030204" pitchFamily="34" charset="0"/>
              <a:buChar char="•"/>
              <a:defRPr sz="2400"/>
            </a:lvl2pPr>
            <a:lvl3pPr marL="800100" indent="-342900">
              <a:spcBef>
                <a:spcPts val="600"/>
              </a:spcBef>
              <a:spcAft>
                <a:spcPts val="600"/>
              </a:spcAft>
              <a:buClr>
                <a:srgbClr val="001689"/>
              </a:buClr>
              <a:buSzPct val="80000"/>
              <a:buFont typeface="Courier New" panose="02070309020205020404" pitchFamily="49" charset="0"/>
              <a:buChar char="o"/>
              <a:defRPr sz="2400"/>
            </a:lvl3pPr>
            <a:lvl4pPr>
              <a:defRPr sz="2400"/>
            </a:lvl4pPr>
            <a:lvl5pPr marL="914400" indent="-285750">
              <a:spcBef>
                <a:spcPts val="600"/>
              </a:spcBef>
              <a:spcAft>
                <a:spcPts val="600"/>
              </a:spcAft>
              <a:buClr>
                <a:srgbClr val="003399"/>
              </a:buClr>
              <a:buFont typeface="Wingdings" panose="05000000000000000000" pitchFamily="2" charset="2"/>
              <a:buChar char="§"/>
              <a:defRPr sz="2400"/>
            </a:lvl5pPr>
            <a:lvl6pPr marL="1257300" indent="-457200">
              <a:spcBef>
                <a:spcPts val="600"/>
              </a:spcBef>
              <a:spcAft>
                <a:spcPts val="600"/>
              </a:spcAft>
              <a:buClr>
                <a:srgbClr val="003399"/>
              </a:buClr>
              <a:buSzPct val="80000"/>
              <a:buFont typeface="Courier New" panose="02070309020205020404" pitchFamily="49" charset="0"/>
              <a:buChar char="o"/>
              <a:defRPr sz="2400"/>
            </a:lvl6pPr>
          </a:lstStyle>
          <a:p>
            <a:pPr lvl="0"/>
            <a:r>
              <a:rPr lang="en-US" dirty="0"/>
              <a:t>Click to edit Master text styles</a:t>
            </a:r>
          </a:p>
          <a:p>
            <a:pPr lvl="1"/>
            <a:r>
              <a:rPr lang="en-US" dirty="0"/>
              <a:t>First level</a:t>
            </a:r>
          </a:p>
          <a:p>
            <a:pPr lvl="2"/>
            <a:r>
              <a:rPr lang="en-US" dirty="0"/>
              <a:t>Second level</a:t>
            </a:r>
          </a:p>
          <a:p>
            <a:pPr lvl="4"/>
            <a:r>
              <a:rPr lang="en-US" dirty="0"/>
              <a:t>Third level</a:t>
            </a:r>
          </a:p>
          <a:p>
            <a:pPr lvl="5"/>
            <a:r>
              <a:rPr lang="en-US" dirty="0"/>
              <a:t>Fourth level</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9">
    <p:spTree>
      <p:nvGrpSpPr>
        <p:cNvPr id="1" name=""/>
        <p:cNvGrpSpPr/>
        <p:nvPr/>
      </p:nvGrpSpPr>
      <p:grpSpPr>
        <a:xfrm>
          <a:off x="0" y="0"/>
          <a:ext cx="0" cy="0"/>
          <a:chOff x="0" y="0"/>
          <a:chExt cx="0" cy="0"/>
        </a:xfrm>
      </p:grpSpPr>
      <p:sp>
        <p:nvSpPr>
          <p:cNvPr id="2" name="Title 1"/>
          <p:cNvSpPr>
            <a:spLocks noGrp="1"/>
          </p:cNvSpPr>
          <p:nvPr>
            <p:ph type="title"/>
          </p:nvPr>
        </p:nvSpPr>
        <p:spPr>
          <a:xfrm>
            <a:off x="607044" y="1572768"/>
            <a:ext cx="11000232" cy="1133856"/>
          </a:xfrm>
        </p:spPr>
        <p:txBody>
          <a:bodyPr/>
          <a:lstStyle/>
          <a:p>
            <a:r>
              <a:rPr lang="en-US"/>
              <a:t>Click to edit Master title style</a:t>
            </a:r>
          </a:p>
        </p:txBody>
      </p:sp>
      <p:sp>
        <p:nvSpPr>
          <p:cNvPr id="4" name="Content Placeholder 3">
            <a:extLst>
              <a:ext uri="{FF2B5EF4-FFF2-40B4-BE49-F238E27FC236}">
                <a16:creationId xmlns:a16="http://schemas.microsoft.com/office/drawing/2014/main" id="{BEB5E583-BC60-458A-11A4-12156D8BD413}"/>
              </a:ext>
            </a:extLst>
          </p:cNvPr>
          <p:cNvSpPr>
            <a:spLocks noGrp="1"/>
          </p:cNvSpPr>
          <p:nvPr>
            <p:ph sz="half" idx="2"/>
          </p:nvPr>
        </p:nvSpPr>
        <p:spPr>
          <a:xfrm>
            <a:off x="852667" y="2807594"/>
            <a:ext cx="5157787" cy="3296992"/>
          </a:xfrm>
        </p:spPr>
        <p:txBody>
          <a:bodyPr/>
          <a:lstStyle>
            <a:lvl1pPr>
              <a:defRPr sz="2400"/>
            </a:lvl1pPr>
            <a:lvl2pPr>
              <a:defRPr sz="2400"/>
            </a:lvl2pPr>
            <a:lvl3pPr>
              <a:defRPr sz="2400"/>
            </a:lvl3pPr>
            <a:lvl4pPr>
              <a:defRPr sz="2400"/>
            </a:lvl4pPr>
            <a:lvl5pPr>
              <a:defRPr sz="24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Content Placeholder 5">
            <a:extLst>
              <a:ext uri="{FF2B5EF4-FFF2-40B4-BE49-F238E27FC236}">
                <a16:creationId xmlns:a16="http://schemas.microsoft.com/office/drawing/2014/main" id="{667D2B23-6800-9D7F-6798-1A9415D4D81D}"/>
              </a:ext>
            </a:extLst>
          </p:cNvPr>
          <p:cNvSpPr>
            <a:spLocks noGrp="1"/>
          </p:cNvSpPr>
          <p:nvPr>
            <p:ph sz="quarter" idx="4"/>
          </p:nvPr>
        </p:nvSpPr>
        <p:spPr>
          <a:xfrm>
            <a:off x="6185079" y="2807594"/>
            <a:ext cx="5183188" cy="3296992"/>
          </a:xfrm>
        </p:spPr>
        <p:txBody>
          <a:bodyPr/>
          <a:lstStyle>
            <a:lvl1pPr>
              <a:defRPr sz="2400"/>
            </a:lvl1pPr>
            <a:lvl2pPr>
              <a:defRPr sz="2400"/>
            </a:lvl2pPr>
            <a:lvl3pPr>
              <a:defRPr sz="2400"/>
            </a:lvl3pPr>
            <a:lvl4pPr>
              <a:defRPr sz="2400"/>
            </a:lvl4pPr>
            <a:lvl5pPr>
              <a:defRPr sz="24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0752140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10">
    <p:spTree>
      <p:nvGrpSpPr>
        <p:cNvPr id="1" name=""/>
        <p:cNvGrpSpPr/>
        <p:nvPr/>
      </p:nvGrpSpPr>
      <p:grpSpPr>
        <a:xfrm>
          <a:off x="0" y="0"/>
          <a:ext cx="0" cy="0"/>
          <a:chOff x="0" y="0"/>
          <a:chExt cx="0" cy="0"/>
        </a:xfrm>
      </p:grpSpPr>
      <p:sp>
        <p:nvSpPr>
          <p:cNvPr id="2" name="Title 1"/>
          <p:cNvSpPr>
            <a:spLocks noGrp="1"/>
          </p:cNvSpPr>
          <p:nvPr>
            <p:ph type="title"/>
          </p:nvPr>
        </p:nvSpPr>
        <p:spPr>
          <a:xfrm>
            <a:off x="607044" y="1572768"/>
            <a:ext cx="11000232" cy="1133856"/>
          </a:xfrm>
        </p:spPr>
        <p:txBody>
          <a:bodyPr/>
          <a:lstStyle/>
          <a:p>
            <a:r>
              <a:rPr lang="en-US"/>
              <a:t>Click to edit Master title style</a:t>
            </a:r>
          </a:p>
        </p:txBody>
      </p:sp>
      <p:sp>
        <p:nvSpPr>
          <p:cNvPr id="3" name="Text Placeholder 2">
            <a:extLst>
              <a:ext uri="{FF2B5EF4-FFF2-40B4-BE49-F238E27FC236}">
                <a16:creationId xmlns:a16="http://schemas.microsoft.com/office/drawing/2014/main" id="{E826E7CB-D1CD-7EF0-C2AE-3F5E457DB2E5}"/>
              </a:ext>
            </a:extLst>
          </p:cNvPr>
          <p:cNvSpPr>
            <a:spLocks noGrp="1"/>
          </p:cNvSpPr>
          <p:nvPr>
            <p:ph type="body" idx="1"/>
          </p:nvPr>
        </p:nvSpPr>
        <p:spPr>
          <a:xfrm>
            <a:off x="852667" y="2807594"/>
            <a:ext cx="5157787" cy="689156"/>
          </a:xfrm>
        </p:spPr>
        <p:txBody>
          <a:bodyPr anchor="ctr"/>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EB5E583-BC60-458A-11A4-12156D8BD413}"/>
              </a:ext>
            </a:extLst>
          </p:cNvPr>
          <p:cNvSpPr>
            <a:spLocks noGrp="1"/>
          </p:cNvSpPr>
          <p:nvPr>
            <p:ph sz="half" idx="2"/>
          </p:nvPr>
        </p:nvSpPr>
        <p:spPr>
          <a:xfrm>
            <a:off x="852667" y="3496750"/>
            <a:ext cx="5157787" cy="2607836"/>
          </a:xfrm>
        </p:spPr>
        <p:txBody>
          <a:bodyPr/>
          <a:lstStyle>
            <a:lvl1pPr>
              <a:defRPr sz="2400"/>
            </a:lvl1pPr>
            <a:lvl2pPr>
              <a:defRPr sz="2400"/>
            </a:lvl2pPr>
            <a:lvl3pPr>
              <a:defRPr sz="2400"/>
            </a:lvl3pPr>
            <a:lvl4pPr>
              <a:defRPr sz="2400"/>
            </a:lvl4pPr>
            <a:lvl5pPr>
              <a:defRPr sz="24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Text Placeholder 4">
            <a:extLst>
              <a:ext uri="{FF2B5EF4-FFF2-40B4-BE49-F238E27FC236}">
                <a16:creationId xmlns:a16="http://schemas.microsoft.com/office/drawing/2014/main" id="{191B0C59-6521-8E83-6856-E72B90F6A20B}"/>
              </a:ext>
            </a:extLst>
          </p:cNvPr>
          <p:cNvSpPr>
            <a:spLocks noGrp="1"/>
          </p:cNvSpPr>
          <p:nvPr>
            <p:ph type="body" sz="quarter" idx="3"/>
          </p:nvPr>
        </p:nvSpPr>
        <p:spPr>
          <a:xfrm>
            <a:off x="6185079" y="2807594"/>
            <a:ext cx="5183188" cy="689156"/>
          </a:xfrm>
        </p:spPr>
        <p:txBody>
          <a:bodyPr anchor="ctr"/>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8" name="Content Placeholder 5">
            <a:extLst>
              <a:ext uri="{FF2B5EF4-FFF2-40B4-BE49-F238E27FC236}">
                <a16:creationId xmlns:a16="http://schemas.microsoft.com/office/drawing/2014/main" id="{667D2B23-6800-9D7F-6798-1A9415D4D81D}"/>
              </a:ext>
            </a:extLst>
          </p:cNvPr>
          <p:cNvSpPr>
            <a:spLocks noGrp="1"/>
          </p:cNvSpPr>
          <p:nvPr>
            <p:ph sz="quarter" idx="4"/>
          </p:nvPr>
        </p:nvSpPr>
        <p:spPr>
          <a:xfrm>
            <a:off x="6185079" y="3496750"/>
            <a:ext cx="5183188" cy="2607836"/>
          </a:xfrm>
        </p:spPr>
        <p:txBody>
          <a:bodyPr/>
          <a:lstStyle>
            <a:lvl1pPr>
              <a:defRPr sz="2400"/>
            </a:lvl1pPr>
            <a:lvl2pPr>
              <a:defRPr sz="2400"/>
            </a:lvl2pPr>
            <a:lvl3pPr>
              <a:defRPr sz="2400"/>
            </a:lvl3pPr>
            <a:lvl4pPr>
              <a:defRPr sz="2400"/>
            </a:lvl4pPr>
            <a:lvl5pPr>
              <a:defRPr sz="24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4730995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theme" Target="../theme/theme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3504" y="1572768"/>
            <a:ext cx="11000232" cy="1133856"/>
          </a:xfrm>
          <a:prstGeom prst="rect">
            <a:avLst/>
          </a:prstGeom>
        </p:spPr>
        <p:txBody>
          <a:bodyPr vert="horz" lIns="91440" tIns="45720" rIns="91440" bIns="45720" rtlCol="0" anchor="ctr">
            <a:noAutofit/>
          </a:bodyPr>
          <a:lstStyle/>
          <a:p>
            <a:r>
              <a:rPr lang="en-US"/>
              <a:t>Click to edit Master title style</a:t>
            </a:r>
          </a:p>
        </p:txBody>
      </p:sp>
      <p:sp>
        <p:nvSpPr>
          <p:cNvPr id="3" name="Text Placeholder 2"/>
          <p:cNvSpPr>
            <a:spLocks noGrp="1"/>
          </p:cNvSpPr>
          <p:nvPr>
            <p:ph type="body" idx="1"/>
          </p:nvPr>
        </p:nvSpPr>
        <p:spPr>
          <a:xfrm>
            <a:off x="612949" y="2829711"/>
            <a:ext cx="10972799" cy="3737294"/>
          </a:xfrm>
          <a:prstGeom prst="rect">
            <a:avLst/>
          </a:prstGeom>
        </p:spPr>
        <p:txBody>
          <a:bodyPr vert="horz" lIns="45720" tIns="45720" rIns="45720" bIns="45720" rtlCol="0">
            <a:noAutofit/>
          </a:bodyPr>
          <a:lstStyle/>
          <a:p>
            <a:pPr lvl="0"/>
            <a:r>
              <a:rPr lang="en-US" dirty="0"/>
              <a:t>Click to edit Master text styles</a:t>
            </a:r>
          </a:p>
          <a:p>
            <a:pPr lvl="1"/>
            <a:r>
              <a:rPr lang="en-US" dirty="0"/>
              <a:t>First level</a:t>
            </a:r>
          </a:p>
          <a:p>
            <a:pPr lvl="2"/>
            <a:r>
              <a:rPr lang="en-US" dirty="0"/>
              <a:t>Second level</a:t>
            </a:r>
          </a:p>
          <a:p>
            <a:pPr lvl="4"/>
            <a:r>
              <a:rPr lang="en-US" dirty="0"/>
              <a:t>Third level</a:t>
            </a:r>
          </a:p>
          <a:p>
            <a:pPr lvl="5"/>
            <a:r>
              <a:rPr lang="en-US" dirty="0"/>
              <a:t>Fourth level</a:t>
            </a:r>
          </a:p>
        </p:txBody>
      </p:sp>
      <p:sp>
        <p:nvSpPr>
          <p:cNvPr id="5" name="shape 1">
            <a:extLst>
              <a:ext uri="{FF2B5EF4-FFF2-40B4-BE49-F238E27FC236}">
                <a16:creationId xmlns:a16="http://schemas.microsoft.com/office/drawing/2014/main" id="{E48A509B-6BB4-4E92-A021-9A8C35CD7AA6}"/>
              </a:ext>
              <a:ext uri="{C183D7F6-B498-43B3-948B-1728B52AA6E4}">
                <adec:decorative xmlns:adec="http://schemas.microsoft.com/office/drawing/2017/decorative" val="1"/>
              </a:ext>
            </a:extLst>
          </p:cNvPr>
          <p:cNvSpPr/>
          <p:nvPr userDrawn="1"/>
        </p:nvSpPr>
        <p:spPr>
          <a:xfrm>
            <a:off x="946" y="1143001"/>
            <a:ext cx="227654" cy="1686710"/>
          </a:xfrm>
          <a:prstGeom prst="rect">
            <a:avLst/>
          </a:prstGeom>
          <a:solidFill>
            <a:srgbClr val="5DCDFF"/>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7" name="Arrow: Right 6" hidden="1">
            <a:extLst>
              <a:ext uri="{FF2B5EF4-FFF2-40B4-BE49-F238E27FC236}">
                <a16:creationId xmlns:a16="http://schemas.microsoft.com/office/drawing/2014/main" id="{C8196219-F9FA-43AF-8C08-4862AF6214A9}"/>
              </a:ext>
              <a:ext uri="{C183D7F6-B498-43B3-948B-1728B52AA6E4}">
                <adec:decorative xmlns:adec="http://schemas.microsoft.com/office/drawing/2017/decorative" val="1"/>
              </a:ext>
            </a:extLst>
          </p:cNvPr>
          <p:cNvSpPr/>
          <p:nvPr userDrawn="1"/>
        </p:nvSpPr>
        <p:spPr>
          <a:xfrm flipH="1">
            <a:off x="12286312" y="0"/>
            <a:ext cx="769258" cy="1143000"/>
          </a:xfrm>
          <a:prstGeom prst="rightArrow">
            <a:avLst/>
          </a:prstGeom>
          <a:noFill/>
          <a:ln>
            <a:solidFill>
              <a:srgbClr val="FF99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Arrow: Right 3" hidden="1">
            <a:extLst>
              <a:ext uri="{FF2B5EF4-FFF2-40B4-BE49-F238E27FC236}">
                <a16:creationId xmlns:a16="http://schemas.microsoft.com/office/drawing/2014/main" id="{19C48AA6-DA71-507A-44EF-8C9EDDF86BB7}"/>
              </a:ext>
              <a:ext uri="{C183D7F6-B498-43B3-948B-1728B52AA6E4}">
                <adec:decorative xmlns:adec="http://schemas.microsoft.com/office/drawing/2017/decorative" val="1"/>
              </a:ext>
            </a:extLst>
          </p:cNvPr>
          <p:cNvSpPr/>
          <p:nvPr userDrawn="1"/>
        </p:nvSpPr>
        <p:spPr>
          <a:xfrm>
            <a:off x="-856872" y="-4657"/>
            <a:ext cx="769258" cy="1143000"/>
          </a:xfrm>
          <a:prstGeom prst="rightArrow">
            <a:avLst/>
          </a:prstGeom>
          <a:noFill/>
          <a:ln>
            <a:solidFill>
              <a:srgbClr val="FF99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shape 1">
            <a:extLst>
              <a:ext uri="{FF2B5EF4-FFF2-40B4-BE49-F238E27FC236}">
                <a16:creationId xmlns:a16="http://schemas.microsoft.com/office/drawing/2014/main" id="{506A197E-CF6F-014B-73BD-EC4CD1BDC4FF}"/>
              </a:ext>
              <a:ext uri="{C183D7F6-B498-43B3-948B-1728B52AA6E4}">
                <adec:decorative xmlns:adec="http://schemas.microsoft.com/office/drawing/2017/decorative" val="1"/>
              </a:ext>
            </a:extLst>
          </p:cNvPr>
          <p:cNvSpPr/>
          <p:nvPr userDrawn="1"/>
        </p:nvSpPr>
        <p:spPr>
          <a:xfrm>
            <a:off x="0" y="2829711"/>
            <a:ext cx="227654" cy="4026744"/>
          </a:xfrm>
          <a:prstGeom prst="rect">
            <a:avLst/>
          </a:prstGeom>
          <a:solidFill>
            <a:srgbClr val="0083BF"/>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8" name="TextBox 7">
            <a:extLst>
              <a:ext uri="{FF2B5EF4-FFF2-40B4-BE49-F238E27FC236}">
                <a16:creationId xmlns:a16="http://schemas.microsoft.com/office/drawing/2014/main" id="{B10461DD-C021-61DE-80E7-67AA7CE4F903}"/>
              </a:ext>
              <a:ext uri="{C183D7F6-B498-43B3-948B-1728B52AA6E4}">
                <adec:decorative xmlns:adec="http://schemas.microsoft.com/office/drawing/2017/decorative" val="1"/>
              </a:ext>
            </a:extLst>
          </p:cNvPr>
          <p:cNvSpPr txBox="1"/>
          <p:nvPr userDrawn="1"/>
        </p:nvSpPr>
        <p:spPr>
          <a:xfrm>
            <a:off x="11722370" y="6505476"/>
            <a:ext cx="469630" cy="369332"/>
          </a:xfrm>
          <a:prstGeom prst="rect">
            <a:avLst/>
          </a:prstGeom>
          <a:solidFill>
            <a:srgbClr val="79D6FF"/>
          </a:solidFill>
        </p:spPr>
        <p:txBody>
          <a:bodyPr wrap="square" rtlCol="0">
            <a:spAutoFit/>
          </a:bodyPr>
          <a:lstStyle/>
          <a:p>
            <a:pPr algn="ctr"/>
            <a:fld id="{E87E798C-1626-44D4-9BFF-3156840017C8}" type="slidenum">
              <a:rPr lang="en-US" b="1" smtClean="0">
                <a:latin typeface="Calibri" panose="020F0502020204030204" pitchFamily="34" charset="0"/>
                <a:cs typeface="Calibri" panose="020F0502020204030204" pitchFamily="34" charset="0"/>
              </a:rPr>
              <a:pPr algn="ctr"/>
              <a:t>‹#›</a:t>
            </a:fld>
            <a:endParaRPr lang="en-US" b="1" dirty="0">
              <a:latin typeface="Calibri" panose="020F0502020204030204" pitchFamily="34" charset="0"/>
              <a:cs typeface="Calibri" panose="020F0502020204030204" pitchFamily="34" charset="0"/>
            </a:endParaRPr>
          </a:p>
        </p:txBody>
      </p:sp>
    </p:spTree>
  </p:cSld>
  <p:clrMap bg1="lt1" tx1="dk1" bg2="lt2" tx2="dk2" accent1="accent1" accent2="accent2" accent3="accent3" accent4="accent4" accent5="accent5" accent6="accent6" hlink="hlink" folHlink="folHlink"/>
  <p:sldLayoutIdLst>
    <p:sldLayoutId id="2147483680" r:id="rId1"/>
    <p:sldLayoutId id="2147483695" r:id="rId2"/>
    <p:sldLayoutId id="2147483681" r:id="rId3"/>
    <p:sldLayoutId id="2147483682" r:id="rId4"/>
    <p:sldLayoutId id="2147483683" r:id="rId5"/>
    <p:sldLayoutId id="2147483684" r:id="rId6"/>
    <p:sldLayoutId id="2147483650" r:id="rId7"/>
    <p:sldLayoutId id="2147483714" r:id="rId8"/>
    <p:sldLayoutId id="2147483713" r:id="rId9"/>
    <p:sldLayoutId id="2147483678" r:id="rId10"/>
    <p:sldLayoutId id="2147483686" r:id="rId11"/>
    <p:sldLayoutId id="2147483687" r:id="rId12"/>
    <p:sldLayoutId id="2147483688" r:id="rId13"/>
    <p:sldLayoutId id="2147483689" r:id="rId14"/>
    <p:sldLayoutId id="2147483691" r:id="rId15"/>
    <p:sldLayoutId id="2147483692" r:id="rId16"/>
    <p:sldLayoutId id="2147483697" r:id="rId17"/>
    <p:sldLayoutId id="2147483698" r:id="rId18"/>
    <p:sldLayoutId id="2147483699" r:id="rId19"/>
    <p:sldLayoutId id="2147483700" r:id="rId20"/>
  </p:sldLayoutIdLst>
  <p:hf hdr="0" ftr="0" dt="0"/>
  <p:txStyles>
    <p:titleStyle>
      <a:lvl1pPr algn="l" defTabSz="914400" rtl="0" eaLnBrk="1" latinLnBrk="0" hangingPunct="1">
        <a:lnSpc>
          <a:spcPct val="80000"/>
        </a:lnSpc>
        <a:spcBef>
          <a:spcPct val="0"/>
        </a:spcBef>
        <a:buNone/>
        <a:defRPr sz="3600" b="1" kern="1200" cap="none" spc="100" baseline="0">
          <a:solidFill>
            <a:srgbClr val="333333"/>
          </a:solidFill>
          <a:latin typeface="Calibri" panose="020F0502020204030204" pitchFamily="34" charset="0"/>
          <a:ea typeface="+mj-ea"/>
          <a:cs typeface="Calibri" panose="020F0502020204030204" pitchFamily="34" charset="0"/>
        </a:defRPr>
      </a:lvl1pPr>
    </p:titleStyle>
    <p:bodyStyle>
      <a:lvl1pPr marL="0" indent="0" algn="l" defTabSz="914400" rtl="0" eaLnBrk="1" latinLnBrk="0" hangingPunct="1">
        <a:lnSpc>
          <a:spcPct val="90000"/>
        </a:lnSpc>
        <a:spcBef>
          <a:spcPts val="600"/>
        </a:spcBef>
        <a:spcAft>
          <a:spcPts val="600"/>
        </a:spcAft>
        <a:buClr>
          <a:schemeClr val="accent1"/>
        </a:buClr>
        <a:buSzPct val="100000"/>
        <a:buFont typeface="Tw Cen MT" panose="020B0602020104020603" pitchFamily="34" charset="0"/>
        <a:buNone/>
        <a:defRPr sz="2400" kern="1200">
          <a:solidFill>
            <a:schemeClr val="tx1"/>
          </a:solidFill>
          <a:latin typeface="Calibri" panose="020F0502020204030204" pitchFamily="34" charset="0"/>
          <a:ea typeface="+mn-ea"/>
          <a:cs typeface="Calibri" panose="020F0502020204030204" pitchFamily="34" charset="0"/>
        </a:defRPr>
      </a:lvl1pPr>
      <a:lvl2pPr marL="571500" indent="-342900" algn="l" defTabSz="914400" rtl="0" eaLnBrk="1" latinLnBrk="0" hangingPunct="1">
        <a:lnSpc>
          <a:spcPct val="90000"/>
        </a:lnSpc>
        <a:spcBef>
          <a:spcPts val="600"/>
        </a:spcBef>
        <a:spcAft>
          <a:spcPts val="600"/>
        </a:spcAft>
        <a:buClr>
          <a:srgbClr val="003399"/>
        </a:buClr>
        <a:buSzPct val="105000"/>
        <a:buFont typeface="Arial" panose="020B0604020202020204" pitchFamily="34" charset="0"/>
        <a:buChar char="•"/>
        <a:tabLst/>
        <a:defRPr sz="2400" kern="1200">
          <a:solidFill>
            <a:schemeClr val="tx1"/>
          </a:solidFill>
          <a:latin typeface="Calibri" panose="020F0502020204030204" pitchFamily="34" charset="0"/>
          <a:ea typeface="+mn-ea"/>
          <a:cs typeface="Calibri" panose="020F0502020204030204" pitchFamily="34" charset="0"/>
        </a:defRPr>
      </a:lvl2pPr>
      <a:lvl3pPr marL="800100" indent="-342900" algn="l" defTabSz="914400" rtl="0" eaLnBrk="1" latinLnBrk="0" hangingPunct="1">
        <a:lnSpc>
          <a:spcPct val="90000"/>
        </a:lnSpc>
        <a:spcBef>
          <a:spcPts val="600"/>
        </a:spcBef>
        <a:spcAft>
          <a:spcPts val="600"/>
        </a:spcAft>
        <a:buClr>
          <a:srgbClr val="003399"/>
        </a:buClr>
        <a:buSzPct val="80000"/>
        <a:buFont typeface="Courier New" panose="02070309020205020404" pitchFamily="49" charset="0"/>
        <a:buChar char="o"/>
        <a:defRPr sz="2400" kern="1200">
          <a:solidFill>
            <a:schemeClr val="tx1"/>
          </a:solidFill>
          <a:latin typeface="Calibri" panose="020F0502020204030204" pitchFamily="34" charset="0"/>
          <a:ea typeface="+mn-ea"/>
          <a:cs typeface="Calibri" panose="020F0502020204030204" pitchFamily="34" charset="0"/>
        </a:defRPr>
      </a:lvl3pPr>
      <a:lvl4pPr marL="742950" indent="-285750" algn="l" defTabSz="914400" rtl="0" eaLnBrk="1" latinLnBrk="0" hangingPunct="1">
        <a:lnSpc>
          <a:spcPct val="90000"/>
        </a:lnSpc>
        <a:spcBef>
          <a:spcPts val="200"/>
        </a:spcBef>
        <a:spcAft>
          <a:spcPts val="400"/>
        </a:spcAft>
        <a:buClr>
          <a:schemeClr val="accent1"/>
        </a:buClr>
        <a:buSzPct val="70000"/>
        <a:buFont typeface="Wingdings" panose="05000000000000000000" pitchFamily="2" charset="2"/>
        <a:buChar char="§"/>
        <a:defRPr sz="2800" kern="1200">
          <a:solidFill>
            <a:schemeClr val="tx1"/>
          </a:solidFill>
          <a:latin typeface="Calibri" panose="020F0502020204030204" pitchFamily="34" charset="0"/>
          <a:ea typeface="+mn-ea"/>
          <a:cs typeface="Calibri" panose="020F0502020204030204" pitchFamily="34" charset="0"/>
        </a:defRPr>
      </a:lvl4pPr>
      <a:lvl5pPr marL="914400" indent="-285750" algn="l" defTabSz="914400" rtl="0" eaLnBrk="1" latinLnBrk="0" hangingPunct="1">
        <a:lnSpc>
          <a:spcPct val="90000"/>
        </a:lnSpc>
        <a:spcBef>
          <a:spcPts val="600"/>
        </a:spcBef>
        <a:spcAft>
          <a:spcPts val="600"/>
        </a:spcAft>
        <a:buClr>
          <a:srgbClr val="003399"/>
        </a:buClr>
        <a:buSzPct val="94000"/>
        <a:buFont typeface="Wingdings" panose="05000000000000000000" pitchFamily="2" charset="2"/>
        <a:buChar char="§"/>
        <a:defRPr sz="2400" kern="1200">
          <a:solidFill>
            <a:schemeClr val="tx1"/>
          </a:solidFill>
          <a:latin typeface="Calibri" panose="020F0502020204030204" pitchFamily="34" charset="0"/>
          <a:ea typeface="+mn-ea"/>
          <a:cs typeface="Calibri" panose="020F0502020204030204" pitchFamily="34" charset="0"/>
        </a:defRPr>
      </a:lvl5pPr>
      <a:lvl6pPr marL="1257300" indent="-457200" algn="l" defTabSz="914400" rtl="0" eaLnBrk="1" latinLnBrk="0" hangingPunct="1">
        <a:lnSpc>
          <a:spcPct val="90000"/>
        </a:lnSpc>
        <a:spcBef>
          <a:spcPts val="600"/>
        </a:spcBef>
        <a:spcAft>
          <a:spcPts val="600"/>
        </a:spcAft>
        <a:buClr>
          <a:srgbClr val="003399"/>
        </a:buClr>
        <a:buSzPct val="80000"/>
        <a:buFont typeface="Courier New" panose="02070309020205020404" pitchFamily="49" charset="0"/>
        <a:buChar char="o"/>
        <a:tabLst/>
        <a:defRPr sz="2400" kern="1200">
          <a:solidFill>
            <a:schemeClr val="tx1"/>
          </a:solidFill>
          <a:latin typeface="Calibri" panose="020F0502020204030204" pitchFamily="34" charset="0"/>
          <a:ea typeface="+mn-ea"/>
          <a:cs typeface="Calibri" panose="020F0502020204030204" pitchFamily="34" charset="0"/>
        </a:defRPr>
      </a:lvl6pPr>
      <a:lvl7pPr marL="1031875" indent="-234950" algn="l" defTabSz="914400" rtl="0" eaLnBrk="1" latinLnBrk="0" hangingPunct="1">
        <a:lnSpc>
          <a:spcPct val="90000"/>
        </a:lnSpc>
        <a:spcBef>
          <a:spcPts val="200"/>
        </a:spcBef>
        <a:spcAft>
          <a:spcPts val="1200"/>
        </a:spcAft>
        <a:buClr>
          <a:srgbClr val="101820"/>
        </a:buClr>
        <a:buFont typeface="Wingdings 3" pitchFamily="18" charset="2"/>
        <a:buChar char=""/>
        <a:defRPr sz="28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720" userDrawn="1">
          <p15:clr>
            <a:srgbClr val="F26B43"/>
          </p15:clr>
        </p15:guide>
        <p15:guide id="2" pos="3840" userDrawn="1">
          <p15:clr>
            <a:srgbClr val="F26B43"/>
          </p15:clr>
        </p15:guide>
        <p15:guide id="3" orient="horz"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9.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8.xml"/></Relationships>
</file>

<file path=ppt/slides/_rels/slide1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hyperlink" Target="mailto:Vicki.Weinberg@state.mn.us" TargetMode="External"/><Relationship Id="rId1" Type="http://schemas.openxmlformats.org/officeDocument/2006/relationships/slideLayout" Target="../slideLayouts/slideLayout1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0.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8E06C5B3-E5E2-48AB-B8B3-2C213F44CA47}"/>
              </a:ext>
            </a:extLst>
          </p:cNvPr>
          <p:cNvSpPr>
            <a:spLocks noGrp="1"/>
          </p:cNvSpPr>
          <p:nvPr>
            <p:ph type="ctrTitle"/>
          </p:nvPr>
        </p:nvSpPr>
        <p:spPr/>
        <p:txBody>
          <a:bodyPr/>
          <a:lstStyle/>
          <a:p>
            <a:r>
              <a:rPr lang="en-US" dirty="0"/>
              <a:t>Amendments to Specific Learning Disabilities (SLD) Eligibility Criteria</a:t>
            </a:r>
          </a:p>
        </p:txBody>
      </p:sp>
      <p:sp>
        <p:nvSpPr>
          <p:cNvPr id="5" name="Subtitle 4">
            <a:extLst>
              <a:ext uri="{FF2B5EF4-FFF2-40B4-BE49-F238E27FC236}">
                <a16:creationId xmlns:a16="http://schemas.microsoft.com/office/drawing/2014/main" id="{65707FD1-429F-4A1B-9271-6DC612AC1505}"/>
              </a:ext>
            </a:extLst>
          </p:cNvPr>
          <p:cNvSpPr>
            <a:spLocks noGrp="1"/>
          </p:cNvSpPr>
          <p:nvPr>
            <p:ph type="subTitle" idx="1"/>
          </p:nvPr>
        </p:nvSpPr>
        <p:spPr/>
        <p:txBody>
          <a:bodyPr/>
          <a:lstStyle/>
          <a:p>
            <a:r>
              <a:rPr lang="en-US" dirty="0"/>
              <a:t>Updates and Implications</a:t>
            </a:r>
          </a:p>
          <a:p>
            <a:r>
              <a:rPr lang="en-US" dirty="0"/>
              <a:t>Victoria Weinberg, Ph.D.</a:t>
            </a:r>
          </a:p>
          <a:p>
            <a:r>
              <a:rPr lang="en-US" dirty="0"/>
              <a:t>Minnesota Department of Education SLD Specialist</a:t>
            </a:r>
          </a:p>
        </p:txBody>
      </p:sp>
    </p:spTree>
    <p:extLst>
      <p:ext uri="{BB962C8B-B14F-4D97-AF65-F5344CB8AC3E}">
        <p14:creationId xmlns:p14="http://schemas.microsoft.com/office/powerpoint/2010/main" val="645262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403B86-82DE-4B07-AF45-5260A15DC46D}"/>
              </a:ext>
            </a:extLst>
          </p:cNvPr>
          <p:cNvSpPr>
            <a:spLocks noGrp="1"/>
          </p:cNvSpPr>
          <p:nvPr>
            <p:ph type="title"/>
          </p:nvPr>
        </p:nvSpPr>
        <p:spPr>
          <a:xfrm>
            <a:off x="439731" y="1240504"/>
            <a:ext cx="11000232" cy="807361"/>
          </a:xfrm>
        </p:spPr>
        <p:txBody>
          <a:bodyPr>
            <a:noAutofit/>
          </a:bodyPr>
          <a:lstStyle/>
          <a:p>
            <a:r>
              <a:rPr lang="en-US" sz="3600" dirty="0"/>
              <a:t>Prevalence of SLD and other High Incidence Disabilities</a:t>
            </a:r>
          </a:p>
        </p:txBody>
      </p:sp>
      <p:sp>
        <p:nvSpPr>
          <p:cNvPr id="5" name="TextBox 5" descr="SLD as primary disability classification &#10;showed little movement from 2014 to 2024, &#10;similar to other selected high-incidence&#10;disabilities for Minnesota students with IEPs&#10;">
            <a:extLst>
              <a:ext uri="{FF2B5EF4-FFF2-40B4-BE49-F238E27FC236}">
                <a16:creationId xmlns:a16="http://schemas.microsoft.com/office/drawing/2014/main" id="{C74DD6F0-3C84-431F-A3BF-87F1D20D8C76}"/>
              </a:ext>
            </a:extLst>
          </p:cNvPr>
          <p:cNvSpPr txBox="1"/>
          <p:nvPr/>
        </p:nvSpPr>
        <p:spPr>
          <a:xfrm>
            <a:off x="4016375" y="5736180"/>
            <a:ext cx="4138083" cy="264560"/>
          </a:xfrm>
          <a:prstGeom prst="rect">
            <a:avLst/>
          </a:prstGeom>
          <a:solidFill>
            <a:sysClr val="window" lastClr="FFFFFF"/>
          </a:solid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r>
              <a:rPr lang="en-US" sz="1100" dirty="0"/>
              <a:t>*Developmental</a:t>
            </a:r>
            <a:r>
              <a:rPr lang="en-US" sz="1100" baseline="0" dirty="0"/>
              <a:t> Delay is available for students up to age 7 years old.</a:t>
            </a:r>
            <a:endParaRPr lang="en-US" sz="1100" dirty="0"/>
          </a:p>
        </p:txBody>
      </p:sp>
      <p:pic>
        <p:nvPicPr>
          <p:cNvPr id="6" name="Picture 5" descr="SLD as primary disability classification &#10;showed little movement from 2014 to 2024, &#10;similar to other selected high-incidence&#10;disabilities for Minnesota students with IEPs&#10;">
            <a:extLst>
              <a:ext uri="{FF2B5EF4-FFF2-40B4-BE49-F238E27FC236}">
                <a16:creationId xmlns:a16="http://schemas.microsoft.com/office/drawing/2014/main" id="{D9380A25-7069-4362-B815-C17348BDEB10}"/>
              </a:ext>
            </a:extLst>
          </p:cNvPr>
          <p:cNvPicPr>
            <a:picLocks noChangeAspect="1"/>
          </p:cNvPicPr>
          <p:nvPr/>
        </p:nvPicPr>
        <p:blipFill>
          <a:blip r:embed="rId3"/>
          <a:stretch>
            <a:fillRect/>
          </a:stretch>
        </p:blipFill>
        <p:spPr>
          <a:xfrm>
            <a:off x="4119562" y="2047865"/>
            <a:ext cx="3952875" cy="3952875"/>
          </a:xfrm>
          <a:prstGeom prst="rect">
            <a:avLst/>
          </a:prstGeom>
        </p:spPr>
      </p:pic>
    </p:spTree>
    <p:extLst>
      <p:ext uri="{BB962C8B-B14F-4D97-AF65-F5344CB8AC3E}">
        <p14:creationId xmlns:p14="http://schemas.microsoft.com/office/powerpoint/2010/main" val="27243582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85C9EA98-AECF-0429-3121-F6AC5C669C94}"/>
              </a:ext>
            </a:extLst>
          </p:cNvPr>
          <p:cNvSpPr>
            <a:spLocks noGrp="1"/>
          </p:cNvSpPr>
          <p:nvPr>
            <p:ph type="title"/>
          </p:nvPr>
        </p:nvSpPr>
        <p:spPr/>
        <p:txBody>
          <a:bodyPr/>
          <a:lstStyle/>
          <a:p>
            <a:r>
              <a:rPr lang="en-US" dirty="0"/>
              <a:t>SLD Prevalence Intersection of Race</a:t>
            </a:r>
          </a:p>
        </p:txBody>
      </p:sp>
      <p:pic>
        <p:nvPicPr>
          <p:cNvPr id="12" name="Picture 11" descr="Percentages of student's federal race or ethnicity for enrollment (blue lines/circles) and students identified for Specific Learning Disability (brown lines/squares) in 2014 and 2024.">
            <a:extLst>
              <a:ext uri="{FF2B5EF4-FFF2-40B4-BE49-F238E27FC236}">
                <a16:creationId xmlns:a16="http://schemas.microsoft.com/office/drawing/2014/main" id="{ACA7E2AF-349A-4563-AFDA-AA23B3449A64}"/>
              </a:ext>
            </a:extLst>
          </p:cNvPr>
          <p:cNvPicPr>
            <a:picLocks noChangeAspect="1"/>
          </p:cNvPicPr>
          <p:nvPr/>
        </p:nvPicPr>
        <p:blipFill>
          <a:blip r:embed="rId3"/>
          <a:stretch>
            <a:fillRect/>
          </a:stretch>
        </p:blipFill>
        <p:spPr>
          <a:xfrm>
            <a:off x="1037372" y="2518438"/>
            <a:ext cx="9544050" cy="3486150"/>
          </a:xfrm>
          <a:prstGeom prst="rect">
            <a:avLst/>
          </a:prstGeom>
        </p:spPr>
      </p:pic>
    </p:spTree>
    <p:extLst>
      <p:ext uri="{BB962C8B-B14F-4D97-AF65-F5344CB8AC3E}">
        <p14:creationId xmlns:p14="http://schemas.microsoft.com/office/powerpoint/2010/main" val="417179709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F7983E-7632-4A79-8195-49A79699A813}"/>
              </a:ext>
            </a:extLst>
          </p:cNvPr>
          <p:cNvSpPr>
            <a:spLocks noGrp="1"/>
          </p:cNvSpPr>
          <p:nvPr>
            <p:ph type="title"/>
          </p:nvPr>
        </p:nvSpPr>
        <p:spPr>
          <a:xfrm>
            <a:off x="603504" y="1717151"/>
            <a:ext cx="11000232" cy="833548"/>
          </a:xfrm>
        </p:spPr>
        <p:txBody>
          <a:bodyPr/>
          <a:lstStyle/>
          <a:p>
            <a:r>
              <a:rPr lang="en-US" dirty="0"/>
              <a:t>Change in Criteria has Significant Impact, continued 2</a:t>
            </a:r>
          </a:p>
        </p:txBody>
      </p:sp>
      <p:pic>
        <p:nvPicPr>
          <p:cNvPr id="7" name="Picture 6" descr="2024 Percentage of Students with IEPs with SLD by Region&#10;">
            <a:extLst>
              <a:ext uri="{FF2B5EF4-FFF2-40B4-BE49-F238E27FC236}">
                <a16:creationId xmlns:a16="http://schemas.microsoft.com/office/drawing/2014/main" id="{3FAFFFA3-FAE8-4422-9819-13AFA41A35CF}"/>
              </a:ext>
            </a:extLst>
          </p:cNvPr>
          <p:cNvPicPr>
            <a:picLocks noChangeAspect="1"/>
          </p:cNvPicPr>
          <p:nvPr/>
        </p:nvPicPr>
        <p:blipFill>
          <a:blip r:embed="rId2"/>
          <a:stretch>
            <a:fillRect/>
          </a:stretch>
        </p:blipFill>
        <p:spPr>
          <a:xfrm>
            <a:off x="1515116" y="2654921"/>
            <a:ext cx="5695238" cy="3304762"/>
          </a:xfrm>
          <a:prstGeom prst="rect">
            <a:avLst/>
          </a:prstGeom>
        </p:spPr>
      </p:pic>
      <p:pic>
        <p:nvPicPr>
          <p:cNvPr id="5" name="Picture 4" descr="State of Minnesota map that shows where the ten regions are located. Regions 1 and 2 are in the northwest. Region 3 is in the northeast. Regions 4 and 5 and 7 are located in central Minnesota. Regions 6 and 8 are in the southwest. Region 9 is in the central area of southern Minnesota. Region 10 is in the southeast part of the state. Region 11 is in the metro, including Minneapolis, St. Paul, and their suburbs.">
            <a:extLst>
              <a:ext uri="{FF2B5EF4-FFF2-40B4-BE49-F238E27FC236}">
                <a16:creationId xmlns:a16="http://schemas.microsoft.com/office/drawing/2014/main" id="{BA306723-172A-4B5B-BDC4-1CA13CE24983}"/>
              </a:ext>
              <a:ext uri="{C183D7F6-B498-43B3-948B-1728B52AA6E4}">
                <adec:decorative xmlns:adec="http://schemas.microsoft.com/office/drawing/2017/decorative" val="0"/>
              </a:ext>
            </a:extLst>
          </p:cNvPr>
          <p:cNvPicPr>
            <a:picLocks noChangeAspect="1"/>
          </p:cNvPicPr>
          <p:nvPr/>
        </p:nvPicPr>
        <p:blipFill>
          <a:blip r:embed="rId3"/>
          <a:stretch>
            <a:fillRect/>
          </a:stretch>
        </p:blipFill>
        <p:spPr>
          <a:xfrm>
            <a:off x="8666750" y="2609594"/>
            <a:ext cx="2912762" cy="3273848"/>
          </a:xfrm>
          <a:prstGeom prst="rect">
            <a:avLst/>
          </a:prstGeom>
        </p:spPr>
      </p:pic>
    </p:spTree>
    <p:extLst>
      <p:ext uri="{BB962C8B-B14F-4D97-AF65-F5344CB8AC3E}">
        <p14:creationId xmlns:p14="http://schemas.microsoft.com/office/powerpoint/2010/main" val="314312326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4D1BA1B2-B18C-4EA0-85C4-C0D49D045FD5}"/>
              </a:ext>
            </a:extLst>
          </p:cNvPr>
          <p:cNvSpPr>
            <a:spLocks noGrp="1"/>
          </p:cNvSpPr>
          <p:nvPr>
            <p:ph type="title"/>
          </p:nvPr>
        </p:nvSpPr>
        <p:spPr/>
        <p:txBody>
          <a:bodyPr/>
          <a:lstStyle/>
          <a:p>
            <a:r>
              <a:rPr lang="en-US" dirty="0"/>
              <a:t>Remove Discrepancy and Retaining Federal Regulations Means</a:t>
            </a:r>
          </a:p>
        </p:txBody>
      </p:sp>
      <p:sp>
        <p:nvSpPr>
          <p:cNvPr id="2" name="Text Placeholder 1">
            <a:extLst>
              <a:ext uri="{FF2B5EF4-FFF2-40B4-BE49-F238E27FC236}">
                <a16:creationId xmlns:a16="http://schemas.microsoft.com/office/drawing/2014/main" id="{3D7BC71A-3F86-E2C4-DA94-E3F4C19CB198}"/>
              </a:ext>
            </a:extLst>
          </p:cNvPr>
          <p:cNvSpPr>
            <a:spLocks noGrp="1"/>
          </p:cNvSpPr>
          <p:nvPr>
            <p:ph type="body" idx="1"/>
          </p:nvPr>
        </p:nvSpPr>
        <p:spPr/>
        <p:txBody>
          <a:bodyPr anchor="ctr"/>
          <a:lstStyle/>
          <a:p>
            <a:r>
              <a:rPr lang="en-US" dirty="0"/>
              <a:t>IQ tests are no longer required</a:t>
            </a:r>
          </a:p>
        </p:txBody>
      </p:sp>
      <p:sp>
        <p:nvSpPr>
          <p:cNvPr id="11" name="Content Placeholder 10">
            <a:extLst>
              <a:ext uri="{FF2B5EF4-FFF2-40B4-BE49-F238E27FC236}">
                <a16:creationId xmlns:a16="http://schemas.microsoft.com/office/drawing/2014/main" id="{37AD47B7-0F9A-F250-04B4-4547AC323891}"/>
              </a:ext>
            </a:extLst>
          </p:cNvPr>
          <p:cNvSpPr>
            <a:spLocks noGrp="1"/>
          </p:cNvSpPr>
          <p:nvPr>
            <p:ph sz="half" idx="2"/>
          </p:nvPr>
        </p:nvSpPr>
        <p:spPr>
          <a:xfrm>
            <a:off x="852667" y="3496750"/>
            <a:ext cx="5157787" cy="2029991"/>
          </a:xfrm>
        </p:spPr>
        <p:txBody>
          <a:bodyPr/>
          <a:lstStyle/>
          <a:p>
            <a:r>
              <a:rPr lang="en-US" dirty="0"/>
              <a:t>IQ tests not interchangeable with cognitive processing.</a:t>
            </a:r>
          </a:p>
          <a:p>
            <a:r>
              <a:rPr lang="en-US" dirty="0"/>
              <a:t>Cognitive processes overlap with other disabilities and are not reliable for sorting one disability from another—no longer recommended as criteria.</a:t>
            </a:r>
          </a:p>
        </p:txBody>
      </p:sp>
      <p:sp>
        <p:nvSpPr>
          <p:cNvPr id="4" name="Text Placeholder 3">
            <a:extLst>
              <a:ext uri="{FF2B5EF4-FFF2-40B4-BE49-F238E27FC236}">
                <a16:creationId xmlns:a16="http://schemas.microsoft.com/office/drawing/2014/main" id="{734952D2-6E02-E37E-DF8A-88B4E58D1D08}"/>
              </a:ext>
            </a:extLst>
          </p:cNvPr>
          <p:cNvSpPr>
            <a:spLocks noGrp="1"/>
          </p:cNvSpPr>
          <p:nvPr>
            <p:ph type="body" sz="quarter" idx="3"/>
          </p:nvPr>
        </p:nvSpPr>
        <p:spPr/>
        <p:txBody>
          <a:bodyPr anchor="ctr"/>
          <a:lstStyle/>
          <a:p>
            <a:r>
              <a:rPr lang="en-US" dirty="0"/>
              <a:t>Retaining</a:t>
            </a:r>
          </a:p>
        </p:txBody>
      </p:sp>
      <p:sp>
        <p:nvSpPr>
          <p:cNvPr id="3" name="Content Placeholder 2">
            <a:extLst>
              <a:ext uri="{FF2B5EF4-FFF2-40B4-BE49-F238E27FC236}">
                <a16:creationId xmlns:a16="http://schemas.microsoft.com/office/drawing/2014/main" id="{D9E41B18-2732-1A00-BDA0-CB32ADF5AA7E}"/>
              </a:ext>
            </a:extLst>
          </p:cNvPr>
          <p:cNvSpPr>
            <a:spLocks noGrp="1"/>
          </p:cNvSpPr>
          <p:nvPr>
            <p:ph sz="quarter" idx="4"/>
          </p:nvPr>
        </p:nvSpPr>
        <p:spPr>
          <a:xfrm>
            <a:off x="6185079" y="3496750"/>
            <a:ext cx="5183188" cy="2561208"/>
          </a:xfrm>
        </p:spPr>
        <p:txBody>
          <a:bodyPr/>
          <a:lstStyle/>
          <a:p>
            <a:r>
              <a:rPr lang="en-US" dirty="0"/>
              <a:t>Right to comprehensive evaluation and independent evaluation on request.</a:t>
            </a:r>
          </a:p>
          <a:p>
            <a:r>
              <a:rPr lang="en-US" dirty="0"/>
              <a:t>Right to conduct an override when data or procedures cannot be applied.</a:t>
            </a:r>
          </a:p>
          <a:p>
            <a:r>
              <a:rPr lang="en-US" dirty="0"/>
              <a:t>Use of multiple sources of data and keep standardized assessments.</a:t>
            </a:r>
          </a:p>
        </p:txBody>
      </p:sp>
      <p:sp>
        <p:nvSpPr>
          <p:cNvPr id="12" name="TextBox 11">
            <a:extLst>
              <a:ext uri="{FF2B5EF4-FFF2-40B4-BE49-F238E27FC236}">
                <a16:creationId xmlns:a16="http://schemas.microsoft.com/office/drawing/2014/main" id="{39212283-1A61-6D7F-2FA3-F9307E9637F6}"/>
              </a:ext>
              <a:ext uri="{C183D7F6-B498-43B3-948B-1728B52AA6E4}">
                <adec:decorative xmlns:adec="http://schemas.microsoft.com/office/drawing/2017/decorative" val="1"/>
              </a:ext>
            </a:extLst>
          </p:cNvPr>
          <p:cNvSpPr txBox="1"/>
          <p:nvPr/>
        </p:nvSpPr>
        <p:spPr>
          <a:xfrm>
            <a:off x="852667" y="5768788"/>
            <a:ext cx="4700968" cy="646331"/>
          </a:xfrm>
          <a:prstGeom prst="rect">
            <a:avLst/>
          </a:prstGeom>
          <a:noFill/>
        </p:spPr>
        <p:txBody>
          <a:bodyPr wrap="square" rtlCol="0">
            <a:spAutoFit/>
          </a:bodyPr>
          <a:lstStyle/>
          <a:p>
            <a:r>
              <a:rPr lang="en-US">
                <a:solidFill>
                  <a:prstClr val="black"/>
                </a:solidFill>
                <a:latin typeface="Calibri"/>
              </a:rPr>
              <a:t>Farris, E. Alexander, E. And Odegard T, (2020); Fletcher, J. and Miciak J. (2024)</a:t>
            </a:r>
            <a:endParaRPr lang="en-US" dirty="0">
              <a:solidFill>
                <a:prstClr val="black"/>
              </a:solidFill>
              <a:latin typeface="Calibri"/>
            </a:endParaRPr>
          </a:p>
        </p:txBody>
      </p:sp>
    </p:spTree>
    <p:extLst>
      <p:ext uri="{BB962C8B-B14F-4D97-AF65-F5344CB8AC3E}">
        <p14:creationId xmlns:p14="http://schemas.microsoft.com/office/powerpoint/2010/main" val="304748564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672F64-A950-144A-BD3D-2ECDA1DC32BC}"/>
              </a:ext>
            </a:extLst>
          </p:cNvPr>
          <p:cNvSpPr>
            <a:spLocks noGrp="1"/>
          </p:cNvSpPr>
          <p:nvPr>
            <p:ph type="title"/>
          </p:nvPr>
        </p:nvSpPr>
        <p:spPr>
          <a:xfrm>
            <a:off x="603504" y="1814814"/>
            <a:ext cx="11000232" cy="659444"/>
          </a:xfrm>
        </p:spPr>
        <p:txBody>
          <a:bodyPr/>
          <a:lstStyle/>
          <a:p>
            <a:r>
              <a:rPr lang="en-US" dirty="0"/>
              <a:t>Universal Basis for SLD in Research</a:t>
            </a:r>
          </a:p>
        </p:txBody>
      </p:sp>
      <p:sp>
        <p:nvSpPr>
          <p:cNvPr id="3" name="Content Placeholder 2">
            <a:extLst>
              <a:ext uri="{FF2B5EF4-FFF2-40B4-BE49-F238E27FC236}">
                <a16:creationId xmlns:a16="http://schemas.microsoft.com/office/drawing/2014/main" id="{F4324366-FC38-E448-80F5-E9255C87157D}"/>
              </a:ext>
            </a:extLst>
          </p:cNvPr>
          <p:cNvSpPr>
            <a:spLocks noGrp="1"/>
          </p:cNvSpPr>
          <p:nvPr>
            <p:ph type="body" sz="quarter" idx="10"/>
          </p:nvPr>
        </p:nvSpPr>
        <p:spPr>
          <a:xfrm>
            <a:off x="612488" y="2554942"/>
            <a:ext cx="7576771" cy="3200400"/>
          </a:xfrm>
        </p:spPr>
        <p:txBody>
          <a:bodyPr/>
          <a:lstStyle/>
          <a:p>
            <a:pPr marL="342900" indent="-342900" fontAlgn="base">
              <a:spcBef>
                <a:spcPts val="500"/>
              </a:spcBef>
              <a:spcAft>
                <a:spcPts val="500"/>
              </a:spcAft>
              <a:buFont typeface="Arial" panose="020B0604020202020204" pitchFamily="34" charset="0"/>
              <a:buChar char="•"/>
            </a:pPr>
            <a:r>
              <a:rPr lang="en-US" b="1" dirty="0"/>
              <a:t>Lack of Achievement: </a:t>
            </a:r>
            <a:br>
              <a:rPr lang="en-US" b="1" dirty="0"/>
            </a:br>
            <a:r>
              <a:rPr lang="en-US" dirty="0"/>
              <a:t>Below age or grade level standards </a:t>
            </a:r>
          </a:p>
          <a:p>
            <a:pPr marL="342900" indent="-342900" fontAlgn="base">
              <a:spcBef>
                <a:spcPts val="500"/>
              </a:spcBef>
              <a:spcAft>
                <a:spcPts val="500"/>
              </a:spcAft>
              <a:buFont typeface="Arial" panose="020B0604020202020204" pitchFamily="34" charset="0"/>
              <a:buChar char="•"/>
            </a:pPr>
            <a:r>
              <a:rPr lang="en-US" b="1" dirty="0"/>
              <a:t>Achievement is Unexpected:  </a:t>
            </a:r>
            <a:br>
              <a:rPr lang="en-US" b="1" dirty="0"/>
            </a:br>
            <a:r>
              <a:rPr lang="en-US" dirty="0"/>
              <a:t>Given appropriate and evidence-based instruction</a:t>
            </a:r>
          </a:p>
          <a:p>
            <a:pPr marL="342900" indent="-342900" fontAlgn="base">
              <a:spcBef>
                <a:spcPts val="500"/>
              </a:spcBef>
              <a:spcAft>
                <a:spcPts val="500"/>
              </a:spcAft>
              <a:buFont typeface="Arial" panose="020B0604020202020204" pitchFamily="34" charset="0"/>
              <a:buChar char="•"/>
            </a:pPr>
            <a:r>
              <a:rPr lang="en-US" b="1" dirty="0"/>
              <a:t>Student is Capable:</a:t>
            </a:r>
            <a:br>
              <a:rPr lang="en-US" b="1" dirty="0"/>
            </a:br>
            <a:r>
              <a:rPr lang="en-US" dirty="0"/>
              <a:t>Evidence of learning can be measured</a:t>
            </a:r>
          </a:p>
          <a:p>
            <a:pPr marL="342900" indent="-342900" fontAlgn="base">
              <a:spcBef>
                <a:spcPts val="500"/>
              </a:spcBef>
              <a:spcAft>
                <a:spcPts val="500"/>
              </a:spcAft>
              <a:buFont typeface="Arial" panose="020B0604020202020204" pitchFamily="34" charset="0"/>
              <a:buChar char="•"/>
            </a:pPr>
            <a:r>
              <a:rPr lang="en-US" b="1" dirty="0"/>
              <a:t>Cause:</a:t>
            </a:r>
            <a:br>
              <a:rPr lang="en-US" b="1" dirty="0"/>
            </a:br>
            <a:r>
              <a:rPr lang="en-US" dirty="0"/>
              <a:t>Not primarily attributable or the result of other disability </a:t>
            </a:r>
          </a:p>
        </p:txBody>
      </p:sp>
      <p:sp>
        <p:nvSpPr>
          <p:cNvPr id="4" name="TextBox 3">
            <a:extLst>
              <a:ext uri="{FF2B5EF4-FFF2-40B4-BE49-F238E27FC236}">
                <a16:creationId xmlns:a16="http://schemas.microsoft.com/office/drawing/2014/main" id="{B44E7932-E6BE-4161-A306-ABBC75D804DF}"/>
              </a:ext>
            </a:extLst>
          </p:cNvPr>
          <p:cNvSpPr txBox="1"/>
          <p:nvPr/>
        </p:nvSpPr>
        <p:spPr>
          <a:xfrm>
            <a:off x="9130553" y="4992453"/>
            <a:ext cx="2946500" cy="646331"/>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Calibri"/>
                <a:ea typeface="+mn-ea"/>
                <a:cs typeface="+mn-cs"/>
              </a:rPr>
              <a:t>Farris, E. Alexander, E. And </a:t>
            </a:r>
            <a:r>
              <a:rPr kumimoji="0" lang="en-US" sz="1800" b="0" i="0" u="none" strike="noStrike" kern="1200" cap="none" spc="0" normalizeH="0" baseline="0" noProof="0" dirty="0" err="1">
                <a:ln>
                  <a:noFill/>
                </a:ln>
                <a:solidFill>
                  <a:prstClr val="black"/>
                </a:solidFill>
                <a:effectLst/>
                <a:uLnTx/>
                <a:uFillTx/>
                <a:latin typeface="Calibri"/>
                <a:ea typeface="+mn-ea"/>
                <a:cs typeface="+mn-cs"/>
              </a:rPr>
              <a:t>Odegard</a:t>
            </a:r>
            <a:r>
              <a:rPr kumimoji="0" lang="en-US" sz="1800" b="0" i="0" u="none" strike="noStrike" kern="1200" cap="none" spc="0" normalizeH="0" baseline="0" noProof="0" dirty="0">
                <a:ln>
                  <a:noFill/>
                </a:ln>
                <a:solidFill>
                  <a:prstClr val="black"/>
                </a:solidFill>
                <a:effectLst/>
                <a:uLnTx/>
                <a:uFillTx/>
                <a:latin typeface="Calibri"/>
                <a:ea typeface="+mn-ea"/>
                <a:cs typeface="+mn-cs"/>
              </a:rPr>
              <a:t> T, (2020) pp. 9-13</a:t>
            </a:r>
          </a:p>
        </p:txBody>
      </p:sp>
    </p:spTree>
    <p:extLst>
      <p:ext uri="{BB962C8B-B14F-4D97-AF65-F5344CB8AC3E}">
        <p14:creationId xmlns:p14="http://schemas.microsoft.com/office/powerpoint/2010/main" val="130702770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4D1BA1B2-B18C-4EA0-85C4-C0D49D045FD5}"/>
              </a:ext>
            </a:extLst>
          </p:cNvPr>
          <p:cNvSpPr>
            <a:spLocks noGrp="1"/>
          </p:cNvSpPr>
          <p:nvPr>
            <p:ph type="title"/>
          </p:nvPr>
        </p:nvSpPr>
        <p:spPr>
          <a:xfrm>
            <a:off x="603504" y="1572768"/>
            <a:ext cx="10221378" cy="1133856"/>
          </a:xfrm>
        </p:spPr>
        <p:txBody>
          <a:bodyPr/>
          <a:lstStyle/>
          <a:p>
            <a:r>
              <a:rPr lang="en-US" dirty="0"/>
              <a:t>Which of the terms would be problematic in a new rule?</a:t>
            </a:r>
          </a:p>
        </p:txBody>
      </p:sp>
      <p:sp>
        <p:nvSpPr>
          <p:cNvPr id="8" name="Text Placeholder 7">
            <a:extLst>
              <a:ext uri="{FF2B5EF4-FFF2-40B4-BE49-F238E27FC236}">
                <a16:creationId xmlns:a16="http://schemas.microsoft.com/office/drawing/2014/main" id="{3D3D93A5-3088-15C9-ECA9-E5AABA4D2139}"/>
              </a:ext>
            </a:extLst>
          </p:cNvPr>
          <p:cNvSpPr>
            <a:spLocks noGrp="1"/>
          </p:cNvSpPr>
          <p:nvPr>
            <p:ph type="body" sz="quarter" idx="10"/>
          </p:nvPr>
        </p:nvSpPr>
        <p:spPr>
          <a:xfrm>
            <a:off x="612488" y="2944906"/>
            <a:ext cx="10978994" cy="2003612"/>
          </a:xfrm>
        </p:spPr>
        <p:txBody>
          <a:bodyPr/>
          <a:lstStyle/>
          <a:p>
            <a:pPr marL="457200" indent="-457200">
              <a:buClr>
                <a:srgbClr val="003399"/>
              </a:buClr>
              <a:buFont typeface="+mj-lt"/>
              <a:buAutoNum type="alphaUcPeriod"/>
            </a:pPr>
            <a:r>
              <a:rPr lang="en-US" dirty="0"/>
              <a:t>Trend line, aim line, expected growth</a:t>
            </a:r>
          </a:p>
          <a:p>
            <a:pPr marL="457200" indent="-457200">
              <a:buClr>
                <a:srgbClr val="003399"/>
              </a:buClr>
              <a:buFont typeface="+mj-lt"/>
              <a:buAutoNum type="alphaUcPeriod"/>
            </a:pPr>
            <a:r>
              <a:rPr lang="en-US" dirty="0"/>
              <a:t>DSM diagnoses such as dyslexia, dyscalculia, </a:t>
            </a:r>
            <a:r>
              <a:rPr lang="en-US" dirty="0" err="1"/>
              <a:t>dysnomia</a:t>
            </a:r>
            <a:r>
              <a:rPr lang="en-US" dirty="0"/>
              <a:t>, dysgraphia </a:t>
            </a:r>
          </a:p>
          <a:p>
            <a:pPr marL="457200" indent="-457200">
              <a:buClr>
                <a:srgbClr val="003399"/>
              </a:buClr>
              <a:buFont typeface="+mj-lt"/>
              <a:buAutoNum type="alphaUcPeriod"/>
            </a:pPr>
            <a:r>
              <a:rPr lang="en-US" dirty="0"/>
              <a:t>Consistency, integrity, fidelity</a:t>
            </a:r>
          </a:p>
        </p:txBody>
      </p:sp>
    </p:spTree>
    <p:extLst>
      <p:ext uri="{BB962C8B-B14F-4D97-AF65-F5344CB8AC3E}">
        <p14:creationId xmlns:p14="http://schemas.microsoft.com/office/powerpoint/2010/main" val="102965646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4D1BA1B2-B18C-4EA0-85C4-C0D49D045FD5}"/>
              </a:ext>
            </a:extLst>
          </p:cNvPr>
          <p:cNvSpPr>
            <a:spLocks noGrp="1"/>
          </p:cNvSpPr>
          <p:nvPr>
            <p:ph type="title"/>
          </p:nvPr>
        </p:nvSpPr>
        <p:spPr/>
        <p:txBody>
          <a:bodyPr/>
          <a:lstStyle/>
          <a:p>
            <a:r>
              <a:rPr lang="en-US" dirty="0"/>
              <a:t>Which terms should be defined in rule? Which should be defined in technical assistance?</a:t>
            </a:r>
          </a:p>
        </p:txBody>
      </p:sp>
      <p:sp>
        <p:nvSpPr>
          <p:cNvPr id="7" name="Text Placeholder 6">
            <a:extLst>
              <a:ext uri="{FF2B5EF4-FFF2-40B4-BE49-F238E27FC236}">
                <a16:creationId xmlns:a16="http://schemas.microsoft.com/office/drawing/2014/main" id="{21CB497E-BD7F-C07E-BC9C-C4420CB67500}"/>
              </a:ext>
            </a:extLst>
          </p:cNvPr>
          <p:cNvSpPr>
            <a:spLocks noGrp="1"/>
          </p:cNvSpPr>
          <p:nvPr>
            <p:ph type="body" sz="quarter" idx="10"/>
          </p:nvPr>
        </p:nvSpPr>
        <p:spPr>
          <a:xfrm>
            <a:off x="612488" y="2803766"/>
            <a:ext cx="10978994" cy="2669187"/>
          </a:xfrm>
        </p:spPr>
        <p:txBody>
          <a:bodyPr/>
          <a:lstStyle/>
          <a:p>
            <a:r>
              <a:rPr lang="en-US" dirty="0"/>
              <a:t>Which terms should be clarified?</a:t>
            </a:r>
          </a:p>
          <a:p>
            <a:pPr marL="511175" indent="-390525">
              <a:buClr>
                <a:srgbClr val="003399"/>
              </a:buClr>
              <a:buFont typeface="+mj-lt"/>
              <a:buAutoNum type="alphaUcPeriod"/>
            </a:pPr>
            <a:r>
              <a:rPr lang="en-US" dirty="0"/>
              <a:t>Relative peer group</a:t>
            </a:r>
          </a:p>
          <a:p>
            <a:pPr marL="511175" indent="-390525">
              <a:buClr>
                <a:srgbClr val="003399"/>
              </a:buClr>
              <a:buFont typeface="+mj-lt"/>
              <a:buAutoNum type="alphaUcPeriod"/>
            </a:pPr>
            <a:r>
              <a:rPr lang="en-US" dirty="0"/>
              <a:t>Inadequate rate of progress</a:t>
            </a:r>
          </a:p>
          <a:p>
            <a:pPr marL="511175" indent="-390525">
              <a:buClr>
                <a:srgbClr val="003399"/>
              </a:buClr>
              <a:buFont typeface="+mj-lt"/>
              <a:buAutoNum type="alphaUcPeriod"/>
            </a:pPr>
            <a:r>
              <a:rPr lang="en-US" dirty="0"/>
              <a:t>Intensity, duration, dosage, comprehensiveness, frequency </a:t>
            </a:r>
          </a:p>
          <a:p>
            <a:pPr marL="511175" indent="-390525">
              <a:buClr>
                <a:srgbClr val="003399"/>
              </a:buClr>
              <a:buFont typeface="+mj-lt"/>
              <a:buAutoNum type="alphaUcPeriod"/>
            </a:pPr>
            <a:r>
              <a:rPr lang="en-US" dirty="0"/>
              <a:t>Primarily due to…</a:t>
            </a:r>
          </a:p>
        </p:txBody>
      </p:sp>
    </p:spTree>
    <p:extLst>
      <p:ext uri="{BB962C8B-B14F-4D97-AF65-F5344CB8AC3E}">
        <p14:creationId xmlns:p14="http://schemas.microsoft.com/office/powerpoint/2010/main" val="287824271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4D1BA1B2-B18C-4EA0-85C4-C0D49D045FD5}"/>
              </a:ext>
            </a:extLst>
          </p:cNvPr>
          <p:cNvSpPr>
            <a:spLocks noGrp="1"/>
          </p:cNvSpPr>
          <p:nvPr>
            <p:ph type="title"/>
          </p:nvPr>
        </p:nvSpPr>
        <p:spPr>
          <a:xfrm>
            <a:off x="607044" y="1801367"/>
            <a:ext cx="11000232" cy="659441"/>
          </a:xfrm>
        </p:spPr>
        <p:txBody>
          <a:bodyPr/>
          <a:lstStyle/>
          <a:p>
            <a:r>
              <a:rPr lang="en-US" dirty="0"/>
              <a:t>The purpose of criteria is to… </a:t>
            </a:r>
          </a:p>
        </p:txBody>
      </p:sp>
      <p:sp>
        <p:nvSpPr>
          <p:cNvPr id="8" name="Text Placeholder 7">
            <a:extLst>
              <a:ext uri="{FF2B5EF4-FFF2-40B4-BE49-F238E27FC236}">
                <a16:creationId xmlns:a16="http://schemas.microsoft.com/office/drawing/2014/main" id="{3D3D93A5-3088-15C9-ECA9-E5AABA4D2139}"/>
              </a:ext>
            </a:extLst>
          </p:cNvPr>
          <p:cNvSpPr>
            <a:spLocks noGrp="1"/>
          </p:cNvSpPr>
          <p:nvPr>
            <p:ph sz="half" idx="2"/>
          </p:nvPr>
        </p:nvSpPr>
        <p:spPr>
          <a:xfrm>
            <a:off x="607045" y="2501153"/>
            <a:ext cx="5183188" cy="3603433"/>
          </a:xfrm>
        </p:spPr>
        <p:txBody>
          <a:bodyPr/>
          <a:lstStyle/>
          <a:p>
            <a:pPr marL="349250" indent="-349250">
              <a:buClr>
                <a:srgbClr val="003399"/>
              </a:buClr>
              <a:buFont typeface="+mj-lt"/>
              <a:buAutoNum type="arabicPeriod"/>
            </a:pPr>
            <a:r>
              <a:rPr lang="en-US" dirty="0"/>
              <a:t>Identify students who have a learning disability that is not primarily the result of other disabilities or factors.</a:t>
            </a:r>
          </a:p>
          <a:p>
            <a:pPr marL="349250" indent="-349250">
              <a:buClr>
                <a:srgbClr val="003399"/>
              </a:buClr>
              <a:buFont typeface="+mj-lt"/>
              <a:buAutoNum type="arabicPeriod"/>
            </a:pPr>
            <a:r>
              <a:rPr lang="en-US" dirty="0"/>
              <a:t>Distinguish disability from lack of appropriate instruction.</a:t>
            </a:r>
          </a:p>
          <a:p>
            <a:pPr marL="349250" indent="-349250">
              <a:buClr>
                <a:srgbClr val="003399"/>
              </a:buClr>
              <a:buFont typeface="+mj-lt"/>
              <a:buAutoNum type="arabicPeriod"/>
            </a:pPr>
            <a:r>
              <a:rPr lang="en-US" dirty="0"/>
              <a:t>Design instruction for those who require specially designed instruction and supports to access and make continued progress in the general educational curriculum (IDEA).</a:t>
            </a:r>
          </a:p>
        </p:txBody>
      </p:sp>
      <p:sp>
        <p:nvSpPr>
          <p:cNvPr id="7" name="Text Placeholder 6">
            <a:extLst>
              <a:ext uri="{FF2B5EF4-FFF2-40B4-BE49-F238E27FC236}">
                <a16:creationId xmlns:a16="http://schemas.microsoft.com/office/drawing/2014/main" id="{21CB497E-BD7F-C07E-BC9C-C4420CB67500}"/>
              </a:ext>
            </a:extLst>
          </p:cNvPr>
          <p:cNvSpPr>
            <a:spLocks noGrp="1"/>
          </p:cNvSpPr>
          <p:nvPr>
            <p:ph sz="quarter" idx="4"/>
          </p:nvPr>
        </p:nvSpPr>
        <p:spPr>
          <a:xfrm>
            <a:off x="6185079" y="2501153"/>
            <a:ext cx="5183188" cy="3603433"/>
          </a:xfrm>
        </p:spPr>
        <p:txBody>
          <a:bodyPr/>
          <a:lstStyle/>
          <a:p>
            <a:r>
              <a:rPr lang="en-US" b="1" dirty="0"/>
              <a:t>Which of these do not fit the purpose ?</a:t>
            </a:r>
          </a:p>
          <a:p>
            <a:pPr marL="457200" indent="-457200">
              <a:buClr>
                <a:srgbClr val="003399"/>
              </a:buClr>
              <a:buFont typeface="+mj-lt"/>
              <a:buAutoNum type="alphaUcPeriod"/>
            </a:pPr>
            <a:r>
              <a:rPr lang="en-US" dirty="0"/>
              <a:t>Too many _____ will qualify if…</a:t>
            </a:r>
          </a:p>
          <a:p>
            <a:pPr marL="457200" indent="-457200">
              <a:buClr>
                <a:srgbClr val="003399"/>
              </a:buClr>
              <a:buFont typeface="+mj-lt"/>
              <a:buAutoNum type="alphaUcPeriod"/>
            </a:pPr>
            <a:r>
              <a:rPr lang="en-US" dirty="0"/>
              <a:t>Special educators are underprepared to teach </a:t>
            </a:r>
          </a:p>
          <a:p>
            <a:pPr marL="457200" indent="-457200">
              <a:buClr>
                <a:srgbClr val="003399"/>
              </a:buClr>
              <a:buFont typeface="+mj-lt"/>
              <a:buAutoNum type="alphaUcPeriod"/>
            </a:pPr>
            <a:r>
              <a:rPr lang="en-US" dirty="0"/>
              <a:t>Districts don’t have the _____ to do this work</a:t>
            </a:r>
          </a:p>
          <a:p>
            <a:pPr marL="457200" indent="-457200">
              <a:buClr>
                <a:srgbClr val="003399"/>
              </a:buClr>
              <a:buFont typeface="+mj-lt"/>
              <a:buAutoNum type="alphaUcPeriod"/>
            </a:pPr>
            <a:r>
              <a:rPr lang="en-US" dirty="0"/>
              <a:t>Students can’t be eligible if they didn’t get structured literacy in core</a:t>
            </a:r>
          </a:p>
        </p:txBody>
      </p:sp>
    </p:spTree>
    <p:extLst>
      <p:ext uri="{BB962C8B-B14F-4D97-AF65-F5344CB8AC3E}">
        <p14:creationId xmlns:p14="http://schemas.microsoft.com/office/powerpoint/2010/main" val="168684058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315CE8-16FF-E16E-CF0A-1B78099A3DAD}"/>
              </a:ext>
            </a:extLst>
          </p:cNvPr>
          <p:cNvSpPr>
            <a:spLocks noGrp="1"/>
          </p:cNvSpPr>
          <p:nvPr>
            <p:ph type="title"/>
          </p:nvPr>
        </p:nvSpPr>
        <p:spPr>
          <a:xfrm>
            <a:off x="603503" y="1572768"/>
            <a:ext cx="6375519" cy="1133856"/>
          </a:xfrm>
        </p:spPr>
        <p:txBody>
          <a:bodyPr/>
          <a:lstStyle/>
          <a:p>
            <a:r>
              <a:rPr lang="en-US" dirty="0">
                <a:latin typeface="Calibri"/>
                <a:cs typeface="Calibri"/>
              </a:rPr>
              <a:t>New Criteria will likely include use of charts and graphs</a:t>
            </a:r>
            <a:endParaRPr lang="en-US" dirty="0"/>
          </a:p>
        </p:txBody>
      </p:sp>
      <p:sp>
        <p:nvSpPr>
          <p:cNvPr id="5" name="Text Placeholder 4">
            <a:extLst>
              <a:ext uri="{FF2B5EF4-FFF2-40B4-BE49-F238E27FC236}">
                <a16:creationId xmlns:a16="http://schemas.microsoft.com/office/drawing/2014/main" id="{09A8666A-4438-2563-7005-D1B4E22F37B5}"/>
              </a:ext>
            </a:extLst>
          </p:cNvPr>
          <p:cNvSpPr>
            <a:spLocks noGrp="1"/>
          </p:cNvSpPr>
          <p:nvPr>
            <p:ph type="body" sz="quarter" idx="10"/>
          </p:nvPr>
        </p:nvSpPr>
        <p:spPr>
          <a:xfrm>
            <a:off x="612488" y="2803766"/>
            <a:ext cx="5483512" cy="3727144"/>
          </a:xfrm>
        </p:spPr>
        <p:txBody>
          <a:bodyPr vert="horz" lIns="45720" tIns="45720" rIns="45720" bIns="45720" rtlCol="0" anchor="t">
            <a:noAutofit/>
          </a:bodyPr>
          <a:lstStyle/>
          <a:p>
            <a:r>
              <a:rPr lang="en-US" dirty="0">
                <a:latin typeface="Calibri"/>
                <a:cs typeface="Calibri"/>
              </a:rPr>
              <a:t>Comprehension is improved when data is visualized. </a:t>
            </a:r>
          </a:p>
          <a:p>
            <a:r>
              <a:rPr lang="en-US" dirty="0">
                <a:latin typeface="Calibri"/>
                <a:cs typeface="Calibri"/>
              </a:rPr>
              <a:t>Committee's recommendations likely to  include use of norms and comparison groups. </a:t>
            </a:r>
          </a:p>
          <a:p>
            <a:r>
              <a:rPr lang="en-US" dirty="0">
                <a:latin typeface="Calibri"/>
                <a:cs typeface="Calibri"/>
              </a:rPr>
              <a:t>Providers of data such as GOM, MCA, etc. already include graphs, so they must transfer into Special Education Forms. </a:t>
            </a:r>
            <a:endParaRPr lang="en-US" dirty="0"/>
          </a:p>
        </p:txBody>
      </p:sp>
      <p:pic>
        <p:nvPicPr>
          <p:cNvPr id="7" name="Picture 6" descr="Graphed results  support comprehension. Graph indicates progress of entire grade level. Graph on left side shows changes from fall to winter on measure of early reading. Graph on right shows rate of growth. ">
            <a:extLst>
              <a:ext uri="{FF2B5EF4-FFF2-40B4-BE49-F238E27FC236}">
                <a16:creationId xmlns:a16="http://schemas.microsoft.com/office/drawing/2014/main" id="{D14EF83C-789B-98C9-5B73-4C3B99E31075}"/>
              </a:ext>
            </a:extLst>
          </p:cNvPr>
          <p:cNvPicPr>
            <a:picLocks noChangeAspect="1"/>
          </p:cNvPicPr>
          <p:nvPr/>
        </p:nvPicPr>
        <p:blipFill rotWithShape="1">
          <a:blip r:embed="rId3"/>
          <a:srcRect l="55903" t="11975" b="-434"/>
          <a:stretch/>
        </p:blipFill>
        <p:spPr>
          <a:xfrm>
            <a:off x="7169646" y="1248189"/>
            <a:ext cx="4273801" cy="4789542"/>
          </a:xfrm>
          <a:prstGeom prst="rect">
            <a:avLst/>
          </a:prstGeom>
        </p:spPr>
      </p:pic>
    </p:spTree>
    <p:extLst>
      <p:ext uri="{BB962C8B-B14F-4D97-AF65-F5344CB8AC3E}">
        <p14:creationId xmlns:p14="http://schemas.microsoft.com/office/powerpoint/2010/main" val="270270846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672F64-A950-144A-BD3D-2ECDA1DC32BC}"/>
              </a:ext>
            </a:extLst>
          </p:cNvPr>
          <p:cNvSpPr>
            <a:spLocks noGrp="1"/>
          </p:cNvSpPr>
          <p:nvPr>
            <p:ph type="title"/>
          </p:nvPr>
        </p:nvSpPr>
        <p:spPr/>
        <p:txBody>
          <a:bodyPr/>
          <a:lstStyle/>
          <a:p>
            <a:r>
              <a:rPr lang="en-US" dirty="0"/>
              <a:t>Next Steps</a:t>
            </a:r>
          </a:p>
        </p:txBody>
      </p:sp>
      <p:sp>
        <p:nvSpPr>
          <p:cNvPr id="3" name="Content Placeholder 2">
            <a:extLst>
              <a:ext uri="{FF2B5EF4-FFF2-40B4-BE49-F238E27FC236}">
                <a16:creationId xmlns:a16="http://schemas.microsoft.com/office/drawing/2014/main" id="{F4324366-FC38-E448-80F5-E9255C87157D}"/>
              </a:ext>
            </a:extLst>
          </p:cNvPr>
          <p:cNvSpPr>
            <a:spLocks noGrp="1"/>
          </p:cNvSpPr>
          <p:nvPr>
            <p:ph type="body" sz="quarter" idx="10"/>
          </p:nvPr>
        </p:nvSpPr>
        <p:spPr>
          <a:xfrm>
            <a:off x="612488" y="2803766"/>
            <a:ext cx="10978994" cy="2481466"/>
          </a:xfrm>
        </p:spPr>
        <p:txBody>
          <a:bodyPr/>
          <a:lstStyle/>
          <a:p>
            <a:pPr marL="457200" indent="-457200" fontAlgn="base">
              <a:buClr>
                <a:srgbClr val="003399"/>
              </a:buClr>
              <a:buFont typeface="+mj-lt"/>
              <a:buAutoNum type="arabicPeriod"/>
            </a:pPr>
            <a:r>
              <a:rPr lang="en-US" dirty="0"/>
              <a:t>Complete usability testing to determine if recommendations can be applied, trained, monitored.</a:t>
            </a:r>
          </a:p>
          <a:p>
            <a:pPr marL="457200" indent="-457200" fontAlgn="base">
              <a:buClr>
                <a:srgbClr val="003399"/>
              </a:buClr>
              <a:buFont typeface="+mj-lt"/>
              <a:buAutoNum type="arabicPeriod"/>
            </a:pPr>
            <a:r>
              <a:rPr lang="en-US" dirty="0"/>
              <a:t>Determine baseline and ways of measuring if the proposed changes will address the priorities. </a:t>
            </a:r>
          </a:p>
          <a:p>
            <a:pPr marL="457200" indent="-457200" fontAlgn="base">
              <a:buClr>
                <a:srgbClr val="003399"/>
              </a:buClr>
              <a:buFont typeface="+mj-lt"/>
              <a:buAutoNum type="arabicPeriod"/>
            </a:pPr>
            <a:r>
              <a:rPr lang="en-US" dirty="0"/>
              <a:t>Anticipate the work ahead.</a:t>
            </a:r>
          </a:p>
        </p:txBody>
      </p:sp>
    </p:spTree>
    <p:extLst>
      <p:ext uri="{BB962C8B-B14F-4D97-AF65-F5344CB8AC3E}">
        <p14:creationId xmlns:p14="http://schemas.microsoft.com/office/powerpoint/2010/main" val="38726861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672F64-A950-144A-BD3D-2ECDA1DC32BC}"/>
              </a:ext>
            </a:extLst>
          </p:cNvPr>
          <p:cNvSpPr>
            <a:spLocks noGrp="1"/>
          </p:cNvSpPr>
          <p:nvPr>
            <p:ph type="title"/>
          </p:nvPr>
        </p:nvSpPr>
        <p:spPr/>
        <p:txBody>
          <a:bodyPr/>
          <a:lstStyle/>
          <a:p>
            <a:r>
              <a:rPr lang="en-US" dirty="0"/>
              <a:t>Charge of the Committee</a:t>
            </a:r>
          </a:p>
        </p:txBody>
      </p:sp>
      <p:sp>
        <p:nvSpPr>
          <p:cNvPr id="3" name="Content Placeholder 2">
            <a:extLst>
              <a:ext uri="{FF2B5EF4-FFF2-40B4-BE49-F238E27FC236}">
                <a16:creationId xmlns:a16="http://schemas.microsoft.com/office/drawing/2014/main" id="{F4324366-FC38-E448-80F5-E9255C87157D}"/>
              </a:ext>
            </a:extLst>
          </p:cNvPr>
          <p:cNvSpPr>
            <a:spLocks noGrp="1"/>
          </p:cNvSpPr>
          <p:nvPr>
            <p:ph type="body" sz="quarter" idx="10"/>
          </p:nvPr>
        </p:nvSpPr>
        <p:spPr/>
        <p:txBody>
          <a:bodyPr/>
          <a:lstStyle/>
          <a:p>
            <a:pPr fontAlgn="base"/>
            <a:r>
              <a:rPr lang="en-US" dirty="0"/>
              <a:t>The committee will make recommendations for amending the rule. Responsibilities include: </a:t>
            </a:r>
          </a:p>
          <a:p>
            <a:pPr marL="342900" indent="-342900" fontAlgn="base">
              <a:buClr>
                <a:srgbClr val="003399"/>
              </a:buClr>
              <a:buSzPct val="108000"/>
              <a:buFont typeface="Arial" panose="020B0604020202020204" pitchFamily="34" charset="0"/>
              <a:buChar char="•"/>
            </a:pPr>
            <a:r>
              <a:rPr lang="en-US" dirty="0"/>
              <a:t>Removing reference to discrepancy. </a:t>
            </a:r>
          </a:p>
          <a:p>
            <a:pPr marL="342900" indent="-342900" fontAlgn="base">
              <a:buClr>
                <a:srgbClr val="003399"/>
              </a:buClr>
              <a:buSzPct val="108000"/>
              <a:buFont typeface="Arial" panose="020B0604020202020204" pitchFamily="34" charset="0"/>
              <a:buChar char="•"/>
            </a:pPr>
            <a:r>
              <a:rPr lang="en-US" dirty="0"/>
              <a:t>Defining inclusionary criteria and exclusionary criteria. </a:t>
            </a:r>
          </a:p>
          <a:p>
            <a:pPr marL="342900" indent="-342900" fontAlgn="base">
              <a:buClr>
                <a:srgbClr val="003399"/>
              </a:buClr>
              <a:buSzPct val="108000"/>
              <a:buFont typeface="Arial" panose="020B0604020202020204" pitchFamily="34" charset="0"/>
              <a:buChar char="•"/>
            </a:pPr>
            <a:r>
              <a:rPr lang="en-US" dirty="0"/>
              <a:t>Proposing draft language that can be operationalized for training, implementation, and monitoring.  </a:t>
            </a:r>
          </a:p>
          <a:p>
            <a:pPr marL="342900" indent="-342900" fontAlgn="base">
              <a:buClr>
                <a:srgbClr val="003399"/>
              </a:buClr>
              <a:buSzPct val="108000"/>
              <a:buFont typeface="Arial" panose="020B0604020202020204" pitchFamily="34" charset="0"/>
              <a:buChar char="•"/>
            </a:pPr>
            <a:r>
              <a:rPr lang="en-US" dirty="0"/>
              <a:t>Defining the intended change and expected outcome that is measurable over time. </a:t>
            </a:r>
          </a:p>
        </p:txBody>
      </p:sp>
    </p:spTree>
    <p:extLst>
      <p:ext uri="{BB962C8B-B14F-4D97-AF65-F5344CB8AC3E}">
        <p14:creationId xmlns:p14="http://schemas.microsoft.com/office/powerpoint/2010/main" val="376942840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672F64-A950-144A-BD3D-2ECDA1DC32BC}"/>
              </a:ext>
            </a:extLst>
          </p:cNvPr>
          <p:cNvSpPr>
            <a:spLocks noGrp="1"/>
          </p:cNvSpPr>
          <p:nvPr>
            <p:ph type="title"/>
          </p:nvPr>
        </p:nvSpPr>
        <p:spPr/>
        <p:txBody>
          <a:bodyPr/>
          <a:lstStyle/>
          <a:p>
            <a:r>
              <a:rPr lang="en-US" dirty="0"/>
              <a:t>Already Being Uncovered</a:t>
            </a:r>
          </a:p>
        </p:txBody>
      </p:sp>
      <p:sp>
        <p:nvSpPr>
          <p:cNvPr id="3" name="Content Placeholder 2">
            <a:extLst>
              <a:ext uri="{FF2B5EF4-FFF2-40B4-BE49-F238E27FC236}">
                <a16:creationId xmlns:a16="http://schemas.microsoft.com/office/drawing/2014/main" id="{F4324366-FC38-E448-80F5-E9255C87157D}"/>
              </a:ext>
            </a:extLst>
          </p:cNvPr>
          <p:cNvSpPr>
            <a:spLocks noGrp="1"/>
          </p:cNvSpPr>
          <p:nvPr>
            <p:ph type="body" sz="quarter" idx="10"/>
          </p:nvPr>
        </p:nvSpPr>
        <p:spPr>
          <a:xfrm>
            <a:off x="612488" y="2803766"/>
            <a:ext cx="11368841" cy="3727144"/>
          </a:xfrm>
        </p:spPr>
        <p:txBody>
          <a:bodyPr/>
          <a:lstStyle/>
          <a:p>
            <a:pPr marL="457200" indent="-457200" fontAlgn="base">
              <a:buClr>
                <a:srgbClr val="003399"/>
              </a:buClr>
              <a:buFont typeface="+mj-lt"/>
              <a:buAutoNum type="arabicPeriod"/>
            </a:pPr>
            <a:r>
              <a:rPr lang="en-US" dirty="0"/>
              <a:t>There are significant gaps in knowledge with current regulations and state rules.</a:t>
            </a:r>
          </a:p>
          <a:p>
            <a:pPr marL="457200" indent="-457200" fontAlgn="base">
              <a:buClr>
                <a:srgbClr val="003399"/>
              </a:buClr>
              <a:buFont typeface="+mj-lt"/>
              <a:buAutoNum type="arabicPeriod"/>
            </a:pPr>
            <a:r>
              <a:rPr lang="en-US" dirty="0"/>
              <a:t>Infrastructure to visualize data and progress as well as share data across districts and platforms will need to be built.</a:t>
            </a:r>
          </a:p>
          <a:p>
            <a:pPr marL="457200" indent="-457200" fontAlgn="base">
              <a:buClr>
                <a:srgbClr val="003399"/>
              </a:buClr>
              <a:buFont typeface="+mj-lt"/>
              <a:buAutoNum type="arabicPeriod"/>
            </a:pPr>
            <a:r>
              <a:rPr lang="en-US" dirty="0"/>
              <a:t>The application of changes may require differentiated procedures for non-public, home-schooled, or students without prior history. </a:t>
            </a:r>
          </a:p>
          <a:p>
            <a:pPr marL="457200" indent="-457200" fontAlgn="base">
              <a:buClr>
                <a:srgbClr val="003399"/>
              </a:buClr>
              <a:buFont typeface="+mj-lt"/>
              <a:buAutoNum type="arabicPeriod"/>
            </a:pPr>
            <a:r>
              <a:rPr lang="en-US" dirty="0"/>
              <a:t>Changes in criteria cannot fix all areas of concern. Eligibility determinations are an “adaptive problem” that requires systems, data, policies, and teams to collaborate effectively.</a:t>
            </a:r>
          </a:p>
        </p:txBody>
      </p:sp>
    </p:spTree>
    <p:extLst>
      <p:ext uri="{BB962C8B-B14F-4D97-AF65-F5344CB8AC3E}">
        <p14:creationId xmlns:p14="http://schemas.microsoft.com/office/powerpoint/2010/main" val="169141509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a:extLst>
              <a:ext uri="{FF2B5EF4-FFF2-40B4-BE49-F238E27FC236}">
                <a16:creationId xmlns:a16="http://schemas.microsoft.com/office/drawing/2014/main" id="{46F1DB6C-80AB-4E41-A5AE-91CFF09CA65B}"/>
              </a:ext>
            </a:extLst>
          </p:cNvPr>
          <p:cNvSpPr>
            <a:spLocks noGrp="1"/>
          </p:cNvSpPr>
          <p:nvPr>
            <p:ph type="ctrTitle"/>
          </p:nvPr>
        </p:nvSpPr>
        <p:spPr/>
        <p:txBody>
          <a:bodyPr/>
          <a:lstStyle/>
          <a:p>
            <a:r>
              <a:rPr lang="en-US" dirty="0"/>
              <a:t>Thank you!</a:t>
            </a:r>
          </a:p>
        </p:txBody>
      </p:sp>
      <p:sp>
        <p:nvSpPr>
          <p:cNvPr id="4" name="Text Placeholder 3">
            <a:extLst>
              <a:ext uri="{FF2B5EF4-FFF2-40B4-BE49-F238E27FC236}">
                <a16:creationId xmlns:a16="http://schemas.microsoft.com/office/drawing/2014/main" id="{5D86727D-FF4D-41F5-80A5-FE24A8249968}"/>
              </a:ext>
            </a:extLst>
          </p:cNvPr>
          <p:cNvSpPr>
            <a:spLocks noGrp="1"/>
          </p:cNvSpPr>
          <p:nvPr>
            <p:ph type="subTitle" idx="1"/>
          </p:nvPr>
        </p:nvSpPr>
        <p:spPr/>
        <p:txBody>
          <a:bodyPr/>
          <a:lstStyle/>
          <a:p>
            <a:pPr algn="ctr"/>
            <a:r>
              <a:rPr lang="en-US" dirty="0"/>
              <a:t>Vicki Weinberg</a:t>
            </a:r>
          </a:p>
          <a:p>
            <a:pPr algn="ctr"/>
            <a:r>
              <a:rPr lang="en-US" dirty="0">
                <a:hlinkClick r:id="rId2"/>
              </a:rPr>
              <a:t>Vicki.Weinberg@state.mn.us</a:t>
            </a:r>
            <a:endParaRPr lang="en-US" dirty="0"/>
          </a:p>
        </p:txBody>
      </p:sp>
    </p:spTree>
    <p:extLst>
      <p:ext uri="{BB962C8B-B14F-4D97-AF65-F5344CB8AC3E}">
        <p14:creationId xmlns:p14="http://schemas.microsoft.com/office/powerpoint/2010/main" val="33160013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672F64-A950-144A-BD3D-2ECDA1DC32BC}"/>
              </a:ext>
            </a:extLst>
          </p:cNvPr>
          <p:cNvSpPr>
            <a:spLocks noGrp="1"/>
          </p:cNvSpPr>
          <p:nvPr>
            <p:ph type="title"/>
          </p:nvPr>
        </p:nvSpPr>
        <p:spPr/>
        <p:txBody>
          <a:bodyPr/>
          <a:lstStyle/>
          <a:p>
            <a:r>
              <a:rPr lang="en-US" dirty="0"/>
              <a:t>Agenda for the Day </a:t>
            </a:r>
          </a:p>
        </p:txBody>
      </p:sp>
      <p:sp>
        <p:nvSpPr>
          <p:cNvPr id="3" name="Content Placeholder 2">
            <a:extLst>
              <a:ext uri="{FF2B5EF4-FFF2-40B4-BE49-F238E27FC236}">
                <a16:creationId xmlns:a16="http://schemas.microsoft.com/office/drawing/2014/main" id="{F4324366-FC38-E448-80F5-E9255C87157D}"/>
              </a:ext>
            </a:extLst>
          </p:cNvPr>
          <p:cNvSpPr>
            <a:spLocks noGrp="1"/>
          </p:cNvSpPr>
          <p:nvPr>
            <p:ph type="body" sz="quarter" idx="10"/>
          </p:nvPr>
        </p:nvSpPr>
        <p:spPr/>
        <p:txBody>
          <a:bodyPr/>
          <a:lstStyle/>
          <a:p>
            <a:pPr marL="228600" lvl="1" indent="0">
              <a:buNone/>
            </a:pPr>
            <a:r>
              <a:rPr lang="en-US" dirty="0"/>
              <a:t>Participants will…</a:t>
            </a:r>
          </a:p>
          <a:p>
            <a:pPr lvl="1"/>
            <a:r>
              <a:rPr lang="en-US" dirty="0"/>
              <a:t>Understand the scope and way the work is progressing.</a:t>
            </a:r>
          </a:p>
          <a:p>
            <a:pPr lvl="1"/>
            <a:r>
              <a:rPr lang="en-US" dirty="0"/>
              <a:t>Understand the baseline of SLD eligibility in the state.</a:t>
            </a:r>
          </a:p>
          <a:p>
            <a:pPr lvl="1"/>
            <a:r>
              <a:rPr lang="en-US" dirty="0"/>
              <a:t>Digest the priorities.</a:t>
            </a:r>
          </a:p>
          <a:p>
            <a:pPr lvl="1"/>
            <a:r>
              <a:rPr lang="en-US" dirty="0"/>
              <a:t>Wrestle with the considerations. </a:t>
            </a:r>
          </a:p>
          <a:p>
            <a:pPr lvl="1"/>
            <a:r>
              <a:rPr lang="en-US" dirty="0"/>
              <a:t>Uncover what we are already learning about the next right steps.</a:t>
            </a:r>
          </a:p>
        </p:txBody>
      </p:sp>
    </p:spTree>
    <p:extLst>
      <p:ext uri="{BB962C8B-B14F-4D97-AF65-F5344CB8AC3E}">
        <p14:creationId xmlns:p14="http://schemas.microsoft.com/office/powerpoint/2010/main" val="27335677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FD73ED-0C1D-4AA4-BDDC-DF4CDE95A27C}"/>
              </a:ext>
            </a:extLst>
          </p:cNvPr>
          <p:cNvSpPr>
            <a:spLocks noGrp="1"/>
          </p:cNvSpPr>
          <p:nvPr>
            <p:ph type="title"/>
          </p:nvPr>
        </p:nvSpPr>
        <p:spPr/>
        <p:txBody>
          <a:bodyPr/>
          <a:lstStyle/>
          <a:p>
            <a:r>
              <a:rPr lang="en-US" dirty="0"/>
              <a:t>The Make-up of the Committee and Workgroups</a:t>
            </a:r>
          </a:p>
        </p:txBody>
      </p:sp>
      <p:sp>
        <p:nvSpPr>
          <p:cNvPr id="7" name="Text Placeholder 6">
            <a:extLst>
              <a:ext uri="{FF2B5EF4-FFF2-40B4-BE49-F238E27FC236}">
                <a16:creationId xmlns:a16="http://schemas.microsoft.com/office/drawing/2014/main" id="{7CDB983B-FD1D-E217-19B3-A50B976B2539}"/>
              </a:ext>
            </a:extLst>
          </p:cNvPr>
          <p:cNvSpPr>
            <a:spLocks noGrp="1"/>
          </p:cNvSpPr>
          <p:nvPr>
            <p:ph type="body" idx="1"/>
          </p:nvPr>
        </p:nvSpPr>
        <p:spPr>
          <a:xfrm>
            <a:off x="852667" y="2554941"/>
            <a:ext cx="5157787" cy="685801"/>
          </a:xfrm>
        </p:spPr>
        <p:txBody>
          <a:bodyPr/>
          <a:lstStyle/>
          <a:p>
            <a:r>
              <a:rPr lang="en-US" dirty="0"/>
              <a:t>Professional Organizations</a:t>
            </a:r>
          </a:p>
        </p:txBody>
      </p:sp>
      <p:sp>
        <p:nvSpPr>
          <p:cNvPr id="3" name="Text Placeholder 2">
            <a:extLst>
              <a:ext uri="{FF2B5EF4-FFF2-40B4-BE49-F238E27FC236}">
                <a16:creationId xmlns:a16="http://schemas.microsoft.com/office/drawing/2014/main" id="{3F3AF419-4F02-4A23-A234-0378F94A0D86}"/>
              </a:ext>
            </a:extLst>
          </p:cNvPr>
          <p:cNvSpPr>
            <a:spLocks noGrp="1"/>
          </p:cNvSpPr>
          <p:nvPr>
            <p:ph sz="half" idx="2"/>
          </p:nvPr>
        </p:nvSpPr>
        <p:spPr>
          <a:xfrm>
            <a:off x="852668" y="3214363"/>
            <a:ext cx="4800032" cy="2607836"/>
          </a:xfrm>
        </p:spPr>
        <p:txBody>
          <a:bodyPr/>
          <a:lstStyle/>
          <a:p>
            <a:pPr marL="342900" indent="-342900">
              <a:buClr>
                <a:srgbClr val="003399"/>
              </a:buClr>
              <a:buSzPct val="108000"/>
              <a:buFont typeface="Arial" panose="020B0604020202020204" pitchFamily="34" charset="0"/>
              <a:buChar char="•"/>
            </a:pPr>
            <a:r>
              <a:rPr lang="en-US" dirty="0"/>
              <a:t>Minnesota Administrators for Special Education (MASE) </a:t>
            </a:r>
          </a:p>
          <a:p>
            <a:pPr marL="342900" indent="-342900">
              <a:buClr>
                <a:srgbClr val="003399"/>
              </a:buClr>
              <a:buSzPct val="108000"/>
              <a:buFont typeface="Arial" panose="020B0604020202020204" pitchFamily="34" charset="0"/>
              <a:buChar char="•"/>
            </a:pPr>
            <a:r>
              <a:rPr lang="en-US" dirty="0"/>
              <a:t>Minnesota Speech-Language-Hearing Association (MNSHA) </a:t>
            </a:r>
          </a:p>
          <a:p>
            <a:pPr marL="342900" indent="-342900">
              <a:buClr>
                <a:srgbClr val="003399"/>
              </a:buClr>
              <a:buSzPct val="108000"/>
              <a:buFont typeface="Arial" panose="020B0604020202020204" pitchFamily="34" charset="0"/>
              <a:buChar char="•"/>
            </a:pPr>
            <a:r>
              <a:rPr lang="en-US" dirty="0"/>
              <a:t>Minnesota School Psychologist Association (MSPA) </a:t>
            </a:r>
          </a:p>
        </p:txBody>
      </p:sp>
      <p:sp>
        <p:nvSpPr>
          <p:cNvPr id="8" name="Text Placeholder 7">
            <a:extLst>
              <a:ext uri="{FF2B5EF4-FFF2-40B4-BE49-F238E27FC236}">
                <a16:creationId xmlns:a16="http://schemas.microsoft.com/office/drawing/2014/main" id="{D2859301-4C87-1D22-D3AF-5D32E448455C}"/>
              </a:ext>
            </a:extLst>
          </p:cNvPr>
          <p:cNvSpPr>
            <a:spLocks noGrp="1"/>
          </p:cNvSpPr>
          <p:nvPr>
            <p:ph type="body" sz="quarter" idx="3"/>
          </p:nvPr>
        </p:nvSpPr>
        <p:spPr>
          <a:xfrm>
            <a:off x="6064242" y="2554942"/>
            <a:ext cx="5357813" cy="685800"/>
          </a:xfrm>
        </p:spPr>
        <p:txBody>
          <a:bodyPr/>
          <a:lstStyle/>
          <a:p>
            <a:r>
              <a:rPr lang="en-US" dirty="0"/>
              <a:t>Parents of students with SLD</a:t>
            </a:r>
          </a:p>
        </p:txBody>
      </p:sp>
      <p:sp>
        <p:nvSpPr>
          <p:cNvPr id="4" name="Text Placeholder 3">
            <a:extLst>
              <a:ext uri="{FF2B5EF4-FFF2-40B4-BE49-F238E27FC236}">
                <a16:creationId xmlns:a16="http://schemas.microsoft.com/office/drawing/2014/main" id="{83557D09-1620-4A30-9224-5B758A9AAE74}"/>
              </a:ext>
            </a:extLst>
          </p:cNvPr>
          <p:cNvSpPr>
            <a:spLocks noGrp="1"/>
          </p:cNvSpPr>
          <p:nvPr>
            <p:ph sz="quarter" idx="4"/>
          </p:nvPr>
        </p:nvSpPr>
        <p:spPr>
          <a:xfrm>
            <a:off x="5836024" y="3214363"/>
            <a:ext cx="6064623" cy="2607836"/>
          </a:xfrm>
        </p:spPr>
        <p:txBody>
          <a:bodyPr/>
          <a:lstStyle/>
          <a:p>
            <a:pPr marL="228600" lvl="1" indent="0">
              <a:spcBef>
                <a:spcPts val="300"/>
              </a:spcBef>
              <a:spcAft>
                <a:spcPts val="300"/>
              </a:spcAft>
              <a:buNone/>
            </a:pPr>
            <a:r>
              <a:rPr lang="en-US" dirty="0"/>
              <a:t>Advocacy Groups</a:t>
            </a:r>
          </a:p>
          <a:p>
            <a:pPr lvl="1">
              <a:spcBef>
                <a:spcPts val="300"/>
              </a:spcBef>
              <a:spcAft>
                <a:spcPts val="300"/>
              </a:spcAft>
              <a:buFont typeface="Arial" panose="020B0604020202020204" pitchFamily="34" charset="0"/>
              <a:buChar char="•"/>
            </a:pPr>
            <a:r>
              <a:rPr lang="en-US" dirty="0"/>
              <a:t>PACER Center Learning Disabilities Association (LDA) of Minnesota </a:t>
            </a:r>
          </a:p>
          <a:p>
            <a:pPr lvl="1">
              <a:spcBef>
                <a:spcPts val="300"/>
              </a:spcBef>
              <a:spcAft>
                <a:spcPts val="300"/>
              </a:spcAft>
              <a:buFont typeface="Arial" panose="020B0604020202020204" pitchFamily="34" charset="0"/>
              <a:buChar char="•"/>
            </a:pPr>
            <a:r>
              <a:rPr lang="en-US" dirty="0"/>
              <a:t>Upper Midwest Branch of the International Dyslexia Association (UMBIDA) </a:t>
            </a:r>
          </a:p>
          <a:p>
            <a:pPr lvl="1">
              <a:spcBef>
                <a:spcPts val="300"/>
              </a:spcBef>
              <a:spcAft>
                <a:spcPts val="300"/>
              </a:spcAft>
              <a:buFont typeface="Arial" panose="020B0604020202020204" pitchFamily="34" charset="0"/>
              <a:buChar char="•"/>
            </a:pPr>
            <a:r>
              <a:rPr lang="en-US" dirty="0"/>
              <a:t>The Reading Center/Minnesota Dyslexia Institute </a:t>
            </a:r>
          </a:p>
        </p:txBody>
      </p:sp>
    </p:spTree>
    <p:extLst>
      <p:ext uri="{BB962C8B-B14F-4D97-AF65-F5344CB8AC3E}">
        <p14:creationId xmlns:p14="http://schemas.microsoft.com/office/powerpoint/2010/main" val="16437779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FD73ED-0C1D-4AA4-BDDC-DF4CDE95A27C}"/>
              </a:ext>
            </a:extLst>
          </p:cNvPr>
          <p:cNvSpPr>
            <a:spLocks noGrp="1"/>
          </p:cNvSpPr>
          <p:nvPr>
            <p:ph type="title"/>
          </p:nvPr>
        </p:nvSpPr>
        <p:spPr/>
        <p:txBody>
          <a:bodyPr/>
          <a:lstStyle/>
          <a:p>
            <a:r>
              <a:rPr lang="en-US" dirty="0"/>
              <a:t>The Make-up of the Committee and Workgroups Continued</a:t>
            </a:r>
          </a:p>
        </p:txBody>
      </p:sp>
      <p:sp>
        <p:nvSpPr>
          <p:cNvPr id="3" name="Text Placeholder 2">
            <a:extLst>
              <a:ext uri="{FF2B5EF4-FFF2-40B4-BE49-F238E27FC236}">
                <a16:creationId xmlns:a16="http://schemas.microsoft.com/office/drawing/2014/main" id="{3F3AF419-4F02-4A23-A234-0378F94A0D86}"/>
              </a:ext>
            </a:extLst>
          </p:cNvPr>
          <p:cNvSpPr>
            <a:spLocks noGrp="1"/>
          </p:cNvSpPr>
          <p:nvPr>
            <p:ph type="body" idx="1"/>
          </p:nvPr>
        </p:nvSpPr>
        <p:spPr/>
        <p:txBody>
          <a:bodyPr/>
          <a:lstStyle/>
          <a:p>
            <a:pPr indent="-342900"/>
            <a:r>
              <a:rPr lang="en-US" dirty="0"/>
              <a:t>Professional Organizations cont.</a:t>
            </a:r>
          </a:p>
        </p:txBody>
      </p:sp>
      <p:sp>
        <p:nvSpPr>
          <p:cNvPr id="5" name="Content Placeholder 4">
            <a:extLst>
              <a:ext uri="{FF2B5EF4-FFF2-40B4-BE49-F238E27FC236}">
                <a16:creationId xmlns:a16="http://schemas.microsoft.com/office/drawing/2014/main" id="{F4F33397-16A0-8A5F-DAEF-36FAA06EC44F}"/>
              </a:ext>
            </a:extLst>
          </p:cNvPr>
          <p:cNvSpPr>
            <a:spLocks noGrp="1"/>
          </p:cNvSpPr>
          <p:nvPr>
            <p:ph sz="half" idx="2"/>
          </p:nvPr>
        </p:nvSpPr>
        <p:spPr/>
        <p:txBody>
          <a:bodyPr/>
          <a:lstStyle/>
          <a:p>
            <a:pPr marL="342900" indent="-342900">
              <a:buClr>
                <a:srgbClr val="003399"/>
              </a:buClr>
              <a:buSzPct val="108000"/>
              <a:buFont typeface="Arial" panose="020B0604020202020204" pitchFamily="34" charset="0"/>
              <a:buChar char="•"/>
            </a:pPr>
            <a:r>
              <a:rPr lang="en-US" dirty="0"/>
              <a:t>Designs for Learning (DL)</a:t>
            </a:r>
          </a:p>
          <a:p>
            <a:pPr marL="342900" indent="-342900">
              <a:buClr>
                <a:srgbClr val="003399"/>
              </a:buClr>
              <a:buSzPct val="108000"/>
              <a:buFont typeface="Arial" panose="020B0604020202020204" pitchFamily="34" charset="0"/>
              <a:buChar char="•"/>
            </a:pPr>
            <a:r>
              <a:rPr lang="en-US" dirty="0"/>
              <a:t>INDIGO Education</a:t>
            </a:r>
          </a:p>
          <a:p>
            <a:pPr marL="342900" indent="-342900">
              <a:buClr>
                <a:srgbClr val="003399"/>
              </a:buClr>
              <a:buSzPct val="108000"/>
              <a:buFont typeface="Arial" panose="020B0604020202020204" pitchFamily="34" charset="0"/>
              <a:buChar char="•"/>
            </a:pPr>
            <a:r>
              <a:rPr lang="en-US" dirty="0"/>
              <a:t>Center for Applied Research and Educational Improvement (CAREI) </a:t>
            </a:r>
          </a:p>
          <a:p>
            <a:pPr marL="342900" indent="-342900">
              <a:buClr>
                <a:srgbClr val="003399"/>
              </a:buClr>
              <a:buSzPct val="108000"/>
              <a:buFont typeface="Arial" panose="020B0604020202020204" pitchFamily="34" charset="0"/>
              <a:buChar char="•"/>
            </a:pPr>
            <a:r>
              <a:rPr lang="en-US" dirty="0"/>
              <a:t>Hiawatha Valley Educational Cooperative</a:t>
            </a:r>
          </a:p>
        </p:txBody>
      </p:sp>
      <p:sp>
        <p:nvSpPr>
          <p:cNvPr id="4" name="Text Placeholder 3">
            <a:extLst>
              <a:ext uri="{FF2B5EF4-FFF2-40B4-BE49-F238E27FC236}">
                <a16:creationId xmlns:a16="http://schemas.microsoft.com/office/drawing/2014/main" id="{83557D09-1620-4A30-9224-5B758A9AAE74}"/>
              </a:ext>
            </a:extLst>
          </p:cNvPr>
          <p:cNvSpPr>
            <a:spLocks noGrp="1"/>
          </p:cNvSpPr>
          <p:nvPr>
            <p:ph type="body" sz="quarter" idx="3"/>
          </p:nvPr>
        </p:nvSpPr>
        <p:spPr/>
        <p:txBody>
          <a:bodyPr/>
          <a:lstStyle/>
          <a:p>
            <a:pPr marL="228600" lvl="1"/>
            <a:r>
              <a:rPr lang="en-US" sz="2400" dirty="0"/>
              <a:t>Positions from Districts</a:t>
            </a:r>
          </a:p>
        </p:txBody>
      </p:sp>
      <p:sp>
        <p:nvSpPr>
          <p:cNvPr id="6" name="Content Placeholder 5">
            <a:extLst>
              <a:ext uri="{FF2B5EF4-FFF2-40B4-BE49-F238E27FC236}">
                <a16:creationId xmlns:a16="http://schemas.microsoft.com/office/drawing/2014/main" id="{07C3B500-7533-15F9-D3A8-6BC50C50EBDA}"/>
              </a:ext>
            </a:extLst>
          </p:cNvPr>
          <p:cNvSpPr>
            <a:spLocks noGrp="1"/>
          </p:cNvSpPr>
          <p:nvPr>
            <p:ph sz="quarter" idx="4"/>
          </p:nvPr>
        </p:nvSpPr>
        <p:spPr/>
        <p:txBody>
          <a:bodyPr/>
          <a:lstStyle/>
          <a:p>
            <a:pPr marL="342900" indent="-342900">
              <a:buClr>
                <a:srgbClr val="003399"/>
              </a:buClr>
              <a:buSzPct val="108000"/>
              <a:buFont typeface="Arial" panose="020B0604020202020204" pitchFamily="34" charset="0"/>
              <a:buChar char="•"/>
            </a:pPr>
            <a:r>
              <a:rPr lang="en-US" dirty="0"/>
              <a:t>Special Education Case Managers</a:t>
            </a:r>
          </a:p>
          <a:p>
            <a:pPr marL="342900" indent="-342900">
              <a:buClr>
                <a:srgbClr val="003399"/>
              </a:buClr>
              <a:buSzPct val="108000"/>
              <a:buFont typeface="Arial" panose="020B0604020202020204" pitchFamily="34" charset="0"/>
              <a:buChar char="•"/>
            </a:pPr>
            <a:r>
              <a:rPr lang="en-US" dirty="0"/>
              <a:t>School Psychologists</a:t>
            </a:r>
          </a:p>
          <a:p>
            <a:pPr marL="342900" indent="-342900">
              <a:buClr>
                <a:srgbClr val="003399"/>
              </a:buClr>
              <a:buSzPct val="108000"/>
              <a:buFont typeface="Arial" panose="020B0604020202020204" pitchFamily="34" charset="0"/>
              <a:buChar char="•"/>
            </a:pPr>
            <a:r>
              <a:rPr lang="en-US" dirty="0"/>
              <a:t>MTSS Specialists</a:t>
            </a:r>
          </a:p>
          <a:p>
            <a:pPr marL="342900" indent="-342900">
              <a:buClr>
                <a:srgbClr val="003399"/>
              </a:buClr>
              <a:buSzPct val="108000"/>
              <a:buFont typeface="Arial" panose="020B0604020202020204" pitchFamily="34" charset="0"/>
              <a:buChar char="•"/>
            </a:pPr>
            <a:r>
              <a:rPr lang="en-US" dirty="0"/>
              <a:t>Adjunct Professors</a:t>
            </a:r>
          </a:p>
          <a:p>
            <a:pPr marL="342900" indent="-342900">
              <a:buClr>
                <a:srgbClr val="003399"/>
              </a:buClr>
              <a:buSzPct val="108000"/>
              <a:buFont typeface="Arial" panose="020B0604020202020204" pitchFamily="34" charset="0"/>
              <a:buChar char="•"/>
            </a:pPr>
            <a:r>
              <a:rPr lang="en-US" dirty="0"/>
              <a:t>MDE staff from 5 divisions</a:t>
            </a:r>
          </a:p>
        </p:txBody>
      </p:sp>
    </p:spTree>
    <p:extLst>
      <p:ext uri="{BB962C8B-B14F-4D97-AF65-F5344CB8AC3E}">
        <p14:creationId xmlns:p14="http://schemas.microsoft.com/office/powerpoint/2010/main" val="29521209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C4C960-D36F-6249-B978-86B4C003FC61}"/>
              </a:ext>
            </a:extLst>
          </p:cNvPr>
          <p:cNvSpPr>
            <a:spLocks noGrp="1"/>
          </p:cNvSpPr>
          <p:nvPr>
            <p:ph type="title"/>
          </p:nvPr>
        </p:nvSpPr>
        <p:spPr>
          <a:xfrm>
            <a:off x="603504" y="1572768"/>
            <a:ext cx="9973511" cy="1133856"/>
          </a:xfrm>
        </p:spPr>
        <p:txBody>
          <a:bodyPr/>
          <a:lstStyle/>
          <a:p>
            <a:r>
              <a:rPr lang="en-US" dirty="0"/>
              <a:t>28 Parents and Professionals Are Co-creating the Recommendations</a:t>
            </a:r>
            <a:endParaRPr lang="en-US" b="0" i="1" dirty="0"/>
          </a:p>
        </p:txBody>
      </p:sp>
      <p:sp>
        <p:nvSpPr>
          <p:cNvPr id="11" name="Text Placeholder 10">
            <a:extLst>
              <a:ext uri="{FF2B5EF4-FFF2-40B4-BE49-F238E27FC236}">
                <a16:creationId xmlns:a16="http://schemas.microsoft.com/office/drawing/2014/main" id="{364E9748-362E-5816-A046-D3D81DB170CC}"/>
              </a:ext>
            </a:extLst>
          </p:cNvPr>
          <p:cNvSpPr>
            <a:spLocks noGrp="1"/>
          </p:cNvSpPr>
          <p:nvPr>
            <p:ph type="body" sz="quarter" idx="11"/>
          </p:nvPr>
        </p:nvSpPr>
        <p:spPr>
          <a:xfrm>
            <a:off x="597946" y="2791731"/>
            <a:ext cx="5473002" cy="2493502"/>
          </a:xfrm>
        </p:spPr>
        <p:txBody>
          <a:bodyPr/>
          <a:lstStyle/>
          <a:p>
            <a:r>
              <a:rPr lang="en-US" dirty="0"/>
              <a:t>The committee has vast experience with eligibility decisions.</a:t>
            </a:r>
          </a:p>
          <a:p>
            <a:r>
              <a:rPr lang="en-US" dirty="0"/>
              <a:t>Multiple practitioners have worked in other states with similar criteria to what is being proposed.</a:t>
            </a:r>
          </a:p>
        </p:txBody>
      </p:sp>
      <p:pic>
        <p:nvPicPr>
          <p:cNvPr id="7" name="Picture Placeholder 6" descr="Graph showing the types of experiences in making eligibility determinations. Image shows 12 different situations that are challenging for teams. The committee has experience with them all. ">
            <a:extLst>
              <a:ext uri="{FF2B5EF4-FFF2-40B4-BE49-F238E27FC236}">
                <a16:creationId xmlns:a16="http://schemas.microsoft.com/office/drawing/2014/main" id="{04413D29-52D8-46F7-A0F3-100D123F6B56}"/>
              </a:ext>
            </a:extLst>
          </p:cNvPr>
          <p:cNvPicPr>
            <a:picLocks noGrp="1" noChangeAspect="1"/>
          </p:cNvPicPr>
          <p:nvPr>
            <p:ph type="pic" sz="quarter" idx="10"/>
          </p:nvPr>
        </p:nvPicPr>
        <p:blipFill>
          <a:blip r:embed="rId2"/>
          <a:srcRect t="1778" b="1778"/>
          <a:stretch/>
        </p:blipFill>
        <p:spPr>
          <a:xfrm>
            <a:off x="6670286" y="2738493"/>
            <a:ext cx="4971256" cy="3259180"/>
          </a:xfrm>
        </p:spPr>
      </p:pic>
    </p:spTree>
    <p:extLst>
      <p:ext uri="{BB962C8B-B14F-4D97-AF65-F5344CB8AC3E}">
        <p14:creationId xmlns:p14="http://schemas.microsoft.com/office/powerpoint/2010/main" val="132639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672F64-A950-144A-BD3D-2ECDA1DC32BC}"/>
              </a:ext>
            </a:extLst>
          </p:cNvPr>
          <p:cNvSpPr>
            <a:spLocks noGrp="1"/>
          </p:cNvSpPr>
          <p:nvPr>
            <p:ph type="title"/>
          </p:nvPr>
        </p:nvSpPr>
        <p:spPr/>
        <p:txBody>
          <a:bodyPr/>
          <a:lstStyle/>
          <a:p>
            <a:r>
              <a:rPr lang="en-US" dirty="0"/>
              <a:t>Priorities of the Committee</a:t>
            </a:r>
          </a:p>
        </p:txBody>
      </p:sp>
      <p:sp>
        <p:nvSpPr>
          <p:cNvPr id="3" name="Content Placeholder 2">
            <a:extLst>
              <a:ext uri="{FF2B5EF4-FFF2-40B4-BE49-F238E27FC236}">
                <a16:creationId xmlns:a16="http://schemas.microsoft.com/office/drawing/2014/main" id="{F4324366-FC38-E448-80F5-E9255C87157D}"/>
              </a:ext>
            </a:extLst>
          </p:cNvPr>
          <p:cNvSpPr>
            <a:spLocks noGrp="1"/>
          </p:cNvSpPr>
          <p:nvPr>
            <p:ph type="body" sz="quarter" idx="10"/>
          </p:nvPr>
        </p:nvSpPr>
        <p:spPr>
          <a:xfrm>
            <a:off x="612489" y="2803766"/>
            <a:ext cx="10469494" cy="2481466"/>
          </a:xfrm>
        </p:spPr>
        <p:txBody>
          <a:bodyPr/>
          <a:lstStyle/>
          <a:p>
            <a:pPr marL="457200" indent="-457200" fontAlgn="base">
              <a:buClr>
                <a:srgbClr val="003399"/>
              </a:buClr>
              <a:buFont typeface="+mj-lt"/>
              <a:buAutoNum type="arabicPeriod"/>
            </a:pPr>
            <a:r>
              <a:rPr lang="en-US" dirty="0"/>
              <a:t>Criteria will yield increased consistency in identification (district to district, region to region).</a:t>
            </a:r>
          </a:p>
          <a:p>
            <a:pPr marL="457200" indent="-457200" fontAlgn="base">
              <a:buClr>
                <a:srgbClr val="003399"/>
              </a:buClr>
              <a:buFont typeface="+mj-lt"/>
              <a:buAutoNum type="arabicPeriod"/>
            </a:pPr>
            <a:r>
              <a:rPr lang="en-US" dirty="0"/>
              <a:t>Address the overidentification of minority students.</a:t>
            </a:r>
          </a:p>
          <a:p>
            <a:pPr marL="457200" indent="-457200" fontAlgn="base">
              <a:buClr>
                <a:srgbClr val="003399"/>
              </a:buClr>
              <a:buFont typeface="+mj-lt"/>
              <a:buAutoNum type="arabicPeriod"/>
            </a:pPr>
            <a:r>
              <a:rPr lang="en-US" dirty="0"/>
              <a:t>Provide timely evaluation and generate useful data for program planning.</a:t>
            </a:r>
          </a:p>
        </p:txBody>
      </p:sp>
    </p:spTree>
    <p:extLst>
      <p:ext uri="{BB962C8B-B14F-4D97-AF65-F5344CB8AC3E}">
        <p14:creationId xmlns:p14="http://schemas.microsoft.com/office/powerpoint/2010/main" val="16794046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672F64-A950-144A-BD3D-2ECDA1DC32BC}"/>
              </a:ext>
            </a:extLst>
          </p:cNvPr>
          <p:cNvSpPr>
            <a:spLocks noGrp="1"/>
          </p:cNvSpPr>
          <p:nvPr>
            <p:ph type="title"/>
          </p:nvPr>
        </p:nvSpPr>
        <p:spPr/>
        <p:txBody>
          <a:bodyPr/>
          <a:lstStyle/>
          <a:p>
            <a:r>
              <a:rPr lang="en-US" dirty="0"/>
              <a:t>Considerations for the Work</a:t>
            </a:r>
          </a:p>
        </p:txBody>
      </p:sp>
      <p:sp>
        <p:nvSpPr>
          <p:cNvPr id="3" name="Content Placeholder 2">
            <a:extLst>
              <a:ext uri="{FF2B5EF4-FFF2-40B4-BE49-F238E27FC236}">
                <a16:creationId xmlns:a16="http://schemas.microsoft.com/office/drawing/2014/main" id="{F4324366-FC38-E448-80F5-E9255C87157D}"/>
              </a:ext>
            </a:extLst>
          </p:cNvPr>
          <p:cNvSpPr>
            <a:spLocks noGrp="1"/>
          </p:cNvSpPr>
          <p:nvPr>
            <p:ph type="body" sz="quarter" idx="10"/>
          </p:nvPr>
        </p:nvSpPr>
        <p:spPr/>
        <p:txBody>
          <a:bodyPr/>
          <a:lstStyle/>
          <a:p>
            <a:pPr marL="342900" indent="-342900" fontAlgn="base">
              <a:buFont typeface="Arial" panose="020B0604020202020204" pitchFamily="34" charset="0"/>
              <a:buChar char="•"/>
            </a:pPr>
            <a:r>
              <a:rPr lang="en-US" dirty="0"/>
              <a:t>Base it on up-to-date research.</a:t>
            </a:r>
          </a:p>
          <a:p>
            <a:pPr marL="342900" indent="-342900" fontAlgn="base">
              <a:buFont typeface="Arial" panose="020B0604020202020204" pitchFamily="34" charset="0"/>
              <a:buChar char="•"/>
            </a:pPr>
            <a:r>
              <a:rPr lang="en-US" dirty="0"/>
              <a:t>Remove discrepancy but retain federal regulatory and other state rule requirements. </a:t>
            </a:r>
          </a:p>
          <a:p>
            <a:pPr marL="342900" indent="-342900" fontAlgn="base">
              <a:buFont typeface="Arial" panose="020B0604020202020204" pitchFamily="34" charset="0"/>
              <a:buChar char="•"/>
            </a:pPr>
            <a:r>
              <a:rPr lang="en-US" dirty="0"/>
              <a:t>Use terms that will endure the test of time and updates from research.</a:t>
            </a:r>
          </a:p>
          <a:p>
            <a:pPr marL="342900" indent="-342900" fontAlgn="base">
              <a:buFont typeface="Arial" panose="020B0604020202020204" pitchFamily="34" charset="0"/>
              <a:buChar char="•"/>
            </a:pPr>
            <a:r>
              <a:rPr lang="en-US" dirty="0"/>
              <a:t>The criteria must apply to all eight areas. </a:t>
            </a:r>
          </a:p>
          <a:p>
            <a:pPr marL="342900" indent="-342900" fontAlgn="base">
              <a:buFont typeface="Arial" panose="020B0604020202020204" pitchFamily="34" charset="0"/>
              <a:buChar char="•"/>
            </a:pPr>
            <a:r>
              <a:rPr lang="en-US" dirty="0"/>
              <a:t>Distinguish recommendations for rule language from that of technical assistance.</a:t>
            </a:r>
          </a:p>
          <a:p>
            <a:pPr marL="342900" indent="-342900" fontAlgn="base">
              <a:buFont typeface="Arial" panose="020B0604020202020204" pitchFamily="34" charset="0"/>
              <a:buChar char="•"/>
            </a:pPr>
            <a:r>
              <a:rPr lang="en-US" dirty="0"/>
              <a:t>Keep the focus on eligibility—don’t try to solve other problems with criteria.</a:t>
            </a:r>
          </a:p>
        </p:txBody>
      </p:sp>
    </p:spTree>
    <p:extLst>
      <p:ext uri="{BB962C8B-B14F-4D97-AF65-F5344CB8AC3E}">
        <p14:creationId xmlns:p14="http://schemas.microsoft.com/office/powerpoint/2010/main" val="34393065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F7983E-7632-4A79-8195-49A79699A813}"/>
              </a:ext>
            </a:extLst>
          </p:cNvPr>
          <p:cNvSpPr>
            <a:spLocks noGrp="1"/>
          </p:cNvSpPr>
          <p:nvPr>
            <p:ph type="title"/>
          </p:nvPr>
        </p:nvSpPr>
        <p:spPr>
          <a:xfrm>
            <a:off x="603504" y="1717151"/>
            <a:ext cx="11000232" cy="833548"/>
          </a:xfrm>
        </p:spPr>
        <p:txBody>
          <a:bodyPr/>
          <a:lstStyle/>
          <a:p>
            <a:r>
              <a:rPr lang="en-US" dirty="0"/>
              <a:t>Change in Criteria has significant impact:</a:t>
            </a:r>
          </a:p>
        </p:txBody>
      </p:sp>
      <p:sp>
        <p:nvSpPr>
          <p:cNvPr id="4" name="Text Placeholder 3">
            <a:extLst>
              <a:ext uri="{FF2B5EF4-FFF2-40B4-BE49-F238E27FC236}">
                <a16:creationId xmlns:a16="http://schemas.microsoft.com/office/drawing/2014/main" id="{B362B095-CD5D-BE29-D5E1-7ADC089E5647}"/>
              </a:ext>
            </a:extLst>
          </p:cNvPr>
          <p:cNvSpPr>
            <a:spLocks noGrp="1"/>
          </p:cNvSpPr>
          <p:nvPr>
            <p:ph type="body" sz="quarter" idx="10"/>
          </p:nvPr>
        </p:nvSpPr>
        <p:spPr>
          <a:xfrm>
            <a:off x="612488" y="2803766"/>
            <a:ext cx="6825542" cy="3727144"/>
          </a:xfrm>
        </p:spPr>
        <p:txBody>
          <a:bodyPr/>
          <a:lstStyle/>
          <a:p>
            <a:r>
              <a:rPr lang="en-US" dirty="0"/>
              <a:t>Public Schools and Districts—506</a:t>
            </a:r>
          </a:p>
          <a:p>
            <a:r>
              <a:rPr lang="en-US" dirty="0"/>
              <a:t>Number of Schools –2,252 </a:t>
            </a:r>
          </a:p>
          <a:p>
            <a:r>
              <a:rPr lang="en-US" dirty="0"/>
              <a:t>	351 Alternative Learning sites</a:t>
            </a:r>
          </a:p>
          <a:p>
            <a:r>
              <a:rPr lang="en-US" dirty="0"/>
              <a:t>	126 Distance Learning Programs</a:t>
            </a:r>
          </a:p>
          <a:p>
            <a:r>
              <a:rPr lang="en-US" dirty="0"/>
              <a:t>Teachers—57,057</a:t>
            </a:r>
          </a:p>
          <a:p>
            <a:r>
              <a:rPr lang="en-US" dirty="0"/>
              <a:t>Special Educators 10,972</a:t>
            </a:r>
          </a:p>
        </p:txBody>
      </p:sp>
      <p:pic>
        <p:nvPicPr>
          <p:cNvPr id="5" name="Picture 4" descr="State of Minnesota map that shows where the ten regions are located. Regions 1 and 2 are in the northwest. Region 3 is in the northeast. Regions 4 and 5 and 7 are located in central Minnesota. Regions 6 and 8 are in the southwest. Region 9 is in the central area of southern Minnesota. Region 10 is in the southeast part of the state. Region 11 is in the metro, including Minneapolis, St. Paul, and their suburbs.">
            <a:extLst>
              <a:ext uri="{FF2B5EF4-FFF2-40B4-BE49-F238E27FC236}">
                <a16:creationId xmlns:a16="http://schemas.microsoft.com/office/drawing/2014/main" id="{BA306723-172A-4B5B-BDC4-1CA13CE24983}"/>
              </a:ext>
              <a:ext uri="{C183D7F6-B498-43B3-948B-1728B52AA6E4}">
                <adec:decorative xmlns:adec="http://schemas.microsoft.com/office/drawing/2017/decorative" val="0"/>
              </a:ext>
            </a:extLst>
          </p:cNvPr>
          <p:cNvPicPr>
            <a:picLocks noChangeAspect="1"/>
          </p:cNvPicPr>
          <p:nvPr/>
        </p:nvPicPr>
        <p:blipFill>
          <a:blip r:embed="rId2"/>
          <a:stretch>
            <a:fillRect/>
          </a:stretch>
        </p:blipFill>
        <p:spPr>
          <a:xfrm>
            <a:off x="8666750" y="2609594"/>
            <a:ext cx="2912762" cy="3273848"/>
          </a:xfrm>
          <a:prstGeom prst="rect">
            <a:avLst/>
          </a:prstGeom>
        </p:spPr>
      </p:pic>
    </p:spTree>
    <p:extLst>
      <p:ext uri="{BB962C8B-B14F-4D97-AF65-F5344CB8AC3E}">
        <p14:creationId xmlns:p14="http://schemas.microsoft.com/office/powerpoint/2010/main" val="243280612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al">
  <a:themeElements>
    <a:clrScheme name="Custom 1">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000CC"/>
      </a:hlink>
      <a:folHlink>
        <a:srgbClr val="954F72"/>
      </a:folHlink>
    </a:clrScheme>
    <a:fontScheme name="Inte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682D6EBE-8D36-4FF2-9DB3-F3D8D7B6715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PAW xmlns="http://www.net-centric.com/PAWPP">
  <Shape xmlns="" ID="8euNCCA4IqjupmbpvbvSMfRq+8o=" pdftag="H1" isBookmarkSet="no" bookmark="yes" Order="_x0031_"/>
  <Shape xmlns="" ID="ARSfPO/U9ItJ9zIOwm93ZJ7l/j8=" pdftag="H2" isBookmarkSet="no" bookmark="yes" Order="_x0032_"/>
  <Shape xmlns="" ID="osa0KM2sbnZHHxlXUxKH3ujjHuE=" pdftag="" bookmark="no" Order="_x0031_"/>
  <Shape xmlns="" ID="4JRL6lqoOFw9RUHrP0y9U5BDzf8=" pdftag="" bookmark="no" Order="_x0032_"/>
  <Shape xmlns="" ID="sM+ghJOlUVqnHU19mdPjAdwWJuw=" pdftag="" bookmark="no" Order="_x0031_"/>
  <Shape xmlns="" ID="GTGIHFiwAYvgHLb8IUSCQ2X6w4g=" pdftag="" bookmark="no" Order="_x0032_"/>
  <Shape xmlns="" ID="hq9gSbGZQhpPus+SHezN5PrGc9w=" pdftag="" bookmark="no" Order="_x0031_"/>
  <Shape xmlns="" ID="FtXJgaOuZev8eFU+if2YMxbKkRI=" pdftag="" bookmark="no" Order="_x0032_"/>
  <Shape xmlns="" ID="ri+uYzSNCD67GlIZrZ8qmmNgURU=" pdftag="" bookmark="no" Order="_x0033_"/>
  <Shape xmlns="" ID="/Xe9+1NnBDFDac2uz9Mf5cnxpHw=" pdftag="" bookmark="no" Order="_x0031_"/>
  <Shape xmlns="" ID="rGgMSPfHoOmRN/+oUl7Dwo+YgYE=" pdftag="" bookmark="no" Order="_x0032_"/>
  <Shape xmlns="" ID="ZTBnAgeWTQQGZoyfyflkLJl+jcs=" pdftag="" bookmark="no" Order="_x0035_"/>
  <Shape xmlns="" ID="nSihPpWUspo+Y57wY5tF8LIQIHs=" pdftag="" bookmark="no" Order="_x0032_"/>
  <Shape xmlns="" ID="S6CVtHyytP5Rb39DTS6OkAlP7e0=" pdftag="" bookmark="no" Order="_x0034_"/>
  <Shape xmlns="" ID="USIEJhtT65UPFtGM0RUW67D4iJA=" pdftag="" bookmark="no" Order="_x0033_"/>
  <Shape xmlns="" ID="XzVFQuOWAWqK/HZDqm2LiuGBOJQ=" pdftag="" bookmark="no" Order="_x0032_"/>
  <Shape xmlns="" ID="uflvo7/4mXD7uDuM1tkLIDwRdoQ=" inline="no" formula="no" pdftag="Figure" Lang="" bookmark="no" Order="_x0031_" artifact="_x0030_" validate="no"/>
  <HyperLink xmlns="" ID="iB0l3QkZoIIwbuqLQRe5I0KEal0=1995016305290.2289_384.0426" plainAltText="shuyin.maciel_x0040_metrocsu.org" Lang=""/>
  <Shape xmlns="" ID="oUeVMHAtmcFeZuL28VldA6mxYF4=" pdftag="" bookmark="no" Order="_x0031_"/>
  <Shape xmlns="" ID="iB0l3QkZoIIwbuqLQRe5I0KEal0=" pdftag="" bookmark="no" Order="_x0032_"/>
  <SubText xmlns="" ID="uflvo7/4mXD7uDuM1tkLIDwRdoQ=" ActualText=""/>
  <Shape xmlns="" ID="dPX0ernXQqq7MaM8E4a1qptkh+k=" pdftag="" Order="_x0033_"/>
  <Shape xmlns="" ID="KF2h6AxKnKPan2hF4eQGM11FQKQ=" isBookmarkSet="no" pdftag="H1" artifact="_x0030_" bookmark="yes" Order="_x0031_"/>
  <Shape xmlns="" ID="8QqJzdOagCT0FU54cXiQbBDLW4o=" isBookmarkSet="no" bookmark="yes" pdftag="P" artifact="_x0030_" Order="_x0032_"/>
  <Shape xmlns="" ID="jL4iU1+1d2QxMCWzp8zYBh0ctsY=" pdftag="H2" isBookmarkSet="no" bookmark="yes" Order="_x0031_"/>
  <Shape xmlns="" ID="x/QBzKvZs8QT19MUK4I5dwzhtq8=" pdftag="P" isBookmarkSet="no" bookmark="no" Order="_x0032_"/>
  <Shape xmlns="" ID="YzDsAodc/xSgdSmVogHs9OYpieI=" pdftag="H2" isBookmarkSet="no" bookmark="yes" Order="_x0031_"/>
  <Shape xmlns="" ID="7npfn55yfhktBdYuJwO+9ke/FTM=" pdftag="P" isBookmarkSet="no" bookmark="no" Order="_x0032_"/>
  <Shape xmlns="" ID="N7yFc+FpjIDeoSFK96GjYx6gKuI=" pdftag="H2" isBookmarkSet="no" bookmark="yes" Order="_x0031_"/>
  <Shape xmlns="" ID="O47kT25B7sWpACYAlTC9yn+fVeQ=" pdftag="H3" artifact="_x0030_" isBookmarkSet="yes" bookmark="yes" Order="_x0032_"/>
  <Shape xmlns="" ID="9wOZQu+ZRsj0NQ1O8RZH352KyzQ=" pdftag="P" isBookmarkSet="no" bookmark="no" Order="_x0033_"/>
  <Shape xmlns="" ID="Csk7eyniAUEBhS2V6e8uwjwR2JU=" isBookmarkSet="yes" bookmark="yes" pdftag="H3" artifact="_x0030_" Order="_x0034_"/>
  <Shape xmlns="" ID="VsjnmOIMe+W6bqiXOets59ZG/co=" pdftag="P" isBookmarkSet="no" bookmark="no" Order="_x0035_"/>
  <Shape xmlns="" ID="jh995iICaOsr0eJYxftQAjh/uQY=" pdftag="H2" isBookmarkSet="no" bookmark="yes" Order="_x0031_"/>
  <Shape xmlns="" ID="+DChEiJV9uuSSopAIvZqAJkFyeE=" pdftag="H3" artifact="_x0030_" isBookmarkSet="yes" bookmark="yes" Order="_x0032_"/>
  <Shape xmlns="" ID="X/6+f/qaA8LP514S+FMbAAnxlB8=" pdftag="P" isBookmarkSet="no" bookmark="no" Order="_x0033_"/>
  <Shape xmlns="" ID="p5UYlDCFlADqUjvrpK0RLVrmK4I=" isBookmarkSet="yes" bookmark="yes" pdftag="H3" artifact="_x0030_" Order="_x0034_"/>
  <Shape xmlns="" ID="ho3eRZPTOsYYyJi4cwSW7eM7NpU=" pdftag="P" isBookmarkSet="no" bookmark="no" Order="_x0035_"/>
  <Shape xmlns="" ID="BWXOCWeEBigA6DzroRiQA+bNbXE=" pdftag="H2" isBookmarkSet="no" bookmark="yes" Order="_x0031_"/>
  <Shape xmlns="" ID="mOVKEWD/L8+KqfUPZP100j8hEo0=" pdftag="P" isBookmarkSet="no" bookmark="no" Order="_x0032_"/>
  <Shape xmlns="" ID="EcMjR+G1fpwg97anuOXCKpBLMvo=" formula="no" inline="no" pdftag="Figure" isBookmarkSet="no" bookmark="no" Lang="" artifact="_x0030_" validate="yes" Order="_x0033_"/>
  <Shape xmlns="" ID="jDoUfjPbOFBAY6S/uxl2/dGptJw=" pdftag="H2" isBookmarkSet="no" bookmark="yes" Order="_x0031_"/>
  <Shape xmlns="" ID="bxJAkxuo5u+jYPmB9KyxFFVzAxE=" pdftag="P" isBookmarkSet="no" bookmark="no" Order="_x0032_"/>
  <Shape xmlns="" ID="QOTGmmHJOB14Vaswiz7QJ5fKJUA=" pdftag="H2" isBookmarkSet="no" bookmark="yes" Order="_x0031_"/>
  <Shape xmlns="" ID="tzG5mn3ag31CKlZ/3T16Os1XQ3E=" pdftag="P" isBookmarkSet="no" bookmark="no" Order="_x0032_"/>
  <Shape xmlns="" ID="yW82R0EXy33sAdAGpEYcb56hV3Q=" pdftag="H2" isBookmarkSet="no" bookmark="yes" Order="_x0031_"/>
  <Shape xmlns="" ID="avXJcg87Rc9b51XUwYPoFv10l+s=" pdftag="P" isBookmarkSet="no" bookmark="no" Order="_x0032_"/>
  <Shape xmlns="" ID="bcjxnbIm3Hsy5gxdPVmpVkbDJ8I=" formula="no" inline="no" artifact="_x0030_" pdftag="Figure" isBookmarkSet="no" bookmark="no" Lang="" validate="yes" Order="_x0033_"/>
  <Shape xmlns="" ID="6mAZizb8Q+EO8vo1sYjIuJnyvTo=" pdftag="H2" isBookmarkSet="no" bookmark="yes" Order="_x0031_"/>
  <Shape xmlns="" ID="C8xocLpaSr+Yh8pBytc18kU+tFI=" formula="no" artifact="_x0030_" inline="no" validate="yes" pdftag="Figure" isBookmarkSet="no" bookmark="no" Order="_x0032_" Lang=""/>
  <Shape xmlns="" ID="8f7sGVKgvfsTT+Exhz6hR/blspA=" pdftag="H2" isBookmarkSet="no" bookmark="yes" Order="_x0031_"/>
  <Shape xmlns="" ID="uekhcz8ooIlzqz+UwD2lZDq0n7U=" formula="no" artifact="_x0030_" inline="no" validate="yes" pdftag="Figure" isBookmarkSet="no" bookmark="no" Order="_x0033_" Lang=""/>
  <Shape xmlns="" ID="vOmL+bnLe/Zp+SQMt97YsviMn4Q=" pdftag="P" isBookmarkSet="no" bookmark="no" Order="_x0032_"/>
  <Shape xmlns="" ID="NIzRJjDg68dYQE/lYFLuaHkeD5Q=" Order="_x0034_" validate="no" artifact="_x0031_" pdftag="_x005B_Artifact_x005D_" formula="no" inline="no" isBookmarkSet="no" bookmark="no" Lang=""/>
  <Shape xmlns="" ID="lOK5W9U634QNDCyhRxWYVHGLROw=" pdftag="H2" isBookmarkSet="no" bookmark="yes" Order="_x0031_"/>
  <Shape xmlns="" ID="rXeIltFijkCdNVVJro0CBS2v7+I=" formula="no" pdftag="Figure" artifact="_x0030_" inline="no" validate="yes" isBookmarkSet="no" bookmark="no" Order="_x0032_" Lang=""/>
  <Shape xmlns="" ID="Xp5qvaRLODqhwYHbIUzOouzblv0=" pdftag="P" isBookmarkSet="no" bookmark="no" Order="_x0033_"/>
  <Shape xmlns="" ID="lU5LJzhlxwXd+EF9y3VjeSkDgzE=" pdftag="H2" isBookmarkSet="no" bookmark="yes" Order="_x0031_"/>
  <Shape xmlns="" ID="BkD4VJ3Kw90iZUxxFgMKbB9VOY8=" pdftag="P" isBookmarkSet="no" bookmark="no" Order="_x0032_"/>
  <Shape xmlns="" ID="5tVJlsgp9OBNf0zp9G9f8PQtDhE=" formula="no" artifact="_x0030_" inline="no" validate="yes" pdftag="Figure" isBookmarkSet="no" bookmark="no" Order="_x0033_" Lang=""/>
  <Shape xmlns="" ID="InPuIDlxm7rVt/ojWwk8tofSwXw=" formula="no" artifact="_x0030_" inline="no" validate="yes" pdftag="Figure" isBookmarkSet="no" bookmark="no" Order="_x0034_" Lang=""/>
  <Shape xmlns="" ID="s+TmgMGdJm0ptV0VEUHHxxsh9bE=" pdftag="H2" isBookmarkSet="no" bookmark="yes" Order="_x0031_"/>
  <Shape xmlns="" ID="1BX/TJxXtH6CpbJmkaYtXTp2iFk=" isBookmarkSet="yes" bookmark="yes" pdftag="H3" artifact="_x0030_" Order="_x0032_"/>
  <Shape xmlns="" ID="g4ddbef5MAIIAXh1raoYgT3kyc8=" pdftag="P" isBookmarkSet="no" bookmark="no" Order="_x0033_"/>
  <Shape xmlns="" ID="06V+NHtpDW3GT7lfkW55XLeuDPs=" isBookmarkSet="yes" bookmark="yes" pdftag="H3" artifact="_x0030_" Order="_x0034_"/>
  <Shape xmlns="" ID="sTr4mEqbGpCeUGt+eN/pdys3fNg=" pdftag="P" isBookmarkSet="no" bookmark="no" Order="_x0035_"/>
  <Shape xmlns="" ID="yqfBitXU4WyxHfyottSr4VB8CDo=" Order="_x0036_" isBookmarkSet="no" bookmark="no" pdftag="_x005B_Artifact_x005D_" artifact="_x0031_"/>
  <Shape xmlns="" ID="QfU36OOwfgwMgoBgq17PiPnmI8U=" pdftag="H2" isBookmarkSet="no" bookmark="yes" Order="_x0031_"/>
  <Shape xmlns="" ID="icoTlyvZ8zs+silGrR3xyvTI87M=" pdftag="P" isBookmarkSet="no" bookmark="no" Order="_x0032_"/>
  <Shape xmlns="" ID="HJL3qyvlo8h2EwIWOUz1nNhTpag=" Order="_x0033_" isBookmarkSet="no" bookmark="no" pdftag="_x005B_Artifact_x005D_" artifact="_x0031_"/>
  <Shape xmlns="" ID="CaHZGNrkLZbuWzulS/Go57CPHo4=" pdftag="H2" isBookmarkSet="no" bookmark="yes" Order="_x0031_"/>
  <Shape xmlns="" ID="mQ/1+4CuPhcInHaCZ2dsLphi8RM=" pdftag="P" isBookmarkSet="no" bookmark="no" Order="_x0032_"/>
  <Shape xmlns="" ID="S5Neu/WI1yw8inRj9PCjxD/daLw=" pdftag="H2" isBookmarkSet="no" bookmark="yes" Order="_x0031_"/>
  <Shape xmlns="" ID="HFs6GCik9KW8FQfuRyxuoR69wl8=" pdftag="P" isBookmarkSet="no" bookmark="no" Order="_x0032_"/>
  <Shape xmlns="" ID="Qd9nCcvBbxPY/B5gZ2xtWC1Eoxo=" pdftag="H2" isBookmarkSet="no" bookmark="yes" Order="_x0031_"/>
  <Shape xmlns="" ID="leXJk4NHULfuaqjSBqUYbmxGeYo=" pdftag="P" isBookmarkSet="no" bookmark="no" Order="_x0032_"/>
  <Shape xmlns="" ID="Q31eTzAvef8+F4JLaYCmUTCg93E=" pdftag="P" isBookmarkSet="no" bookmark="no" Order="_x0033_"/>
  <Shape xmlns="" ID="y/xg6eFrwTf+8aw6iAW0REObFVQ=" pdftag="H2" isBookmarkSet="no" bookmark="yes" Order="_x0031_"/>
  <Shape xmlns="" ID="3HhrS8sHLU0xS1DLrEIlaqMVvzw=" pdftag="P" isBookmarkSet="no" bookmark="no" Order="_x0032_"/>
  <Shape xmlns="" ID="lvyyAA7TZSRyn05/co7PeGRnQtw=" formula="no" artifact="_x0030_" inline="no" validate="yes" Order="_x0031_" pdftag="Figure" isBookmarkSet="no" bookmark="no"/>
  <Shape xmlns="" ID="D+RRCP0Mw/OjNSCrFc6IbahECpY=" pdftag="H2" isBookmarkSet="no" bookmark="yes" Order="_x0031_"/>
  <Shape xmlns="" ID="j07i6ApF3lykaiYGmYiZYCmrrLM=" pdftag="P" isBookmarkSet="no" bookmark="no" Order="_x0032_"/>
  <Shape xmlns="" ID="eYJ+xFdEGJ1pJXmGSse8BFVikzo=" pdftag="H2" isBookmarkSet="no" bookmark="yes" Order="_x0031_"/>
  <Shape xmlns="" ID="1KI2glHV/Bcchox+4sGf1F0FwZg=" pdftag="P" isBookmarkSet="no" bookmark="no" Order="_x0032_"/>
  <Shape xmlns="" ID="1GxXVxu66HRfxNZ+XhjggMH3//g=" pdftag="H2" isBookmarkSet="no" bookmark="yes" Order="_x0031_"/>
  <Shape xmlns="" ID="uDCujQ+A3zAI6XMSQL2ifud2sNM=" pdftag="P" isBookmarkSet="no" bookmark="no" Order="_x0032_"/>
  <SubText xmlns="" ID="EcMjR+G1fpwg97anuOXCKpBLMvo=" ActualText=""/>
  <SubText xmlns="" ID="bcjxnbIm3Hsy5gxdPVmpVkbDJ8I=" ActualText=""/>
  <SubText xmlns="" ID="C8xocLpaSr+Yh8pBytc18kU+tFI=" ActualText=""/>
  <SubText xmlns="" ID="uekhcz8ooIlzqz+UwD2lZDq0n7U=" ActualText=""/>
  <SubText xmlns="" ID="NIzRJjDg68dYQE/lYFLuaHkeD5Q=" ActualText=""/>
  <SubText xmlns="" ID="rXeIltFijkCdNVVJro0CBS2v7+I=" ActualText=""/>
  <SubText xmlns="" ID="5tVJlsgp9OBNf0zp9G9f8PQtDhE=" ActualText=""/>
  <SubText xmlns="" ID="InPuIDlxm7rVt/ojWwk8tofSwXw=" ActualText=""/>
  <SubText xmlns="" ID="lvyyAA7TZSRyn05/co7PeGRnQtw=" ActualText=""/>
  <Shape xmlns="" ID="wxCnvELRa5LhNwXpx8BMHLC6e5g=" pdftag="" Order="_x0033_" artifact="_x0030_" Lang="" formula="no" bookmark="no"/>
  <Shape xmlns="" ID="t7EqEVoZYDzVxk5b1UuBboSgylw=" pdftag="" bookmark="no" Order="_x002D_1"/>
  <SubText xmlns="" ID="wxCnvELRa5LhNwXpx8BMHLC6e5g=" ActualText=""/>
  <HyperLink xmlns="" ID="hnwLNpQsncCA6tMLivVG8r/DvBk=378050437340.8887_346.2378" plainAltText="Vicki.Weinberg_x0040_state.mn.us" language="" Lang=""/>
  <Shape xmlns="" ID="qHJzL+dMQZu7oIRuIyKHNgyudP8=" pdftag="H2" isBookmarkSet="no" bookmark="yes" Order="_x0031_"/>
  <Shape xmlns="" ID="E0CUEgU6O/eZt6woiu+N392bGuY=" pdftag="P" isBookmarkSet="no" bookmark="no" Order="_x0033_"/>
  <Shape xmlns="" ID="2q5N8XjB4FuISgbw6muthQyjpFE=" artifact="_x0030_" validate="yes" pdftag="Figure" isBookmarkSet="no" bookmark="no" Order="_x0032_" formula="no" Lang=""/>
  <Shape xmlns="" ID="k+Z2vr/w9M2v8bCP4McmAWPwTLo=" artifact="_x0030_" validate="yes" pdftag="Figure" isBookmarkSet="no" bookmark="no" Order="_x0032_" formula="no" Lang=""/>
  <Shape xmlns="" ID="1cJO2UcEDlMnsVUF4SCnIqFVpeo=" pdftag="H2" isBookmarkSet="no" bookmark="yes" Order="_x0031_"/>
  <Shape xmlns="" ID="6+rODg0NQ9lWSjCiVxxpvMdnY84=" artifact="_x0030_" validate="yes" pdftag="Figure" isBookmarkSet="no" bookmark="no" Order="_x0032_" formula="no" Lang=""/>
  <Shape xmlns="" ID="y1/oKW4onsfmmk529Jhwlcvklfk=" artifact="_x0030_" validate="yes" pdftag="Figure" isBookmarkSet="no" bookmark="no" Order="_x0033_" formula="no" Lang=""/>
  <Shape xmlns="" ID="Y63g/wWxtCf0VlLRaxeSnDfMgdc=" pdftag="H2" isBookmarkSet="no" bookmark="yes" Order="_x0031_"/>
  <Shape xmlns="" ID="Q0YRMj9Q7cDNdSv5luSHVTg4f5w=" pdftag="P" isBookmarkSet="no" bookmark="no" Order="_x0032_"/>
  <Shape xmlns="" ID="WUX18iNlEzwzCgxL5MQ4Mq5RJaA=" pdftag="P" isBookmarkSet="no" bookmark="no" Order="_x0033_"/>
  <Shape xmlns="" ID="4GIE+Bbx30xI9pzbay8+Xr4ndV4=" pdftag="P" isBookmarkSet="no" bookmark="no" Order="_x0034_"/>
  <Shape xmlns="" ID="uttzME2eIfKq16h5PxY6ykB1vjk=" pdftag="P" isBookmarkSet="no" bookmark="no" Order="_x0035_"/>
  <Shape xmlns="" ID="0fQ0oLWenutupwU0L31CQKDlD1k=" pdftag="P" isBookmarkSet="no" bookmark="no" Order="_x0036_"/>
  <Shape xmlns="" ID="BdAjJf3DCpEt/KaMY5C7NPbwWYk=" pdftag="H2" isBookmarkSet="no" bookmark="yes" Order="_x0031_"/>
  <Shape xmlns="" ID="lol/BvOKYZhj7bOTMLmZtRY1JxM=" pdftag="P" isBookmarkSet="no" bookmark="no" Order="_x0032_"/>
  <Shape xmlns="" ID="xXJn8gnp0fapeQdFpUXSytd5/zY=" pdftag="P" isBookmarkSet="no" bookmark="no" Order="_x0033_"/>
  <Shape xmlns="" ID="KkAw5iUQLnYIqg/YFnllWdCCQJs=" pdftag="H2" isBookmarkSet="no" bookmark="yes" Order="_x0031_"/>
  <Shape xmlns="" ID="ZprXvlcBUycYSDfyuKajwjy3miI=" pdftag="P" isBookmarkSet="no" bookmark="no" Order="_x0032_"/>
  <Shape xmlns="" ID="LLRhB5Km2FJRkZVj0ZT9mOE40N4=" pdftag="P" isBookmarkSet="no" bookmark="no" Order="_x0032_"/>
  <Shape xmlns="" ID="D/DIxtIMH5DGC2xvHmWnPjMbJFg=" pdftag="H2" isBookmarkSet="no" bookmark="yes" Order="_x0031_"/>
  <Shape xmlns="" ID="k54uJ5030n1Af67AZaxvvpH0UNE=" pdftag="P" isBookmarkSet="no" bookmark="no" Order="_x0032_"/>
  <Shape xmlns="" ID="xdnddHeDQpi25CeAxVvXDoIeutA=" pdftag="P" isBookmarkSet="no" bookmark="no" Order="_x0033_"/>
  <Shape xmlns="" ID="cMc7JcTUOCSbBeGgcnRZD83uQX0=" pdftag="H2" isBookmarkSet="no" bookmark="yes" Order="_x0031_"/>
  <Shape xmlns="" ID="/9iXe73jUDEcuBGdN2+LcLz2iL8=" pdftag="P" isBookmarkSet="no" bookmark="no" Order="_x0032_"/>
  <Shape xmlns="" ID="zyPlJBvBV51EEG6Rrk+9nPYneMI=" formula="no" artifact="_x0030_" inline="no" validate="yes" pdftag="Figure" isBookmarkSet="no" bookmark="no" Order="_x0033_" Lang=""/>
  <Shape xmlns="" ID="mbeMc+99NTKRa9yYg71zL9oyyaI=" pdftag="H2" isBookmarkSet="no" bookmark="yes" Order="_x0031_"/>
  <Shape xmlns="" ID="/LRLtu/MtZdyeeaPig8SANC0YNw=" pdftag="P" isBookmarkSet="no" bookmark="no" Order="_x0032_"/>
  <Shape xmlns="" ID="Lqry08Sxj+C97WluJFL9O5Q/WRk=" pdftag="H2" isBookmarkSet="no" bookmark="yes" Order="_x0031_"/>
  <Shape xmlns="" ID="hnwLNpQsncCA6tMLivVG8r/DvBk=" pdftag="P" isBookmarkSet="no" bookmark="no" Order="_x0032_"/>
  <SubText xmlns="" ID="zyPlJBvBV51EEG6Rrk+9nPYneMI=" ActualText=""/>
  <SubText xmlns="" ID="2q5N8XjB4FuISgbw6muthQyjpFE=" ActualText=""/>
  <SubText xmlns="" ID="k+Z2vr/w9M2v8bCP4McmAWPwTLo=" ActualText=""/>
  <SubText xmlns="" ID="6+rODg0NQ9lWSjCiVxxpvMdnY84=" ActualText=""/>
  <SubText xmlns="" ID="y1/oKW4onsfmmk529Jhwlcvklfk=" ActualText=""/>
</PAW>
</file>

<file path=customXml/itemProps1.xml><?xml version="1.0" encoding="utf-8"?>
<ds:datastoreItem xmlns:ds="http://schemas.openxmlformats.org/officeDocument/2006/customXml" ds:itemID="{BDDA8F98-CF0A-47A4-BB33-D89B60E5DAF1}">
  <ds:schemaRefs>
    <ds:schemaRef ds:uri=""/>
    <ds:schemaRef ds:uri="http://www.net-centric.com/PAWPP"/>
  </ds:schemaRefs>
</ds:datastoreItem>
</file>

<file path=docProps/app.xml><?xml version="1.0" encoding="utf-8"?>
<Properties xmlns="http://schemas.openxmlformats.org/officeDocument/2006/extended-properties" xmlns:vt="http://schemas.openxmlformats.org/officeDocument/2006/docPropsVTypes">
  <Template>Integral</Template>
  <TotalTime>191</TotalTime>
  <Words>1135</Words>
  <Application>Microsoft Office PowerPoint</Application>
  <PresentationFormat>Widescreen</PresentationFormat>
  <Paragraphs>125</Paragraphs>
  <Slides>21</Slides>
  <Notes>7</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21</vt:i4>
      </vt:variant>
    </vt:vector>
  </HeadingPairs>
  <TitlesOfParts>
    <vt:vector size="28" baseType="lpstr">
      <vt:lpstr>Arial</vt:lpstr>
      <vt:lpstr>Calibri</vt:lpstr>
      <vt:lpstr>Courier New</vt:lpstr>
      <vt:lpstr>Tw Cen MT</vt:lpstr>
      <vt:lpstr>Wingdings</vt:lpstr>
      <vt:lpstr>Wingdings 3</vt:lpstr>
      <vt:lpstr>Integral</vt:lpstr>
      <vt:lpstr>Amendments to Specific Learning Disabilities (SLD) Eligibility Criteria</vt:lpstr>
      <vt:lpstr>Charge of the Committee</vt:lpstr>
      <vt:lpstr>Agenda for the Day </vt:lpstr>
      <vt:lpstr>The Make-up of the Committee and Workgroups</vt:lpstr>
      <vt:lpstr>The Make-up of the Committee and Workgroups Continued</vt:lpstr>
      <vt:lpstr>28 Parents and Professionals Are Co-creating the Recommendations</vt:lpstr>
      <vt:lpstr>Priorities of the Committee</vt:lpstr>
      <vt:lpstr>Considerations for the Work</vt:lpstr>
      <vt:lpstr>Change in Criteria has significant impact:</vt:lpstr>
      <vt:lpstr>Prevalence of SLD and other High Incidence Disabilities</vt:lpstr>
      <vt:lpstr>SLD Prevalence Intersection of Race</vt:lpstr>
      <vt:lpstr>Change in Criteria has Significant Impact, continued 2</vt:lpstr>
      <vt:lpstr>Remove Discrepancy and Retaining Federal Regulations Means</vt:lpstr>
      <vt:lpstr>Universal Basis for SLD in Research</vt:lpstr>
      <vt:lpstr>Which of the terms would be problematic in a new rule?</vt:lpstr>
      <vt:lpstr>Which terms should be defined in rule? Which should be defined in technical assistance?</vt:lpstr>
      <vt:lpstr>The purpose of criteria is to… </vt:lpstr>
      <vt:lpstr>New Criteria will likely include use of charts and graphs</vt:lpstr>
      <vt:lpstr>Next Steps</vt:lpstr>
      <vt:lpstr>Already Being Uncovered</vt:lpstr>
      <vt:lpstr>Thank you!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Amendments to Specific Learning Disabilities Eligibility Criteria. Charting the Cs 2024</dc:title>
  <dc:creator>Victoria Weinberg;Minnesota Department of Education SLD Specialist</dc:creator>
  <cp:lastModifiedBy>Shuyin Maciel</cp:lastModifiedBy>
  <cp:revision>109</cp:revision>
  <dcterms:created xsi:type="dcterms:W3CDTF">2020-04-18T15:28:58Z</dcterms:created>
  <dcterms:modified xsi:type="dcterms:W3CDTF">2024-04-12T12:41:16Z</dcterms:modified>
</cp:coreProperties>
</file>