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35"/>
  </p:notesMasterIdLst>
  <p:handoutMasterIdLst>
    <p:handoutMasterId r:id="rId36"/>
  </p:handoutMasterIdLst>
  <p:sldIdLst>
    <p:sldId id="256" r:id="rId3"/>
    <p:sldId id="359" r:id="rId4"/>
    <p:sldId id="257" r:id="rId5"/>
    <p:sldId id="329" r:id="rId6"/>
    <p:sldId id="319" r:id="rId7"/>
    <p:sldId id="333" r:id="rId8"/>
    <p:sldId id="335" r:id="rId9"/>
    <p:sldId id="328" r:id="rId10"/>
    <p:sldId id="341" r:id="rId11"/>
    <p:sldId id="342" r:id="rId12"/>
    <p:sldId id="343" r:id="rId13"/>
    <p:sldId id="344" r:id="rId14"/>
    <p:sldId id="345" r:id="rId15"/>
    <p:sldId id="355" r:id="rId16"/>
    <p:sldId id="346" r:id="rId17"/>
    <p:sldId id="348" r:id="rId18"/>
    <p:sldId id="349" r:id="rId19"/>
    <p:sldId id="350" r:id="rId20"/>
    <p:sldId id="332" r:id="rId21"/>
    <p:sldId id="318" r:id="rId22"/>
    <p:sldId id="320" r:id="rId23"/>
    <p:sldId id="339" r:id="rId24"/>
    <p:sldId id="356" r:id="rId25"/>
    <p:sldId id="340" r:id="rId26"/>
    <p:sldId id="353" r:id="rId27"/>
    <p:sldId id="358" r:id="rId28"/>
    <p:sldId id="352" r:id="rId29"/>
    <p:sldId id="327" r:id="rId30"/>
    <p:sldId id="334" r:id="rId31"/>
    <p:sldId id="331" r:id="rId32"/>
    <p:sldId id="354" r:id="rId33"/>
    <p:sldId id="31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6FF"/>
    <a:srgbClr val="5DCDFF"/>
    <a:srgbClr val="005A8C"/>
    <a:srgbClr val="E1FFE1"/>
    <a:srgbClr val="CCECFF"/>
    <a:srgbClr val="0099FF"/>
    <a:srgbClr val="00344C"/>
    <a:srgbClr val="3FC4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16819-AC32-4478-B951-AD5FE780DF48}" v="24" dt="2024-04-09T18:21:19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03" autoAdjust="0"/>
    <p:restoredTop sz="86425" autoAdjust="0"/>
  </p:normalViewPr>
  <p:slideViewPr>
    <p:cSldViewPr snapToGrid="0" snapToObjects="1">
      <p:cViewPr varScale="1">
        <p:scale>
          <a:sx n="61" d="100"/>
          <a:sy n="61" d="100"/>
        </p:scale>
        <p:origin x="102" y="41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5855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7" d="100"/>
          <a:sy n="67" d="100"/>
        </p:scale>
        <p:origin x="328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Kevan" userId="e147430a-90ce-44e3-888d-60f1bec1fe7a" providerId="ADAL" clId="{92716819-AC32-4478-B951-AD5FE780DF48}"/>
    <pc:docChg chg="undo custSel addSld delSld modSld sldOrd">
      <pc:chgData name="Matt Kevan" userId="e147430a-90ce-44e3-888d-60f1bec1fe7a" providerId="ADAL" clId="{92716819-AC32-4478-B951-AD5FE780DF48}" dt="2024-04-09T19:24:44.799" v="5149" actId="20577"/>
      <pc:docMkLst>
        <pc:docMk/>
      </pc:docMkLst>
      <pc:sldChg chg="modSp mod">
        <pc:chgData name="Matt Kevan" userId="e147430a-90ce-44e3-888d-60f1bec1fe7a" providerId="ADAL" clId="{92716819-AC32-4478-B951-AD5FE780DF48}" dt="2024-04-09T18:35:27.990" v="4695" actId="13244"/>
        <pc:sldMkLst>
          <pc:docMk/>
          <pc:sldMk cId="1167532139" sldId="256"/>
        </pc:sldMkLst>
        <pc:spChg chg="mod ord">
          <ac:chgData name="Matt Kevan" userId="e147430a-90ce-44e3-888d-60f1bec1fe7a" providerId="ADAL" clId="{92716819-AC32-4478-B951-AD5FE780DF48}" dt="2024-04-09T18:35:27.990" v="4695" actId="13244"/>
          <ac:spMkLst>
            <pc:docMk/>
            <pc:sldMk cId="1167532139" sldId="256"/>
            <ac:spMk id="2" creationId="{D135B690-0D7C-264E-8102-7D8DC99BB8BE}"/>
          </ac:spMkLst>
        </pc:spChg>
        <pc:spChg chg="ord">
          <ac:chgData name="Matt Kevan" userId="e147430a-90ce-44e3-888d-60f1bec1fe7a" providerId="ADAL" clId="{92716819-AC32-4478-B951-AD5FE780DF48}" dt="2024-04-09T18:35:24.906" v="4694" actId="13244"/>
          <ac:spMkLst>
            <pc:docMk/>
            <pc:sldMk cId="1167532139" sldId="256"/>
            <ac:spMk id="5" creationId="{7B21E05C-DEC3-4736-9603-381CABD2E715}"/>
          </ac:spMkLst>
        </pc:spChg>
      </pc:sldChg>
      <pc:sldChg chg="modSp mod">
        <pc:chgData name="Matt Kevan" userId="e147430a-90ce-44e3-888d-60f1bec1fe7a" providerId="ADAL" clId="{92716819-AC32-4478-B951-AD5FE780DF48}" dt="2024-04-09T18:32:33.125" v="4656" actId="13244"/>
        <pc:sldMkLst>
          <pc:docMk/>
          <pc:sldMk cId="2733567723" sldId="257"/>
        </pc:sldMkLst>
        <pc:spChg chg="ord">
          <ac:chgData name="Matt Kevan" userId="e147430a-90ce-44e3-888d-60f1bec1fe7a" providerId="ADAL" clId="{92716819-AC32-4478-B951-AD5FE780DF48}" dt="2024-04-09T18:32:33.125" v="4656" actId="13244"/>
          <ac:spMkLst>
            <pc:docMk/>
            <pc:sldMk cId="2733567723" sldId="257"/>
            <ac:spMk id="3" creationId="{F4324366-FC38-E448-80F5-E9255C87157D}"/>
          </ac:spMkLst>
        </pc:spChg>
      </pc:sldChg>
      <pc:sldChg chg="modSp mod ord">
        <pc:chgData name="Matt Kevan" userId="e147430a-90ce-44e3-888d-60f1bec1fe7a" providerId="ADAL" clId="{92716819-AC32-4478-B951-AD5FE780DF48}" dt="2024-04-09T18:35:11.837" v="4693" actId="13244"/>
        <pc:sldMkLst>
          <pc:docMk/>
          <pc:sldMk cId="3316001309" sldId="314"/>
        </pc:sldMkLst>
        <pc:spChg chg="mod ord">
          <ac:chgData name="Matt Kevan" userId="e147430a-90ce-44e3-888d-60f1bec1fe7a" providerId="ADAL" clId="{92716819-AC32-4478-B951-AD5FE780DF48}" dt="2024-04-09T18:35:11.837" v="4693" actId="13244"/>
          <ac:spMkLst>
            <pc:docMk/>
            <pc:sldMk cId="3316001309" sldId="314"/>
            <ac:spMk id="4" creationId="{5D86727D-FF4D-41F5-80A5-FE24A8249968}"/>
          </ac:spMkLst>
        </pc:spChg>
        <pc:spChg chg="mod">
          <ac:chgData name="Matt Kevan" userId="e147430a-90ce-44e3-888d-60f1bec1fe7a" providerId="ADAL" clId="{92716819-AC32-4478-B951-AD5FE780DF48}" dt="2024-04-08T20:10:04.384" v="938" actId="20577"/>
          <ac:spMkLst>
            <pc:docMk/>
            <pc:sldMk cId="3316001309" sldId="314"/>
            <ac:spMk id="9" creationId="{46F1DB6C-80AB-4E41-A5AE-91CFF09CA65B}"/>
          </ac:spMkLst>
        </pc:spChg>
      </pc:sldChg>
      <pc:sldChg chg="modSp mod">
        <pc:chgData name="Matt Kevan" userId="e147430a-90ce-44e3-888d-60f1bec1fe7a" providerId="ADAL" clId="{92716819-AC32-4478-B951-AD5FE780DF48}" dt="2024-04-09T18:33:52.552" v="4674" actId="13244"/>
        <pc:sldMkLst>
          <pc:docMk/>
          <pc:sldMk cId="73458644" sldId="318"/>
        </pc:sldMkLst>
        <pc:spChg chg="ord">
          <ac:chgData name="Matt Kevan" userId="e147430a-90ce-44e3-888d-60f1bec1fe7a" providerId="ADAL" clId="{92716819-AC32-4478-B951-AD5FE780DF48}" dt="2024-04-09T18:33:52.552" v="4674" actId="13244"/>
          <ac:spMkLst>
            <pc:docMk/>
            <pc:sldMk cId="73458644" sldId="318"/>
            <ac:spMk id="11" creationId="{364E9748-362E-5816-A046-D3D81DB170CC}"/>
          </ac:spMkLst>
        </pc:spChg>
        <pc:picChg chg="mod ord">
          <ac:chgData name="Matt Kevan" userId="e147430a-90ce-44e3-888d-60f1bec1fe7a" providerId="ADAL" clId="{92716819-AC32-4478-B951-AD5FE780DF48}" dt="2024-04-09T18:33:51.059" v="4673" actId="13244"/>
          <ac:picMkLst>
            <pc:docMk/>
            <pc:sldMk cId="73458644" sldId="318"/>
            <ac:picMk id="8" creationId="{7741F237-BBE3-A314-A27C-4721BE54D0C4}"/>
          </ac:picMkLst>
        </pc:picChg>
      </pc:sldChg>
      <pc:sldChg chg="modSp mod">
        <pc:chgData name="Matt Kevan" userId="e147430a-90ce-44e3-888d-60f1bec1fe7a" providerId="ADAL" clId="{92716819-AC32-4478-B951-AD5FE780DF48}" dt="2024-04-09T18:32:43.637" v="4658" actId="13244"/>
        <pc:sldMkLst>
          <pc:docMk/>
          <pc:sldMk cId="1643777972" sldId="319"/>
        </pc:sldMkLst>
        <pc:spChg chg="ord">
          <ac:chgData name="Matt Kevan" userId="e147430a-90ce-44e3-888d-60f1bec1fe7a" providerId="ADAL" clId="{92716819-AC32-4478-B951-AD5FE780DF48}" dt="2024-04-09T18:32:43.637" v="4658" actId="13244"/>
          <ac:spMkLst>
            <pc:docMk/>
            <pc:sldMk cId="1643777972" sldId="319"/>
            <ac:spMk id="9" creationId="{79AD406A-9D7E-5AB4-4520-1191922D06B7}"/>
          </ac:spMkLst>
        </pc:spChg>
      </pc:sldChg>
      <pc:sldChg chg="addSp delSp modSp mod ord">
        <pc:chgData name="Matt Kevan" userId="e147430a-90ce-44e3-888d-60f1bec1fe7a" providerId="ADAL" clId="{92716819-AC32-4478-B951-AD5FE780DF48}" dt="2024-04-09T18:34:13.757" v="4678" actId="13244"/>
        <pc:sldMkLst>
          <pc:docMk/>
          <pc:sldMk cId="3047485640" sldId="320"/>
        </pc:sldMkLst>
        <pc:spChg chg="add del mod">
          <ac:chgData name="Matt Kevan" userId="e147430a-90ce-44e3-888d-60f1bec1fe7a" providerId="ADAL" clId="{92716819-AC32-4478-B951-AD5FE780DF48}" dt="2024-04-09T14:06:50.142" v="1802" actId="478"/>
          <ac:spMkLst>
            <pc:docMk/>
            <pc:sldMk cId="3047485640" sldId="320"/>
            <ac:spMk id="3" creationId="{87EA870E-3C5B-E3FC-5F4D-C618F8FDE11B}"/>
          </ac:spMkLst>
        </pc:spChg>
        <pc:spChg chg="mod ord">
          <ac:chgData name="Matt Kevan" userId="e147430a-90ce-44e3-888d-60f1bec1fe7a" providerId="ADAL" clId="{92716819-AC32-4478-B951-AD5FE780DF48}" dt="2024-04-09T18:34:04.739" v="4675" actId="13244"/>
          <ac:spMkLst>
            <pc:docMk/>
            <pc:sldMk cId="3047485640" sldId="320"/>
            <ac:spMk id="5" creationId="{4D1BA1B2-B18C-4EA0-85C4-C0D49D045FD5}"/>
          </ac:spMkLst>
        </pc:spChg>
        <pc:spChg chg="del">
          <ac:chgData name="Matt Kevan" userId="e147430a-90ce-44e3-888d-60f1bec1fe7a" providerId="ADAL" clId="{92716819-AC32-4478-B951-AD5FE780DF48}" dt="2024-04-09T14:06:52.868" v="1803" actId="478"/>
          <ac:spMkLst>
            <pc:docMk/>
            <pc:sldMk cId="3047485640" sldId="320"/>
            <ac:spMk id="6" creationId="{5A03A57A-C8E3-4986-8535-F35E04B840C3}"/>
          </ac:spMkLst>
        </pc:spChg>
        <pc:spChg chg="mod ord">
          <ac:chgData name="Matt Kevan" userId="e147430a-90ce-44e3-888d-60f1bec1fe7a" providerId="ADAL" clId="{92716819-AC32-4478-B951-AD5FE780DF48}" dt="2024-04-09T18:34:13.757" v="4678" actId="13244"/>
          <ac:spMkLst>
            <pc:docMk/>
            <pc:sldMk cId="3047485640" sldId="320"/>
            <ac:spMk id="7" creationId="{21CB497E-BD7F-C07E-BC9C-C4420CB67500}"/>
          </ac:spMkLst>
        </pc:spChg>
        <pc:spChg chg="mod ord">
          <ac:chgData name="Matt Kevan" userId="e147430a-90ce-44e3-888d-60f1bec1fe7a" providerId="ADAL" clId="{92716819-AC32-4478-B951-AD5FE780DF48}" dt="2024-04-09T18:34:10.411" v="4677" actId="13244"/>
          <ac:spMkLst>
            <pc:docMk/>
            <pc:sldMk cId="3047485640" sldId="320"/>
            <ac:spMk id="8" creationId="{3D3D93A5-3088-15C9-ECA9-E5AABA4D2139}"/>
          </ac:spMkLst>
        </pc:spChg>
        <pc:spChg chg="del">
          <ac:chgData name="Matt Kevan" userId="e147430a-90ce-44e3-888d-60f1bec1fe7a" providerId="ADAL" clId="{92716819-AC32-4478-B951-AD5FE780DF48}" dt="2024-04-09T14:06:47.284" v="1801" actId="478"/>
          <ac:spMkLst>
            <pc:docMk/>
            <pc:sldMk cId="3047485640" sldId="320"/>
            <ac:spMk id="9" creationId="{06BA36AA-3C07-4904-A9B9-09F63B567741}"/>
          </ac:spMkLst>
        </pc:spChg>
        <pc:spChg chg="add del mod">
          <ac:chgData name="Matt Kevan" userId="e147430a-90ce-44e3-888d-60f1bec1fe7a" providerId="ADAL" clId="{92716819-AC32-4478-B951-AD5FE780DF48}" dt="2024-04-09T14:06:55.090" v="1804" actId="478"/>
          <ac:spMkLst>
            <pc:docMk/>
            <pc:sldMk cId="3047485640" sldId="320"/>
            <ac:spMk id="10" creationId="{17300684-9653-9025-DDD2-33DD74313CFA}"/>
          </ac:spMkLst>
        </pc:spChg>
      </pc:sldChg>
      <pc:sldChg chg="addSp delSp modSp del mod ord">
        <pc:chgData name="Matt Kevan" userId="e147430a-90ce-44e3-888d-60f1bec1fe7a" providerId="ADAL" clId="{92716819-AC32-4478-B951-AD5FE780DF48}" dt="2024-04-09T15:20:05.732" v="3003" actId="47"/>
        <pc:sldMkLst>
          <pc:docMk/>
          <pc:sldMk cId="3354646261" sldId="321"/>
        </pc:sldMkLst>
        <pc:spChg chg="del">
          <ac:chgData name="Matt Kevan" userId="e147430a-90ce-44e3-888d-60f1bec1fe7a" providerId="ADAL" clId="{92716819-AC32-4478-B951-AD5FE780DF48}" dt="2024-04-08T20:05:35.009" v="686"/>
          <ac:spMkLst>
            <pc:docMk/>
            <pc:sldMk cId="3354646261" sldId="321"/>
            <ac:spMk id="2" creationId="{9FD8BCED-5A77-72CD-0469-9E2A7D447D24}"/>
          </ac:spMkLst>
        </pc:spChg>
        <pc:spChg chg="del">
          <ac:chgData name="Matt Kevan" userId="e147430a-90ce-44e3-888d-60f1bec1fe7a" providerId="ADAL" clId="{92716819-AC32-4478-B951-AD5FE780DF48}" dt="2024-04-08T20:05:54.656" v="687"/>
          <ac:spMkLst>
            <pc:docMk/>
            <pc:sldMk cId="3354646261" sldId="321"/>
            <ac:spMk id="3" creationId="{53A05C53-6664-66DD-54DE-57AF4100AAB5}"/>
          </ac:spMkLst>
        </pc:spChg>
        <pc:spChg chg="mod">
          <ac:chgData name="Matt Kevan" userId="e147430a-90ce-44e3-888d-60f1bec1fe7a" providerId="ADAL" clId="{92716819-AC32-4478-B951-AD5FE780DF48}" dt="2024-04-08T20:05:21.751" v="685" actId="20577"/>
          <ac:spMkLst>
            <pc:docMk/>
            <pc:sldMk cId="3354646261" sldId="321"/>
            <ac:spMk id="5" creationId="{F97ECD52-FC29-4293-9494-7771622AF54F}"/>
          </ac:spMkLst>
        </pc:spChg>
        <pc:picChg chg="add mod">
          <ac:chgData name="Matt Kevan" userId="e147430a-90ce-44e3-888d-60f1bec1fe7a" providerId="ADAL" clId="{92716819-AC32-4478-B951-AD5FE780DF48}" dt="2024-04-08T20:05:35.009" v="686"/>
          <ac:picMkLst>
            <pc:docMk/>
            <pc:sldMk cId="3354646261" sldId="321"/>
            <ac:picMk id="4" creationId="{99F23662-34E5-67B9-4F81-266EAB9E2297}"/>
          </ac:picMkLst>
        </pc:picChg>
        <pc:picChg chg="add mod">
          <ac:chgData name="Matt Kevan" userId="e147430a-90ce-44e3-888d-60f1bec1fe7a" providerId="ADAL" clId="{92716819-AC32-4478-B951-AD5FE780DF48}" dt="2024-04-08T20:05:54.656" v="687"/>
          <ac:picMkLst>
            <pc:docMk/>
            <pc:sldMk cId="3354646261" sldId="321"/>
            <ac:picMk id="6" creationId="{7F5AC49B-8311-8059-014D-3898200B6B2C}"/>
          </ac:picMkLst>
        </pc:picChg>
      </pc:sldChg>
      <pc:sldChg chg="del">
        <pc:chgData name="Matt Kevan" userId="e147430a-90ce-44e3-888d-60f1bec1fe7a" providerId="ADAL" clId="{92716819-AC32-4478-B951-AD5FE780DF48}" dt="2024-04-09T14:59:33.301" v="2578" actId="47"/>
        <pc:sldMkLst>
          <pc:docMk/>
          <pc:sldMk cId="1171917385" sldId="322"/>
        </pc:sldMkLst>
      </pc:sldChg>
      <pc:sldChg chg="del">
        <pc:chgData name="Matt Kevan" userId="e147430a-90ce-44e3-888d-60f1bec1fe7a" providerId="ADAL" clId="{92716819-AC32-4478-B951-AD5FE780DF48}" dt="2024-04-09T14:59:36.646" v="2580" actId="47"/>
        <pc:sldMkLst>
          <pc:docMk/>
          <pc:sldMk cId="3075480111" sldId="323"/>
        </pc:sldMkLst>
      </pc:sldChg>
      <pc:sldChg chg="del">
        <pc:chgData name="Matt Kevan" userId="e147430a-90ce-44e3-888d-60f1bec1fe7a" providerId="ADAL" clId="{92716819-AC32-4478-B951-AD5FE780DF48}" dt="2024-04-09T14:59:35.070" v="2579" actId="47"/>
        <pc:sldMkLst>
          <pc:docMk/>
          <pc:sldMk cId="805678314" sldId="325"/>
        </pc:sldMkLst>
      </pc:sldChg>
      <pc:sldChg chg="del">
        <pc:chgData name="Matt Kevan" userId="e147430a-90ce-44e3-888d-60f1bec1fe7a" providerId="ADAL" clId="{92716819-AC32-4478-B951-AD5FE780DF48}" dt="2024-04-09T14:59:38.087" v="2581" actId="47"/>
        <pc:sldMkLst>
          <pc:docMk/>
          <pc:sldMk cId="3412713051" sldId="326"/>
        </pc:sldMkLst>
      </pc:sldChg>
      <pc:sldChg chg="modSp mod">
        <pc:chgData name="Matt Kevan" userId="e147430a-90ce-44e3-888d-60f1bec1fe7a" providerId="ADAL" clId="{92716819-AC32-4478-B951-AD5FE780DF48}" dt="2024-04-09T18:34:51.921" v="4689" actId="13244"/>
        <pc:sldMkLst>
          <pc:docMk/>
          <pc:sldMk cId="3800325827" sldId="327"/>
        </pc:sldMkLst>
        <pc:spChg chg="ord">
          <ac:chgData name="Matt Kevan" userId="e147430a-90ce-44e3-888d-60f1bec1fe7a" providerId="ADAL" clId="{92716819-AC32-4478-B951-AD5FE780DF48}" dt="2024-04-09T18:34:51.921" v="4689" actId="13244"/>
          <ac:spMkLst>
            <pc:docMk/>
            <pc:sldMk cId="3800325827" sldId="327"/>
            <ac:spMk id="3" creationId="{F4324366-FC38-E448-80F5-E9255C87157D}"/>
          </ac:spMkLst>
        </pc:spChg>
      </pc:sldChg>
      <pc:sldChg chg="addSp delSp modSp mod">
        <pc:chgData name="Matt Kevan" userId="e147430a-90ce-44e3-888d-60f1bec1fe7a" providerId="ADAL" clId="{92716819-AC32-4478-B951-AD5FE780DF48}" dt="2024-04-09T18:32:58.388" v="4661" actId="13244"/>
        <pc:sldMkLst>
          <pc:docMk/>
          <pc:sldMk cId="2570682324" sldId="328"/>
        </pc:sldMkLst>
        <pc:spChg chg="add del">
          <ac:chgData name="Matt Kevan" userId="e147430a-90ce-44e3-888d-60f1bec1fe7a" providerId="ADAL" clId="{92716819-AC32-4478-B951-AD5FE780DF48}" dt="2024-04-08T20:18:24.146" v="1683" actId="931"/>
          <ac:spMkLst>
            <pc:docMk/>
            <pc:sldMk cId="2570682324" sldId="328"/>
            <ac:spMk id="9" creationId="{20E1E94F-3A00-457F-9F14-CA839A1E9A14}"/>
          </ac:spMkLst>
        </pc:spChg>
        <pc:spChg chg="add del mod">
          <ac:chgData name="Matt Kevan" userId="e147430a-90ce-44e3-888d-60f1bec1fe7a" providerId="ADAL" clId="{92716819-AC32-4478-B951-AD5FE780DF48}" dt="2024-04-09T13:57:57.374" v="1702" actId="478"/>
          <ac:spMkLst>
            <pc:docMk/>
            <pc:sldMk cId="2570682324" sldId="328"/>
            <ac:spMk id="14" creationId="{4F61B648-0B10-52AD-17C4-391260A2DCBE}"/>
          </ac:spMkLst>
        </pc:spChg>
        <pc:picChg chg="add mod">
          <ac:chgData name="Matt Kevan" userId="e147430a-90ce-44e3-888d-60f1bec1fe7a" providerId="ADAL" clId="{92716819-AC32-4478-B951-AD5FE780DF48}" dt="2024-04-08T19:45:03.716" v="11"/>
          <ac:picMkLst>
            <pc:docMk/>
            <pc:sldMk cId="2570682324" sldId="328"/>
            <ac:picMk id="10" creationId="{CCF63619-61A0-8772-295F-022B8990D964}"/>
          </ac:picMkLst>
        </pc:picChg>
        <pc:picChg chg="add del mod">
          <ac:chgData name="Matt Kevan" userId="e147430a-90ce-44e3-888d-60f1bec1fe7a" providerId="ADAL" clId="{92716819-AC32-4478-B951-AD5FE780DF48}" dt="2024-04-08T20:18:46.176" v="1687" actId="478"/>
          <ac:picMkLst>
            <pc:docMk/>
            <pc:sldMk cId="2570682324" sldId="328"/>
            <ac:picMk id="12" creationId="{27526340-4406-4977-C17E-FB2B14687B19}"/>
          </ac:picMkLst>
        </pc:picChg>
        <pc:picChg chg="add mod ord">
          <ac:chgData name="Matt Kevan" userId="e147430a-90ce-44e3-888d-60f1bec1fe7a" providerId="ADAL" clId="{92716819-AC32-4478-B951-AD5FE780DF48}" dt="2024-04-09T18:32:58.388" v="4661" actId="13244"/>
          <ac:picMkLst>
            <pc:docMk/>
            <pc:sldMk cId="2570682324" sldId="328"/>
            <ac:picMk id="15" creationId="{18C69C77-7513-64E0-3EEC-65EE95762F0E}"/>
          </ac:picMkLst>
        </pc:picChg>
      </pc:sldChg>
      <pc:sldChg chg="modSp mod">
        <pc:chgData name="Matt Kevan" userId="e147430a-90ce-44e3-888d-60f1bec1fe7a" providerId="ADAL" clId="{92716819-AC32-4478-B951-AD5FE780DF48}" dt="2024-04-09T18:32:38.158" v="4657" actId="13244"/>
        <pc:sldMkLst>
          <pc:docMk/>
          <pc:sldMk cId="743217277" sldId="329"/>
        </pc:sldMkLst>
        <pc:spChg chg="ord">
          <ac:chgData name="Matt Kevan" userId="e147430a-90ce-44e3-888d-60f1bec1fe7a" providerId="ADAL" clId="{92716819-AC32-4478-B951-AD5FE780DF48}" dt="2024-04-09T18:32:38.158" v="4657" actId="13244"/>
          <ac:spMkLst>
            <pc:docMk/>
            <pc:sldMk cId="743217277" sldId="329"/>
            <ac:spMk id="3" creationId="{F4324366-FC38-E448-80F5-E9255C87157D}"/>
          </ac:spMkLst>
        </pc:spChg>
      </pc:sldChg>
      <pc:sldChg chg="modSp mod">
        <pc:chgData name="Matt Kevan" userId="e147430a-90ce-44e3-888d-60f1bec1fe7a" providerId="ADAL" clId="{92716819-AC32-4478-B951-AD5FE780DF48}" dt="2024-04-09T18:35:01.942" v="4691" actId="13244"/>
        <pc:sldMkLst>
          <pc:docMk/>
          <pc:sldMk cId="1509331857" sldId="331"/>
        </pc:sldMkLst>
        <pc:spChg chg="mod ord">
          <ac:chgData name="Matt Kevan" userId="e147430a-90ce-44e3-888d-60f1bec1fe7a" providerId="ADAL" clId="{92716819-AC32-4478-B951-AD5FE780DF48}" dt="2024-04-09T18:35:01.942" v="4691" actId="13244"/>
          <ac:spMkLst>
            <pc:docMk/>
            <pc:sldMk cId="1509331857" sldId="331"/>
            <ac:spMk id="3" creationId="{F4324366-FC38-E448-80F5-E9255C87157D}"/>
          </ac:spMkLst>
        </pc:spChg>
      </pc:sldChg>
      <pc:sldChg chg="modSp mod">
        <pc:chgData name="Matt Kevan" userId="e147430a-90ce-44e3-888d-60f1bec1fe7a" providerId="ADAL" clId="{92716819-AC32-4478-B951-AD5FE780DF48}" dt="2024-04-09T18:33:47.227" v="4672" actId="13244"/>
        <pc:sldMkLst>
          <pc:docMk/>
          <pc:sldMk cId="1922797934" sldId="332"/>
        </pc:sldMkLst>
        <pc:spChg chg="ord">
          <ac:chgData name="Matt Kevan" userId="e147430a-90ce-44e3-888d-60f1bec1fe7a" providerId="ADAL" clId="{92716819-AC32-4478-B951-AD5FE780DF48}" dt="2024-04-09T18:33:47.227" v="4672" actId="13244"/>
          <ac:spMkLst>
            <pc:docMk/>
            <pc:sldMk cId="1922797934" sldId="332"/>
            <ac:spMk id="9" creationId="{79AD406A-9D7E-5AB4-4520-1191922D06B7}"/>
          </ac:spMkLst>
        </pc:spChg>
      </pc:sldChg>
      <pc:sldChg chg="modSp mod">
        <pc:chgData name="Matt Kevan" userId="e147430a-90ce-44e3-888d-60f1bec1fe7a" providerId="ADAL" clId="{92716819-AC32-4478-B951-AD5FE780DF48}" dt="2024-04-09T18:32:48.338" v="4659" actId="13244"/>
        <pc:sldMkLst>
          <pc:docMk/>
          <pc:sldMk cId="253879809" sldId="333"/>
        </pc:sldMkLst>
        <pc:spChg chg="ord">
          <ac:chgData name="Matt Kevan" userId="e147430a-90ce-44e3-888d-60f1bec1fe7a" providerId="ADAL" clId="{92716819-AC32-4478-B951-AD5FE780DF48}" dt="2024-04-09T18:32:48.338" v="4659" actId="13244"/>
          <ac:spMkLst>
            <pc:docMk/>
            <pc:sldMk cId="253879809" sldId="333"/>
            <ac:spMk id="9" creationId="{79AD406A-9D7E-5AB4-4520-1191922D06B7}"/>
          </ac:spMkLst>
        </pc:spChg>
      </pc:sldChg>
      <pc:sldChg chg="modSp mod">
        <pc:chgData name="Matt Kevan" userId="e147430a-90ce-44e3-888d-60f1bec1fe7a" providerId="ADAL" clId="{92716819-AC32-4478-B951-AD5FE780DF48}" dt="2024-04-09T18:34:57.938" v="4690" actId="13244"/>
        <pc:sldMkLst>
          <pc:docMk/>
          <pc:sldMk cId="3329293116" sldId="334"/>
        </pc:sldMkLst>
        <pc:spChg chg="ord">
          <ac:chgData name="Matt Kevan" userId="e147430a-90ce-44e3-888d-60f1bec1fe7a" providerId="ADAL" clId="{92716819-AC32-4478-B951-AD5FE780DF48}" dt="2024-04-09T18:34:57.938" v="4690" actId="13244"/>
          <ac:spMkLst>
            <pc:docMk/>
            <pc:sldMk cId="3329293116" sldId="334"/>
            <ac:spMk id="3" creationId="{F4324366-FC38-E448-80F5-E9255C87157D}"/>
          </ac:spMkLst>
        </pc:spChg>
      </pc:sldChg>
      <pc:sldChg chg="modSp mod">
        <pc:chgData name="Matt Kevan" userId="e147430a-90ce-44e3-888d-60f1bec1fe7a" providerId="ADAL" clId="{92716819-AC32-4478-B951-AD5FE780DF48}" dt="2024-04-09T18:32:52.403" v="4660" actId="13244"/>
        <pc:sldMkLst>
          <pc:docMk/>
          <pc:sldMk cId="190105447" sldId="335"/>
        </pc:sldMkLst>
        <pc:spChg chg="mod">
          <ac:chgData name="Matt Kevan" userId="e147430a-90ce-44e3-888d-60f1bec1fe7a" providerId="ADAL" clId="{92716819-AC32-4478-B951-AD5FE780DF48}" dt="2024-04-08T19:42:59.347" v="1" actId="255"/>
          <ac:spMkLst>
            <pc:docMk/>
            <pc:sldMk cId="190105447" sldId="335"/>
            <ac:spMk id="2" creationId="{8F672F64-A950-144A-BD3D-2ECDA1DC32BC}"/>
          </ac:spMkLst>
        </pc:spChg>
        <pc:spChg chg="ord">
          <ac:chgData name="Matt Kevan" userId="e147430a-90ce-44e3-888d-60f1bec1fe7a" providerId="ADAL" clId="{92716819-AC32-4478-B951-AD5FE780DF48}" dt="2024-04-09T18:32:52.403" v="4660" actId="13244"/>
          <ac:spMkLst>
            <pc:docMk/>
            <pc:sldMk cId="190105447" sldId="335"/>
            <ac:spMk id="3" creationId="{F4324366-FC38-E448-80F5-E9255C87157D}"/>
          </ac:spMkLst>
        </pc:spChg>
      </pc:sldChg>
      <pc:sldChg chg="del ord">
        <pc:chgData name="Matt Kevan" userId="e147430a-90ce-44e3-888d-60f1bec1fe7a" providerId="ADAL" clId="{92716819-AC32-4478-B951-AD5FE780DF48}" dt="2024-04-09T14:59:44.116" v="2582" actId="47"/>
        <pc:sldMkLst>
          <pc:docMk/>
          <pc:sldMk cId="529895358" sldId="336"/>
        </pc:sldMkLst>
      </pc:sldChg>
      <pc:sldChg chg="del">
        <pc:chgData name="Matt Kevan" userId="e147430a-90ce-44e3-888d-60f1bec1fe7a" providerId="ADAL" clId="{92716819-AC32-4478-B951-AD5FE780DF48}" dt="2024-04-09T14:59:31.336" v="2577" actId="47"/>
        <pc:sldMkLst>
          <pc:docMk/>
          <pc:sldMk cId="1637766273" sldId="338"/>
        </pc:sldMkLst>
      </pc:sldChg>
      <pc:sldChg chg="modSp mod">
        <pc:chgData name="Matt Kevan" userId="e147430a-90ce-44e3-888d-60f1bec1fe7a" providerId="ADAL" clId="{92716819-AC32-4478-B951-AD5FE780DF48}" dt="2024-04-09T18:34:21.346" v="4680" actId="13244"/>
        <pc:sldMkLst>
          <pc:docMk/>
          <pc:sldMk cId="583182890" sldId="339"/>
        </pc:sldMkLst>
        <pc:spChg chg="ord">
          <ac:chgData name="Matt Kevan" userId="e147430a-90ce-44e3-888d-60f1bec1fe7a" providerId="ADAL" clId="{92716819-AC32-4478-B951-AD5FE780DF48}" dt="2024-04-09T14:57:47.336" v="2563" actId="13244"/>
          <ac:spMkLst>
            <pc:docMk/>
            <pc:sldMk cId="583182890" sldId="339"/>
            <ac:spMk id="2" creationId="{CFC4C960-D36F-6249-B978-86B4C003FC61}"/>
          </ac:spMkLst>
        </pc:spChg>
        <pc:spChg chg="ord">
          <ac:chgData name="Matt Kevan" userId="e147430a-90ce-44e3-888d-60f1bec1fe7a" providerId="ADAL" clId="{92716819-AC32-4478-B951-AD5FE780DF48}" dt="2024-04-09T18:34:21.346" v="4680" actId="13244"/>
          <ac:spMkLst>
            <pc:docMk/>
            <pc:sldMk cId="583182890" sldId="339"/>
            <ac:spMk id="11" creationId="{364E9748-362E-5816-A046-D3D81DB170CC}"/>
          </ac:spMkLst>
        </pc:spChg>
        <pc:picChg chg="mod ord">
          <ac:chgData name="Matt Kevan" userId="e147430a-90ce-44e3-888d-60f1bec1fe7a" providerId="ADAL" clId="{92716819-AC32-4478-B951-AD5FE780DF48}" dt="2024-04-09T18:34:19.884" v="4679" actId="13244"/>
          <ac:picMkLst>
            <pc:docMk/>
            <pc:sldMk cId="583182890" sldId="339"/>
            <ac:picMk id="5" creationId="{1B64A30E-98EA-4881-A61F-99B1919713D9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6:34.580" v="4697" actId="13244"/>
        <pc:sldMkLst>
          <pc:docMk/>
          <pc:sldMk cId="1068548595" sldId="340"/>
        </pc:sldMkLst>
        <pc:spChg chg="ord">
          <ac:chgData name="Matt Kevan" userId="e147430a-90ce-44e3-888d-60f1bec1fe7a" providerId="ADAL" clId="{92716819-AC32-4478-B951-AD5FE780DF48}" dt="2024-04-09T18:36:30.151" v="4696" actId="13244"/>
          <ac:spMkLst>
            <pc:docMk/>
            <pc:sldMk cId="1068548595" sldId="340"/>
            <ac:spMk id="2" creationId="{CFC4C960-D36F-6249-B978-86B4C003FC61}"/>
          </ac:spMkLst>
        </pc:spChg>
        <pc:spChg chg="del">
          <ac:chgData name="Matt Kevan" userId="e147430a-90ce-44e3-888d-60f1bec1fe7a" providerId="ADAL" clId="{92716819-AC32-4478-B951-AD5FE780DF48}" dt="2024-04-09T17:50:10.796" v="3097" actId="931"/>
          <ac:spMkLst>
            <pc:docMk/>
            <pc:sldMk cId="1068548595" sldId="340"/>
            <ac:spMk id="4" creationId="{B69E55A3-D49D-DC59-6B79-3BAB9A111A02}"/>
          </ac:spMkLst>
        </pc:spChg>
        <pc:spChg chg="mod ord">
          <ac:chgData name="Matt Kevan" userId="e147430a-90ce-44e3-888d-60f1bec1fe7a" providerId="ADAL" clId="{92716819-AC32-4478-B951-AD5FE780DF48}" dt="2024-04-09T18:36:34.580" v="4697" actId="13244"/>
          <ac:spMkLst>
            <pc:docMk/>
            <pc:sldMk cId="1068548595" sldId="340"/>
            <ac:spMk id="11" creationId="{364E9748-362E-5816-A046-D3D81DB170CC}"/>
          </ac:spMkLst>
        </pc:spChg>
        <pc:picChg chg="add mod">
          <ac:chgData name="Matt Kevan" userId="e147430a-90ce-44e3-888d-60f1bec1fe7a" providerId="ADAL" clId="{92716819-AC32-4478-B951-AD5FE780DF48}" dt="2024-04-09T17:50:18.552" v="3101" actId="962"/>
          <ac:picMkLst>
            <pc:docMk/>
            <pc:sldMk cId="1068548595" sldId="340"/>
            <ac:picMk id="5" creationId="{257F10A9-FDB2-E4DC-D319-984E04342A3A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03.024" v="4662" actId="13244"/>
        <pc:sldMkLst>
          <pc:docMk/>
          <pc:sldMk cId="3435056235" sldId="341"/>
        </pc:sldMkLst>
        <pc:spChg chg="del">
          <ac:chgData name="Matt Kevan" userId="e147430a-90ce-44e3-888d-60f1bec1fe7a" providerId="ADAL" clId="{92716819-AC32-4478-B951-AD5FE780DF48}" dt="2024-04-09T13:58:36.429" v="1707"/>
          <ac:spMkLst>
            <pc:docMk/>
            <pc:sldMk cId="3435056235" sldId="341"/>
            <ac:spMk id="8" creationId="{1C4BA0FE-1D55-C78A-F6D3-4FF303A9B029}"/>
          </ac:spMkLst>
        </pc:spChg>
        <pc:picChg chg="add mod ord">
          <ac:chgData name="Matt Kevan" userId="e147430a-90ce-44e3-888d-60f1bec1fe7a" providerId="ADAL" clId="{92716819-AC32-4478-B951-AD5FE780DF48}" dt="2024-04-09T18:33:03.024" v="4662" actId="13244"/>
          <ac:picMkLst>
            <pc:docMk/>
            <pc:sldMk cId="3435056235" sldId="341"/>
            <ac:picMk id="9" creationId="{C77E769A-45EA-7349-E74C-D4100F922D80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08.043" v="4663" actId="13244"/>
        <pc:sldMkLst>
          <pc:docMk/>
          <pc:sldMk cId="3226853582" sldId="342"/>
        </pc:sldMkLst>
        <pc:spChg chg="del">
          <ac:chgData name="Matt Kevan" userId="e147430a-90ce-44e3-888d-60f1bec1fe7a" providerId="ADAL" clId="{92716819-AC32-4478-B951-AD5FE780DF48}" dt="2024-04-09T13:58:58.745" v="1708"/>
          <ac:spMkLst>
            <pc:docMk/>
            <pc:sldMk cId="3226853582" sldId="342"/>
            <ac:spMk id="8" creationId="{66933B2E-C572-6B09-CE9C-4CDAF99B926E}"/>
          </ac:spMkLst>
        </pc:spChg>
        <pc:spChg chg="add del mod">
          <ac:chgData name="Matt Kevan" userId="e147430a-90ce-44e3-888d-60f1bec1fe7a" providerId="ADAL" clId="{92716819-AC32-4478-B951-AD5FE780DF48}" dt="2024-04-09T13:59:03.116" v="1710" actId="478"/>
          <ac:spMkLst>
            <pc:docMk/>
            <pc:sldMk cId="3226853582" sldId="342"/>
            <ac:spMk id="11" creationId="{B4E60789-E7CC-82BE-76B7-321C3C1AF7ED}"/>
          </ac:spMkLst>
        </pc:spChg>
        <pc:picChg chg="add del mod">
          <ac:chgData name="Matt Kevan" userId="e147430a-90ce-44e3-888d-60f1bec1fe7a" providerId="ADAL" clId="{92716819-AC32-4478-B951-AD5FE780DF48}" dt="2024-04-09T13:59:01.370" v="1709" actId="478"/>
          <ac:picMkLst>
            <pc:docMk/>
            <pc:sldMk cId="3226853582" sldId="342"/>
            <ac:picMk id="9" creationId="{AC3D4AFE-5CBA-B9E9-0CA7-67252E4CF282}"/>
          </ac:picMkLst>
        </pc:picChg>
        <pc:picChg chg="add mod ord">
          <ac:chgData name="Matt Kevan" userId="e147430a-90ce-44e3-888d-60f1bec1fe7a" providerId="ADAL" clId="{92716819-AC32-4478-B951-AD5FE780DF48}" dt="2024-04-09T18:33:08.043" v="4663" actId="13244"/>
          <ac:picMkLst>
            <pc:docMk/>
            <pc:sldMk cId="3226853582" sldId="342"/>
            <ac:picMk id="12" creationId="{27E24DE0-6E5A-A391-465A-DB9063DB421C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12.899" v="4664" actId="13244"/>
        <pc:sldMkLst>
          <pc:docMk/>
          <pc:sldMk cId="3672937353" sldId="343"/>
        </pc:sldMkLst>
        <pc:spChg chg="del">
          <ac:chgData name="Matt Kevan" userId="e147430a-90ce-44e3-888d-60f1bec1fe7a" providerId="ADAL" clId="{92716819-AC32-4478-B951-AD5FE780DF48}" dt="2024-04-09T13:59:36.619" v="1717"/>
          <ac:spMkLst>
            <pc:docMk/>
            <pc:sldMk cId="3672937353" sldId="343"/>
            <ac:spMk id="8" creationId="{66933B2E-C572-6B09-CE9C-4CDAF99B926E}"/>
          </ac:spMkLst>
        </pc:spChg>
        <pc:picChg chg="add mod ord">
          <ac:chgData name="Matt Kevan" userId="e147430a-90ce-44e3-888d-60f1bec1fe7a" providerId="ADAL" clId="{92716819-AC32-4478-B951-AD5FE780DF48}" dt="2024-04-09T18:33:12.899" v="4664" actId="13244"/>
          <ac:picMkLst>
            <pc:docMk/>
            <pc:sldMk cId="3672937353" sldId="343"/>
            <ac:picMk id="2" creationId="{7DDFF3B2-59FD-68B3-D748-31E91968E1FE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18.270" v="4665" actId="13244"/>
        <pc:sldMkLst>
          <pc:docMk/>
          <pc:sldMk cId="2460246078" sldId="344"/>
        </pc:sldMkLst>
        <pc:spChg chg="add del mod">
          <ac:chgData name="Matt Kevan" userId="e147430a-90ce-44e3-888d-60f1bec1fe7a" providerId="ADAL" clId="{92716819-AC32-4478-B951-AD5FE780DF48}" dt="2024-04-09T13:59:54.713" v="1720" actId="478"/>
          <ac:spMkLst>
            <pc:docMk/>
            <pc:sldMk cId="2460246078" sldId="344"/>
            <ac:spMk id="4" creationId="{3CF71A52-ADCE-0469-A790-DFF7254275DC}"/>
          </ac:spMkLst>
        </pc:spChg>
        <pc:spChg chg="del">
          <ac:chgData name="Matt Kevan" userId="e147430a-90ce-44e3-888d-60f1bec1fe7a" providerId="ADAL" clId="{92716819-AC32-4478-B951-AD5FE780DF48}" dt="2024-04-09T13:59:50.157" v="1718"/>
          <ac:spMkLst>
            <pc:docMk/>
            <pc:sldMk cId="2460246078" sldId="344"/>
            <ac:spMk id="8" creationId="{66933B2E-C572-6B09-CE9C-4CDAF99B926E}"/>
          </ac:spMkLst>
        </pc:spChg>
        <pc:picChg chg="add del mod">
          <ac:chgData name="Matt Kevan" userId="e147430a-90ce-44e3-888d-60f1bec1fe7a" providerId="ADAL" clId="{92716819-AC32-4478-B951-AD5FE780DF48}" dt="2024-04-09T13:59:53.598" v="1719" actId="478"/>
          <ac:picMkLst>
            <pc:docMk/>
            <pc:sldMk cId="2460246078" sldId="344"/>
            <ac:picMk id="2" creationId="{97D64CBD-4A4A-5EDA-BAF9-DC0B2D9197B8}"/>
          </ac:picMkLst>
        </pc:picChg>
        <pc:picChg chg="add mod ord">
          <ac:chgData name="Matt Kevan" userId="e147430a-90ce-44e3-888d-60f1bec1fe7a" providerId="ADAL" clId="{92716819-AC32-4478-B951-AD5FE780DF48}" dt="2024-04-09T18:33:18.270" v="4665" actId="13244"/>
          <ac:picMkLst>
            <pc:docMk/>
            <pc:sldMk cId="2460246078" sldId="344"/>
            <ac:picMk id="6" creationId="{B3C8E201-9DB9-304B-F21B-547CAFA3B578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22.534" v="4666" actId="13244"/>
        <pc:sldMkLst>
          <pc:docMk/>
          <pc:sldMk cId="1731870601" sldId="345"/>
        </pc:sldMkLst>
        <pc:spChg chg="add del mod">
          <ac:chgData name="Matt Kevan" userId="e147430a-90ce-44e3-888d-60f1bec1fe7a" providerId="ADAL" clId="{92716819-AC32-4478-B951-AD5FE780DF48}" dt="2024-04-09T14:00:26.679" v="1727" actId="478"/>
          <ac:spMkLst>
            <pc:docMk/>
            <pc:sldMk cId="1731870601" sldId="345"/>
            <ac:spMk id="4" creationId="{5E92F4F2-7193-6DE4-4310-6B2CDF60A4FC}"/>
          </ac:spMkLst>
        </pc:spChg>
        <pc:spChg chg="del">
          <ac:chgData name="Matt Kevan" userId="e147430a-90ce-44e3-888d-60f1bec1fe7a" providerId="ADAL" clId="{92716819-AC32-4478-B951-AD5FE780DF48}" dt="2024-04-09T14:00:23.068" v="1725"/>
          <ac:spMkLst>
            <pc:docMk/>
            <pc:sldMk cId="1731870601" sldId="345"/>
            <ac:spMk id="8" creationId="{66933B2E-C572-6B09-CE9C-4CDAF99B926E}"/>
          </ac:spMkLst>
        </pc:spChg>
        <pc:picChg chg="add del mod">
          <ac:chgData name="Matt Kevan" userId="e147430a-90ce-44e3-888d-60f1bec1fe7a" providerId="ADAL" clId="{92716819-AC32-4478-B951-AD5FE780DF48}" dt="2024-04-09T14:00:25.502" v="1726" actId="478"/>
          <ac:picMkLst>
            <pc:docMk/>
            <pc:sldMk cId="1731870601" sldId="345"/>
            <ac:picMk id="2" creationId="{E3954E5F-9121-9A84-C777-4911D1E020CE}"/>
          </ac:picMkLst>
        </pc:picChg>
        <pc:picChg chg="add del mod">
          <ac:chgData name="Matt Kevan" userId="e147430a-90ce-44e3-888d-60f1bec1fe7a" providerId="ADAL" clId="{92716819-AC32-4478-B951-AD5FE780DF48}" dt="2024-04-09T14:02:48.535" v="1767" actId="478"/>
          <ac:picMkLst>
            <pc:docMk/>
            <pc:sldMk cId="1731870601" sldId="345"/>
            <ac:picMk id="6" creationId="{906DC9CD-E169-7E96-91A6-89AE2329421E}"/>
          </ac:picMkLst>
        </pc:picChg>
        <pc:picChg chg="add mod ord">
          <ac:chgData name="Matt Kevan" userId="e147430a-90ce-44e3-888d-60f1bec1fe7a" providerId="ADAL" clId="{92716819-AC32-4478-B951-AD5FE780DF48}" dt="2024-04-09T18:33:22.534" v="4666" actId="13244"/>
          <ac:picMkLst>
            <pc:docMk/>
            <pc:sldMk cId="1731870601" sldId="345"/>
            <ac:picMk id="7" creationId="{B8E26F93-8C22-BA96-4B0A-A219018ACE7C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32.895" v="4668" actId="13244"/>
        <pc:sldMkLst>
          <pc:docMk/>
          <pc:sldMk cId="3936958032" sldId="346"/>
        </pc:sldMkLst>
        <pc:spChg chg="mod">
          <ac:chgData name="Matt Kevan" userId="e147430a-90ce-44e3-888d-60f1bec1fe7a" providerId="ADAL" clId="{92716819-AC32-4478-B951-AD5FE780DF48}" dt="2024-04-09T14:01:23.994" v="1742" actId="20577"/>
          <ac:spMkLst>
            <pc:docMk/>
            <pc:sldMk cId="3936958032" sldId="346"/>
            <ac:spMk id="5" creationId="{F97ECD52-FC29-4293-9494-7771622AF54F}"/>
          </ac:spMkLst>
        </pc:spChg>
        <pc:spChg chg="del">
          <ac:chgData name="Matt Kevan" userId="e147430a-90ce-44e3-888d-60f1bec1fe7a" providerId="ADAL" clId="{92716819-AC32-4478-B951-AD5FE780DF48}" dt="2024-04-09T14:00:46.120" v="1732" actId="478"/>
          <ac:spMkLst>
            <pc:docMk/>
            <pc:sldMk cId="3936958032" sldId="346"/>
            <ac:spMk id="8" creationId="{66933B2E-C572-6B09-CE9C-4CDAF99B926E}"/>
          </ac:spMkLst>
        </pc:spChg>
        <pc:picChg chg="add mod ord">
          <ac:chgData name="Matt Kevan" userId="e147430a-90ce-44e3-888d-60f1bec1fe7a" providerId="ADAL" clId="{92716819-AC32-4478-B951-AD5FE780DF48}" dt="2024-04-09T18:33:32.895" v="4668" actId="13244"/>
          <ac:picMkLst>
            <pc:docMk/>
            <pc:sldMk cId="3936958032" sldId="346"/>
            <ac:picMk id="2" creationId="{7DBFDCCB-F791-5BBA-EBC0-133E73D6E3F3}"/>
          </ac:picMkLst>
        </pc:picChg>
      </pc:sldChg>
      <pc:sldChg chg="del">
        <pc:chgData name="Matt Kevan" userId="e147430a-90ce-44e3-888d-60f1bec1fe7a" providerId="ADAL" clId="{92716819-AC32-4478-B951-AD5FE780DF48}" dt="2024-04-09T14:03:44.380" v="1781" actId="47"/>
        <pc:sldMkLst>
          <pc:docMk/>
          <pc:sldMk cId="2626258759" sldId="347"/>
        </pc:sldMkLst>
      </pc:sldChg>
      <pc:sldChg chg="addSp delSp modSp mod">
        <pc:chgData name="Matt Kevan" userId="e147430a-90ce-44e3-888d-60f1bec1fe7a" providerId="ADAL" clId="{92716819-AC32-4478-B951-AD5FE780DF48}" dt="2024-04-09T18:33:35.203" v="4669" actId="13244"/>
        <pc:sldMkLst>
          <pc:docMk/>
          <pc:sldMk cId="2041015207" sldId="348"/>
        </pc:sldMkLst>
        <pc:spChg chg="del">
          <ac:chgData name="Matt Kevan" userId="e147430a-90ce-44e3-888d-60f1bec1fe7a" providerId="ADAL" clId="{92716819-AC32-4478-B951-AD5FE780DF48}" dt="2024-04-09T14:03:53.821" v="1782" actId="478"/>
          <ac:spMkLst>
            <pc:docMk/>
            <pc:sldMk cId="2041015207" sldId="348"/>
            <ac:spMk id="8" creationId="{66933B2E-C572-6B09-CE9C-4CDAF99B926E}"/>
          </ac:spMkLst>
        </pc:spChg>
        <pc:picChg chg="add mod ord">
          <ac:chgData name="Matt Kevan" userId="e147430a-90ce-44e3-888d-60f1bec1fe7a" providerId="ADAL" clId="{92716819-AC32-4478-B951-AD5FE780DF48}" dt="2024-04-09T18:33:35.203" v="4669" actId="13244"/>
          <ac:picMkLst>
            <pc:docMk/>
            <pc:sldMk cId="2041015207" sldId="348"/>
            <ac:picMk id="2" creationId="{F79EA11A-20AC-4CB5-3785-9541EAA929E6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39.188" v="4670" actId="13244"/>
        <pc:sldMkLst>
          <pc:docMk/>
          <pc:sldMk cId="1970702340" sldId="349"/>
        </pc:sldMkLst>
        <pc:spChg chg="del">
          <ac:chgData name="Matt Kevan" userId="e147430a-90ce-44e3-888d-60f1bec1fe7a" providerId="ADAL" clId="{92716819-AC32-4478-B951-AD5FE780DF48}" dt="2024-04-09T14:04:12.077" v="1787"/>
          <ac:spMkLst>
            <pc:docMk/>
            <pc:sldMk cId="1970702340" sldId="349"/>
            <ac:spMk id="8" creationId="{66933B2E-C572-6B09-CE9C-4CDAF99B926E}"/>
          </ac:spMkLst>
        </pc:spChg>
        <pc:picChg chg="add mod ord">
          <ac:chgData name="Matt Kevan" userId="e147430a-90ce-44e3-888d-60f1bec1fe7a" providerId="ADAL" clId="{92716819-AC32-4478-B951-AD5FE780DF48}" dt="2024-04-09T18:33:39.188" v="4670" actId="13244"/>
          <ac:picMkLst>
            <pc:docMk/>
            <pc:sldMk cId="1970702340" sldId="349"/>
            <ac:picMk id="2" creationId="{615690B9-F0CD-859D-11D1-6271FACDDF15}"/>
          </ac:picMkLst>
        </pc:picChg>
      </pc:sldChg>
      <pc:sldChg chg="addSp delSp modSp mod">
        <pc:chgData name="Matt Kevan" userId="e147430a-90ce-44e3-888d-60f1bec1fe7a" providerId="ADAL" clId="{92716819-AC32-4478-B951-AD5FE780DF48}" dt="2024-04-09T18:33:43.256" v="4671" actId="13244"/>
        <pc:sldMkLst>
          <pc:docMk/>
          <pc:sldMk cId="43513237" sldId="350"/>
        </pc:sldMkLst>
        <pc:spChg chg="del">
          <ac:chgData name="Matt Kevan" userId="e147430a-90ce-44e3-888d-60f1bec1fe7a" providerId="ADAL" clId="{92716819-AC32-4478-B951-AD5FE780DF48}" dt="2024-04-09T14:04:27.946" v="1788"/>
          <ac:spMkLst>
            <pc:docMk/>
            <pc:sldMk cId="43513237" sldId="350"/>
            <ac:spMk id="8" creationId="{66933B2E-C572-6B09-CE9C-4CDAF99B926E}"/>
          </ac:spMkLst>
        </pc:spChg>
        <pc:picChg chg="add mod ord">
          <ac:chgData name="Matt Kevan" userId="e147430a-90ce-44e3-888d-60f1bec1fe7a" providerId="ADAL" clId="{92716819-AC32-4478-B951-AD5FE780DF48}" dt="2024-04-09T18:33:43.256" v="4671" actId="13244"/>
          <ac:picMkLst>
            <pc:docMk/>
            <pc:sldMk cId="43513237" sldId="350"/>
            <ac:picMk id="2" creationId="{886619F3-71BE-34C7-905F-1DE2D6FAA565}"/>
          </ac:picMkLst>
        </pc:picChg>
      </pc:sldChg>
      <pc:sldChg chg="modSp add del mod">
        <pc:chgData name="Matt Kevan" userId="e147430a-90ce-44e3-888d-60f1bec1fe7a" providerId="ADAL" clId="{92716819-AC32-4478-B951-AD5FE780DF48}" dt="2024-04-09T15:20:13.563" v="3004" actId="47"/>
        <pc:sldMkLst>
          <pc:docMk/>
          <pc:sldMk cId="224107285" sldId="351"/>
        </pc:sldMkLst>
        <pc:spChg chg="mod">
          <ac:chgData name="Matt Kevan" userId="e147430a-90ce-44e3-888d-60f1bec1fe7a" providerId="ADAL" clId="{92716819-AC32-4478-B951-AD5FE780DF48}" dt="2024-04-08T19:47:32.764" v="17" actId="20577"/>
          <ac:spMkLst>
            <pc:docMk/>
            <pc:sldMk cId="224107285" sldId="351"/>
            <ac:spMk id="2" creationId="{CFC4C960-D36F-6249-B978-86B4C003FC61}"/>
          </ac:spMkLst>
        </pc:spChg>
        <pc:spChg chg="mod">
          <ac:chgData name="Matt Kevan" userId="e147430a-90ce-44e3-888d-60f1bec1fe7a" providerId="ADAL" clId="{92716819-AC32-4478-B951-AD5FE780DF48}" dt="2024-04-08T20:06:14.952" v="701" actId="20577"/>
          <ac:spMkLst>
            <pc:docMk/>
            <pc:sldMk cId="224107285" sldId="351"/>
            <ac:spMk id="11" creationId="{364E9748-362E-5816-A046-D3D81DB170CC}"/>
          </ac:spMkLst>
        </pc:spChg>
      </pc:sldChg>
      <pc:sldChg chg="addSp delSp modSp add mod">
        <pc:chgData name="Matt Kevan" userId="e147430a-90ce-44e3-888d-60f1bec1fe7a" providerId="ADAL" clId="{92716819-AC32-4478-B951-AD5FE780DF48}" dt="2024-04-09T18:34:48.734" v="4688" actId="13244"/>
        <pc:sldMkLst>
          <pc:docMk/>
          <pc:sldMk cId="644391249" sldId="352"/>
        </pc:sldMkLst>
        <pc:spChg chg="mod">
          <ac:chgData name="Matt Kevan" userId="e147430a-90ce-44e3-888d-60f1bec1fe7a" providerId="ADAL" clId="{92716819-AC32-4478-B951-AD5FE780DF48}" dt="2024-04-08T19:48:19.659" v="31" actId="20577"/>
          <ac:spMkLst>
            <pc:docMk/>
            <pc:sldMk cId="644391249" sldId="352"/>
            <ac:spMk id="2" creationId="{CFC4C960-D36F-6249-B978-86B4C003FC61}"/>
          </ac:spMkLst>
        </pc:spChg>
        <pc:spChg chg="del">
          <ac:chgData name="Matt Kevan" userId="e147430a-90ce-44e3-888d-60f1bec1fe7a" providerId="ADAL" clId="{92716819-AC32-4478-B951-AD5FE780DF48}" dt="2024-04-09T18:21:19.108" v="4629" actId="931"/>
          <ac:spMkLst>
            <pc:docMk/>
            <pc:sldMk cId="644391249" sldId="352"/>
            <ac:spMk id="4" creationId="{B69E55A3-D49D-DC59-6B79-3BAB9A111A02}"/>
          </ac:spMkLst>
        </pc:spChg>
        <pc:spChg chg="mod ord">
          <ac:chgData name="Matt Kevan" userId="e147430a-90ce-44e3-888d-60f1bec1fe7a" providerId="ADAL" clId="{92716819-AC32-4478-B951-AD5FE780DF48}" dt="2024-04-09T18:34:48.734" v="4688" actId="13244"/>
          <ac:spMkLst>
            <pc:docMk/>
            <pc:sldMk cId="644391249" sldId="352"/>
            <ac:spMk id="11" creationId="{364E9748-362E-5816-A046-D3D81DB170CC}"/>
          </ac:spMkLst>
        </pc:spChg>
        <pc:picChg chg="add mod ord">
          <ac:chgData name="Matt Kevan" userId="e147430a-90ce-44e3-888d-60f1bec1fe7a" providerId="ADAL" clId="{92716819-AC32-4478-B951-AD5FE780DF48}" dt="2024-04-09T18:34:47.589" v="4687" actId="13244"/>
          <ac:picMkLst>
            <pc:docMk/>
            <pc:sldMk cId="644391249" sldId="352"/>
            <ac:picMk id="5" creationId="{7DA823A2-66DB-F142-89B6-D59814427D73}"/>
          </ac:picMkLst>
        </pc:picChg>
      </pc:sldChg>
      <pc:sldChg chg="modSp add mod ord">
        <pc:chgData name="Matt Kevan" userId="e147430a-90ce-44e3-888d-60f1bec1fe7a" providerId="ADAL" clId="{92716819-AC32-4478-B951-AD5FE780DF48}" dt="2024-04-09T18:34:40.668" v="4685" actId="13244"/>
        <pc:sldMkLst>
          <pc:docMk/>
          <pc:sldMk cId="4184676067" sldId="353"/>
        </pc:sldMkLst>
        <pc:spChg chg="mod">
          <ac:chgData name="Matt Kevan" userId="e147430a-90ce-44e3-888d-60f1bec1fe7a" providerId="ADAL" clId="{92716819-AC32-4478-B951-AD5FE780DF48}" dt="2024-04-08T19:57:05.102" v="221" actId="20577"/>
          <ac:spMkLst>
            <pc:docMk/>
            <pc:sldMk cId="4184676067" sldId="353"/>
            <ac:spMk id="2" creationId="{E8FD73ED-0C1D-4AA4-BDDC-DF4CDE95A27C}"/>
          </ac:spMkLst>
        </pc:spChg>
        <pc:spChg chg="mod ord">
          <ac:chgData name="Matt Kevan" userId="e147430a-90ce-44e3-888d-60f1bec1fe7a" providerId="ADAL" clId="{92716819-AC32-4478-B951-AD5FE780DF48}" dt="2024-04-09T18:34:40.668" v="4685" actId="13244"/>
          <ac:spMkLst>
            <pc:docMk/>
            <pc:sldMk cId="4184676067" sldId="353"/>
            <ac:spMk id="9" creationId="{79AD406A-9D7E-5AB4-4520-1191922D06B7}"/>
          </ac:spMkLst>
        </pc:spChg>
      </pc:sldChg>
      <pc:sldChg chg="modSp add mod">
        <pc:chgData name="Matt Kevan" userId="e147430a-90ce-44e3-888d-60f1bec1fe7a" providerId="ADAL" clId="{92716819-AC32-4478-B951-AD5FE780DF48}" dt="2024-04-09T18:35:06.496" v="4692" actId="13244"/>
        <pc:sldMkLst>
          <pc:docMk/>
          <pc:sldMk cId="1693795004" sldId="354"/>
        </pc:sldMkLst>
        <pc:spChg chg="mod">
          <ac:chgData name="Matt Kevan" userId="e147430a-90ce-44e3-888d-60f1bec1fe7a" providerId="ADAL" clId="{92716819-AC32-4478-B951-AD5FE780DF48}" dt="2024-04-08T20:13:34.048" v="1198" actId="20577"/>
          <ac:spMkLst>
            <pc:docMk/>
            <pc:sldMk cId="1693795004" sldId="354"/>
            <ac:spMk id="2" creationId="{8F672F64-A950-144A-BD3D-2ECDA1DC32BC}"/>
          </ac:spMkLst>
        </pc:spChg>
        <pc:spChg chg="mod ord">
          <ac:chgData name="Matt Kevan" userId="e147430a-90ce-44e3-888d-60f1bec1fe7a" providerId="ADAL" clId="{92716819-AC32-4478-B951-AD5FE780DF48}" dt="2024-04-09T18:35:06.496" v="4692" actId="13244"/>
          <ac:spMkLst>
            <pc:docMk/>
            <pc:sldMk cId="1693795004" sldId="354"/>
            <ac:spMk id="3" creationId="{F4324366-FC38-E448-80F5-E9255C87157D}"/>
          </ac:spMkLst>
        </pc:spChg>
      </pc:sldChg>
      <pc:sldChg chg="modSp add mod">
        <pc:chgData name="Matt Kevan" userId="e147430a-90ce-44e3-888d-60f1bec1fe7a" providerId="ADAL" clId="{92716819-AC32-4478-B951-AD5FE780DF48}" dt="2024-04-09T18:33:26.643" v="4667" actId="13244"/>
        <pc:sldMkLst>
          <pc:docMk/>
          <pc:sldMk cId="4231982512" sldId="355"/>
        </pc:sldMkLst>
        <pc:spChg chg="mod">
          <ac:chgData name="Matt Kevan" userId="e147430a-90ce-44e3-888d-60f1bec1fe7a" providerId="ADAL" clId="{92716819-AC32-4478-B951-AD5FE780DF48}" dt="2024-04-09T14:02:22.188" v="1763" actId="20577"/>
          <ac:spMkLst>
            <pc:docMk/>
            <pc:sldMk cId="4231982512" sldId="355"/>
            <ac:spMk id="5" creationId="{F97ECD52-FC29-4293-9494-7771622AF54F}"/>
          </ac:spMkLst>
        </pc:spChg>
        <pc:picChg chg="mod ord">
          <ac:chgData name="Matt Kevan" userId="e147430a-90ce-44e3-888d-60f1bec1fe7a" providerId="ADAL" clId="{92716819-AC32-4478-B951-AD5FE780DF48}" dt="2024-04-09T18:33:26.643" v="4667" actId="13244"/>
          <ac:picMkLst>
            <pc:docMk/>
            <pc:sldMk cId="4231982512" sldId="355"/>
            <ac:picMk id="6" creationId="{906DC9CD-E169-7E96-91A6-89AE2329421E}"/>
          </ac:picMkLst>
        </pc:picChg>
      </pc:sldChg>
      <pc:sldChg chg="modSp add mod ord">
        <pc:chgData name="Matt Kevan" userId="e147430a-90ce-44e3-888d-60f1bec1fe7a" providerId="ADAL" clId="{92716819-AC32-4478-B951-AD5FE780DF48}" dt="2024-04-09T18:34:28.648" v="4682" actId="13244"/>
        <pc:sldMkLst>
          <pc:docMk/>
          <pc:sldMk cId="3715660694" sldId="356"/>
        </pc:sldMkLst>
        <pc:spChg chg="mod ord">
          <ac:chgData name="Matt Kevan" userId="e147430a-90ce-44e3-888d-60f1bec1fe7a" providerId="ADAL" clId="{92716819-AC32-4478-B951-AD5FE780DF48}" dt="2024-04-09T17:42:17.551" v="3096" actId="20577"/>
          <ac:spMkLst>
            <pc:docMk/>
            <pc:sldMk cId="3715660694" sldId="356"/>
            <ac:spMk id="5" creationId="{4D1BA1B2-B18C-4EA0-85C4-C0D49D045FD5}"/>
          </ac:spMkLst>
        </pc:spChg>
        <pc:spChg chg="mod ord">
          <ac:chgData name="Matt Kevan" userId="e147430a-90ce-44e3-888d-60f1bec1fe7a" providerId="ADAL" clId="{92716819-AC32-4478-B951-AD5FE780DF48}" dt="2024-04-09T18:34:26.916" v="4681" actId="13244"/>
          <ac:spMkLst>
            <pc:docMk/>
            <pc:sldMk cId="3715660694" sldId="356"/>
            <ac:spMk id="7" creationId="{21CB497E-BD7F-C07E-BC9C-C4420CB67500}"/>
          </ac:spMkLst>
        </pc:spChg>
        <pc:spChg chg="mod ord">
          <ac:chgData name="Matt Kevan" userId="e147430a-90ce-44e3-888d-60f1bec1fe7a" providerId="ADAL" clId="{92716819-AC32-4478-B951-AD5FE780DF48}" dt="2024-04-09T18:34:28.648" v="4682" actId="13244"/>
          <ac:spMkLst>
            <pc:docMk/>
            <pc:sldMk cId="3715660694" sldId="356"/>
            <ac:spMk id="8" creationId="{3D3D93A5-3088-15C9-ECA9-E5AABA4D2139}"/>
          </ac:spMkLst>
        </pc:spChg>
      </pc:sldChg>
      <pc:sldChg chg="modSp add del mod ord">
        <pc:chgData name="Matt Kevan" userId="e147430a-90ce-44e3-888d-60f1bec1fe7a" providerId="ADAL" clId="{92716819-AC32-4478-B951-AD5FE780DF48}" dt="2024-04-09T18:07:30.384" v="3137" actId="47"/>
        <pc:sldMkLst>
          <pc:docMk/>
          <pc:sldMk cId="3538971727" sldId="357"/>
        </pc:sldMkLst>
        <pc:spChg chg="mod">
          <ac:chgData name="Matt Kevan" userId="e147430a-90ce-44e3-888d-60f1bec1fe7a" providerId="ADAL" clId="{92716819-AC32-4478-B951-AD5FE780DF48}" dt="2024-04-09T15:22:31.521" v="3043" actId="20577"/>
          <ac:spMkLst>
            <pc:docMk/>
            <pc:sldMk cId="3538971727" sldId="357"/>
            <ac:spMk id="5" creationId="{4D1BA1B2-B18C-4EA0-85C4-C0D49D045FD5}"/>
          </ac:spMkLst>
        </pc:spChg>
        <pc:spChg chg="mod">
          <ac:chgData name="Matt Kevan" userId="e147430a-90ce-44e3-888d-60f1bec1fe7a" providerId="ADAL" clId="{92716819-AC32-4478-B951-AD5FE780DF48}" dt="2024-04-09T15:22:36.955" v="3044" actId="14100"/>
          <ac:spMkLst>
            <pc:docMk/>
            <pc:sldMk cId="3538971727" sldId="357"/>
            <ac:spMk id="7" creationId="{21CB497E-BD7F-C07E-BC9C-C4420CB67500}"/>
          </ac:spMkLst>
        </pc:spChg>
        <pc:spChg chg="mod">
          <ac:chgData name="Matt Kevan" userId="e147430a-90ce-44e3-888d-60f1bec1fe7a" providerId="ADAL" clId="{92716819-AC32-4478-B951-AD5FE780DF48}" dt="2024-04-09T15:22:28.518" v="3038" actId="20577"/>
          <ac:spMkLst>
            <pc:docMk/>
            <pc:sldMk cId="3538971727" sldId="357"/>
            <ac:spMk id="8" creationId="{3D3D93A5-3088-15C9-ECA9-E5AABA4D2139}"/>
          </ac:spMkLst>
        </pc:spChg>
      </pc:sldChg>
      <pc:sldChg chg="modSp add mod ord">
        <pc:chgData name="Matt Kevan" userId="e147430a-90ce-44e3-888d-60f1bec1fe7a" providerId="ADAL" clId="{92716819-AC32-4478-B951-AD5FE780DF48}" dt="2024-04-09T18:34:44.846" v="4686" actId="13244"/>
        <pc:sldMkLst>
          <pc:docMk/>
          <pc:sldMk cId="1698336527" sldId="358"/>
        </pc:sldMkLst>
        <pc:spChg chg="mod">
          <ac:chgData name="Matt Kevan" userId="e147430a-90ce-44e3-888d-60f1bec1fe7a" providerId="ADAL" clId="{92716819-AC32-4478-B951-AD5FE780DF48}" dt="2024-04-09T15:15:19.255" v="2653" actId="20577"/>
          <ac:spMkLst>
            <pc:docMk/>
            <pc:sldMk cId="1698336527" sldId="358"/>
            <ac:spMk id="2" creationId="{E8FD73ED-0C1D-4AA4-BDDC-DF4CDE95A27C}"/>
          </ac:spMkLst>
        </pc:spChg>
        <pc:spChg chg="mod ord">
          <ac:chgData name="Matt Kevan" userId="e147430a-90ce-44e3-888d-60f1bec1fe7a" providerId="ADAL" clId="{92716819-AC32-4478-B951-AD5FE780DF48}" dt="2024-04-09T18:34:44.846" v="4686" actId="13244"/>
          <ac:spMkLst>
            <pc:docMk/>
            <pc:sldMk cId="1698336527" sldId="358"/>
            <ac:spMk id="9" creationId="{79AD406A-9D7E-5AB4-4520-1191922D06B7}"/>
          </ac:spMkLst>
        </pc:spChg>
      </pc:sldChg>
      <pc:sldChg chg="modSp add mod ord">
        <pc:chgData name="Matt Kevan" userId="e147430a-90ce-44e3-888d-60f1bec1fe7a" providerId="ADAL" clId="{92716819-AC32-4478-B951-AD5FE780DF48}" dt="2024-04-09T19:24:44.799" v="5149" actId="20577"/>
        <pc:sldMkLst>
          <pc:docMk/>
          <pc:sldMk cId="3188197780" sldId="359"/>
        </pc:sldMkLst>
        <pc:spChg chg="mod">
          <ac:chgData name="Matt Kevan" userId="e147430a-90ce-44e3-888d-60f1bec1fe7a" providerId="ADAL" clId="{92716819-AC32-4478-B951-AD5FE780DF48}" dt="2024-04-09T19:21:59.454" v="4710" actId="20577"/>
          <ac:spMkLst>
            <pc:docMk/>
            <pc:sldMk cId="3188197780" sldId="359"/>
            <ac:spMk id="2" creationId="{8F672F64-A950-144A-BD3D-2ECDA1DC32BC}"/>
          </ac:spMkLst>
        </pc:spChg>
        <pc:spChg chg="mod">
          <ac:chgData name="Matt Kevan" userId="e147430a-90ce-44e3-888d-60f1bec1fe7a" providerId="ADAL" clId="{92716819-AC32-4478-B951-AD5FE780DF48}" dt="2024-04-09T19:24:44.799" v="5149" actId="20577"/>
          <ac:spMkLst>
            <pc:docMk/>
            <pc:sldMk cId="3188197780" sldId="359"/>
            <ac:spMk id="3" creationId="{F4324366-FC38-E448-80F5-E9255C87157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C17C-7E7C-4FEC-B62C-2EC79CF22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C075B-BE3D-49D9-B36A-CFDC1E1A6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0176-442A-4234-91CF-68DD85B022D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1D5B-9ACC-4F7A-8FFF-434578E31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3B81-98C8-47F4-8EE3-2D536C246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4E2B-7E83-4383-8FC0-C0783385D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B6F2-8A5C-9647-8FAA-4ADC8237909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E53C-B540-F24C-A49E-7383CF25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0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7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2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83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8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9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16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8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09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2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8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15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64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6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78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1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72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5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86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23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09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1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2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51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80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1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8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09540"/>
            <a:ext cx="11019187" cy="156782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69" y="1449617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44" y="1202537"/>
            <a:ext cx="10968402" cy="15087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4CADB4-7213-4DA4-9BAF-04CAE8A57A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7043" y="2785775"/>
            <a:ext cx="5279537" cy="480131"/>
          </a:xfrm>
        </p:spPr>
        <p:txBody>
          <a:bodyPr wrap="square"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BB1139-CE22-4070-887A-9C67C183776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652" y="2801895"/>
            <a:ext cx="5295215" cy="480131"/>
          </a:xfrm>
        </p:spPr>
        <p:txBody>
          <a:bodyPr wrap="square" anchor="ctr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959D295-28EC-FB55-BD5A-D6DA5958A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3369255"/>
            <a:ext cx="5264079" cy="3308272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87B26D-9576-9A98-1E9B-89CC9BBD4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4" y="3400363"/>
            <a:ext cx="5297067" cy="3277164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342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33C2499-CBBC-380B-EC6B-75FD4226B0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6626" y="2913232"/>
            <a:ext cx="5329237" cy="349387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D825A85-EDC6-EC25-A3BC-9CE85347EF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30"/>
            <a:ext cx="5473002" cy="377527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096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56F5AF-083E-0F8D-DC11-D0EACF54BD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449" y="2781219"/>
            <a:ext cx="9249104" cy="378578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31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11600C6-0950-D396-0EA2-204C1465B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4069" y="2945362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1ABE8FF-7476-7B11-3666-D94031FE33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3758" y="4726881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24343BE-3C4D-2C4E-74DD-DF71BC456D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998" y="2803764"/>
            <a:ext cx="7994909" cy="3763241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68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CA992CC-AACE-A66E-82C6-42E149937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8"/>
            <a:ext cx="5473002" cy="3775277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8" name="Chart Placeholder 3">
            <a:extLst>
              <a:ext uri="{FF2B5EF4-FFF2-40B4-BE49-F238E27FC236}">
                <a16:creationId xmlns:a16="http://schemas.microsoft.com/office/drawing/2014/main" id="{41EC0F72-E4F9-5AFA-25F1-2FC552AFF81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56338" y="2912646"/>
            <a:ext cx="5337175" cy="3494088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3270862-6695-9E62-F46C-24C6AA01110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471451" y="2860096"/>
            <a:ext cx="9270124" cy="3706909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81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2871D3B-EFD7-0358-4211-BB194A270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6"/>
            <a:ext cx="5473002" cy="3775279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A59E6B1-C196-978A-190D-2A195A0E919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56338" y="2912645"/>
            <a:ext cx="5337175" cy="3494088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able Placeholder 8">
            <a:extLst>
              <a:ext uri="{FF2B5EF4-FFF2-40B4-BE49-F238E27FC236}">
                <a16:creationId xmlns:a16="http://schemas.microsoft.com/office/drawing/2014/main" id="{5C1F04EE-64F7-4626-85E6-AD323232084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5313" y="2828925"/>
            <a:ext cx="10990262" cy="3370263"/>
          </a:xfrm>
          <a:solidFill>
            <a:srgbClr val="E1FFE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7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09540"/>
            <a:ext cx="11019187" cy="156782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8334" y="1449617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4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475072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8"/>
            <a:ext cx="11019187" cy="1459997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407" y="1449622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3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2406" y="146164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65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0375" y="1461645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475072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8"/>
            <a:ext cx="11019187" cy="1459997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2" y="1449622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dirty="0" err="1"/>
              <a:t>xd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366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901" y="1202537"/>
            <a:ext cx="10999091" cy="150876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44E0FAE-785D-41DB-A5ED-7E6E37EB9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2803764"/>
            <a:ext cx="5264079" cy="378730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CFD31C-BA6D-4D5C-87D8-CE8E1BE48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4" y="2834873"/>
            <a:ext cx="5297067" cy="3756196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949" y="1202077"/>
            <a:ext cx="10972800" cy="1550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949" y="2829711"/>
            <a:ext cx="10972799" cy="3737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E48A509B-6BB4-4E92-A021-9A8C35CD7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" y="1143001"/>
            <a:ext cx="227654" cy="1686710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2" y="0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2" y="-4657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06A197E-CF6F-014B-73BD-EC4CD1BDC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29711"/>
            <a:ext cx="227654" cy="4026744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722370" y="6505476"/>
            <a:ext cx="469630" cy="369332"/>
          </a:xfrm>
          <a:prstGeom prst="rect">
            <a:avLst/>
          </a:prstGeom>
          <a:solidFill>
            <a:srgbClr val="79D6FF"/>
          </a:solidFill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b="1" smtClean="0"/>
              <a:pPr algn="ctr"/>
              <a:t>‹#›</a:t>
            </a:fld>
            <a:endParaRPr lang="en-US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81" r:id="rId3"/>
    <p:sldLayoutId id="2147483682" r:id="rId4"/>
    <p:sldLayoutId id="2147483683" r:id="rId5"/>
    <p:sldLayoutId id="2147483684" r:id="rId6"/>
    <p:sldLayoutId id="2147483650" r:id="rId7"/>
    <p:sldLayoutId id="2147483685" r:id="rId8"/>
    <p:sldLayoutId id="2147483652" r:id="rId9"/>
    <p:sldLayoutId id="2147483662" r:id="rId10"/>
    <p:sldLayoutId id="2147483678" r:id="rId11"/>
    <p:sldLayoutId id="2147483686" r:id="rId12"/>
    <p:sldLayoutId id="2147483687" r:id="rId13"/>
    <p:sldLayoutId id="2147483688" r:id="rId14"/>
    <p:sldLayoutId id="2147483689" r:id="rId15"/>
    <p:sldLayoutId id="2147483691" r:id="rId16"/>
    <p:sldLayoutId id="2147483692" r:id="rId17"/>
    <p:sldLayoutId id="2147483697" r:id="rId18"/>
    <p:sldLayoutId id="2147483698" r:id="rId19"/>
    <p:sldLayoutId id="2147483699" r:id="rId20"/>
    <p:sldLayoutId id="2147483700" r:id="rId2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1"/>
        </a:buClr>
        <a:buSzPct val="100000"/>
        <a:buFont typeface="Tw Cen MT" panose="020B0602020104020603" pitchFamily="34" charset="0"/>
        <a:buNone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105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94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57300" indent="-4572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tC_NgRT3eIkotBrq9qCRXDhDjSYmQg09O56JScGdVfs/edit#gid=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MN.Resource.Libraries@msa.state.mn.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matthew.kevan@msa.state.mn.u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690-0D7C-264E-8102-7D8DC99BB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Resources in Reading and More from the Minnesota Resource Library!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21E05C-DEC3-4736-9603-381CABD2E7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Presented by Matt Kevan</a:t>
            </a:r>
          </a:p>
          <a:p>
            <a:r>
              <a:rPr lang="en-US" dirty="0"/>
              <a:t>Charting the Cs Conference 2024</a:t>
            </a:r>
          </a:p>
        </p:txBody>
      </p:sp>
    </p:spTree>
    <p:extLst>
      <p:ext uri="{BB962C8B-B14F-4D97-AF65-F5344CB8AC3E}">
        <p14:creationId xmlns:p14="http://schemas.microsoft.com/office/powerpoint/2010/main" val="11675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Star</a:t>
            </a:r>
            <a:endParaRPr lang="en-US" b="0" dirty="0"/>
          </a:p>
        </p:txBody>
      </p:sp>
      <p:pic>
        <p:nvPicPr>
          <p:cNvPr id="12" name="Picture 11" descr="A blue, handheld Color Star device.">
            <a:extLst>
              <a:ext uri="{FF2B5EF4-FFF2-40B4-BE49-F238E27FC236}">
                <a16:creationId xmlns:a16="http://schemas.microsoft.com/office/drawing/2014/main" id="{27E24DE0-6E5A-A391-465A-DB9063DB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123" y="2714347"/>
            <a:ext cx="5505754" cy="41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 Player</a:t>
            </a:r>
            <a:endParaRPr lang="en-US" b="0" dirty="0"/>
          </a:p>
        </p:txBody>
      </p:sp>
      <p:pic>
        <p:nvPicPr>
          <p:cNvPr id="2" name="Picture Placeholder 1" descr="A Joy Payer device. 5 circular buttons are shown.">
            <a:extLst>
              <a:ext uri="{FF2B5EF4-FFF2-40B4-BE49-F238E27FC236}">
                <a16:creationId xmlns:a16="http://schemas.microsoft.com/office/drawing/2014/main" id="{7DDFF3B2-59FD-68B3-D748-31E91968E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628" b="22628"/>
          <a:stretch>
            <a:fillRect/>
          </a:stretch>
        </p:blipFill>
        <p:spPr>
          <a:xfrm>
            <a:off x="1906073" y="2781219"/>
            <a:ext cx="8814480" cy="36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3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Juno Handheld Magnifier</a:t>
            </a:r>
            <a:endParaRPr lang="en-US" b="0" dirty="0"/>
          </a:p>
        </p:txBody>
      </p:sp>
      <p:pic>
        <p:nvPicPr>
          <p:cNvPr id="6" name="Picture 5" descr="Hands holding a Juno device looking at a page of a book.">
            <a:extLst>
              <a:ext uri="{FF2B5EF4-FFF2-40B4-BE49-F238E27FC236}">
                <a16:creationId xmlns:a16="http://schemas.microsoft.com/office/drawing/2014/main" id="{B3C8E201-9DB9-304B-F21B-547CAFA3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962" y="2714346"/>
            <a:ext cx="5161257" cy="38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4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Jupiter Portable Magnifier</a:t>
            </a:r>
            <a:endParaRPr lang="en-US" b="0" dirty="0"/>
          </a:p>
        </p:txBody>
      </p:sp>
      <p:pic>
        <p:nvPicPr>
          <p:cNvPr id="7" name="Picture 6" descr="A portable Jupiter device in opened position.">
            <a:extLst>
              <a:ext uri="{FF2B5EF4-FFF2-40B4-BE49-F238E27FC236}">
                <a16:creationId xmlns:a16="http://schemas.microsoft.com/office/drawing/2014/main" id="{B8E26F93-8C22-BA96-4B0A-A219018AC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4"/>
          <a:stretch/>
        </p:blipFill>
        <p:spPr>
          <a:xfrm>
            <a:off x="3350628" y="2727225"/>
            <a:ext cx="5490744" cy="39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70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Mini Lite Box</a:t>
            </a:r>
            <a:endParaRPr lang="en-US" b="0" dirty="0"/>
          </a:p>
        </p:txBody>
      </p:sp>
      <p:pic>
        <p:nvPicPr>
          <p:cNvPr id="6" name="Picture 5" descr="A black LED Mini Lite Box.">
            <a:extLst>
              <a:ext uri="{FF2B5EF4-FFF2-40B4-BE49-F238E27FC236}">
                <a16:creationId xmlns:a16="http://schemas.microsoft.com/office/drawing/2014/main" id="{906DC9CD-E169-7E96-91A6-89AE23294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517" y="2714346"/>
            <a:ext cx="5780268" cy="38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2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Light Box</a:t>
            </a:r>
            <a:endParaRPr lang="en-US" b="0" dirty="0"/>
          </a:p>
        </p:txBody>
      </p:sp>
      <p:pic>
        <p:nvPicPr>
          <p:cNvPr id="2" name="Picture 1" descr="A yellow LED Light Box">
            <a:extLst>
              <a:ext uri="{FF2B5EF4-FFF2-40B4-BE49-F238E27FC236}">
                <a16:creationId xmlns:a16="http://schemas.microsoft.com/office/drawing/2014/main" id="{7DBFDCCB-F791-5BBA-EBC0-133E73D6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693" y="2727224"/>
            <a:ext cx="4483740" cy="382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5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Mantis Q40</a:t>
            </a:r>
            <a:endParaRPr lang="en-US" b="0" dirty="0"/>
          </a:p>
        </p:txBody>
      </p:sp>
      <p:pic>
        <p:nvPicPr>
          <p:cNvPr id="2" name="Picture 1" descr="A Mantis Q40 device. Has full keybaord with braille display dots on the bottom.">
            <a:extLst>
              <a:ext uri="{FF2B5EF4-FFF2-40B4-BE49-F238E27FC236}">
                <a16:creationId xmlns:a16="http://schemas.microsoft.com/office/drawing/2014/main" id="{F79EA11A-20AC-4CB5-3785-9541EAA9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92" y="2771525"/>
            <a:ext cx="5261869" cy="39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15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</a:t>
            </a:r>
            <a:r>
              <a:rPr lang="en-US" dirty="0" err="1"/>
              <a:t>Brailler</a:t>
            </a:r>
            <a:r>
              <a:rPr lang="en-US" dirty="0"/>
              <a:t> &amp; Light-Touch </a:t>
            </a:r>
            <a:r>
              <a:rPr lang="en-US" dirty="0" err="1"/>
              <a:t>Brailler</a:t>
            </a:r>
            <a:endParaRPr lang="en-US" b="0" dirty="0"/>
          </a:p>
        </p:txBody>
      </p:sp>
      <p:pic>
        <p:nvPicPr>
          <p:cNvPr id="2" name="Picture Placeholder 1" descr="3 Perkins Braillers. ">
            <a:extLst>
              <a:ext uri="{FF2B5EF4-FFF2-40B4-BE49-F238E27FC236}">
                <a16:creationId xmlns:a16="http://schemas.microsoft.com/office/drawing/2014/main" id="{615690B9-F0CD-859D-11D1-6271FACDDF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774" r="577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0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Handheld Video Mag HD</a:t>
            </a:r>
            <a:endParaRPr lang="en-US" b="0" dirty="0"/>
          </a:p>
        </p:txBody>
      </p:sp>
      <p:pic>
        <p:nvPicPr>
          <p:cNvPr id="2" name="Picture Placeholder 1" descr="A handheld video mag HD device in opened position.">
            <a:extLst>
              <a:ext uri="{FF2B5EF4-FFF2-40B4-BE49-F238E27FC236}">
                <a16:creationId xmlns:a16="http://schemas.microsoft.com/office/drawing/2014/main" id="{886619F3-71BE-34C7-905F-1DE2D6FAA5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732" b="227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3ED-0C1D-4AA4-BDDC-DF4CDE95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Materials Checkouts: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D406A-9D7E-5AB4-4520-1191922D0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/>
          <a:p>
            <a:pPr marL="228600" lvl="1" indent="0">
              <a:spcBef>
                <a:spcPts val="800"/>
              </a:spcBef>
              <a:spcAft>
                <a:spcPts val="1200"/>
              </a:spcAft>
              <a:buNone/>
            </a:pPr>
            <a:r>
              <a:rPr lang="en-US" b="1" dirty="0"/>
              <a:t>Assessments: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68-day loans</a:t>
            </a:r>
          </a:p>
          <a:p>
            <a:pPr marL="228600" lvl="1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 dirty="0"/>
              <a:t>Curriculums: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68-day loans</a:t>
            </a:r>
            <a:endParaRPr lang="en-US" u="sng" dirty="0"/>
          </a:p>
          <a:p>
            <a:pPr marL="228600" lvl="1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b="1" dirty="0"/>
              <a:t>Books, Games, DVDs: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30-day loans</a:t>
            </a:r>
          </a:p>
        </p:txBody>
      </p:sp>
    </p:spTree>
    <p:extLst>
      <p:ext uri="{BB962C8B-B14F-4D97-AF65-F5344CB8AC3E}">
        <p14:creationId xmlns:p14="http://schemas.microsoft.com/office/powerpoint/2010/main" val="192279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 Kevan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year in education</a:t>
            </a:r>
          </a:p>
          <a:p>
            <a:pPr lvl="1"/>
            <a:r>
              <a:rPr lang="en-US" dirty="0"/>
              <a:t>BA (Augustana University); MA in Deaf Education (University of Minnesota)</a:t>
            </a:r>
          </a:p>
          <a:p>
            <a:pPr lvl="1"/>
            <a:r>
              <a:rPr lang="en-US" dirty="0"/>
              <a:t>Taught various Deaf Education programs: residential, deaf centered, and rural itinerant</a:t>
            </a:r>
          </a:p>
          <a:p>
            <a:pPr lvl="1"/>
            <a:r>
              <a:rPr lang="en-US" dirty="0"/>
              <a:t>Taught 3 years of HS ASL and English Language Learners</a:t>
            </a:r>
          </a:p>
          <a:p>
            <a:pPr lvl="1"/>
            <a:r>
              <a:rPr lang="en-US" dirty="0"/>
              <a:t>Fifth year working for the libraries</a:t>
            </a:r>
          </a:p>
          <a:p>
            <a:pPr lvl="1"/>
            <a:r>
              <a:rPr lang="en-US" dirty="0"/>
              <a:t>School library, curriculum library, and Minnesota Resource Library</a:t>
            </a:r>
          </a:p>
        </p:txBody>
      </p:sp>
    </p:spTree>
    <p:extLst>
      <p:ext uri="{BB962C8B-B14F-4D97-AF65-F5344CB8AC3E}">
        <p14:creationId xmlns:p14="http://schemas.microsoft.com/office/powerpoint/2010/main" val="318819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Assessments: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Assessments which districts do not have may be borrowed to determine strengths and need for students with a hearing and/or vision loss.</a:t>
            </a:r>
          </a:p>
          <a:p>
            <a:r>
              <a:rPr lang="en-US" dirty="0"/>
              <a:t>These loans are good for 68 days.</a:t>
            </a:r>
          </a:p>
        </p:txBody>
      </p:sp>
      <p:pic>
        <p:nvPicPr>
          <p:cNvPr id="8" name="Picture Placeholder 7" descr="Multiple assessments on shelves from the library.">
            <a:extLst>
              <a:ext uri="{FF2B5EF4-FFF2-40B4-BE49-F238E27FC236}">
                <a16:creationId xmlns:a16="http://schemas.microsoft.com/office/drawing/2014/main" id="{7741F237-BBE3-A314-A27C-4721BE54D0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290" b="629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BA1B2-B18C-4EA0-85C4-C0D49D04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Spotlights: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D93A5-3088-15C9-ECA9-E5AABA4D2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2723203"/>
            <a:ext cx="5264079" cy="33082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ASL Receptive Skills Test (ASL RST)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for Auditory Comprehension of Language (TACL:4)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KeyMath</a:t>
            </a:r>
            <a:r>
              <a:rPr lang="en-US" dirty="0"/>
              <a:t> 3 (Includes large print and braille formats)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Woodcock-Johnson IV (Includes large print and braille formats)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B497E-BD7F-C07E-BC9C-C4420CB67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5" y="2738757"/>
            <a:ext cx="5297067" cy="32771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Developmental Reading Assessment (DRA-3)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Kaufman Test of Educational Achievement (KTEA-3)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of Early Reading Ability (TERA-4)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Differential Abilities Scales (DAS-II)</a:t>
            </a:r>
          </a:p>
        </p:txBody>
      </p:sp>
    </p:spTree>
    <p:extLst>
      <p:ext uri="{BB962C8B-B14F-4D97-AF65-F5344CB8AC3E}">
        <p14:creationId xmlns:p14="http://schemas.microsoft.com/office/powerpoint/2010/main" val="3047485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Curriculums: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Specially designed curriculums are available on loan to Teachers of the Deaf/Hard of Hearing and Blind/Visually Impaired.</a:t>
            </a:r>
          </a:p>
          <a:p>
            <a:r>
              <a:rPr lang="en-US" dirty="0"/>
              <a:t>These loans are good for 68 days.</a:t>
            </a:r>
          </a:p>
        </p:txBody>
      </p:sp>
      <p:pic>
        <p:nvPicPr>
          <p:cNvPr id="5" name="Picture Placeholder 4" descr="Multiple High Interest, Low Level reading curriculums. Emerge, Engage, Excel, Soar, Rise, and Lift.">
            <a:extLst>
              <a:ext uri="{FF2B5EF4-FFF2-40B4-BE49-F238E27FC236}">
                <a16:creationId xmlns:a16="http://schemas.microsoft.com/office/drawing/2014/main" id="{1B64A30E-98EA-4881-A61F-99B1919713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367" b="63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8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BA1B2-B18C-4EA0-85C4-C0D49D04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Spotlights: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D93A5-3088-15C9-ECA9-E5AABA4D2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8" y="2723202"/>
            <a:ext cx="5264079" cy="36503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Interest/Low Level Reading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Pre-Employment Transition Solution (Pre-ETS)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CID Spice for Life 2: Auditory Learning 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Visualizing &amp; Verbalizing: For Language Comprehension and Thinking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B497E-BD7F-C07E-BC9C-C4420CB67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5" y="2738757"/>
            <a:ext cx="5297067" cy="36347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Barraga</a:t>
            </a:r>
            <a:r>
              <a:rPr lang="en-US" dirty="0"/>
              <a:t>: Visual Efficiency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Signing Naturally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SKI-HI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Sonday</a:t>
            </a:r>
            <a:r>
              <a:rPr lang="en-US" dirty="0"/>
              <a:t> System: Multisensory Solutions for Reading</a:t>
            </a:r>
          </a:p>
        </p:txBody>
      </p:sp>
    </p:spTree>
    <p:extLst>
      <p:ext uri="{BB962C8B-B14F-4D97-AF65-F5344CB8AC3E}">
        <p14:creationId xmlns:p14="http://schemas.microsoft.com/office/powerpoint/2010/main" val="3715660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Books: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Books for professionals and families to learn more about DHH and/or BVI approaches and best practices</a:t>
            </a:r>
            <a:endParaRPr lang="en-US" dirty="0"/>
          </a:p>
          <a:p>
            <a:r>
              <a:rPr lang="en-US" dirty="0"/>
              <a:t>These loans are good for 30 days.</a:t>
            </a:r>
          </a:p>
        </p:txBody>
      </p:sp>
      <p:pic>
        <p:nvPicPr>
          <p:cNvPr id="5" name="Picture Placeholder 4" descr="A shelves of books in a library">
            <a:extLst>
              <a:ext uri="{FF2B5EF4-FFF2-40B4-BE49-F238E27FC236}">
                <a16:creationId xmlns:a16="http://schemas.microsoft.com/office/drawing/2014/main" id="{257F10A9-FDB2-E4DC-D319-984E04342A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290" b="6290"/>
          <a:stretch>
            <a:fillRect/>
          </a:stretch>
        </p:blipFill>
        <p:spPr>
          <a:xfrm>
            <a:off x="6256626" y="2848837"/>
            <a:ext cx="5329237" cy="3493874"/>
          </a:xfrm>
        </p:spPr>
      </p:pic>
    </p:spTree>
    <p:extLst>
      <p:ext uri="{BB962C8B-B14F-4D97-AF65-F5344CB8AC3E}">
        <p14:creationId xmlns:p14="http://schemas.microsoft.com/office/powerpoint/2010/main" val="1068548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3ED-0C1D-4AA4-BDDC-DF4CDE95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for Children Who are DHH or </a:t>
            </a:r>
            <a:r>
              <a:rPr lang="en-US" dirty="0" err="1"/>
              <a:t>DeafBlind</a:t>
            </a:r>
            <a:r>
              <a:rPr lang="en-US" dirty="0"/>
              <a:t>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D406A-9D7E-5AB4-4520-1191922D0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/>
          <a:p>
            <a:pPr lvl="1"/>
            <a:r>
              <a:rPr lang="en-US" dirty="0"/>
              <a:t>List created by Taylor Lovin and Emily Manson</a:t>
            </a:r>
          </a:p>
          <a:p>
            <a:pPr lvl="1"/>
            <a:r>
              <a:rPr lang="en-US" dirty="0"/>
              <a:t>The MNRL is collaborating and is using the list to add to collection</a:t>
            </a:r>
          </a:p>
          <a:p>
            <a:pPr lvl="1"/>
            <a:r>
              <a:rPr lang="en-US" dirty="0"/>
              <a:t>One place to see all books</a:t>
            </a:r>
          </a:p>
          <a:p>
            <a:pPr lvl="1"/>
            <a:r>
              <a:rPr lang="en-US" dirty="0"/>
              <a:t>Our goal is to have all books on the list</a:t>
            </a:r>
          </a:p>
          <a:p>
            <a:pPr lvl="1"/>
            <a:endParaRPr lang="en-US" dirty="0"/>
          </a:p>
          <a:p>
            <a:pPr marL="228600" lvl="1" indent="0" algn="ctr">
              <a:buNone/>
            </a:pPr>
            <a:r>
              <a:rPr lang="en-US" dirty="0">
                <a:hlinkClick r:id="rId3"/>
              </a:rPr>
              <a:t>Books for Children Who are Deaf, Hard of Hearing, or </a:t>
            </a:r>
            <a:r>
              <a:rPr lang="en-US" dirty="0" err="1">
                <a:hlinkClick r:id="rId3"/>
              </a:rPr>
              <a:t>DeafBlind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7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3ED-0C1D-4AA4-BDDC-DF4CDE95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DVDs: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D406A-9D7E-5AB4-4520-1191922D0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/>
          <a:p>
            <a:pPr lvl="1"/>
            <a:r>
              <a:rPr lang="en-US" dirty="0"/>
              <a:t>ASL Films (All 10 Films)</a:t>
            </a:r>
          </a:p>
          <a:p>
            <a:pPr lvl="1"/>
            <a:r>
              <a:rPr lang="en-US" dirty="0"/>
              <a:t>Signing Times and other DVDs for children and families to learn ASL</a:t>
            </a:r>
          </a:p>
          <a:p>
            <a:pPr lvl="1"/>
            <a:r>
              <a:rPr lang="en-US" dirty="0"/>
              <a:t>Mainstream movies featuring Deaf characters and ASL</a:t>
            </a:r>
          </a:p>
          <a:p>
            <a:pPr lvl="1"/>
            <a:r>
              <a:rPr lang="en-US" dirty="0"/>
              <a:t>Documentaries</a:t>
            </a:r>
          </a:p>
          <a:p>
            <a:pPr lvl="1"/>
            <a:r>
              <a:rPr lang="en-US" dirty="0"/>
              <a:t>Shared Reading Projects</a:t>
            </a:r>
          </a:p>
          <a:p>
            <a:pPr lvl="1"/>
            <a:r>
              <a:rPr lang="en-US" dirty="0"/>
              <a:t>ASL DVDs for interpreters and others to advance their skills</a:t>
            </a:r>
          </a:p>
          <a:p>
            <a:pPr marL="228600" lvl="1" indent="0">
              <a:buNone/>
            </a:pPr>
            <a:r>
              <a:rPr lang="en-US" dirty="0"/>
              <a:t>These loans are good for 30 days</a:t>
            </a:r>
          </a:p>
        </p:txBody>
      </p:sp>
    </p:spTree>
    <p:extLst>
      <p:ext uri="{BB962C8B-B14F-4D97-AF65-F5344CB8AC3E}">
        <p14:creationId xmlns:p14="http://schemas.microsoft.com/office/powerpoint/2010/main" val="169833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Games:</a:t>
            </a:r>
            <a:endParaRPr lang="en-US" b="0" i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4E9748-362E-5816-A046-D3D81DB17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dirty="0"/>
              <a:t>These loans are good for 30 days.</a:t>
            </a:r>
          </a:p>
        </p:txBody>
      </p:sp>
      <p:pic>
        <p:nvPicPr>
          <p:cNvPr id="5" name="Picture Placeholder 4" descr="Shelves with boxes of games on it.">
            <a:extLst>
              <a:ext uri="{FF2B5EF4-FFF2-40B4-BE49-F238E27FC236}">
                <a16:creationId xmlns:a16="http://schemas.microsoft.com/office/drawing/2014/main" id="{7DA823A2-66DB-F142-89B6-D59814427D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290" b="6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4391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309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and Making Requests: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82710"/>
            <a:ext cx="10978994" cy="3727144"/>
          </a:xfrm>
        </p:spPr>
        <p:txBody>
          <a:bodyPr numCol="1"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The MNRL catalog can be browsed, and requests can be made online.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We encourage all patrons to use the library system online.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Patrons can email us to determine what is available and requests can be made.</a:t>
            </a:r>
          </a:p>
        </p:txBody>
      </p:sp>
    </p:spTree>
    <p:extLst>
      <p:ext uri="{BB962C8B-B14F-4D97-AF65-F5344CB8AC3E}">
        <p14:creationId xmlns:p14="http://schemas.microsoft.com/office/powerpoint/2010/main" val="3800325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309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Returning and Renewing Checkouts: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82710"/>
            <a:ext cx="10823951" cy="3727144"/>
          </a:xfrm>
        </p:spPr>
        <p:txBody>
          <a:bodyPr numCol="1"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When returning items, please place device in the original box that was provided to you.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Please wrap boxes with packaging paper.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Use Free Matter if applicable.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Insure AT Equipment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Contact us if you wish to renew. If item has a waitlist, you will need to return it.</a:t>
            </a:r>
          </a:p>
        </p:txBody>
      </p:sp>
    </p:spTree>
    <p:extLst>
      <p:ext uri="{BB962C8B-B14F-4D97-AF65-F5344CB8AC3E}">
        <p14:creationId xmlns:p14="http://schemas.microsoft.com/office/powerpoint/2010/main" val="332929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Minnesota Resource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28600" lvl="1" indent="0">
              <a:buNone/>
            </a:pPr>
            <a:r>
              <a:rPr lang="en-US" dirty="0"/>
              <a:t>MN Resource Libraries is a statewide library providing information and resources to help educators and families meet the educational needs of Minnesota children and youth who have a hearing and/or vision loss</a:t>
            </a:r>
          </a:p>
          <a:p>
            <a:pPr marL="228600" lvl="1" indent="0">
              <a:buNone/>
            </a:pPr>
            <a:r>
              <a:rPr lang="en-US" dirty="0"/>
              <a:t>We offer:</a:t>
            </a:r>
          </a:p>
          <a:p>
            <a:pPr lvl="1"/>
            <a:r>
              <a:rPr lang="en-US" dirty="0"/>
              <a:t>Assistive Technologies</a:t>
            </a:r>
          </a:p>
          <a:p>
            <a:pPr lvl="1"/>
            <a:r>
              <a:rPr lang="en-US" dirty="0"/>
              <a:t>Curriculums</a:t>
            </a:r>
          </a:p>
          <a:p>
            <a:pPr lvl="1"/>
            <a:r>
              <a:rPr lang="en-US" dirty="0"/>
              <a:t>Assessments</a:t>
            </a:r>
          </a:p>
          <a:p>
            <a:pPr lvl="1"/>
            <a:r>
              <a:rPr lang="en-US" dirty="0"/>
              <a:t>Resources about disabilities and various instructional approaches</a:t>
            </a:r>
          </a:p>
        </p:txBody>
      </p:sp>
    </p:spTree>
    <p:extLst>
      <p:ext uri="{BB962C8B-B14F-4D97-AF65-F5344CB8AC3E}">
        <p14:creationId xmlns:p14="http://schemas.microsoft.com/office/powerpoint/2010/main" val="2733567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309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Loan Mailing Challenges: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82710"/>
            <a:ext cx="10978994" cy="4275290"/>
          </a:xfrm>
        </p:spPr>
        <p:txBody>
          <a:bodyPr numCol="1"/>
          <a:lstStyle/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dirty="0"/>
              <a:t>BVI – Free Matter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dirty="0"/>
              <a:t>“</a:t>
            </a:r>
            <a:r>
              <a:rPr lang="en-US" sz="2600" i="1" dirty="0"/>
              <a:t>Matter may be entered free of postage if mailed by or for the use of blind or other persons who cannot read or use conventionally printed materials due to a physical handicap.” - </a:t>
            </a:r>
            <a:r>
              <a:rPr lang="en-US" sz="2600" dirty="0"/>
              <a:t>USPS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In the past, patrons were responsible with mailing loan returns back to us at their expense.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As of 2023-2024 school year, we are including Return Postages to all patrons.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AT Equipment loans still require patrons to pay package insurance for the value of the device.</a:t>
            </a:r>
          </a:p>
        </p:txBody>
      </p:sp>
    </p:spTree>
    <p:extLst>
      <p:ext uri="{BB962C8B-B14F-4D97-AF65-F5344CB8AC3E}">
        <p14:creationId xmlns:p14="http://schemas.microsoft.com/office/powerpoint/2010/main" val="1509331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309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Your Input is Encouraged: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82710"/>
            <a:ext cx="10978994" cy="4275290"/>
          </a:xfrm>
        </p:spPr>
        <p:txBody>
          <a:bodyPr numCol="1"/>
          <a:lstStyle/>
          <a:p>
            <a:pPr lvl="1">
              <a:lnSpc>
                <a:spcPct val="100000"/>
              </a:lnSpc>
            </a:pPr>
            <a:r>
              <a:rPr lang="en-US" sz="2600" dirty="0"/>
              <a:t>What additions do you want to see in the library?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How can we better serve you?</a:t>
            </a:r>
          </a:p>
          <a:p>
            <a:pPr lvl="1">
              <a:lnSpc>
                <a:spcPct val="100000"/>
              </a:lnSpc>
            </a:pPr>
            <a:r>
              <a:rPr lang="en-US" sz="2600" dirty="0"/>
              <a:t>Suggestions and feedback are always welcomed!</a:t>
            </a:r>
          </a:p>
        </p:txBody>
      </p:sp>
    </p:spTree>
    <p:extLst>
      <p:ext uri="{BB962C8B-B14F-4D97-AF65-F5344CB8AC3E}">
        <p14:creationId xmlns:p14="http://schemas.microsoft.com/office/powerpoint/2010/main" val="169379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F1DB6C-80AB-4E41-A5AE-91CFF09CA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6727D-FF4D-41F5-80A5-FE24A824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09539"/>
            <a:ext cx="11019187" cy="2828145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dirty="0"/>
              <a:t>Minnesota Resource Libraries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Email: </a:t>
            </a:r>
            <a:r>
              <a:rPr lang="en-US" dirty="0">
                <a:hlinkClick r:id="rId3"/>
              </a:rPr>
              <a:t>MN.Resource.Libraries@msa.state.mn.us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/>
              <a:t>Matt Kevan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VP/Voice: 507-412-8904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Email: </a:t>
            </a:r>
            <a:r>
              <a:rPr lang="en-US" dirty="0">
                <a:hlinkClick r:id="rId4"/>
              </a:rPr>
              <a:t>matthew.kevan@msa.state.mn.us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0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Minnesota Resource Libraries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28600" lvl="1" indent="0">
              <a:buNone/>
            </a:pPr>
            <a:r>
              <a:rPr lang="en-US" dirty="0"/>
              <a:t>We also offer:</a:t>
            </a:r>
          </a:p>
          <a:p>
            <a:pPr lvl="1"/>
            <a:r>
              <a:rPr lang="en-US" dirty="0"/>
              <a:t>Literature</a:t>
            </a:r>
          </a:p>
          <a:p>
            <a:pPr lvl="1"/>
            <a:r>
              <a:rPr lang="en-US" dirty="0"/>
              <a:t>Shared Reading Project</a:t>
            </a:r>
          </a:p>
          <a:p>
            <a:pPr lvl="1"/>
            <a:r>
              <a:rPr lang="en-US" dirty="0"/>
              <a:t>DVDs – Instructional and Entertainment</a:t>
            </a:r>
          </a:p>
          <a:p>
            <a:pPr lvl="1"/>
            <a:r>
              <a:rPr lang="en-US" dirty="0"/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74321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3ED-0C1D-4AA4-BDDC-DF4CDE95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Use the MNRL?  - Patron Types: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D406A-9D7E-5AB4-4520-1191922D0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/>
          <a:p>
            <a:pPr marL="228600" lvl="1" indent="0">
              <a:spcBef>
                <a:spcPts val="300"/>
              </a:spcBef>
              <a:buNone/>
            </a:pPr>
            <a:r>
              <a:rPr lang="en-US" b="1" dirty="0"/>
              <a:t>Professional: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Licensed professionals in the field.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Has access to all resources in the MNRL.</a:t>
            </a:r>
          </a:p>
          <a:p>
            <a:pPr marL="228600" lvl="1" indent="0">
              <a:spcBef>
                <a:spcPts val="300"/>
              </a:spcBef>
              <a:buNone/>
            </a:pPr>
            <a:r>
              <a:rPr lang="en-US" b="1" dirty="0"/>
              <a:t>Community: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Has limited access to resources. Cannot receive AT Equipment, Curriculum, or Assessments.</a:t>
            </a:r>
          </a:p>
          <a:p>
            <a:pPr marL="228600" lvl="1" indent="0">
              <a:spcBef>
                <a:spcPts val="300"/>
              </a:spcBef>
              <a:buNone/>
            </a:pPr>
            <a:r>
              <a:rPr lang="en-US" b="1" dirty="0"/>
              <a:t>Faculty: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Licensed staff working at Minnesota State Academies</a:t>
            </a:r>
          </a:p>
        </p:txBody>
      </p:sp>
    </p:spTree>
    <p:extLst>
      <p:ext uri="{BB962C8B-B14F-4D97-AF65-F5344CB8AC3E}">
        <p14:creationId xmlns:p14="http://schemas.microsoft.com/office/powerpoint/2010/main" val="1643777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3ED-0C1D-4AA4-BDDC-DF4CDE95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Technology Checkouts: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D406A-9D7E-5AB4-4520-1191922D0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</p:spPr>
        <p:txBody>
          <a:bodyPr/>
          <a:lstStyle/>
          <a:p>
            <a:pPr marL="228600" lvl="1" indent="0">
              <a:buNone/>
            </a:pPr>
            <a:r>
              <a:rPr lang="en-US" b="1" dirty="0"/>
              <a:t>On Demand:</a:t>
            </a:r>
          </a:p>
          <a:p>
            <a:pPr lvl="1"/>
            <a:r>
              <a:rPr lang="en-US" dirty="0"/>
              <a:t>Can be kept for as long as the student in enrolled in the district you serve.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b="1" dirty="0"/>
              <a:t>AT Loan Equipment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Checkout is good for 68 days. This allows districts to explore different AT technology before purchase.</a:t>
            </a:r>
          </a:p>
        </p:txBody>
      </p:sp>
    </p:spTree>
    <p:extLst>
      <p:ext uri="{BB962C8B-B14F-4D97-AF65-F5344CB8AC3E}">
        <p14:creationId xmlns:p14="http://schemas.microsoft.com/office/powerpoint/2010/main" val="25387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309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On-Demand Procedures: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582710"/>
            <a:ext cx="10978994" cy="3727144"/>
          </a:xfrm>
        </p:spPr>
        <p:txBody>
          <a:bodyPr numCol="1"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We contact all patrons with On-Demand items annually to verify if renewal is needed.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Some patrons have moved or retired; On-Demand items must be transferred to your replacement.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If student has graduated or no longer in your district, On-Demand items will need to be returned.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Please contact us.</a:t>
            </a:r>
          </a:p>
        </p:txBody>
      </p:sp>
    </p:spTree>
    <p:extLst>
      <p:ext uri="{BB962C8B-B14F-4D97-AF65-F5344CB8AC3E}">
        <p14:creationId xmlns:p14="http://schemas.microsoft.com/office/powerpoint/2010/main" val="19010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Braille Buzz</a:t>
            </a:r>
            <a:endParaRPr lang="en-US" b="0" dirty="0"/>
          </a:p>
        </p:txBody>
      </p:sp>
      <p:pic>
        <p:nvPicPr>
          <p:cNvPr id="15" name="Picture 14" descr="A black Braille Buzz with yellow braille keys.">
            <a:extLst>
              <a:ext uri="{FF2B5EF4-FFF2-40B4-BE49-F238E27FC236}">
                <a16:creationId xmlns:a16="http://schemas.microsoft.com/office/drawing/2014/main" id="{18C69C77-7513-64E0-3EEC-65EE95762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61"/>
          <a:stretch/>
        </p:blipFill>
        <p:spPr>
          <a:xfrm>
            <a:off x="3470879" y="2730500"/>
            <a:ext cx="5250241" cy="34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Chameleon 20</a:t>
            </a:r>
            <a:endParaRPr lang="en-US" b="0" dirty="0"/>
          </a:p>
        </p:txBody>
      </p:sp>
      <p:pic>
        <p:nvPicPr>
          <p:cNvPr id="9" name="Picture Placeholder 8" descr="A gray Chameleon 20 device with braille display keyboard.">
            <a:extLst>
              <a:ext uri="{FF2B5EF4-FFF2-40B4-BE49-F238E27FC236}">
                <a16:creationId xmlns:a16="http://schemas.microsoft.com/office/drawing/2014/main" id="{C77E769A-45EA-7349-E74C-D4100F922D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9554" b="19554"/>
          <a:stretch>
            <a:fillRect/>
          </a:stretch>
        </p:blipFill>
        <p:spPr>
          <a:xfrm>
            <a:off x="2150771" y="2781219"/>
            <a:ext cx="8569781" cy="35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56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8euNCCA4IqjupmbpvbvSMfRq+8o=" pdftag="H1" isBookmarkSet="no" bookmark="yes" Order="_x0031_"/>
  <Shape xmlns="" ID="ARSfPO/U9ItJ9zIOwm93ZJ7l/j8=" pdftag="H2" isBookmarkSet="no" bookmark="yes" Order="_x0032_"/>
  <Shape xmlns="" ID="osa0KM2sbnZHHxlXUxKH3ujjHuE=" pdftag="" bookmark="no" Order="_x0031_"/>
  <Shape xmlns="" ID="4JRL6lqoOFw9RUHrP0y9U5BDzf8=" pdftag="" bookmark="no" Order="_x0032_"/>
  <Shape xmlns="" ID="sM+ghJOlUVqnHU19mdPjAdwWJuw=" pdftag="" bookmark="no" Order="_x0031_"/>
  <Shape xmlns="" ID="GTGIHFiwAYvgHLb8IUSCQ2X6w4g=" pdftag="" bookmark="no" Order="_x0032_"/>
  <Shape xmlns="" ID="hq9gSbGZQhpPus+SHezN5PrGc9w=" pdftag="" bookmark="no" Order="_x0031_"/>
  <Shape xmlns="" ID="FtXJgaOuZev8eFU+if2YMxbKkRI=" pdftag="" bookmark="no" Order="_x0032_"/>
  <Shape xmlns="" ID="ri+uYzSNCD67GlIZrZ8qmmNgURU=" pdftag="" bookmark="no" Order="_x0033_"/>
  <Shape xmlns="" ID="/Xe9+1NnBDFDac2uz9Mf5cnxpHw=" pdftag="" bookmark="no" Order="_x0031_"/>
  <Shape xmlns="" ID="rGgMSPfHoOmRN/+oUl7Dwo+YgYE=" pdftag="" bookmark="no" Order="_x0032_"/>
  <Shape xmlns="" ID="ZTBnAgeWTQQGZoyfyflkLJl+jcs=" pdftag="" bookmark="no" Order="_x0035_"/>
  <Shape xmlns="" ID="nSihPpWUspo+Y57wY5tF8LIQIHs=" pdftag="" bookmark="no" Order="_x0032_"/>
  <Shape xmlns="" ID="S6CVtHyytP5Rb39DTS6OkAlP7e0=" pdftag="" bookmark="no" Order="_x0034_"/>
  <Shape xmlns="" ID="USIEJhtT65UPFtGM0RUW67D4iJA=" pdftag="" bookmark="no" Order="_x0033_"/>
  <Shape xmlns="" ID="XzVFQuOWAWqK/HZDqm2LiuGBOJQ=" pdftag="" bookmark="no" Order="_x0032_"/>
  <Shape xmlns="" ID="uflvo7/4mXD7uDuM1tkLIDwRdoQ=" inline="no" formula="no" pdftag="Figure" Lang="" bookmark="no" Order="_x0031_" artifact="_x0030_" validate="no"/>
  <HyperLink xmlns="" ID="iB0l3QkZoIIwbuqLQRe5I0KEal0=1995016305290.2289_384.0426" plainAltText="shuyin.maciel_x0040_metrocsu.org" Lang=""/>
  <Shape xmlns="" ID="oUeVMHAtmcFeZuL28VldA6mxYF4=" pdftag="" bookmark="no" Order="_x0031_"/>
  <Shape xmlns="" ID="iB0l3QkZoIIwbuqLQRe5I0KEal0=" pdftag="" bookmark="no" Order="_x0032_"/>
  <SubText xmlns="" ID="uflvo7/4mXD7uDuM1tkLIDwRdoQ=" ActualText=""/>
  <Shape xmlns="" ID="dPX0ernXQqq7MaM8E4a1qptkh+k=" pdftag="" Order="_x0033_"/>
  <Shape xmlns="" ID="Hh1Xjc3/gkCgz3Lgnw5QbaDBk5s=" isBookmarkSet="no" pdftag="H1" artifact="_x0030_" bookmark="yes" Order="_x0031_"/>
  <Shape xmlns="" ID="Qxpb1VRXstRwAhf8+cTEaFqGdXE=" pdftag="H3" isBookmarkSet="no" bookmark="yes" Order="_x0032_"/>
  <Shape xmlns="" ID="KCgBqnKLIedfCQf/S9Vk0cZ6zlI=" pdftag="H2" isBookmarkSet="no" bookmark="yes" Order="_x0031_"/>
  <Shape xmlns="" ID="x/QBzKvZs8QT19MUK4I5dwzhtq8=" pdftag="P" isBookmarkSet="no" bookmark="no" Order="_x0032_"/>
  <Shape xmlns="" ID="ASV94Z4cLJZBI7cZMHuZe6TvwVI=" pdftag="H2" isBookmarkSet="no" bookmark="yes" Order="_x0031_"/>
  <Shape xmlns="" ID="7npfn55yfhktBdYuJwO+9ke/FTM=" pdftag="P" isBookmarkSet="no" bookmark="no" Order="_x0032_"/>
  <Shape xmlns="" ID="1PwBHUKGIv+MXdp3+0b44ky2Hj0=" pdftag="H2" isBookmarkSet="no" bookmark="yes" Order="_x0031_"/>
  <Shape xmlns="" ID="wM39Uk+4Z4alyku06u1vny2qMj0=" pdftag="P" isBookmarkSet="no" bookmark="no" Order="_x0032_"/>
  <Shape xmlns="" ID="UWAPJ0Cllj2cbaQVZPV6kIuIhSc=" pdftag="H2" isBookmarkSet="no" bookmark="yes" Order="_x0031_"/>
  <Shape xmlns="" ID="tC0W+4O/RORbynrOsOli3P6LLcw=" pdftag="P" isBookmarkSet="no" bookmark="no" Order="_x0032_"/>
  <Shape xmlns="" ID="2IK6Isl2iurwYHHpD9MIN2aoEho=" pdftag="H2" isBookmarkSet="no" bookmark="yes" Order="_x0031_"/>
  <Shape xmlns="" ID="pw0+Mj8vvxRoJsiauhSvMyxu28A=" pdftag="P" isBookmarkSet="no" bookmark="no" Order="_x0032_"/>
  <Shape xmlns="" ID="+xi4PmJbvBEOqj2XdpqVYt1ZnYU=" pdftag="H2" isBookmarkSet="no" bookmark="yes" Order="_x0031_"/>
  <Shape xmlns="" ID="MvXeWiHY0fIxVsKSU3Ih8dWqNJU=" pdftag="P" isBookmarkSet="no" bookmark="no" Order="_x0032_"/>
  <Shape xmlns="" ID="IDH0fDZf0eZyovkjs9tuG1TbP40=" pdftag="H2" isBookmarkSet="no" bookmark="yes" Order="_x0031_"/>
  <Shape xmlns="" ID="fmGdwxH5ULvhNi/skskVBA9pFT8=" formula="no" inline="no" pdftag="Figure" isBookmarkSet="no" bookmark="no" Lang="" artifact="_x0030_" validate="yes" Order="_x0032_"/>
  <HyperLink xmlns="" ID="mJWLPizF3bU2bS2FRrPtF2mZ4jA=-1154020116181.8524_407.969" plainAltText="Books_x0020_for_x0020_Children_x0020_Who_x0020_are_x0020_Deaf_x002C__x0020_Hard_x0020_of_x0020_Hearing_x002C__x0020_or_x0020_DeafBlind" language="" Lang=""/>
  <HyperLink xmlns="" ID="u/niYAi66V3dANSks1hvm/Bm8SI=-564608461312.5687_352.2377" plainAltText="MN.Resource.Libraries_x0040_msa.state.mn.us" language=""/>
  <HyperLink xmlns="" ID="u/niYAi66V3dANSks1hvm/Bm8SI=1896591790348.2887_474.6377" plainAltText="matthew.kevan_x0040_msa.state.mn.us" language=""/>
  <Shape xmlns="" ID="GKsRpKhocIKXPsaEFCHstfhWloI=" pdftag="H2" isBookmarkSet="no" bookmark="yes" Order="_x0031_"/>
  <Shape xmlns="" ID="isDtog+Z2I3u+11n2KGkHamrCCE=" artifact="_x0030_" pdftag="Figure" isBookmarkSet="no" bookmark="no" formula="no" Lang="" validate="yes" Order="_x0032_"/>
  <Shape xmlns="" ID="F7Qo9usagsloeFnR8VxzBktexrk=" pdftag="H2" isBookmarkSet="no" bookmark="yes" Order="_x0031_"/>
  <Shape xmlns="" ID="LOwWfaxeJCVMBnUKd6aqnNmDcXw=" artifact="_x0030_" pdftag="Figure" isBookmarkSet="no" bookmark="no" formula="no" Lang="" validate="yes" Order="_x0032_"/>
  <Shape xmlns="" ID="8teU021CYJfqOVXOz0MYjV1A+7E=" pdftag="H2" isBookmarkSet="no" bookmark="yes" Order="_x0031_"/>
  <Shape xmlns="" ID="u0xpYAufOfi2t3N70c0Xm6euIzw=" artifact="_x0030_" pdftag="Figure" isBookmarkSet="no" bookmark="no" formula="no" Lang="" validate="yes" Order="_x0032_"/>
  <Shape xmlns="" ID="qvkxTLW5XE0trLxTRpP9Ugblfsg=" pdftag="H2" isBookmarkSet="no" bookmark="yes" Order="_x0031_"/>
  <Shape xmlns="" ID="+dhk+lMg0bx1Y1HqmyV9hev27Ns=" artifact="_x0030_" pdftag="Figure" isBookmarkSet="no" bookmark="no" formula="no" Lang="" validate="yes" Order="_x0032_"/>
  <Shape xmlns="" ID="BiNyb0V/ToQHfbuX86InGrjRVxE=" pdftag="H2" isBookmarkSet="no" bookmark="yes" Order="_x0031_"/>
  <Shape xmlns="" ID="mtlqD0C+ingLOoga1VWGNQAJth0=" artifact="_x0030_" pdftag="Figure" isBookmarkSet="no" bookmark="no" formula="no" Lang="" validate="yes" Order="_x0032_"/>
  <Shape xmlns="" ID="pNKV1W2/ocjKydZc71qaeLtgCvY=" pdftag="H2" isBookmarkSet="no" bookmark="yes" Order="_x0031_"/>
  <Shape xmlns="" ID="J8oLlm5p3q3I2Z3dFtHg4bUHWBs=" artifact="_x0030_" pdftag="Figure" isBookmarkSet="no" bookmark="no" formula="no" Lang="" validate="yes" Order="_x0032_"/>
  <Shape xmlns="" ID="zj56t3+t4swexrgy9zXECz4Hv+0=" pdftag="H2" isBookmarkSet="no" bookmark="yes" Order="_x0031_"/>
  <Shape xmlns="" ID="NsPKGnFCAx1BxKUbh41eb7pWOBo=" artifact="_x0030_" pdftag="Figure" isBookmarkSet="no" bookmark="no" formula="no" Lang="" validate="yes" Order="_x0032_"/>
  <Shape xmlns="" ID="AKhmzJQE89sPgigbnTXvTsvXxuc=" pdftag="H2" isBookmarkSet="no" bookmark="yes" Order="_x0031_"/>
  <Shape xmlns="" ID="Z9XyksfczjDcdd1DNgglmDfp1LU=" artifact="_x0030_" pdftag="Figure" isBookmarkSet="no" bookmark="no" formula="no" Lang="" validate="yes" Order="_x0032_"/>
  <Shape xmlns="" ID="/da9I2VIuW/JqQnSPhz/1ZOpjdk=" pdftag="H2" isBookmarkSet="no" bookmark="yes" Order="_x0031_"/>
  <Shape xmlns="" ID="bJZ2umwN3YFdMHgKOa44+uiYb3Y=" artifact="_x0030_" pdftag="Figure" isBookmarkSet="no" bookmark="no" formula="no" Lang="" validate="yes" Order="_x0032_"/>
  <Shape xmlns="" ID="FqocB0DAKVwPWXEhn51M00eUMXY=" pdftag="H2" isBookmarkSet="no" bookmark="yes" Order="_x0031_"/>
  <Shape xmlns="" ID="45sX+mHUEXOBF+s2oq0K2QDOzv8=" artifact="_x0030_" pdftag="Figure" isBookmarkSet="no" bookmark="no" formula="no" Lang="" validate="yes" Order="_x0032_"/>
  <Shape xmlns="" ID="/xmT+Unfyxm9+UNp8fCWUONcfoc=" pdftag="H2" isBookmarkSet="no" bookmark="yes" Order="_x0031_"/>
  <Shape xmlns="" ID="/LRLtu/MtZdyeeaPig8SANC0YNw=" pdftag="P" isBookmarkSet="no" bookmark="no" Order="_x0032_"/>
  <Shape xmlns="" ID="Eh6GisCh7N2IFq9DZpaGPEmeedk=" pdftag="H2" isBookmarkSet="no" bookmark="yes" Order="_x0031_"/>
  <Shape xmlns="" ID="lIY4yVf6KCIHGXyEic3CT8rWNpU=" pdftag="P" isBookmarkSet="no" bookmark="no" Order="_x0032_"/>
  <Shape xmlns="" ID="Cn8Fk50dTUH5vL07uP5d1E3RqHg=" artifact="_x0030_" pdftag="Figure" isBookmarkSet="no" bookmark="no" formula="no" Lang="" validate="yes" Order="_x0033_"/>
  <Shape xmlns="" ID="oMbPv72TkwHV+Sf0EAwcnP6TDds=" pdftag="H2" isBookmarkSet="no" bookmark="yes" Order="_x0031_"/>
  <Shape xmlns="" ID="UdnvYWxt+rioJvVdTXNXE3RWY+A=" pdftag="P" isBookmarkSet="no" bookmark="no" Order="_x0032_"/>
  <Shape xmlns="" ID="qZrkrULJUveKVCTM8hkqLfYs7js=" pdftag="P" isBookmarkSet="no" bookmark="no" Order="_x0033_"/>
  <Shape xmlns="" ID="t3+qfZkMSt+G2CuyV+bXVhpQebI=" pdftag="H2" isBookmarkSet="no" bookmark="yes" Order="_x0031_"/>
  <Shape xmlns="" ID="WvQRMIDSTI549YGFosKzp3QSZ/o=" pdftag="P" isBookmarkSet="no" bookmark="no" Order="_x0032_"/>
  <Shape xmlns="" ID="JPYMXJIlMl8qjwXPNto+wlkUksA=" artifact="_x0030_" pdftag="Figure" isBookmarkSet="no" bookmark="no" formula="no" Lang="" validate="yes" Order="_x0033_"/>
  <Shape xmlns="" ID="Q78L7O0BibOqGOU8xp85XlPqNqY=" pdftag="H2" isBookmarkSet="no" bookmark="yes" Order="_x0031_"/>
  <Shape xmlns="" ID="b1ERYLCNxRgfldiSOubDzi8PgTg=" pdftag="P" isBookmarkSet="no" bookmark="no" Order="_x0032_"/>
  <Shape xmlns="" ID="dFGa9Nlks2fV7VzzH4tDqObgp84=" pdftag="P" isBookmarkSet="no" bookmark="no" Order="_x0033_"/>
  <Shape xmlns="" ID="4bxKYjtLP5LoZM38/UZCBbQipFk=" pdftag="H2" isBookmarkSet="no" bookmark="yes" Order="_x0031_"/>
  <Shape xmlns="" ID="KhizdFf+RHOZyVHGIPxREwmlVTg=" pdftag="P" isBookmarkSet="no" bookmark="no" Order="_x0032_"/>
  <Shape xmlns="" ID="iBhf5IXVic5nUbT4mAG0c9dHgGU=" artifact="_x0030_" pdftag="Figure" isBookmarkSet="no" bookmark="no" formula="no" Lang="" validate="yes" Order="_x0033_"/>
  <Shape xmlns="" ID="0N9v+SlNxpFoIkx8BahqfOTUazY=" pdftag="H2" isBookmarkSet="no" bookmark="yes" Order="_x0031_"/>
  <Shape xmlns="" ID="mJWLPizF3bU2bS2FRrPtF2mZ4jA=" pdftag="P" isBookmarkSet="no" bookmark="no" Order="_x0032_"/>
  <Shape xmlns="" ID="TxJJrGGwMR26QSJwcqiVWQsAdqg=" pdftag="H2" isBookmarkSet="no" bookmark="yes" Order="_x0031_"/>
  <Shape xmlns="" ID="KJuNR+lmk3zV2D/fngDzOdtywcw=" pdftag="P" isBookmarkSet="no" bookmark="no" Order="_x0032_"/>
  <Shape xmlns="" ID="tvX1zmEopvUtqSerS8un2TotsHk=" pdftag="H2" isBookmarkSet="no" bookmark="yes" Order="_x0031_"/>
  <Shape xmlns="" ID="ZS56pXnEwaZcEEpilPK/OQnfJV4=" pdftag="P" isBookmarkSet="no" bookmark="no" Order="_x0032_"/>
  <Shape xmlns="" ID="HBIsfQcUpJXWQbLrWoGCPa3Xlzw=" formula="no" inline="no" pdftag="Figure" isBookmarkSet="no" bookmark="no" Lang="" artifact="_x0030_" validate="yes" Order="_x0033_"/>
  <Shape xmlns="" ID="Fl27QSHyg/cUKJHbhlkHvh+c7CQ=" pdftag="H2" isBookmarkSet="no" bookmark="yes" Order="_x0031_"/>
  <Shape xmlns="" ID="5SKgAx8ce6igMJqNSIZhwDMWguM=" pdftag="P" isBookmarkSet="no" bookmark="no" Order="_x0032_"/>
  <Shape xmlns="" ID="OwEyn3b/gqbor2VUNHROURE+FMA=" pdftag="H2" isBookmarkSet="no" bookmark="yes" Order="_x0031_"/>
  <Shape xmlns="" ID="PwQ6G/oI6qYvca1VaVv3aZUiznE=" pdftag="P" isBookmarkSet="no" bookmark="no" Order="_x0032_"/>
  <Shape xmlns="" ID="oidub9pXJRYPf1feaeRjuYx9fDc=" pdftag="H2" isBookmarkSet="no" bookmark="yes" Order="_x0031_"/>
  <Shape xmlns="" ID="qQpU0P6iYP8t2VoTM32jkYHoCjk=" pdftag="P" isBookmarkSet="no" bookmark="no" Order="_x0032_"/>
  <Shape xmlns="" ID="BWgScd2JgGElOh8W3mgoLgxyGpY=" pdftag="H2" isBookmarkSet="no" bookmark="yes" Order="_x0031_"/>
  <Shape xmlns="" ID="VI7xACwbyNTvm4tNyYcLQMSto1M=" pdftag="P" isBookmarkSet="no" bookmark="no" Order="_x0032_"/>
  <Shape xmlns="" ID="Umd7j8VCMAsyjczBrtlCXEVWDwA=" pdftag="H2" isBookmarkSet="no" bookmark="yes" Order="_x0031_"/>
  <Shape xmlns="" ID="u/niYAi66V3dANSks1hvm/Bm8SI=" pdftag="P" isBookmarkSet="no" bookmark="no" Order="_x0032_"/>
  <SubText xmlns="" ID="fmGdwxH5ULvhNi/skskVBA9pFT8=" ActualText=""/>
  <SubText xmlns="" ID="HBIsfQcUpJXWQbLrWoGCPa3Xlzw=" ActualText=""/>
  <SubText xmlns="" ID="isDtog+Z2I3u+11n2KGkHamrCCE=" ActualText=""/>
  <SubText xmlns="" ID="LOwWfaxeJCVMBnUKd6aqnNmDcXw=" ActualText=""/>
  <SubText xmlns="" ID="u0xpYAufOfi2t3N70c0Xm6euIzw=" ActualText=""/>
  <SubText xmlns="" ID="+dhk+lMg0bx1Y1HqmyV9hev27Ns=" ActualText=""/>
  <SubText xmlns="" ID="mtlqD0C+ingLOoga1VWGNQAJth0=" ActualText=""/>
  <SubText xmlns="" ID="J8oLlm5p3q3I2Z3dFtHg4bUHWBs=" ActualText=""/>
  <SubText xmlns="" ID="NsPKGnFCAx1BxKUbh41eb7pWOBo=" ActualText=""/>
  <SubText xmlns="" ID="Z9XyksfczjDcdd1DNgglmDfp1LU=" ActualText=""/>
  <SubText xmlns="" ID="bJZ2umwN3YFdMHgKOa44+uiYb3Y=" ActualText=""/>
  <SubText xmlns="" ID="45sX+mHUEXOBF+s2oq0K2QDOzv8=" ActualText=""/>
  <SubText xmlns="" ID="Cn8Fk50dTUH5vL07uP5d1E3RqHg=" ActualText=""/>
  <SubText xmlns="" ID="JPYMXJIlMl8qjwXPNto+wlkUksA=" ActualText=""/>
  <SubText xmlns="" ID="iBhf5IXVic5nUbT4mAG0c9dHgGU=" ActualText=""/>
  <HyperLink xmlns="" ID="u/niYAi66V3dANSks1hvm/Bm8SI=-564608461312.5687_346.2377" plainAltText="MN.Resource.Libraries_x0040_msa.state.mn.us" Lang="" language=""/>
  <HyperLink xmlns="" ID="u/niYAi66V3dANSks1hvm/Bm8SI=1896591790348.2887_450.6377" plainAltText="matthew.kevan_x0040_msa.state.mn.us" Lang="" language=""/>
  <Shape xmlns="" ID="lF1NhlDqhU6UiTA04jlQj+474uA=" pdftag="P" isBookmarkSet="no" bookmark="no" Order="_x0032_"/>
</PAW>
</file>

<file path=customXml/itemProps1.xml><?xml version="1.0" encoding="utf-8"?>
<ds:datastoreItem xmlns:ds="http://schemas.openxmlformats.org/officeDocument/2006/customXml" ds:itemID="{BDDA8F98-CF0A-47A4-BB33-D89B60E5DAF1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38879</TotalTime>
  <Words>993</Words>
  <Application>Microsoft Office PowerPoint</Application>
  <PresentationFormat>Widescreen</PresentationFormat>
  <Paragraphs>162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Tw Cen MT</vt:lpstr>
      <vt:lpstr>Wingdings</vt:lpstr>
      <vt:lpstr>Wingdings 3</vt:lpstr>
      <vt:lpstr>Integral</vt:lpstr>
      <vt:lpstr>Resources in Reading and More from the Minnesota Resource Library!</vt:lpstr>
      <vt:lpstr>Matt Kevan</vt:lpstr>
      <vt:lpstr>About Minnesota Resource Libraries</vt:lpstr>
      <vt:lpstr>About Minnesota Resource Libraries </vt:lpstr>
      <vt:lpstr>Who Can Use the MNRL?  - Patron Types:</vt:lpstr>
      <vt:lpstr>Assistive Technology Checkouts:</vt:lpstr>
      <vt:lpstr>On-Demand Procedures:</vt:lpstr>
      <vt:lpstr>Braille Buzz</vt:lpstr>
      <vt:lpstr>Chameleon 20</vt:lpstr>
      <vt:lpstr>Color Star</vt:lpstr>
      <vt:lpstr>Joy Player</vt:lpstr>
      <vt:lpstr>Juno Handheld Magnifier</vt:lpstr>
      <vt:lpstr>Jupiter Portable Magnifier</vt:lpstr>
      <vt:lpstr>LED Mini Lite Box</vt:lpstr>
      <vt:lpstr>LED Light Box</vt:lpstr>
      <vt:lpstr>Mantis Q40</vt:lpstr>
      <vt:lpstr>Perkins Brailler &amp; Light-Touch Brailler</vt:lpstr>
      <vt:lpstr>Handheld Video Mag HD</vt:lpstr>
      <vt:lpstr>Resource Materials Checkouts:</vt:lpstr>
      <vt:lpstr>Assessments:</vt:lpstr>
      <vt:lpstr>Assessment Spotlights:</vt:lpstr>
      <vt:lpstr>Curriculums:</vt:lpstr>
      <vt:lpstr>Curriculum Spotlights:</vt:lpstr>
      <vt:lpstr>Books:</vt:lpstr>
      <vt:lpstr>Books for Children Who are DHH or DeafBlind:</vt:lpstr>
      <vt:lpstr>DVDs:</vt:lpstr>
      <vt:lpstr>Games:</vt:lpstr>
      <vt:lpstr>Finding and Making Requests:</vt:lpstr>
      <vt:lpstr>Returning and Renewing Checkouts:</vt:lpstr>
      <vt:lpstr>Loan Mailing Challenges:</vt:lpstr>
      <vt:lpstr>Your Input is Encouraged: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Resources in Reading and More from the Minnesota Resource Library! Charting the Cs Conference 2024</dc:title>
  <dc:creator>Matt Kevan</dc:creator>
  <cp:lastModifiedBy>Shuyin Maciel</cp:lastModifiedBy>
  <cp:revision>1019</cp:revision>
  <dcterms:created xsi:type="dcterms:W3CDTF">2020-04-18T15:28:58Z</dcterms:created>
  <dcterms:modified xsi:type="dcterms:W3CDTF">2024-04-12T14:42:57Z</dcterms:modified>
</cp:coreProperties>
</file>