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319" r:id="rId5"/>
    <p:sldId id="320" r:id="rId6"/>
    <p:sldId id="318" r:id="rId7"/>
    <p:sldId id="332" r:id="rId8"/>
    <p:sldId id="329" r:id="rId9"/>
    <p:sldId id="330" r:id="rId10"/>
    <p:sldId id="335" r:id="rId11"/>
    <p:sldId id="321" r:id="rId12"/>
    <p:sldId id="328" r:id="rId13"/>
    <p:sldId id="322" r:id="rId14"/>
    <p:sldId id="334" r:id="rId15"/>
    <p:sldId id="323" r:id="rId16"/>
    <p:sldId id="336" r:id="rId17"/>
    <p:sldId id="337" r:id="rId18"/>
    <p:sldId id="3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5" autoAdjust="0"/>
  </p:normalViewPr>
  <p:slideViewPr>
    <p:cSldViewPr snapToGrid="0" snapToObjects="1">
      <p:cViewPr varScale="1">
        <p:scale>
          <a:sx n="48" d="100"/>
          <a:sy n="48" d="100"/>
        </p:scale>
        <p:origin x="72" y="7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912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8T15:38:51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5325 70,'-1424'0,"1311"5,1 3,-130 24,42-5,-354 28,269-18,80-8,-7-11,-307-4,-858-15,1372 0,1 1,0 0,0 1,0-1,0 1,0-1,0 1,0 0,0 0,1 0,-7 3,7-3,1 1,0 0,0-1,1 1,-1-1,0 1,1 0,0 0,-1 0,1-1,0 2,0-2,0 2,1-2,-1 2,1-1,-1 0,1 3,-4 50,7 75,1-36,-4 681,4-728,1 0,22 72,-11-53,34 93,-16-56,177 819,-194-792,9 47,-5-88,-4-20,8 107,-12-51,0 12,-12 122,-1-250,1-1,0 1,1 0,0 0,0-1,6 13,-7-19,1 0,-1 0,1 1,0-2,-1 1,1 0,0 0,0-1,0 1,0 0,0-1,1 0,-1 1,0-2,1 2,-1-1,1 0,0 0,-1-1,1 1,0 0,-1-1,1 1,0-1,0 0,1 0,-1 0,-1 0,1 0,3-1,103-17,-14 2,668-37,5 50,-437 5,1438-1,-1750-3,0 1,1-2,-1 0,28-8,27-4,6 8,-1 2,137 5,-93 2,379-15,-30 3,-410 10,-53 1,0-1,0-1,1 0,-1 0,14-4,-20 5,1-1,-1-1,0 1,0 0,1-1,-2 1,1-1,0 0,-1 1,1-2,-1 2,0-2,0 1,0-1,0 1,0 0,-1-1,2-2,2-6,0 0,-2-1,1 1,-2 0,3-17,-4-60,-1 59,10-355,1 36,-13 92,5-224,39 197,-1 12,-29 117,5-170,-18-788,1 1109,1 0,-1-1,-1 0,1 1,-1 0,0 0,0-1,0 1,0 0,-1 0,1-1,-1 1,-4-5,3 6,-1-1,1 1,-2-1,2 2,-1-2,0 2,0-1,0 1,0 0,-1-1,1 1,0 1,-7-2,-54-6,1 1,-115 3,-52-4,169 3,1 1,-1 2,-121 10,125 3,-1 0,3 3,-80 28,112-34,-32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8T15:38:55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111 260,'0'2,"1"1,0-1,-1 1,1-1,0 1,1-1,1 4,4 8,20 61,15 93,-29-108,142 830,-130-382,-23-437,6 10,39 145,-26-151,-5 1,3 100,-22-25,3-149,0-1,-1 1,1-1,0 1,1-1,-1 1,0-1,1 1,-1-1,1 1,-1-1,1 1,0-1,0 1,0-1,0 0,0 0,0 1,1-2,-1 2,0-1,1 0,-1 0,1 0,0 0,-1 0,1 0,0-1,0 1,0-1,0 1,-1-1,1 0,0 1,0-1,0 1,1-1,2 0,7-1,0 0,0 1,-1-2,1 1,19-7,43-11,120-45,-122 37,125-32,193-20,-121 27,-202 41,1 4,73-3,-30 7,0-3,123-20,-127 10,0 3,1 3,144 2,-85 7,151 3,-212 9,-84-8,-1 0,0 0,1-2,-1 0,1-1,0-1,28-3,-47 4,0-1,0 0,-1 0,1 0,0 0,0 0,-1-1,1 1,-1 0,0 0,1-2,-1 2,0-1,0 0,0 1,-1-1,1 0,0 0,-1 0,0-1,0 2,0-1,0 0,0-1,0-3,1-4,0-1,-2 0,1 0,-3-12,0 6,-57-380,45 342,-4 0,-28-56,35 91,-1 1,-2 1,-20-23,-21-30,41 45,2 0,1-1,-9-46,17 63,-16-77,6 0,0-121,13 180,-9-198,-30-131,5 52,33 294,0-2,-1 1,0 0,-7-17,9 27,-1 0,0 0,0 0,0 1,0-2,0 2,0-1,0 0,-1 1,1-1,-1 1,0-1,0 1,1 0,-1-1,-1 1,1 0,0-1,0 2,0-2,-1 1,1 1,-1-1,1 0,-1 0,1 1,-1 0,-4-1,-5 2,-1-1,0 2,1 0,-14 3,-25 3,-194 14,-420-5,620-17,6-2,-1 2,0 2,1 0,-1 2,-48 9,-3 4,-1-1,0-4,-136 4,-287-13,279-5,8 12,37-1,-194-8,349-1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69" y="1449617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0675"/>
            <a:ext cx="10978994" cy="11331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1"/>
            <a:ext cx="10978994" cy="11240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2"/>
            <a:ext cx="10978994" cy="11161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2"/>
            <a:ext cx="10978994" cy="11161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1"/>
            <a:ext cx="10978994" cy="1108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2"/>
            <a:ext cx="10978994" cy="11161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98212"/>
            <a:ext cx="10978994" cy="11161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4" y="144961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6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88770"/>
            <a:ext cx="10978994" cy="11255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90674"/>
            <a:ext cx="10999091" cy="113014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90674"/>
            <a:ext cx="10968402" cy="113014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3" y="2785775"/>
            <a:ext cx="5279537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3308272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400"/>
            </a:lvl1pPr>
            <a:lvl2pPr marL="5715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2" y="2801895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D87B26D-9576-9A98-1E9B-89CC9BBD4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3400363"/>
            <a:ext cx="5297067" cy="3277164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2400"/>
            </a:lvl1pPr>
            <a:lvl2pPr marL="5715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1576250"/>
            <a:ext cx="10972800" cy="117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50" r:id="rId7"/>
    <p:sldLayoutId id="2147483652" r:id="rId8"/>
    <p:sldLayoutId id="2147483662" r:id="rId9"/>
    <p:sldLayoutId id="2147483678" r:id="rId10"/>
    <p:sldLayoutId id="2147483686" r:id="rId11"/>
    <p:sldLayoutId id="2147483687" r:id="rId12"/>
    <p:sldLayoutId id="2147483688" r:id="rId13"/>
    <p:sldLayoutId id="2147483689" r:id="rId14"/>
    <p:sldLayoutId id="2147483691" r:id="rId15"/>
    <p:sldLayoutId id="2147483692" r:id="rId16"/>
    <p:sldLayoutId id="2147483697" r:id="rId17"/>
    <p:sldLayoutId id="2147483698" r:id="rId18"/>
    <p:sldLayoutId id="2147483699" r:id="rId19"/>
    <p:sldLayoutId id="2147483700" r:id="rId2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rgbClr val="333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zwmegcxhg1?source=qr-p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ehrkeminske@parkrapids.k12.mn.us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va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tools, YES PLEASE!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101" y="3909540"/>
            <a:ext cx="7562850" cy="1567828"/>
          </a:xfrm>
        </p:spPr>
        <p:txBody>
          <a:bodyPr>
            <a:normAutofit/>
          </a:bodyPr>
          <a:lstStyle/>
          <a:p>
            <a:r>
              <a:rPr lang="en-US" b="1" dirty="0"/>
              <a:t>Annie Lehrke-Minske </a:t>
            </a:r>
          </a:p>
          <a:p>
            <a:r>
              <a:rPr lang="en-US" dirty="0"/>
              <a:t>Statewide Professional Development to Support the Workforce and Low Incidence Disability Areas.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ECD52-FC29-4293-9494-7771622A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Drawing – Beginner Friendly approach to graphic design 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59148A-4DCA-E62D-AEBC-62E924CED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891" y="2889124"/>
            <a:ext cx="5295215" cy="4801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PROS</a:t>
            </a:r>
            <a:endParaRPr lang="en-US" dirty="0">
              <a:effectLst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50A9C0-6E2A-B926-2012-C0AF536A9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473002" cy="2843286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Intuitive and versatile drawing program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Cross-platform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Deep integration with Google Workspace applications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Free – great to work with teams / share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Backgrounds always transparent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6BCBB-68EC-70B4-835B-3DBE75399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9314" y="2773806"/>
            <a:ext cx="4227651" cy="480131"/>
          </a:xfrm>
        </p:spPr>
        <p:txBody>
          <a:bodyPr anchor="ctr"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2D1547-1F0E-C26A-C3D6-EC5D3F9537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1738" y="3369255"/>
            <a:ext cx="5279537" cy="1130147"/>
          </a:xfrm>
        </p:spPr>
        <p:txBody>
          <a:bodyPr anchor="t"/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Finding own graphics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Only “one sheet”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Templates</a:t>
            </a:r>
          </a:p>
        </p:txBody>
      </p:sp>
      <p:pic>
        <p:nvPicPr>
          <p:cNvPr id="1026" name="Picture 2" descr="What is Google Drawings and 10 Creative Ways You Can Use It">
            <a:extLst>
              <a:ext uri="{FF2B5EF4-FFF2-40B4-BE49-F238E27FC236}">
                <a16:creationId xmlns:a16="http://schemas.microsoft.com/office/drawing/2014/main" id="{0781EBC9-0C6C-E800-B8D3-65E6A4534152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r="6453" b="61173"/>
          <a:stretch/>
        </p:blipFill>
        <p:spPr bwMode="auto">
          <a:xfrm>
            <a:off x="6190129" y="4547485"/>
            <a:ext cx="5771013" cy="12847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4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ECD52-FC29-4293-9494-7771622A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6366535" cy="1125576"/>
          </a:xfrm>
        </p:spPr>
        <p:txBody>
          <a:bodyPr/>
          <a:lstStyle/>
          <a:p>
            <a:r>
              <a:rPr lang="en-US" b="0" dirty="0"/>
              <a:t>How to Add/Get Google Draw: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40DA1-A43C-4AEF-3F86-2D00486C4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9" r="53692" b="12248"/>
          <a:stretch/>
        </p:blipFill>
        <p:spPr>
          <a:xfrm>
            <a:off x="1358150" y="2475811"/>
            <a:ext cx="3872754" cy="34351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AC155-84AF-FD3F-C531-B4C8DACC2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2847" y="2803766"/>
            <a:ext cx="4936664" cy="30224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000"/>
              </a:spcAft>
            </a:pPr>
            <a:r>
              <a:rPr lang="en-US" dirty="0"/>
              <a:t>Go to your Google Drive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the top left, click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MORE…..</a:t>
            </a:r>
          </a:p>
          <a:p>
            <a:pPr>
              <a:spcBef>
                <a:spcPts val="2000"/>
              </a:spcBef>
              <a:spcAft>
                <a:spcPts val="600"/>
              </a:spcAft>
            </a:pPr>
            <a:r>
              <a:rPr lang="en-US" dirty="0"/>
              <a:t>Google Drawings.</a:t>
            </a:r>
          </a:p>
        </p:txBody>
      </p:sp>
    </p:spTree>
    <p:extLst>
      <p:ext uri="{BB962C8B-B14F-4D97-AF65-F5344CB8AC3E}">
        <p14:creationId xmlns:p14="http://schemas.microsoft.com/office/powerpoint/2010/main" val="257068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1C09-C0D4-4FB4-945B-7B94427E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709934" cy="1125576"/>
          </a:xfrm>
        </p:spPr>
        <p:txBody>
          <a:bodyPr/>
          <a:lstStyle/>
          <a:p>
            <a:r>
              <a:rPr lang="en-US" dirty="0"/>
              <a:t>Templates for Google Draw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FA0AD-76B6-7A94-B003-1D99F47D4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5483512" cy="3139834"/>
          </a:xfrm>
        </p:spPr>
        <p:txBody>
          <a:bodyPr/>
          <a:lstStyle/>
          <a:p>
            <a:r>
              <a:rPr lang="en-US" dirty="0"/>
              <a:t>Go to: sites.google.com</a:t>
            </a:r>
          </a:p>
          <a:p>
            <a:pPr>
              <a:spcAft>
                <a:spcPts val="2000"/>
              </a:spcAft>
            </a:pPr>
            <a:r>
              <a:rPr lang="en-US" dirty="0"/>
              <a:t>Click on templates – options available</a:t>
            </a:r>
          </a:p>
          <a:p>
            <a:pPr>
              <a:spcBef>
                <a:spcPts val="2000"/>
              </a:spcBef>
            </a:pPr>
            <a:r>
              <a:rPr lang="en-US" dirty="0"/>
              <a:t>Or search “templates for Google Draw”</a:t>
            </a:r>
          </a:p>
          <a:p>
            <a:r>
              <a:rPr lang="en-US" dirty="0"/>
              <a:t>Example at right: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842D5-1AB5-AED1-00CC-023D5948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5652" r="19294" b="5170"/>
          <a:stretch/>
        </p:blipFill>
        <p:spPr>
          <a:xfrm>
            <a:off x="6602505" y="2233588"/>
            <a:ext cx="53107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3E54-0731-E670-D63E-9535D2F6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427415" cy="1125576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38344-42D5-8EBF-CFC9-5948AD2FB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500532"/>
            <a:ext cx="11005771" cy="10219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Made from scratch resources. Background is transparent, prints white.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Easy to move around – embedded graphics in google to access or upload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03A84-8152-1F47-72E7-84EF3BF0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93" t="26356" r="34767" b="41705"/>
          <a:stretch/>
        </p:blipFill>
        <p:spPr>
          <a:xfrm>
            <a:off x="658906" y="3424291"/>
            <a:ext cx="4545106" cy="2745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394D2B-AF6A-D4FB-F0AE-C9FBC2A37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6" t="26667" r="34535" b="39535"/>
          <a:stretch/>
        </p:blipFill>
        <p:spPr>
          <a:xfrm>
            <a:off x="6736976" y="3271017"/>
            <a:ext cx="4545105" cy="2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A1CAEA-8157-3D31-1674-DCD24637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588770"/>
            <a:ext cx="5495483" cy="1125576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B4D5F-4257-50B1-FA5F-F43AFD8CB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8" t="26822" r="24097" b="5891"/>
          <a:stretch/>
        </p:blipFill>
        <p:spPr>
          <a:xfrm>
            <a:off x="706618" y="1936377"/>
            <a:ext cx="5024053" cy="37920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D386A4-CBE1-FEF6-D572-2DD7E4A46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803766"/>
            <a:ext cx="5495482" cy="31801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Scribble draw tool </a:t>
            </a:r>
          </a:p>
          <a:p>
            <a:pPr>
              <a:spcBef>
                <a:spcPts val="600"/>
              </a:spcBef>
            </a:pPr>
            <a:r>
              <a:rPr lang="en-US" b="1" dirty="0"/>
              <a:t>Easy to change colors</a:t>
            </a:r>
          </a:p>
          <a:p>
            <a:pPr>
              <a:spcBef>
                <a:spcPts val="600"/>
              </a:spcBef>
            </a:pPr>
            <a:r>
              <a:rPr lang="en-US" b="1" dirty="0"/>
              <a:t>Size and thickness options</a:t>
            </a:r>
          </a:p>
          <a:p>
            <a:pPr>
              <a:spcBef>
                <a:spcPts val="600"/>
              </a:spcBef>
            </a:pPr>
            <a:r>
              <a:rPr lang="en-US" b="1" dirty="0"/>
              <a:t>Shapes/Boxes/Text </a:t>
            </a:r>
          </a:p>
          <a:p>
            <a:pPr>
              <a:spcBef>
                <a:spcPts val="600"/>
              </a:spcBef>
            </a:pPr>
            <a:r>
              <a:rPr lang="en-US" b="1" dirty="0"/>
              <a:t>Touchscreen friendly</a:t>
            </a:r>
          </a:p>
        </p:txBody>
      </p:sp>
    </p:spTree>
    <p:extLst>
      <p:ext uri="{BB962C8B-B14F-4D97-AF65-F5344CB8AC3E}">
        <p14:creationId xmlns:p14="http://schemas.microsoft.com/office/powerpoint/2010/main" val="307548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D84D-FA64-2469-A54C-53FD352E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BAEE-1F3F-5440-3475-8916C43E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1559228"/>
          </a:xfrm>
        </p:spPr>
        <p:txBody>
          <a:bodyPr/>
          <a:lstStyle/>
          <a:p>
            <a:r>
              <a:rPr lang="en-US" sz="2800" b="1" dirty="0"/>
              <a:t>Go to your google drive to access Google Draw</a:t>
            </a:r>
            <a:br>
              <a:rPr lang="en-US" sz="2800" b="1" dirty="0"/>
            </a:br>
            <a:r>
              <a:rPr lang="en-US" sz="2800" b="1" dirty="0"/>
              <a:t>10 min of playing with tools</a:t>
            </a:r>
          </a:p>
        </p:txBody>
      </p:sp>
    </p:spTree>
    <p:extLst>
      <p:ext uri="{BB962C8B-B14F-4D97-AF65-F5344CB8AC3E}">
        <p14:creationId xmlns:p14="http://schemas.microsoft.com/office/powerpoint/2010/main" val="309627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911EFE-46BD-EBF6-3008-492E8088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483512" cy="1125576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EC3A9-1338-79EC-A5CB-8E661D476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4362924" cy="26422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Please scan the QR code and answer the </a:t>
            </a:r>
            <a:r>
              <a:rPr lang="en-US" b="1" dirty="0">
                <a:hlinkClick r:id="rId3"/>
              </a:rPr>
              <a:t>survey</a:t>
            </a:r>
            <a:r>
              <a:rPr lang="en-US" b="1" dirty="0"/>
              <a:t> question. </a:t>
            </a:r>
          </a:p>
          <a:p>
            <a:pPr>
              <a:spcBef>
                <a:spcPts val="4200"/>
              </a:spcBef>
            </a:pPr>
            <a:r>
              <a:rPr lang="en-US" b="1" dirty="0"/>
              <a:t>THANK YOU! </a:t>
            </a:r>
          </a:p>
        </p:txBody>
      </p:sp>
      <p:pic>
        <p:nvPicPr>
          <p:cNvPr id="6" name="Picture 5" descr="A qr code on a white background">
            <a:extLst>
              <a:ext uri="{FF2B5EF4-FFF2-40B4-BE49-F238E27FC236}">
                <a16:creationId xmlns:a16="http://schemas.microsoft.com/office/drawing/2014/main" id="{B4CF5173-AE27-788C-8537-550FF765C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487978"/>
            <a:ext cx="4668982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6" y="2662518"/>
            <a:ext cx="11000232" cy="8875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QUESTIONS?</a:t>
            </a:r>
            <a:br>
              <a:rPr lang="en-US" dirty="0"/>
            </a:br>
            <a:r>
              <a:rPr lang="en-US" sz="24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406" y="3899648"/>
            <a:ext cx="11019187" cy="196534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Need links to templates or more? Email me!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Annie </a:t>
            </a:r>
            <a:r>
              <a:rPr lang="en-US" dirty="0" err="1"/>
              <a:t>Lehrke</a:t>
            </a:r>
            <a:r>
              <a:rPr lang="en-US" dirty="0"/>
              <a:t> </a:t>
            </a:r>
            <a:r>
              <a:rPr lang="en-US" dirty="0" err="1"/>
              <a:t>Minske</a:t>
            </a:r>
            <a:r>
              <a:rPr lang="en-US" dirty="0"/>
              <a:t>, 218-616-4750 </a:t>
            </a:r>
            <a:br>
              <a:rPr lang="en-US" dirty="0"/>
            </a:br>
            <a:r>
              <a:rPr lang="en-US" dirty="0">
                <a:hlinkClick r:id="rId2"/>
              </a:rPr>
              <a:t>alehrkeminske@parkrapids.k12.mn.us</a:t>
            </a:r>
            <a:endParaRPr lang="en-US" dirty="0"/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Park Rapids Public School Coordinator of Educational Services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635911" cy="1125576"/>
          </a:xfrm>
        </p:spPr>
        <p:txBody>
          <a:bodyPr/>
          <a:lstStyle/>
          <a:p>
            <a:r>
              <a:rPr lang="en-US" dirty="0"/>
              <a:t>New Tools, YES PLEASE!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961DF9-26E3-8EE1-E319-6C6FA6E8C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6757303" cy="31057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this hour you will leave here with…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Knowledge about Google Draw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Knowledge about Canva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tools in your toolbox, simple and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Ways to create templates, worksheets and more! </a:t>
            </a:r>
          </a:p>
        </p:txBody>
      </p:sp>
      <p:pic>
        <p:nvPicPr>
          <p:cNvPr id="1034" name="Picture 10" descr="LPS Computing Services | Google Drawing">
            <a:extLst>
              <a:ext uri="{FF2B5EF4-FFF2-40B4-BE49-F238E27FC236}">
                <a16:creationId xmlns:a16="http://schemas.microsoft.com/office/drawing/2014/main" id="{EA7B8272-A163-0A79-FB7C-49C6D5DDA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8468" r="16133" b="9607"/>
          <a:stretch/>
        </p:blipFill>
        <p:spPr bwMode="auto">
          <a:xfrm>
            <a:off x="7315202" y="2151558"/>
            <a:ext cx="2009020" cy="22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va online designer application">
            <a:extLst>
              <a:ext uri="{FF2B5EF4-FFF2-40B4-BE49-F238E27FC236}">
                <a16:creationId xmlns:a16="http://schemas.microsoft.com/office/drawing/2014/main" id="{863A6F27-AEF0-ABBB-531D-E5761763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111" y="2714346"/>
            <a:ext cx="1863572" cy="18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F419-4F02-4A23-A234-0378F94A0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803765"/>
            <a:ext cx="4863402" cy="3119364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Deaf and Hard of Hearing from 2002-2017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Taught Visual Arts from 2017-2022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Coordinator of Educational Services from 2022 to present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Recently obtained my Admin. Licensure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57D09-1620-4A30-9224-5B758A9AA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803765"/>
            <a:ext cx="5505991" cy="3119364"/>
          </a:xfrm>
        </p:spPr>
        <p:txBody>
          <a:bodyPr/>
          <a:lstStyle/>
          <a:p>
            <a:pPr marL="228600" lvl="1" indent="0">
              <a:lnSpc>
                <a:spcPct val="100000"/>
              </a:lnSpc>
              <a:buNone/>
            </a:pPr>
            <a:r>
              <a:rPr lang="en-US" dirty="0"/>
              <a:t>BFA in Visual Communications</a:t>
            </a:r>
          </a:p>
          <a:p>
            <a:pPr marL="228600" lvl="1" indent="0">
              <a:lnSpc>
                <a:spcPct val="100000"/>
              </a:lnSpc>
              <a:buNone/>
            </a:pPr>
            <a:r>
              <a:rPr lang="en-US" dirty="0" err="1"/>
              <a:t>M.Ed</a:t>
            </a:r>
            <a:r>
              <a:rPr lang="en-US" dirty="0"/>
              <a:t> in Special Educations</a:t>
            </a:r>
          </a:p>
          <a:p>
            <a:pPr marL="228600" lvl="1" indent="0">
              <a:lnSpc>
                <a:spcPct val="100000"/>
              </a:lnSpc>
              <a:buNone/>
            </a:pPr>
            <a:r>
              <a:rPr lang="en-US" dirty="0" err="1"/>
              <a:t>Ed.S</a:t>
            </a:r>
            <a:r>
              <a:rPr lang="en-US" dirty="0"/>
              <a:t> Educational Leadership/ Administration </a:t>
            </a:r>
          </a:p>
          <a:p>
            <a:pPr marL="228600" lvl="1" indent="0">
              <a:buNone/>
            </a:pPr>
            <a:r>
              <a:rPr lang="en-US" dirty="0"/>
              <a:t>Currently work in PreK-3</a:t>
            </a:r>
            <a:r>
              <a:rPr lang="en-US" baseline="30000" dirty="0"/>
              <a:t>rd</a:t>
            </a:r>
            <a:r>
              <a:rPr lang="en-US" dirty="0"/>
              <a:t> Grade – supporting teachers, district assessment, special education and more!  </a:t>
            </a:r>
          </a:p>
        </p:txBody>
      </p:sp>
      <p:pic>
        <p:nvPicPr>
          <p:cNvPr id="1030" name="Picture 6" descr="Presenter's photo: Annie Lehrke-Minske&#10;">
            <a:extLst>
              <a:ext uri="{FF2B5EF4-FFF2-40B4-BE49-F238E27FC236}">
                <a16:creationId xmlns:a16="http://schemas.microsoft.com/office/drawing/2014/main" id="{11298217-BCE2-36CB-9452-63252B1A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71" y="2803765"/>
            <a:ext cx="1377089" cy="17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7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1BA1B2-B18C-4EA0-85C4-C0D49D04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44" y="1590674"/>
            <a:ext cx="5488956" cy="1130147"/>
          </a:xfrm>
        </p:spPr>
        <p:txBody>
          <a:bodyPr/>
          <a:lstStyle/>
          <a:p>
            <a:r>
              <a:rPr lang="en-US" dirty="0"/>
              <a:t>Canva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97EEA-6FCC-6232-FDA9-302E8C83A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043" y="2811522"/>
            <a:ext cx="4986933" cy="4801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PROS</a:t>
            </a:r>
            <a:endParaRPr lang="en-US" dirty="0"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8F6B-092F-12CB-1A85-65B11AD2A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21305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Templates made for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Web –based / save in account –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 Friendly – premade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Stock Photo Usage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981CC8-619E-A2CF-493D-308A699E4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3337" y="2807785"/>
            <a:ext cx="1433230" cy="480131"/>
          </a:xfr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</a:t>
            </a:r>
            <a:endParaRPr lang="en-US" dirty="0">
              <a:effectLst/>
            </a:endParaRPr>
          </a:p>
        </p:txBody>
      </p:sp>
      <p:pic>
        <p:nvPicPr>
          <p:cNvPr id="2050" name="Picture 2" descr="Canva for Windows Desktop App - Download for Free | Canva">
            <a:extLst>
              <a:ext uri="{FF2B5EF4-FFF2-40B4-BE49-F238E27FC236}">
                <a16:creationId xmlns:a16="http://schemas.microsoft.com/office/drawing/2014/main" id="{281B3644-4165-6B3F-2A4C-555A3EEB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55" y="1470611"/>
            <a:ext cx="3610917" cy="18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147383-B52C-84DA-D16E-321F4B69D4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1530" y="3711389"/>
            <a:ext cx="6096000" cy="2130592"/>
          </a:xfrm>
        </p:spPr>
        <p:txBody>
          <a:bodyPr anchor="t"/>
          <a:lstStyle/>
          <a:p>
            <a:pPr marL="342900" indent="-3429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schemeClr val="tx1"/>
                </a:solidFill>
                <a:effectLst/>
              </a:rPr>
              <a:t>Cannot download “Raw” Files / just finished files</a:t>
            </a:r>
            <a:endParaRPr lang="en-US" b="0" dirty="0">
              <a:effectLst/>
            </a:endParaRPr>
          </a:p>
          <a:p>
            <a:pPr marL="342900" indent="-3429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schemeClr val="tx1"/>
                </a:solidFill>
                <a:effectLst/>
              </a:rPr>
              <a:t>Limits with templates/ Free version</a:t>
            </a:r>
            <a:endParaRPr lang="en-US" b="0" dirty="0">
              <a:effectLst/>
            </a:endParaRPr>
          </a:p>
          <a:p>
            <a:pPr marL="342900" indent="-3429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schemeClr val="tx1"/>
                </a:solidFill>
                <a:effectLst/>
              </a:rPr>
              <a:t>Some alignment issues</a:t>
            </a:r>
            <a:endParaRPr lang="en-US" b="0" dirty="0">
              <a:effectLst/>
            </a:endParaRPr>
          </a:p>
          <a:p>
            <a:pPr marL="342900" indent="-3429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schemeClr val="tx1"/>
                </a:solidFill>
                <a:effectLst/>
              </a:rPr>
              <a:t>Unique elements are not able to be created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748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021829" cy="1125576"/>
          </a:xfrm>
        </p:spPr>
        <p:txBody>
          <a:bodyPr/>
          <a:lstStyle/>
          <a:p>
            <a:r>
              <a:rPr lang="en-US" dirty="0"/>
              <a:t>Getting Started </a:t>
            </a:r>
            <a:br>
              <a:rPr lang="en-US" dirty="0"/>
            </a:br>
            <a:r>
              <a:rPr lang="en-US" dirty="0"/>
              <a:t>in Canva</a:t>
            </a:r>
            <a:endParaRPr lang="en-US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F152-F6C7-6DEE-8553-4D45FA0D7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5169747" cy="3233963"/>
          </a:xfrm>
        </p:spPr>
        <p:txBody>
          <a:bodyPr/>
          <a:lstStyle/>
          <a:p>
            <a:r>
              <a:rPr lang="en-US" b="1" dirty="0"/>
              <a:t>Make an Account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Explore the EDUCATION tab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Library of premade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Curricular material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Support with creation AI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More! (include design your own)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6186F4-6855-FEE1-0962-E0609D2A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7103" t="8219" r="7103"/>
          <a:stretch/>
        </p:blipFill>
        <p:spPr>
          <a:xfrm>
            <a:off x="6096000" y="1844582"/>
            <a:ext cx="5697487" cy="3426665"/>
          </a:xfrm>
        </p:spPr>
      </p:pic>
    </p:spTree>
    <p:extLst>
      <p:ext uri="{BB962C8B-B14F-4D97-AF65-F5344CB8AC3E}">
        <p14:creationId xmlns:p14="http://schemas.microsoft.com/office/powerpoint/2010/main" val="7345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27F9-F0A9-8CAA-29F9-1401DD5F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5626946" cy="1125576"/>
          </a:xfrm>
        </p:spPr>
        <p:txBody>
          <a:bodyPr/>
          <a:lstStyle/>
          <a:p>
            <a:r>
              <a:rPr lang="en-US" dirty="0"/>
              <a:t>Go to Prices and Plan: </a:t>
            </a:r>
            <a:endParaRPr lang="en-US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B302-48A2-1651-6EC9-8FAEEE80B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5734524" cy="511281"/>
          </a:xfrm>
        </p:spPr>
        <p:txBody>
          <a:bodyPr/>
          <a:lstStyle/>
          <a:p>
            <a:r>
              <a:rPr lang="en-US" b="1" dirty="0"/>
              <a:t>Go to Education and TEACHER/ VERIFY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88AD3-840B-4DD6-FD57-ECF4D70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8" t="17535" r="8206" b="28118"/>
          <a:stretch/>
        </p:blipFill>
        <p:spPr>
          <a:xfrm>
            <a:off x="612489" y="3376255"/>
            <a:ext cx="6018386" cy="2281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F7233-23BC-292F-74F2-A91737E52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0" t="17535" r="22473" b="15652"/>
          <a:stretch/>
        </p:blipFill>
        <p:spPr>
          <a:xfrm>
            <a:off x="7353013" y="2974344"/>
            <a:ext cx="4443763" cy="2365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BFC60B-82BC-66C4-E086-02AE944D0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26010" y="3315047"/>
              <a:ext cx="2312672" cy="148555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BFC60B-82BC-66C4-E086-02AE944D0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2009" y="3207059"/>
                <a:ext cx="2420313" cy="170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B2B60E-7BDA-A272-85DE-AABBA1DE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220485" y="4464424"/>
              <a:ext cx="1435680" cy="10424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B2B60E-7BDA-A272-85DE-AABBA1DE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6485" y="4356435"/>
                <a:ext cx="1543320" cy="1258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45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3763-B1EE-ABFF-2414-006AD812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2992877" cy="1125576"/>
          </a:xfrm>
        </p:spPr>
        <p:txBody>
          <a:bodyPr/>
          <a:lstStyle/>
          <a:p>
            <a:r>
              <a:rPr lang="en-US" dirty="0"/>
              <a:t>Examples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0AC18-7AA6-9FAF-56A0-8B54063F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6" t="14125" r="52836" b="31548"/>
          <a:stretch/>
        </p:blipFill>
        <p:spPr>
          <a:xfrm>
            <a:off x="679724" y="2455837"/>
            <a:ext cx="2424447" cy="3375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DD869-31D9-487B-907C-9E599EE8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9" t="13110" r="52473" b="30264"/>
          <a:stretch/>
        </p:blipFill>
        <p:spPr>
          <a:xfrm>
            <a:off x="3207762" y="2355210"/>
            <a:ext cx="2710565" cy="3576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13579-07D6-CCCA-EE66-E7B34FFFF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0" t="12139" r="53169" b="32116"/>
          <a:stretch/>
        </p:blipFill>
        <p:spPr>
          <a:xfrm>
            <a:off x="6245378" y="2312051"/>
            <a:ext cx="2475034" cy="3519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E678B4-22A0-0C6F-09AD-CA0161D88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00" t="14326" r="53745" b="33192"/>
          <a:stretch/>
        </p:blipFill>
        <p:spPr>
          <a:xfrm>
            <a:off x="9104478" y="2344038"/>
            <a:ext cx="2475034" cy="35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7EAE-A02A-9F0C-63AC-98525F35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88770"/>
            <a:ext cx="4161217" cy="1125576"/>
          </a:xfrm>
        </p:spPr>
        <p:txBody>
          <a:bodyPr/>
          <a:lstStyle/>
          <a:p>
            <a:r>
              <a:rPr lang="en-US" dirty="0"/>
              <a:t>More examples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74E71-3632-804E-5FBD-C0222D7EC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9" t="17159" r="54339" b="36036"/>
          <a:stretch/>
        </p:blipFill>
        <p:spPr>
          <a:xfrm>
            <a:off x="1566810" y="2501153"/>
            <a:ext cx="2521093" cy="3420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E51A8-6EF2-B528-0C7B-52C8EA732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5" t="11971" r="41789" b="31203"/>
          <a:stretch/>
        </p:blipFill>
        <p:spPr>
          <a:xfrm>
            <a:off x="4316505" y="2384910"/>
            <a:ext cx="4924158" cy="3547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1D404-6DD4-6F8C-EF4F-08625F6AB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98" t="13419" r="52395" b="31278"/>
          <a:stretch/>
        </p:blipFill>
        <p:spPr>
          <a:xfrm>
            <a:off x="9168686" y="2289558"/>
            <a:ext cx="2756647" cy="36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027F-684C-DF9F-05EA-EFB57F9C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72211-F271-8399-9659-3EBF2E7D4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1339889"/>
          </a:xfrm>
        </p:spPr>
        <p:txBody>
          <a:bodyPr/>
          <a:lstStyle/>
          <a:p>
            <a:r>
              <a:rPr lang="en-US" sz="2800" b="1" dirty="0">
                <a:hlinkClick r:id="rId2"/>
              </a:rPr>
              <a:t>www.canva.com</a:t>
            </a:r>
            <a:r>
              <a:rPr lang="en-US" sz="2800" b="1" dirty="0"/>
              <a:t> 10 min of peeking at site</a:t>
            </a:r>
          </a:p>
        </p:txBody>
      </p:sp>
    </p:spTree>
    <p:extLst>
      <p:ext uri="{BB962C8B-B14F-4D97-AF65-F5344CB8AC3E}">
        <p14:creationId xmlns:p14="http://schemas.microsoft.com/office/powerpoint/2010/main" val="275492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Hh1Xjc3/gkCgz3Lgnw5QbaDBk5s=" isBookmarkSet="no" pdftag="H1" artifact="_x0030_" Order="_x0031_" bookmark="yes"/>
  <Shape xmlns="" ID="IEP1DPU9HSWQw/iYLKGtW0XzfzM=" isBookmarkSet="no" bookmark="yes" pdftag="P" artifact="_x0030_" Order="_x0032_"/>
  <Shape xmlns="" ID="oMb/5y5q1NQdMPmZ15GhgghVTzc=" pdftag="H2" isBookmarkSet="no" Order="_x0031_" bookmark="yes"/>
  <Shape xmlns="" ID="6Zr4R2WF6koGwa7C/g9aYtWM8uY=" pdftag="P" isBookmarkSet="no" bookmark="no" Order="_x0034_"/>
  <Shape xmlns="" ID="ZjS+3w4msbXCyIQSvf/44CqKOKE=" formula="no" inline="no" pdftag="Figure" isBookmarkSet="no" bookmark="no" Lang="" artifact="_x0030_" validate="yes" Order="_x0032_"/>
  <HyperLink xmlns="" ID="PyXaH7ZxK6cefguvdqErPuOFfzQ=114218124147.89567_261.6554" plainAltText="www.canva.com"/>
  <HyperLink xmlns="" ID="0FnbSF6M80B7stiMRAJOyZIivPk=-606806583293.9549_382.7596" plainAltText="alehrkeminske_x0040_parkrapids.k12.mn.us" language="" Lang=""/>
  <Shape xmlns="" ID="CK0JotH4M18KaYVZqiQxVdDyiOE=" formula="no" inline="no" artifact="_x0030_" pdftag="Figure" isBookmarkSet="no" bookmark="no" Lang="" validate="yes" Order="_x0033_"/>
  <Shape xmlns="" ID="uJnLEy6Sd82NAbkdmdA2LkgR2u8=" pdftag="H2" isBookmarkSet="no" Order="_x0031_" bookmark="yes"/>
  <Shape xmlns="" ID="0EZ9QPWlfBd85STRX55FL59IsQM=" pdftag="P" isBookmarkSet="no" bookmark="no" Order="_x0032_"/>
  <Shape xmlns="" ID="Mvuy6srO8nQahfu8hQJO7/UPUE4=" pdftag="P" isBookmarkSet="no" bookmark="no" Order="_x0033_"/>
  <Shape xmlns="" ID="mBUeRXewFkRPp6Pq8hVaHrXxT10=" formula="no" inline="no" artifact="_x0030_" pdftag="Figure" isBookmarkSet="no" bookmark="no" Lang="" validate="yes" Order="_x0034_"/>
  <Shape xmlns="" ID="hTNOuPJIBK8Sg4QDcb9vhWbGSP4=" pdftag="H2" isBookmarkSet="no" Order="_x0032_" bookmark="yes"/>
  <Shape xmlns="" ID="5Eo+WE4yynKuACoK53lp8XpnbE8=" pdftag="H3" artifact="_x0030_" isBookmarkSet="yes" bookmark="yes" Order="_x0033_"/>
  <Shape xmlns="" ID="ORqSrdmFHRKcLD3yk1n8Jv2XJH8=" pdftag="P" isBookmarkSet="no" bookmark="no" Order="_x0034_"/>
  <Shape xmlns="" ID="FMWu2Hdz6EPPa17k4+hVVI3CRK4=" pdftag="H3" artifact="_x0030_" isBookmarkSet="yes" bookmark="yes" Order="_x0035_"/>
  <Shape xmlns="" ID="vLwpLcMPdPY45Efg1IGKYxOpGJQ=" formula="no" artifact="_x0030_" inline="no" pdftag="Figure" isBookmarkSet="no" bookmark="no" Lang="" validate="yes" Order="_x0031_"/>
  <Shape xmlns="" ID="786fs/qYm2VLCnWyz9cwmoeCGEU=" pdftag="P" isBookmarkSet="no" bookmark="no" Order="_x0036_"/>
  <Shape xmlns="" ID="lcnkdVGxk8OBzeBHHTlWKvLiwkw=" pdftag="H2" isBookmarkSet="no" Order="_x0031_" bookmark="yes"/>
  <Shape xmlns="" ID="CZ6FgUn6HQ1kCartn+7ZTmD4ndU=" pdftag="P" isBookmarkSet="no" bookmark="no" Order="_x0032_"/>
  <Shape xmlns="" ID="TDN7crcnlPkpaQoaCw+Rl3VkwuM=" Order="_x0032_" artifact="_x0031_" pdftag="_x005B_Artifact_x005D_" formula="no" inline="no" isBookmarkSet="no" bookmark="no" Lang="" validate="no"/>
  <Shape xmlns="" ID="PxZd3J16FnVTC2SP4yB/yXEx6jY=" pdftag="H2" isBookmarkSet="no" Order="_x0031_" bookmark="yes"/>
  <Shape xmlns="" ID="JTxOPVhIo76vuFC7jSn2f4dH8+Q=" pdftag="P" isBookmarkSet="no" bookmark="no" Order="_x0032_"/>
  <Shape xmlns="" ID="S5bJwy+XCXxDOR8Va5W/DZZ2LQg=" artifact="_x0031_" formula="no" inline="no" pdftag="Figure" isBookmarkSet="no" bookmark="no" Lang="" validate="no" Order="_x0034_"/>
  <Shape xmlns="" ID="JxJqpG1d/kkKm0F6ChrL/YD8NOg=" artifact="_x0031_" formula="no" inline="no" pdftag="Figure" isBookmarkSet="no" bookmark="no" Lang="" validate="no" Order="_x0036_"/>
  <Shape xmlns="" ID="V34opo+jTS0GHhKBDK1QWImEK7M=" artifact="_x0031_" formula="no" inline="no" pdftag="Figure" isBookmarkSet="no" bookmark="no" Lang="" validate="no" Order="_x0033_"/>
  <Shape xmlns="" ID="5yyTp8Cfl02PTl6b3i61tJE6TTc=" artifact="_x0031_" formula="no" inline="no" pdftag="Figure" isBookmarkSet="no" bookmark="no" Lang="" validate="no" Order="_x0035_"/>
  <Shape xmlns="" ID="bNXoxQdDr5WbTOqxMnow8db0w2o=" pdftag="H2" isBookmarkSet="no" Order="_x0031_" bookmark="yes"/>
  <Shape xmlns="" ID="3+APrhChuDRP3ztno/NOeY2SSvU=" artifact="_x0031_" formula="no" inline="no" pdftag="Figure" isBookmarkSet="no" bookmark="no" Lang="" validate="no" Order="_x0032_"/>
  <Shape xmlns="" ID="Y6Fn/SNPWRMIb/90jWvDUd+KCUk=" artifact="_x0031_" formula="no" inline="no" pdftag="Figure" isBookmarkSet="no" bookmark="no" Lang="" validate="no" Order="_x0033_"/>
  <Shape xmlns="" ID="Aiun0shOeoeXWZG5zJNK26n/GVc=" artifact="_x0031_" formula="no" inline="no" pdftag="Figure" isBookmarkSet="no" bookmark="no" Lang="" validate="no" Order="_x0034_"/>
  <Shape xmlns="" ID="U3UXteRjTs3wQxiE3ZMppOCaaq4=" artifact="_x0031_" formula="no" inline="no" pdftag="Figure" isBookmarkSet="no" bookmark="no" Lang="" validate="no" Order="_x0035_"/>
  <Shape xmlns="" ID="54pKtvh9bop/FD0bV+RmVZQSv90=" pdftag="H2" isBookmarkSet="no" Order="_x0031_" bookmark="yes"/>
  <Shape xmlns="" ID="SluiuKQuR8WkUO0WqBl7Q9AJkzI=" artifact="_x0031_" formula="no" inline="no" pdftag="Figure" isBookmarkSet="no" bookmark="no" Lang="" validate="no" Order="_x0032_"/>
  <Shape xmlns="" ID="IW8qevBIRRgNOmLtNSOH3iCJC0M=" artifact="_x0031_" formula="no" inline="no" pdftag="Figure" isBookmarkSet="no" bookmark="no" Lang="" validate="no" Order="_x0033_"/>
  <Shape xmlns="" ID="iqkxQ+PZnzINugArwg28ssJ7j0w=" artifact="_x0031_" formula="no" inline="no" pdftag="Figure" isBookmarkSet="no" bookmark="no" Lang="" validate="no" Order="_x0034_"/>
  <Shape xmlns="" ID="PyXaH7ZxK6cefguvdqErPuOFfzQ=" Order="_x0031_" pdftag="H2" isBookmarkSet="no" bookmark="yes"/>
  <Shape xmlns="" ID="Ssz0bhC7DiVo8ei66SDTIbAHQcU=" pdftag="H2" isBookmarkSet="no" Order="_x0031_" bookmark="yes"/>
  <Shape xmlns="" ID="GxFuqLizo/+Dpztg8UizYHTNH/Y=" isBookmarkSet="yes" bookmark="yes" Order="_x0032_" pdftag="H3" artifact="_x0030_"/>
  <Shape xmlns="" ID="Dly5fP4crzU61gFmsfIWX6qIN20=" pdftag="P" isBookmarkSet="no" bookmark="no" Order="_x0033_"/>
  <Shape xmlns="" ID="RkkmKbeg1ANZTe+7s8sLXu2FJuc=" isBookmarkSet="yes" bookmark="yes" pdftag="H3" artifact="_x0030_" Order="_x0034_"/>
  <Shape xmlns="" ID="KjwLUkB3Ug9Ygr9p9U95RZlHMr8=" pdftag="P" isBookmarkSet="no" bookmark="no" Order="_x0035_"/>
  <Shape xmlns="" ID="4Bjla8XF2R8uEtSTUoGsBosN/E4=" formula="no" pdftag="Figure" artifact="_x0030_" inline="no" isBookmarkSet="no" bookmark="no" Lang="" validate="yes" Order="_x0036_"/>
  <Shape xmlns="" ID="HTweHdmkoHd0OVS0/93+E25Gmeg=" pdftag="H2" isBookmarkSet="no" Order="_x0031_" bookmark="yes"/>
  <Shape xmlns="" ID="6bJg6v8fCkzB2VOdCCNtEFB/4N0=" Order="_x0032_" artifact="_x0031_" pdftag="_x005B_Artifact_x005D_" formula="no" inline="no" isBookmarkSet="no" bookmark="no" Lang="" validate="no"/>
  <Shape xmlns="" ID="tp+mr8lS+fQh1SWf9DG7XPQvcas=" pdftag="P" isBookmarkSet="no" bookmark="no" Order="_x0032_"/>
  <Shape xmlns="" ID="yS5yuQn0X6lCkeJ3EhxSZ8dmbK0=" pdftag="H2" isBookmarkSet="no" Order="_x0031_" bookmark="yes"/>
  <Shape xmlns="" ID="oXih46CVmQwlSYA4n0/NwHOovBs=" pdftag="P" isBookmarkSet="no" bookmark="no" Order="_x0033_"/>
  <Shape xmlns="" ID="ZNAzWhkbVAfR//x/oUuvfR4+E6Y=" artifact="_x0031_" formula="no" inline="no" pdftag="Figure" isBookmarkSet="no" bookmark="no" Lang="" validate="no" Order="_x0032_"/>
  <Shape xmlns="" ID="6JU4/TJA0VHT5mXRZyO/JQu0uJ4=" pdftag="H2" isBookmarkSet="no" Order="_x0031_" bookmark="yes"/>
  <Shape xmlns="" ID="g0ZJ0BjuYIvgwpv/6TdlZS7oXqQ=" pdftag="P" isBookmarkSet="no" bookmark="no" Order="_x0032_"/>
  <Shape xmlns="" ID="wolvbOFA5TN/S0q3xD8RKOZHciY=" artifact="_x0031_" formula="no" inline="no" pdftag="Figure" isBookmarkSet="no" bookmark="no" Lang="" validate="no" Order="_x0034_"/>
  <Shape xmlns="" ID="JSryY8ToGKUPWYW7o2Vgmqc1jbI=" artifact="_x0031_" formula="no" inline="no" pdftag="Figure" isBookmarkSet="no" bookmark="no" Lang="" validate="no" Order="_x0033_"/>
  <Shape xmlns="" ID="TRuqek6rTKMflmw2bgW7Y60hB64=" pdftag="H2" isBookmarkSet="no" Order="_x0031_" bookmark="yes"/>
  <Shape xmlns="" ID="yh2VyIM86o9PoKDuu+Ss1U5VqsA=" artifact="_x0031_" formula="no" inline="no" pdftag="Figure" isBookmarkSet="no" bookmark="no" Lang="" validate="no" Order="_x0032_"/>
  <Shape xmlns="" ID="uHaT9rY4OoDFSsc7SjxrlFN02EU=" pdftag="P" isBookmarkSet="no" bookmark="no" Order="_x0033_"/>
  <Shape xmlns="" ID="iKooa0kaTKft+PPfjAAyVTsIOC0=" pdftag="H2" isBookmarkSet="no" bookmark="yes" Order="_x0031_"/>
  <Shape xmlns="" ID="tIhA7uWqqWyAY2D4DzYWCk//1Zk=" pdftag="H2" isBookmarkSet="no" Order="_x0031_" bookmark="yes"/>
  <Shape xmlns="" ID="iJViBWgwU+9O2+EfDvXEwjtboVQ=" pdftag="P" isBookmarkSet="no" bookmark="no" Order="_x0032_"/>
  <Shape xmlns="" ID="IA+dYNrQySustXmPkIWLUWyq14Q=" formula="no" pdftag="Figure" inline="no" isBookmarkSet="no" bookmark="no" Lang="" artifact="_x0030_" validate="yes" Order="_x0033_"/>
  <Shape xmlns="" ID="qA/3Hz+B2mhIPDp3edqK954LmP0=" pdftag="H2" isBookmarkSet="no" bookmark="yes" Order="_x0031_"/>
  <Shape xmlns="" ID="0FnbSF6M80B7stiMRAJOyZIivPk=" pdftag="P" isBookmarkSet="no" bookmark="no" Order="_x0032_"/>
  <SubText xmlns="" ID="ZjS+3w4msbXCyIQSvf/44CqKOKE=" ActualText=""/>
  <SubText xmlns="" ID="CK0JotH4M18KaYVZqiQxVdDyiOE=" ActualText=""/>
  <SubText xmlns="" ID="mBUeRXewFkRPp6Pq8hVaHrXxT10=" ActualText=""/>
  <SubText xmlns="" ID="vLwpLcMPdPY45Efg1IGKYxOpGJQ=" ActualText=""/>
  <SubText xmlns="" ID="TDN7crcnlPkpaQoaCw+Rl3VkwuM=" ActualText=""/>
  <SubText xmlns="" ID="4Bjla8XF2R8uEtSTUoGsBosN/E4=" ActualText=""/>
  <SubText xmlns="" ID="6bJg6v8fCkzB2VOdCCNtEFB/4N0=" ActualText=""/>
  <SubText xmlns="" ID="IA+dYNrQySustXmPkIWLUWyq14Q=" ActualText=""/>
  <HyperLink xmlns="" ID="iJViBWgwU+9O2+EfDvXEwjtboVQ=-923344324168.5224_267.569" validate="" plainAltText="survey_x0020_at_x0020_menti.com" language="" Lang=""/>
  <HyperLink xmlns="" ID="ZRj3t6DsUO6FRu0jYfCg+5WTx84=114218124151.8274_224.369" plainAltText="www.canva.com" language="" Lang=""/>
  <Shape xmlns="" ID="Fyr9gpGumyjHZU+kbk+dCo7gw3o=" pdftag="H2" isBookmarkSet="no" Order="_x0031_" bookmark="yes"/>
  <Shape xmlns="" ID="ZRj3t6DsUO6FRu0jYfCg+5WTx84=" pdftag="P" isBookmarkSet="no" bookmark="no" Order="_x0032_"/>
  <Shape xmlns="" ID="9QQ/y1/qWzBSLWauSfAwzbtJ+DA=" pdftag="H2" isBookmarkSet="no" Order="_x0031_" bookmark="yes"/>
  <Shape xmlns="" ID="QTIhL3i7nILQmchnzhdKNDvwHow=" pdftag="P" isBookmarkSet="no" bookmark="no" Order="_x0032_"/>
  <HyperLink xmlns="" ID="uL7weRJPgdPzhg2mJ0fJkmzPQ6I=-606806583293.9549_384.2589" plainAltText="alehrkeminske_x0040_parkrapids.k12.mn.us" language="" Lang=""/>
  <Shape xmlns="" ID="yOhTT16digomGQe6PwriuDDlqls=" pdftag="H2" isBookmarkSet="no" Order="_x0031_" bookmark="yes"/>
  <Shape xmlns="" ID="uL7weRJPgdPzhg2mJ0fJkmzPQ6I=" pdftag="P" isBookmarkSet="no" bookmark="no" Order="_x0032_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29079</TotalTime>
  <Words>460</Words>
  <Application>Microsoft Office PowerPoint</Application>
  <PresentationFormat>Widescreen</PresentationFormat>
  <Paragraphs>91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New tools, YES PLEASE!</vt:lpstr>
      <vt:lpstr>New Tools, YES PLEASE! </vt:lpstr>
      <vt:lpstr>About Me:</vt:lpstr>
      <vt:lpstr>Canva</vt:lpstr>
      <vt:lpstr>Getting Started  in Canva</vt:lpstr>
      <vt:lpstr>Go to Prices and Plan: </vt:lpstr>
      <vt:lpstr>Examples </vt:lpstr>
      <vt:lpstr>More examples </vt:lpstr>
      <vt:lpstr>Let’s explore…</vt:lpstr>
      <vt:lpstr>Google Drawing – Beginner Friendly approach to graphic design </vt:lpstr>
      <vt:lpstr>How to Add/Get Google Draw:</vt:lpstr>
      <vt:lpstr>Templates for Google Draw</vt:lpstr>
      <vt:lpstr>Examples</vt:lpstr>
      <vt:lpstr>Tools</vt:lpstr>
      <vt:lpstr>Let’s Explore </vt:lpstr>
      <vt:lpstr>Survey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tools, YES PLEASE! Charting the Cs 2024.</dc:title>
  <dc:creator>Annie Lehrke-Minske </dc:creator>
  <cp:lastModifiedBy>Shuyin Maciel</cp:lastModifiedBy>
  <cp:revision>1067</cp:revision>
  <dcterms:created xsi:type="dcterms:W3CDTF">2020-04-18T15:28:58Z</dcterms:created>
  <dcterms:modified xsi:type="dcterms:W3CDTF">2024-02-27T03:26:56Z</dcterms:modified>
</cp:coreProperties>
</file>