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2"/>
  </p:sldMasterIdLst>
  <p:notesMasterIdLst>
    <p:notesMasterId r:id="rId28"/>
  </p:notesMasterIdLst>
  <p:handoutMasterIdLst>
    <p:handoutMasterId r:id="rId29"/>
  </p:handoutMasterIdLst>
  <p:sldIdLst>
    <p:sldId id="379" r:id="rId3"/>
    <p:sldId id="575" r:id="rId4"/>
    <p:sldId id="641" r:id="rId5"/>
    <p:sldId id="375" r:id="rId6"/>
    <p:sldId id="642" r:id="rId7"/>
    <p:sldId id="643" r:id="rId8"/>
    <p:sldId id="337" r:id="rId9"/>
    <p:sldId id="650" r:id="rId10"/>
    <p:sldId id="644" r:id="rId11"/>
    <p:sldId id="377" r:id="rId12"/>
    <p:sldId id="645" r:id="rId13"/>
    <p:sldId id="341" r:id="rId14"/>
    <p:sldId id="646" r:id="rId15"/>
    <p:sldId id="344" r:id="rId16"/>
    <p:sldId id="378" r:id="rId17"/>
    <p:sldId id="348" r:id="rId18"/>
    <p:sldId id="352" r:id="rId19"/>
    <p:sldId id="359" r:id="rId20"/>
    <p:sldId id="647" r:id="rId21"/>
    <p:sldId id="361" r:id="rId22"/>
    <p:sldId id="362" r:id="rId23"/>
    <p:sldId id="363" r:id="rId24"/>
    <p:sldId id="648" r:id="rId25"/>
    <p:sldId id="649" r:id="rId26"/>
    <p:sldId id="64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F26B43"/>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2"/>
    <a:srgbClr val="FF9999"/>
    <a:srgbClr val="CCFFFF"/>
    <a:srgbClr val="FFCC66"/>
    <a:srgbClr val="FF9900"/>
    <a:srgbClr val="FEE7D6"/>
    <a:srgbClr val="FDDCC3"/>
    <a:srgbClr val="0083BF"/>
    <a:srgbClr val="005A8C"/>
    <a:srgbClr val="0016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77" d="100"/>
          <a:sy n="77" d="100"/>
        </p:scale>
        <p:origin x="2040" y="78"/>
      </p:cViewPr>
      <p:guideLst>
        <p:guide orient="horz" pos="3600"/>
        <p:guide pos="3840"/>
      </p:guideLst>
    </p:cSldViewPr>
  </p:slideViewPr>
  <p:outlineViewPr>
    <p:cViewPr>
      <p:scale>
        <a:sx n="33" d="100"/>
        <a:sy n="33" d="100"/>
      </p:scale>
      <p:origin x="0" y="-38208"/>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69" d="100"/>
          <a:sy n="69" d="100"/>
        </p:scale>
        <p:origin x="52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4/7/2024</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4/7/2024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10</a:t>
            </a:fld>
            <a:endParaRPr lang="en-US"/>
          </a:p>
        </p:txBody>
      </p:sp>
    </p:spTree>
    <p:extLst>
      <p:ext uri="{BB962C8B-B14F-4D97-AF65-F5344CB8AC3E}">
        <p14:creationId xmlns:p14="http://schemas.microsoft.com/office/powerpoint/2010/main" val="397641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287756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12</a:t>
            </a:fld>
            <a:endParaRPr lang="en-US"/>
          </a:p>
        </p:txBody>
      </p:sp>
    </p:spTree>
    <p:extLst>
      <p:ext uri="{BB962C8B-B14F-4D97-AF65-F5344CB8AC3E}">
        <p14:creationId xmlns:p14="http://schemas.microsoft.com/office/powerpoint/2010/main" val="411943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37250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B46E53C-B540-F24C-A49E-7383CF25FB5C}" type="slidenum">
              <a:rPr lang="en-US" smtClean="0"/>
              <a:t>14</a:t>
            </a:fld>
            <a:endParaRPr lang="en-US"/>
          </a:p>
        </p:txBody>
      </p:sp>
    </p:spTree>
    <p:extLst>
      <p:ext uri="{BB962C8B-B14F-4D97-AF65-F5344CB8AC3E}">
        <p14:creationId xmlns:p14="http://schemas.microsoft.com/office/powerpoint/2010/main" val="366220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fld id="{4B46E53C-B540-F24C-A49E-7383CF25FB5C}" type="slidenum">
              <a:rPr lang="en-US" smtClean="0"/>
              <a:t>15</a:t>
            </a:fld>
            <a:endParaRPr lang="en-US"/>
          </a:p>
        </p:txBody>
      </p:sp>
    </p:spTree>
    <p:extLst>
      <p:ext uri="{BB962C8B-B14F-4D97-AF65-F5344CB8AC3E}">
        <p14:creationId xmlns:p14="http://schemas.microsoft.com/office/powerpoint/2010/main" val="1564771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16</a:t>
            </a:fld>
            <a:endParaRPr lang="en-US"/>
          </a:p>
        </p:txBody>
      </p:sp>
    </p:spTree>
    <p:extLst>
      <p:ext uri="{BB962C8B-B14F-4D97-AF65-F5344CB8AC3E}">
        <p14:creationId xmlns:p14="http://schemas.microsoft.com/office/powerpoint/2010/main" val="1322812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5"/>
          </p:nvPr>
        </p:nvSpPr>
        <p:spPr/>
        <p:txBody>
          <a:bodyPr/>
          <a:lstStyle/>
          <a:p>
            <a:fld id="{4B46E53C-B540-F24C-A49E-7383CF25FB5C}" type="slidenum">
              <a:rPr lang="en-US" smtClean="0"/>
              <a:t>17</a:t>
            </a:fld>
            <a:endParaRPr lang="en-US"/>
          </a:p>
        </p:txBody>
      </p:sp>
    </p:spTree>
    <p:extLst>
      <p:ext uri="{BB962C8B-B14F-4D97-AF65-F5344CB8AC3E}">
        <p14:creationId xmlns:p14="http://schemas.microsoft.com/office/powerpoint/2010/main" val="1589499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0" i="0" u="none" strike="noStrike" baseline="0" dirty="0">
              <a:solidFill>
                <a:srgbClr val="7F8281"/>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B46E53C-B540-F24C-A49E-7383CF25FB5C}" type="slidenum">
              <a:rPr lang="en-US" smtClean="0"/>
              <a:t>18</a:t>
            </a:fld>
            <a:endParaRPr lang="en-US"/>
          </a:p>
        </p:txBody>
      </p:sp>
    </p:spTree>
    <p:extLst>
      <p:ext uri="{BB962C8B-B14F-4D97-AF65-F5344CB8AC3E}">
        <p14:creationId xmlns:p14="http://schemas.microsoft.com/office/powerpoint/2010/main" val="1064941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73319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2260124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20</a:t>
            </a:fld>
            <a:endParaRPr lang="en-US"/>
          </a:p>
        </p:txBody>
      </p:sp>
    </p:spTree>
    <p:extLst>
      <p:ext uri="{BB962C8B-B14F-4D97-AF65-F5344CB8AC3E}">
        <p14:creationId xmlns:p14="http://schemas.microsoft.com/office/powerpoint/2010/main" val="2936488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21</a:t>
            </a:fld>
            <a:endParaRPr lang="en-US"/>
          </a:p>
        </p:txBody>
      </p:sp>
    </p:spTree>
    <p:extLst>
      <p:ext uri="{BB962C8B-B14F-4D97-AF65-F5344CB8AC3E}">
        <p14:creationId xmlns:p14="http://schemas.microsoft.com/office/powerpoint/2010/main" val="4045692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22</a:t>
            </a:fld>
            <a:endParaRPr lang="en-US"/>
          </a:p>
        </p:txBody>
      </p:sp>
    </p:spTree>
    <p:extLst>
      <p:ext uri="{BB962C8B-B14F-4D97-AF65-F5344CB8AC3E}">
        <p14:creationId xmlns:p14="http://schemas.microsoft.com/office/powerpoint/2010/main" val="1808277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3468673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2676548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436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331495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5"/>
          </p:nvPr>
        </p:nvSpPr>
        <p:spPr/>
        <p:txBody>
          <a:bodyPr/>
          <a:lstStyle/>
          <a:p>
            <a:fld id="{4B46E53C-B540-F24C-A49E-7383CF25FB5C}" type="slidenum">
              <a:rPr lang="en-US" smtClean="0"/>
              <a:t>4</a:t>
            </a:fld>
            <a:endParaRPr lang="en-US"/>
          </a:p>
        </p:txBody>
      </p:sp>
    </p:spTree>
    <p:extLst>
      <p:ext uri="{BB962C8B-B14F-4D97-AF65-F5344CB8AC3E}">
        <p14:creationId xmlns:p14="http://schemas.microsoft.com/office/powerpoint/2010/main" val="219305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393273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201780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F" sz="1100" dirty="0"/>
          </a:p>
        </p:txBody>
      </p:sp>
      <p:sp>
        <p:nvSpPr>
          <p:cNvPr id="4" name="Slide Number Placeholder 3"/>
          <p:cNvSpPr>
            <a:spLocks noGrp="1"/>
          </p:cNvSpPr>
          <p:nvPr>
            <p:ph type="sldNum" sz="quarter" idx="5"/>
          </p:nvPr>
        </p:nvSpPr>
        <p:spPr/>
        <p:txBody>
          <a:bodyPr/>
          <a:lstStyle/>
          <a:p>
            <a:fld id="{4B46E53C-B540-F24C-A49E-7383CF25FB5C}" type="slidenum">
              <a:rPr lang="en-US" smtClean="0"/>
              <a:t>7</a:t>
            </a:fld>
            <a:endParaRPr lang="en-US"/>
          </a:p>
        </p:txBody>
      </p:sp>
    </p:spTree>
    <p:extLst>
      <p:ext uri="{BB962C8B-B14F-4D97-AF65-F5344CB8AC3E}">
        <p14:creationId xmlns:p14="http://schemas.microsoft.com/office/powerpoint/2010/main" val="387189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8</a:t>
            </a:fld>
            <a:endParaRPr lang="en-US"/>
          </a:p>
        </p:txBody>
      </p:sp>
    </p:spTree>
    <p:extLst>
      <p:ext uri="{BB962C8B-B14F-4D97-AF65-F5344CB8AC3E}">
        <p14:creationId xmlns:p14="http://schemas.microsoft.com/office/powerpoint/2010/main" val="3108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307624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3716795" y="1509569"/>
            <a:ext cx="4740259" cy="1053391"/>
          </a:xfrm>
          <a:prstGeom prst="rect">
            <a:avLst/>
          </a:prstGeom>
        </p:spPr>
      </p:pic>
    </p:spTree>
    <p:extLst>
      <p:ext uri="{BB962C8B-B14F-4D97-AF65-F5344CB8AC3E}">
        <p14:creationId xmlns:p14="http://schemas.microsoft.com/office/powerpoint/2010/main" val="351103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 ">
    <p:spTree>
      <p:nvGrpSpPr>
        <p:cNvPr id="1" name=""/>
        <p:cNvGrpSpPr/>
        <p:nvPr/>
      </p:nvGrpSpPr>
      <p:grpSpPr>
        <a:xfrm>
          <a:off x="0" y="0"/>
          <a:ext cx="0" cy="0"/>
          <a:chOff x="0" y="0"/>
          <a:chExt cx="0" cy="0"/>
        </a:xfrm>
      </p:grpSpPr>
      <p:sp>
        <p:nvSpPr>
          <p:cNvPr id="2" name="Title 1"/>
          <p:cNvSpPr>
            <a:spLocks noGrp="1"/>
          </p:cNvSpPr>
          <p:nvPr>
            <p:ph type="title"/>
          </p:nvPr>
        </p:nvSpPr>
        <p:spPr>
          <a:xfrm>
            <a:off x="612489" y="1572768"/>
            <a:ext cx="10978994" cy="1133856"/>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803766"/>
            <a:ext cx="10978994" cy="3727144"/>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8750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7 ">
    <p:spTree>
      <p:nvGrpSpPr>
        <p:cNvPr id="1" name=""/>
        <p:cNvGrpSpPr/>
        <p:nvPr/>
      </p:nvGrpSpPr>
      <p:grpSpPr>
        <a:xfrm>
          <a:off x="0" y="0"/>
          <a:ext cx="0" cy="0"/>
          <a:chOff x="0" y="0"/>
          <a:chExt cx="0" cy="0"/>
        </a:xfrm>
      </p:grpSpPr>
      <p:sp>
        <p:nvSpPr>
          <p:cNvPr id="2" name="Title 1"/>
          <p:cNvSpPr>
            <a:spLocks noGrp="1"/>
          </p:cNvSpPr>
          <p:nvPr>
            <p:ph type="title"/>
          </p:nvPr>
        </p:nvSpPr>
        <p:spPr>
          <a:xfrm>
            <a:off x="612489" y="1572768"/>
            <a:ext cx="10446740" cy="1133856"/>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803766"/>
            <a:ext cx="10978994" cy="3603613"/>
          </a:xfrm>
        </p:spPr>
        <p:txBody>
          <a:bodyPr/>
          <a:lstStyle>
            <a:lvl1pPr marL="342900" indent="-342900">
              <a:buFont typeface="Arial" panose="020B0604020202020204" pitchFamily="34" charset="0"/>
              <a:buChar char="•"/>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Disability hub Minnesota, logo&#10;&#10;">
            <a:extLst>
              <a:ext uri="{FF2B5EF4-FFF2-40B4-BE49-F238E27FC236}">
                <a16:creationId xmlns:a16="http://schemas.microsoft.com/office/drawing/2014/main" id="{B018336A-C4CE-9A11-8543-7C007417258E}"/>
              </a:ext>
            </a:extLst>
          </p:cNvPr>
          <p:cNvPicPr>
            <a:picLocks noChangeAspect="1"/>
          </p:cNvPicPr>
          <p:nvPr userDrawn="1"/>
        </p:nvPicPr>
        <p:blipFill rotWithShape="1">
          <a:blip r:embed="rId2"/>
          <a:srcRect l="24115" t="11354" r="23596" b="34128"/>
          <a:stretch/>
        </p:blipFill>
        <p:spPr>
          <a:xfrm>
            <a:off x="11059229" y="1635831"/>
            <a:ext cx="964605" cy="997326"/>
          </a:xfrm>
          <a:prstGeom prst="rect">
            <a:avLst/>
          </a:prstGeom>
        </p:spPr>
      </p:pic>
      <p:pic>
        <p:nvPicPr>
          <p:cNvPr id="6" name="Picture 5" descr="Your best life, your way, 1-866-333-2466 , disabilityhubmn.org">
            <a:extLst>
              <a:ext uri="{FF2B5EF4-FFF2-40B4-BE49-F238E27FC236}">
                <a16:creationId xmlns:a16="http://schemas.microsoft.com/office/drawing/2014/main" id="{4AF23A72-6282-23B9-6A19-82DCA0ADBA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4279" y="6480846"/>
            <a:ext cx="5135233" cy="157716"/>
          </a:xfrm>
          <a:prstGeom prst="rect">
            <a:avLst/>
          </a:prstGeom>
        </p:spPr>
      </p:pic>
    </p:spTree>
    <p:extLst>
      <p:ext uri="{BB962C8B-B14F-4D97-AF65-F5344CB8AC3E}">
        <p14:creationId xmlns:p14="http://schemas.microsoft.com/office/powerpoint/2010/main" val="117306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itle 1"/>
          <p:cNvSpPr>
            <a:spLocks noGrp="1"/>
          </p:cNvSpPr>
          <p:nvPr>
            <p:ph type="title"/>
          </p:nvPr>
        </p:nvSpPr>
        <p:spPr>
          <a:xfrm>
            <a:off x="622998" y="1572768"/>
            <a:ext cx="10999091" cy="1133856"/>
          </a:xfrm>
        </p:spPr>
        <p:txBody>
          <a:bodyPr/>
          <a:lstStyle>
            <a:lvl1pPr>
              <a:defRPr sz="3600"/>
            </a:lvl1pPr>
          </a:lstStyle>
          <a:p>
            <a:r>
              <a:rPr lang="en-US" dirty="0"/>
              <a:t>Click to edit Master title style</a:t>
            </a:r>
          </a:p>
        </p:txBody>
      </p:sp>
      <p:sp>
        <p:nvSpPr>
          <p:cNvPr id="5" name="Text Placeholder 9">
            <a:extLst>
              <a:ext uri="{FF2B5EF4-FFF2-40B4-BE49-F238E27FC236}">
                <a16:creationId xmlns:a16="http://schemas.microsoft.com/office/drawing/2014/main" id="{244E0FAE-785D-41DB-A5ED-7E6E37EB9E6C}"/>
              </a:ext>
            </a:extLst>
          </p:cNvPr>
          <p:cNvSpPr>
            <a:spLocks noGrp="1"/>
          </p:cNvSpPr>
          <p:nvPr>
            <p:ph type="body" sz="quarter" idx="10"/>
          </p:nvPr>
        </p:nvSpPr>
        <p:spPr>
          <a:xfrm>
            <a:off x="622998" y="2803764"/>
            <a:ext cx="5264079" cy="3787305"/>
          </a:xfrm>
        </p:spPr>
        <p:txBody>
          <a:bodyPr/>
          <a:lstStyle>
            <a:lvl1pPr marL="0" indent="0">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marL="971550" indent="-342900">
              <a:buFont typeface="Arial" panose="020B0604020202020204" pitchFamily="34" charset="0"/>
              <a:buChar cha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9">
            <a:extLst>
              <a:ext uri="{FF2B5EF4-FFF2-40B4-BE49-F238E27FC236}">
                <a16:creationId xmlns:a16="http://schemas.microsoft.com/office/drawing/2014/main" id="{E5CFD31C-BA6D-4D5C-87D8-CE8E1BE48BC5}"/>
              </a:ext>
            </a:extLst>
          </p:cNvPr>
          <p:cNvSpPr>
            <a:spLocks noGrp="1"/>
          </p:cNvSpPr>
          <p:nvPr>
            <p:ph type="body" sz="quarter" idx="11"/>
          </p:nvPr>
        </p:nvSpPr>
        <p:spPr>
          <a:xfrm>
            <a:off x="6304924" y="2834873"/>
            <a:ext cx="5297067" cy="3756196"/>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1036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9">
    <p:spTree>
      <p:nvGrpSpPr>
        <p:cNvPr id="1" name=""/>
        <p:cNvGrpSpPr/>
        <p:nvPr/>
      </p:nvGrpSpPr>
      <p:grpSpPr>
        <a:xfrm>
          <a:off x="0" y="0"/>
          <a:ext cx="0" cy="0"/>
          <a:chOff x="0" y="0"/>
          <a:chExt cx="0" cy="0"/>
        </a:xfrm>
      </p:grpSpPr>
      <p:sp>
        <p:nvSpPr>
          <p:cNvPr id="2" name="Title 1"/>
          <p:cNvSpPr>
            <a:spLocks noGrp="1"/>
          </p:cNvSpPr>
          <p:nvPr>
            <p:ph type="title"/>
          </p:nvPr>
        </p:nvSpPr>
        <p:spPr>
          <a:xfrm>
            <a:off x="622998" y="1572768"/>
            <a:ext cx="10436231" cy="1133856"/>
          </a:xfrm>
        </p:spPr>
        <p:txBody>
          <a:bodyPr/>
          <a:lstStyle>
            <a:lvl1pPr>
              <a:defRPr sz="3600"/>
            </a:lvl1pPr>
          </a:lstStyle>
          <a:p>
            <a:r>
              <a:rPr lang="en-US" dirty="0"/>
              <a:t>Click to edit Master title style</a:t>
            </a:r>
          </a:p>
        </p:txBody>
      </p:sp>
      <p:sp>
        <p:nvSpPr>
          <p:cNvPr id="5" name="Text Placeholder 9">
            <a:extLst>
              <a:ext uri="{FF2B5EF4-FFF2-40B4-BE49-F238E27FC236}">
                <a16:creationId xmlns:a16="http://schemas.microsoft.com/office/drawing/2014/main" id="{244E0FAE-785D-41DB-A5ED-7E6E37EB9E6C}"/>
              </a:ext>
            </a:extLst>
          </p:cNvPr>
          <p:cNvSpPr>
            <a:spLocks noGrp="1"/>
          </p:cNvSpPr>
          <p:nvPr>
            <p:ph type="body" sz="quarter" idx="10"/>
          </p:nvPr>
        </p:nvSpPr>
        <p:spPr>
          <a:xfrm>
            <a:off x="622998" y="2803764"/>
            <a:ext cx="5264079" cy="3787305"/>
          </a:xfrm>
        </p:spPr>
        <p:txBody>
          <a:bodyPr/>
          <a:lstStyle>
            <a:lvl1pPr marL="0" indent="0">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marL="971550" indent="-342900">
              <a:buFont typeface="Arial" panose="020B0604020202020204" pitchFamily="34" charset="0"/>
              <a:buChar cha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9">
            <a:extLst>
              <a:ext uri="{FF2B5EF4-FFF2-40B4-BE49-F238E27FC236}">
                <a16:creationId xmlns:a16="http://schemas.microsoft.com/office/drawing/2014/main" id="{E5CFD31C-BA6D-4D5C-87D8-CE8E1BE48BC5}"/>
              </a:ext>
            </a:extLst>
          </p:cNvPr>
          <p:cNvSpPr>
            <a:spLocks noGrp="1"/>
          </p:cNvSpPr>
          <p:nvPr>
            <p:ph type="body" sz="quarter" idx="11"/>
          </p:nvPr>
        </p:nvSpPr>
        <p:spPr>
          <a:xfrm>
            <a:off x="6304924" y="2834873"/>
            <a:ext cx="5297067" cy="3471334"/>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Disability hub Minnesota, logo&#10;&#10;">
            <a:extLst>
              <a:ext uri="{FF2B5EF4-FFF2-40B4-BE49-F238E27FC236}">
                <a16:creationId xmlns:a16="http://schemas.microsoft.com/office/drawing/2014/main" id="{17E71252-7602-9C90-416D-02052CABFD60}"/>
              </a:ext>
            </a:extLst>
          </p:cNvPr>
          <p:cNvPicPr>
            <a:picLocks noChangeAspect="1"/>
          </p:cNvPicPr>
          <p:nvPr userDrawn="1"/>
        </p:nvPicPr>
        <p:blipFill rotWithShape="1">
          <a:blip r:embed="rId2"/>
          <a:srcRect l="24115" t="11354" r="23596" b="34128"/>
          <a:stretch/>
        </p:blipFill>
        <p:spPr>
          <a:xfrm>
            <a:off x="11059229" y="1635831"/>
            <a:ext cx="964605" cy="997326"/>
          </a:xfrm>
          <a:prstGeom prst="rect">
            <a:avLst/>
          </a:prstGeom>
        </p:spPr>
      </p:pic>
      <p:pic>
        <p:nvPicPr>
          <p:cNvPr id="4" name="Picture 3" descr="Your best life, your way, 1-866-333-2466 , disabilityhubmn.org">
            <a:extLst>
              <a:ext uri="{FF2B5EF4-FFF2-40B4-BE49-F238E27FC236}">
                <a16:creationId xmlns:a16="http://schemas.microsoft.com/office/drawing/2014/main" id="{69201B09-BFA6-6B4C-721E-01F1E0401F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4279" y="6480846"/>
            <a:ext cx="5135233" cy="157716"/>
          </a:xfrm>
          <a:prstGeom prst="rect">
            <a:avLst/>
          </a:prstGeom>
        </p:spPr>
      </p:pic>
    </p:spTree>
    <p:extLst>
      <p:ext uri="{BB962C8B-B14F-4D97-AF65-F5344CB8AC3E}">
        <p14:creationId xmlns:p14="http://schemas.microsoft.com/office/powerpoint/2010/main" val="140846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le 1"/>
          <p:cNvSpPr>
            <a:spLocks noGrp="1"/>
          </p:cNvSpPr>
          <p:nvPr>
            <p:ph type="title"/>
          </p:nvPr>
        </p:nvSpPr>
        <p:spPr>
          <a:xfrm>
            <a:off x="607044" y="1572768"/>
            <a:ext cx="10968402" cy="1133856"/>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2F4CADB4-7213-4DA4-9BAF-04CAE8A57AE2}"/>
              </a:ext>
            </a:extLst>
          </p:cNvPr>
          <p:cNvSpPr>
            <a:spLocks noGrp="1"/>
          </p:cNvSpPr>
          <p:nvPr>
            <p:ph type="body" idx="13" hasCustomPrompt="1"/>
          </p:nvPr>
        </p:nvSpPr>
        <p:spPr>
          <a:xfrm>
            <a:off x="607043" y="2785775"/>
            <a:ext cx="5279537"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5" name="Text Placeholder 9">
            <a:extLst>
              <a:ext uri="{FF2B5EF4-FFF2-40B4-BE49-F238E27FC236}">
                <a16:creationId xmlns:a16="http://schemas.microsoft.com/office/drawing/2014/main" id="{A959D295-28EC-FB55-BD5A-D6DA5958ABD0}"/>
              </a:ext>
            </a:extLst>
          </p:cNvPr>
          <p:cNvSpPr>
            <a:spLocks noGrp="1"/>
          </p:cNvSpPr>
          <p:nvPr>
            <p:ph type="body" sz="quarter" idx="10"/>
          </p:nvPr>
        </p:nvSpPr>
        <p:spPr>
          <a:xfrm>
            <a:off x="622998" y="3369255"/>
            <a:ext cx="5264079" cy="3308272"/>
          </a:xfrm>
        </p:spPr>
        <p:txBody>
          <a:bodyPr/>
          <a:lstStyle>
            <a:lvl1pPr marL="0" indent="0">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4">
            <a:extLst>
              <a:ext uri="{FF2B5EF4-FFF2-40B4-BE49-F238E27FC236}">
                <a16:creationId xmlns:a16="http://schemas.microsoft.com/office/drawing/2014/main" id="{28BB1139-CE22-4070-887A-9C67C183776C}"/>
              </a:ext>
            </a:extLst>
          </p:cNvPr>
          <p:cNvSpPr>
            <a:spLocks noGrp="1"/>
          </p:cNvSpPr>
          <p:nvPr>
            <p:ph type="body" sz="quarter" idx="3" hasCustomPrompt="1"/>
          </p:nvPr>
        </p:nvSpPr>
        <p:spPr>
          <a:xfrm>
            <a:off x="6292652" y="2801895"/>
            <a:ext cx="5295215"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Text Placeholder 9">
            <a:extLst>
              <a:ext uri="{FF2B5EF4-FFF2-40B4-BE49-F238E27FC236}">
                <a16:creationId xmlns:a16="http://schemas.microsoft.com/office/drawing/2014/main" id="{AD87B26D-9576-9A98-1E9B-89CC9BBD4CA3}"/>
              </a:ext>
            </a:extLst>
          </p:cNvPr>
          <p:cNvSpPr>
            <a:spLocks noGrp="1"/>
          </p:cNvSpPr>
          <p:nvPr>
            <p:ph type="body" sz="quarter" idx="11"/>
          </p:nvPr>
        </p:nvSpPr>
        <p:spPr>
          <a:xfrm>
            <a:off x="6304924" y="3400363"/>
            <a:ext cx="5297067" cy="3277164"/>
          </a:xfrm>
        </p:spPr>
        <p:txBody>
          <a:bodyPr/>
          <a:lstStyle>
            <a:lvl1pPr marL="0" indent="0">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5392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p:cNvSpPr>
            <a:spLocks noGrp="1"/>
          </p:cNvSpPr>
          <p:nvPr>
            <p:ph type="title"/>
          </p:nvPr>
        </p:nvSpPr>
        <p:spPr>
          <a:xfrm>
            <a:off x="612489" y="1572768"/>
            <a:ext cx="10978994"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233C2499-CBBC-380B-EC6B-75FD4226B0C7}"/>
              </a:ext>
            </a:extLst>
          </p:cNvPr>
          <p:cNvSpPr>
            <a:spLocks noGrp="1"/>
          </p:cNvSpPr>
          <p:nvPr>
            <p:ph type="pic" sz="quarter" idx="10"/>
          </p:nvPr>
        </p:nvSpPr>
        <p:spPr>
          <a:xfrm>
            <a:off x="6256626" y="2913232"/>
            <a:ext cx="5329237" cy="3493874"/>
          </a:xfrm>
          <a:solidFill>
            <a:schemeClr val="accent5">
              <a:lumMod val="20000"/>
              <a:lumOff val="80000"/>
            </a:schemeClr>
          </a:solidFill>
        </p:spPr>
        <p:txBody>
          <a:bodyPr anchor="ctr" anchorCtr="1"/>
          <a:lstStyle>
            <a:lvl1pPr marL="0" indent="0">
              <a:buNone/>
              <a:defRPr/>
            </a:lvl1pPr>
          </a:lstStyle>
          <a:p>
            <a:endParaRPr lang="en-US" dirty="0"/>
          </a:p>
        </p:txBody>
      </p:sp>
      <p:sp>
        <p:nvSpPr>
          <p:cNvPr id="5" name="Text Placeholder 9">
            <a:extLst>
              <a:ext uri="{FF2B5EF4-FFF2-40B4-BE49-F238E27FC236}">
                <a16:creationId xmlns:a16="http://schemas.microsoft.com/office/drawing/2014/main" id="{DD825A85-EDC6-EC25-A3BC-9CE85347EF0C}"/>
              </a:ext>
            </a:extLst>
          </p:cNvPr>
          <p:cNvSpPr>
            <a:spLocks noGrp="1"/>
          </p:cNvSpPr>
          <p:nvPr>
            <p:ph type="body" sz="quarter" idx="11"/>
          </p:nvPr>
        </p:nvSpPr>
        <p:spPr>
          <a:xfrm>
            <a:off x="597946" y="2791730"/>
            <a:ext cx="5473002" cy="3775275"/>
          </a:xfrm>
        </p:spPr>
        <p:txBody>
          <a:bodyPr/>
          <a:lstStyle>
            <a:lvl1pPr marL="0" indent="0">
              <a:buFont typeface="Arial" panose="020B0604020202020204" pitchFamily="34" charset="0"/>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6401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a:xfrm>
            <a:off x="612489" y="1572768"/>
            <a:ext cx="10978994" cy="1133856"/>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9756F5AF-083E-0F8D-DC11-D0EACF54BDD4}"/>
              </a:ext>
            </a:extLst>
          </p:cNvPr>
          <p:cNvSpPr>
            <a:spLocks noGrp="1"/>
          </p:cNvSpPr>
          <p:nvPr>
            <p:ph type="pic" sz="quarter" idx="10"/>
          </p:nvPr>
        </p:nvSpPr>
        <p:spPr>
          <a:xfrm>
            <a:off x="1471449" y="2781219"/>
            <a:ext cx="9249104" cy="3785786"/>
          </a:xfrm>
          <a:solidFill>
            <a:schemeClr val="accent5">
              <a:lumMod val="20000"/>
              <a:lumOff val="80000"/>
            </a:schemeClr>
          </a:solidFill>
        </p:spPr>
        <p:txBody>
          <a:bodyPr anchor="ctr" anchorCtr="1"/>
          <a:lstStyle>
            <a:lvl1pPr marL="0" indent="0">
              <a:buNone/>
              <a:defRPr/>
            </a:lvl1pPr>
          </a:lstStyle>
          <a:p>
            <a:endParaRPr lang="en-US" dirty="0"/>
          </a:p>
        </p:txBody>
      </p:sp>
    </p:spTree>
    <p:extLst>
      <p:ext uri="{BB962C8B-B14F-4D97-AF65-F5344CB8AC3E}">
        <p14:creationId xmlns:p14="http://schemas.microsoft.com/office/powerpoint/2010/main" val="104767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4309199" y="1974745"/>
            <a:ext cx="3555194" cy="790043"/>
          </a:xfrm>
          <a:prstGeom prst="rect">
            <a:avLst/>
          </a:prstGeom>
        </p:spPr>
      </p:pic>
    </p:spTree>
    <p:extLst>
      <p:ext uri="{BB962C8B-B14F-4D97-AF65-F5344CB8AC3E}">
        <p14:creationId xmlns:p14="http://schemas.microsoft.com/office/powerpoint/2010/main" val="247923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1572768"/>
            <a:ext cx="10972800" cy="113385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2829711"/>
            <a:ext cx="10972799" cy="3737294"/>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hape 1">
            <a:extLst>
              <a:ext uri="{FF2B5EF4-FFF2-40B4-BE49-F238E27FC236}">
                <a16:creationId xmlns:a16="http://schemas.microsoft.com/office/drawing/2014/main" id="{E48A509B-6BB4-4E92-A021-9A8C35CD7AA6}"/>
              </a:ext>
              <a:ext uri="{C183D7F6-B498-43B3-948B-1728B52AA6E4}">
                <adec:decorative xmlns:adec="http://schemas.microsoft.com/office/drawing/2017/decorative" val="1"/>
              </a:ext>
            </a:extLst>
          </p:cNvPr>
          <p:cNvSpPr/>
          <p:nvPr userDrawn="1"/>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2" y="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2" y="-4657"/>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hape 1">
            <a:extLst>
              <a:ext uri="{FF2B5EF4-FFF2-40B4-BE49-F238E27FC236}">
                <a16:creationId xmlns:a16="http://schemas.microsoft.com/office/drawing/2014/main" id="{506A197E-CF6F-014B-73BD-EC4CD1BDC4FF}"/>
              </a:ext>
              <a:ext uri="{C183D7F6-B498-43B3-948B-1728B52AA6E4}">
                <adec:decorative xmlns:adec="http://schemas.microsoft.com/office/drawing/2017/decorative" val="1"/>
              </a:ext>
            </a:extLst>
          </p:cNvPr>
          <p:cNvSpPr/>
          <p:nvPr userDrawn="1"/>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722370" y="6505476"/>
            <a:ext cx="469630" cy="369332"/>
          </a:xfrm>
          <a:prstGeom prst="rect">
            <a:avLst/>
          </a:prstGeom>
          <a:solidFill>
            <a:srgbClr val="79D6FF"/>
          </a:solidFill>
        </p:spPr>
        <p:txBody>
          <a:bodyPr wrap="square" rtlCol="0">
            <a:spAutoFit/>
          </a:bodyPr>
          <a:lstStyle/>
          <a:p>
            <a:pPr algn="ctr"/>
            <a:fld id="{E87E798C-1626-44D4-9BFF-3156840017C8}" type="slidenum">
              <a:rPr lang="en-US" b="1" smtClean="0">
                <a:latin typeface="Calibri" panose="020F0502020204030204" pitchFamily="34" charset="0"/>
              </a:rPr>
              <a:pPr algn="ctr"/>
              <a:t>‹#›</a:t>
            </a:fld>
            <a:endParaRPr lang="en-US" b="1" dirty="0">
              <a:latin typeface="Calibri" panose="020F0502020204030204" pitchFamily="34" charset="0"/>
            </a:endParaRPr>
          </a:p>
        </p:txBody>
      </p:sp>
    </p:spTree>
    <p:extLst>
      <p:ext uri="{BB962C8B-B14F-4D97-AF65-F5344CB8AC3E}">
        <p14:creationId xmlns:p14="http://schemas.microsoft.com/office/powerpoint/2010/main" val="695660854"/>
      </p:ext>
    </p:extLst>
  </p:cSld>
  <p:clrMap bg1="lt1" tx1="dk1" bg2="lt2" tx2="dk2" accent1="accent1" accent2="accent2" accent3="accent3" accent4="accent4" accent5="accent5" accent6="accent6" hlink="hlink" folHlink="folHlink"/>
  <p:sldLayoutIdLst>
    <p:sldLayoutId id="2147483681" r:id="rId1"/>
    <p:sldLayoutId id="2147483687" r:id="rId2"/>
    <p:sldLayoutId id="2147483706" r:id="rId3"/>
    <p:sldLayoutId id="2147483689" r:id="rId4"/>
    <p:sldLayoutId id="2147483707" r:id="rId5"/>
    <p:sldLayoutId id="2147483690" r:id="rId6"/>
    <p:sldLayoutId id="2147483691" r:id="rId7"/>
    <p:sldLayoutId id="2147483692" r:id="rId8"/>
    <p:sldLayoutId id="2147483698" r:id="rId9"/>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lnSpc>
          <a:spcPct val="90000"/>
        </a:lnSpc>
        <a:spcBef>
          <a:spcPts val="1200"/>
        </a:spcBef>
        <a:spcAft>
          <a:spcPts val="1200"/>
        </a:spcAft>
        <a:buClr>
          <a:srgbClr val="003399"/>
        </a:buClr>
        <a:buSzPct val="12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600"/>
        </a:spcBef>
        <a:spcAft>
          <a:spcPts val="600"/>
        </a:spcAft>
        <a:buClr>
          <a:srgbClr val="003399"/>
        </a:buClr>
        <a:buSzPct val="8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914400" indent="-285750" algn="l" defTabSz="914400" rtl="0" eaLnBrk="1" latinLnBrk="0" hangingPunct="1">
        <a:lnSpc>
          <a:spcPct val="90000"/>
        </a:lnSpc>
        <a:spcBef>
          <a:spcPts val="200"/>
        </a:spcBef>
        <a:spcAft>
          <a:spcPts val="400"/>
        </a:spcAft>
        <a:buClr>
          <a:srgbClr val="003399"/>
        </a:buClr>
        <a:buSzPct val="108000"/>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4pPr>
      <a:lvl5pPr marL="628650" indent="0" algn="l" defTabSz="914400" rtl="0" eaLnBrk="1" latinLnBrk="0" hangingPunct="1">
        <a:lnSpc>
          <a:spcPct val="90000"/>
        </a:lnSpc>
        <a:spcBef>
          <a:spcPts val="600"/>
        </a:spcBef>
        <a:spcAft>
          <a:spcPts val="600"/>
        </a:spcAft>
        <a:buClr>
          <a:srgbClr val="003399"/>
        </a:buClr>
        <a:buSzPct val="108000"/>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5pPr>
      <a:lvl6pPr marL="800100" indent="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None/>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p15:clr>
            <a:srgbClr val="F26B43"/>
          </p15:clr>
        </p15:guide>
        <p15:guide id="2" pos="3840">
          <p15:clr>
            <a:srgbClr val="F26B43"/>
          </p15:clr>
        </p15:guide>
        <p15:guide id="3" orient="horz">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690-0D7C-264E-8102-7D8DC99BB8BE}"/>
              </a:ext>
            </a:extLst>
          </p:cNvPr>
          <p:cNvSpPr>
            <a:spLocks noGrp="1"/>
          </p:cNvSpPr>
          <p:nvPr>
            <p:ph type="ctrTitle"/>
          </p:nvPr>
        </p:nvSpPr>
        <p:spPr>
          <a:xfrm>
            <a:off x="3725842" y="2895455"/>
            <a:ext cx="4764414" cy="914400"/>
          </a:xfrm>
        </p:spPr>
        <p:txBody>
          <a:bodyPr>
            <a:normAutofit fontScale="90000"/>
          </a:bodyPr>
          <a:lstStyle/>
          <a:p>
            <a:r>
              <a:rPr lang="en-US" dirty="0">
                <a:ea typeface="Tahoma"/>
              </a:rPr>
              <a:t>Disability Hub MN</a:t>
            </a:r>
            <a:r>
              <a:rPr lang="en-US" sz="3600" dirty="0">
                <a:ea typeface="Tahoma"/>
              </a:rPr>
              <a:t>™</a:t>
            </a:r>
            <a:r>
              <a:rPr lang="en-US" dirty="0">
                <a:ea typeface="Tahoma"/>
              </a:rPr>
              <a:t>: A Resource Network</a:t>
            </a:r>
            <a:endParaRPr lang="en-US" dirty="0"/>
          </a:p>
        </p:txBody>
      </p:sp>
      <p:sp>
        <p:nvSpPr>
          <p:cNvPr id="5" name="Subtitle 4">
            <a:extLst>
              <a:ext uri="{FF2B5EF4-FFF2-40B4-BE49-F238E27FC236}">
                <a16:creationId xmlns:a16="http://schemas.microsoft.com/office/drawing/2014/main" id="{7B21E05C-DEC3-4736-9603-381CABD2E715}"/>
              </a:ext>
            </a:extLst>
          </p:cNvPr>
          <p:cNvSpPr>
            <a:spLocks noGrp="1"/>
          </p:cNvSpPr>
          <p:nvPr>
            <p:ph type="subTitle" idx="1"/>
          </p:nvPr>
        </p:nvSpPr>
        <p:spPr>
          <a:xfrm>
            <a:off x="3995804" y="3870542"/>
            <a:ext cx="4221271" cy="1290181"/>
          </a:xfrm>
        </p:spPr>
        <p:txBody>
          <a:bodyPr>
            <a:normAutofit lnSpcReduction="10000"/>
          </a:bodyPr>
          <a:lstStyle/>
          <a:p>
            <a:pPr>
              <a:spcAft>
                <a:spcPts val="600"/>
              </a:spcAft>
            </a:pPr>
            <a:r>
              <a:rPr lang="en-US" dirty="0"/>
              <a:t>Provided by Marcy LaCroix</a:t>
            </a:r>
          </a:p>
          <a:p>
            <a:pPr>
              <a:spcAft>
                <a:spcPts val="300"/>
              </a:spcAft>
            </a:pPr>
            <a:r>
              <a:rPr lang="en-US" dirty="0"/>
              <a:t>Community Capacity Builder</a:t>
            </a:r>
          </a:p>
          <a:p>
            <a:pPr>
              <a:spcAft>
                <a:spcPts val="300"/>
              </a:spcAft>
            </a:pPr>
            <a:r>
              <a:rPr lang="en-US" dirty="0"/>
              <a:t>Disability Hub MN</a:t>
            </a:r>
            <a:r>
              <a:rPr lang="en-US" baseline="30000" dirty="0"/>
              <a:t>TM</a:t>
            </a:r>
            <a:endParaRPr lang="en-US" dirty="0"/>
          </a:p>
        </p:txBody>
      </p:sp>
      <p:pic>
        <p:nvPicPr>
          <p:cNvPr id="9" name="Picture 8" descr="Disability hub Minnesota, logo&#10;&#10;">
            <a:extLst>
              <a:ext uri="{FF2B5EF4-FFF2-40B4-BE49-F238E27FC236}">
                <a16:creationId xmlns:a16="http://schemas.microsoft.com/office/drawing/2014/main" id="{1DE77570-DA40-19C6-3CD7-14F51B5C19EB}"/>
              </a:ext>
            </a:extLst>
          </p:cNvPr>
          <p:cNvPicPr>
            <a:picLocks noChangeAspect="1"/>
          </p:cNvPicPr>
          <p:nvPr/>
        </p:nvPicPr>
        <p:blipFill rotWithShape="1">
          <a:blip r:embed="rId3"/>
          <a:srcRect l="24115" t="11354" r="17041" b="34128"/>
          <a:stretch/>
        </p:blipFill>
        <p:spPr>
          <a:xfrm>
            <a:off x="10431797" y="2694507"/>
            <a:ext cx="1280039" cy="1176035"/>
          </a:xfrm>
          <a:prstGeom prst="rect">
            <a:avLst/>
          </a:prstGeom>
        </p:spPr>
      </p:pic>
    </p:spTree>
    <p:extLst>
      <p:ext uri="{BB962C8B-B14F-4D97-AF65-F5344CB8AC3E}">
        <p14:creationId xmlns:p14="http://schemas.microsoft.com/office/powerpoint/2010/main" val="391061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CE87-B5CF-4D4A-A43A-0F1A3D86C469}"/>
              </a:ext>
            </a:extLst>
          </p:cNvPr>
          <p:cNvSpPr>
            <a:spLocks noGrp="1"/>
          </p:cNvSpPr>
          <p:nvPr>
            <p:ph type="title"/>
          </p:nvPr>
        </p:nvSpPr>
        <p:spPr>
          <a:xfrm>
            <a:off x="612489" y="1572768"/>
            <a:ext cx="10978994" cy="643526"/>
          </a:xfrm>
        </p:spPr>
        <p:txBody>
          <a:bodyPr/>
          <a:lstStyle/>
          <a:p>
            <a:r>
              <a:rPr lang="en-US" dirty="0"/>
              <a:t>Chandran’s One-Page Description</a:t>
            </a:r>
          </a:p>
        </p:txBody>
      </p:sp>
      <p:pic>
        <p:nvPicPr>
          <p:cNvPr id="24" name="Picture 23" descr="What others like and admire about Chandran: Happy, Expressive, Curious, Loving, Snuggler">
            <a:extLst>
              <a:ext uri="{FF2B5EF4-FFF2-40B4-BE49-F238E27FC236}">
                <a16:creationId xmlns:a16="http://schemas.microsoft.com/office/drawing/2014/main" id="{F4A21BA7-C67C-4947-BC01-EDE769BC8629}"/>
              </a:ext>
            </a:extLst>
          </p:cNvPr>
          <p:cNvPicPr>
            <a:picLocks noChangeAspect="1"/>
          </p:cNvPicPr>
          <p:nvPr/>
        </p:nvPicPr>
        <p:blipFill>
          <a:blip r:embed="rId3"/>
          <a:stretch>
            <a:fillRect/>
          </a:stretch>
        </p:blipFill>
        <p:spPr>
          <a:xfrm>
            <a:off x="677718" y="2353469"/>
            <a:ext cx="2469830" cy="1780575"/>
          </a:xfrm>
          <a:prstGeom prst="rect">
            <a:avLst/>
          </a:prstGeom>
        </p:spPr>
      </p:pic>
      <p:pic>
        <p:nvPicPr>
          <p:cNvPr id="12" name="Picture 11" descr="picture of Chandran with his older sister">
            <a:extLst>
              <a:ext uri="{FF2B5EF4-FFF2-40B4-BE49-F238E27FC236}">
                <a16:creationId xmlns:a16="http://schemas.microsoft.com/office/drawing/2014/main" id="{3C8D4A6F-1E62-4398-85D7-85D5ADA5BCB6}"/>
              </a:ext>
            </a:extLst>
          </p:cNvPr>
          <p:cNvPicPr>
            <a:picLocks noChangeAspect="1"/>
          </p:cNvPicPr>
          <p:nvPr/>
        </p:nvPicPr>
        <p:blipFill rotWithShape="1">
          <a:blip r:embed="rId4"/>
          <a:srcRect b="30061"/>
          <a:stretch/>
        </p:blipFill>
        <p:spPr>
          <a:xfrm>
            <a:off x="3367665" y="2257660"/>
            <a:ext cx="1615134" cy="1097398"/>
          </a:xfrm>
          <a:prstGeom prst="rect">
            <a:avLst/>
          </a:prstGeom>
        </p:spPr>
      </p:pic>
      <p:pic>
        <p:nvPicPr>
          <p:cNvPr id="10" name="Picture 9" descr="Minecraft Steve, video game character">
            <a:extLst>
              <a:ext uri="{FF2B5EF4-FFF2-40B4-BE49-F238E27FC236}">
                <a16:creationId xmlns:a16="http://schemas.microsoft.com/office/drawing/2014/main" id="{FDD17930-0D39-4E87-959F-462C2C999F59}"/>
              </a:ext>
            </a:extLst>
          </p:cNvPr>
          <p:cNvPicPr>
            <a:picLocks noChangeAspect="1"/>
          </p:cNvPicPr>
          <p:nvPr/>
        </p:nvPicPr>
        <p:blipFill>
          <a:blip r:embed="rId5"/>
          <a:stretch>
            <a:fillRect/>
          </a:stretch>
        </p:blipFill>
        <p:spPr>
          <a:xfrm>
            <a:off x="3365453" y="3362098"/>
            <a:ext cx="1616791" cy="903745"/>
          </a:xfrm>
          <a:prstGeom prst="rect">
            <a:avLst/>
          </a:prstGeom>
        </p:spPr>
      </p:pic>
      <p:pic>
        <p:nvPicPr>
          <p:cNvPr id="22" name="Picture 21" descr="What’s Important to Chandran:&#10;His family, especially his big sister Michelle.  He loves snuggles from her.&#10;Loves looking at his surroundings and noticing what is in his space.&#10;To make friends and have fun with others.&#10;To feel comfortable in his surroundings which includes not being too hot, not wearing itchy tight clothing, being hungry, being tired, feeling sick, and not being able to move.">
            <a:extLst>
              <a:ext uri="{FF2B5EF4-FFF2-40B4-BE49-F238E27FC236}">
                <a16:creationId xmlns:a16="http://schemas.microsoft.com/office/drawing/2014/main" id="{826EC64A-7AA0-4E21-BB04-53F12CA46E8E}"/>
              </a:ext>
            </a:extLst>
          </p:cNvPr>
          <p:cNvPicPr>
            <a:picLocks noChangeAspect="1"/>
          </p:cNvPicPr>
          <p:nvPr/>
        </p:nvPicPr>
        <p:blipFill>
          <a:blip r:embed="rId6"/>
          <a:stretch>
            <a:fillRect/>
          </a:stretch>
        </p:blipFill>
        <p:spPr>
          <a:xfrm>
            <a:off x="5403333" y="2321723"/>
            <a:ext cx="6311365" cy="2026540"/>
          </a:xfrm>
          <a:prstGeom prst="rect">
            <a:avLst/>
          </a:prstGeom>
        </p:spPr>
      </p:pic>
      <p:pic>
        <p:nvPicPr>
          <p:cNvPr id="20" name="Picture 19" descr="How to support Chandran with education:&#10;Knowing what is happening now and what is coming next.&#10;When in a space transition, give him 5 minutes to explore his surroundings before jumping into a lesson plan.&#10;Reminder to say hello to his friends during morning meeting.  Briefly say, “Chandran, let’s all say good morning to our friends. Big smile, ready...”&#10;When he pulls on your shirt, look at Chandran and say, “Chandran, how can I help you.”  He usually pulls on clothes when he wants a teacher to help him get something or when he wants to play&#10;&#10;Chandran likes to look over his daily schedule on his own.&#10;Find a time for Chandran to see Michelle during the school day, especially if he is having a tough day.">
            <a:extLst>
              <a:ext uri="{FF2B5EF4-FFF2-40B4-BE49-F238E27FC236}">
                <a16:creationId xmlns:a16="http://schemas.microsoft.com/office/drawing/2014/main" id="{6525B7B1-07C6-49AB-A251-B4EF4AC0ACB9}"/>
              </a:ext>
            </a:extLst>
          </p:cNvPr>
          <p:cNvPicPr>
            <a:picLocks noChangeAspect="1"/>
          </p:cNvPicPr>
          <p:nvPr/>
        </p:nvPicPr>
        <p:blipFill>
          <a:blip r:embed="rId7"/>
          <a:stretch>
            <a:fillRect/>
          </a:stretch>
        </p:blipFill>
        <p:spPr>
          <a:xfrm>
            <a:off x="1345904" y="4441166"/>
            <a:ext cx="9500192" cy="2026540"/>
          </a:xfrm>
          <a:prstGeom prst="rect">
            <a:avLst/>
          </a:prstGeom>
        </p:spPr>
      </p:pic>
    </p:spTree>
    <p:extLst>
      <p:ext uri="{BB962C8B-B14F-4D97-AF65-F5344CB8AC3E}">
        <p14:creationId xmlns:p14="http://schemas.microsoft.com/office/powerpoint/2010/main" val="766412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992-7210-49EA-A17F-DC93E549C876}"/>
              </a:ext>
            </a:extLst>
          </p:cNvPr>
          <p:cNvSpPr>
            <a:spLocks noGrp="1"/>
          </p:cNvSpPr>
          <p:nvPr>
            <p:ph type="title"/>
          </p:nvPr>
        </p:nvSpPr>
        <p:spPr/>
        <p:txBody>
          <a:bodyPr/>
          <a:lstStyle/>
          <a:p>
            <a:r>
              <a:rPr lang="en-US" dirty="0"/>
              <a:t>Now—What do we know about Chandran?</a:t>
            </a:r>
          </a:p>
        </p:txBody>
      </p:sp>
      <p:sp>
        <p:nvSpPr>
          <p:cNvPr id="3" name="Content Placeholder 2">
            <a:extLst>
              <a:ext uri="{FF2B5EF4-FFF2-40B4-BE49-F238E27FC236}">
                <a16:creationId xmlns:a16="http://schemas.microsoft.com/office/drawing/2014/main" id="{35BD87B7-8A88-425C-916E-244C11137CB4}"/>
              </a:ext>
            </a:extLst>
          </p:cNvPr>
          <p:cNvSpPr>
            <a:spLocks noGrp="1"/>
          </p:cNvSpPr>
          <p:nvPr>
            <p:ph type="body" sz="quarter" idx="10"/>
          </p:nvPr>
        </p:nvSpPr>
        <p:spPr/>
        <p:txBody>
          <a:bodyPr/>
          <a:lstStyle/>
          <a:p>
            <a:pPr marL="228600" indent="-228600">
              <a:buFont typeface="Arial" panose="020B0604020202020204" pitchFamily="34" charset="0"/>
              <a:buChar char="•"/>
            </a:pPr>
            <a:r>
              <a:rPr lang="en-US" dirty="0"/>
              <a:t>How do we feel about this as an introduction to him?</a:t>
            </a:r>
          </a:p>
          <a:p>
            <a:pPr marL="228600" indent="-228600">
              <a:buFont typeface="Arial" panose="020B0604020202020204" pitchFamily="34" charset="0"/>
              <a:buChar char="•"/>
            </a:pPr>
            <a:r>
              <a:rPr lang="en-US" dirty="0"/>
              <a:t>Are we excited to meet him?</a:t>
            </a:r>
          </a:p>
          <a:p>
            <a:pPr marL="228600" indent="-228600">
              <a:buFont typeface="Arial" panose="020B0604020202020204" pitchFamily="34" charset="0"/>
              <a:buChar char="•"/>
            </a:pPr>
            <a:r>
              <a:rPr lang="en-US" dirty="0"/>
              <a:t>Are we excited to support him?</a:t>
            </a:r>
          </a:p>
        </p:txBody>
      </p:sp>
    </p:spTree>
    <p:custDataLst>
      <p:tags r:id="rId1"/>
    </p:custDataLst>
    <p:extLst>
      <p:ext uri="{BB962C8B-B14F-4D97-AF65-F5344CB8AC3E}">
        <p14:creationId xmlns:p14="http://schemas.microsoft.com/office/powerpoint/2010/main" val="224040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EC36-0E9C-4F24-8CC7-F5E9EF8BEE22}"/>
              </a:ext>
            </a:extLst>
          </p:cNvPr>
          <p:cNvSpPr>
            <a:spLocks noGrp="1"/>
          </p:cNvSpPr>
          <p:nvPr>
            <p:ph type="title"/>
          </p:nvPr>
        </p:nvSpPr>
        <p:spPr>
          <a:xfrm>
            <a:off x="612489" y="1885918"/>
            <a:ext cx="10978994" cy="494027"/>
          </a:xfrm>
        </p:spPr>
        <p:txBody>
          <a:bodyPr/>
          <a:lstStyle/>
          <a:p>
            <a:r>
              <a:rPr lang="en-US" dirty="0"/>
              <a:t>Objectives</a:t>
            </a:r>
          </a:p>
        </p:txBody>
      </p:sp>
      <p:sp>
        <p:nvSpPr>
          <p:cNvPr id="16" name="Text Placeholder 15">
            <a:extLst>
              <a:ext uri="{FF2B5EF4-FFF2-40B4-BE49-F238E27FC236}">
                <a16:creationId xmlns:a16="http://schemas.microsoft.com/office/drawing/2014/main" id="{7ABDD842-08B9-D715-788E-9FAED09F0046}"/>
              </a:ext>
            </a:extLst>
          </p:cNvPr>
          <p:cNvSpPr>
            <a:spLocks noGrp="1"/>
          </p:cNvSpPr>
          <p:nvPr>
            <p:ph type="body" sz="quarter" idx="11"/>
          </p:nvPr>
        </p:nvSpPr>
        <p:spPr>
          <a:xfrm>
            <a:off x="597945" y="2517732"/>
            <a:ext cx="6503195" cy="4049273"/>
          </a:xfrm>
        </p:spPr>
        <p:txBody>
          <a:bodyPr/>
          <a:lstStyle/>
          <a:p>
            <a:pPr marL="342900" indent="-342900">
              <a:spcBef>
                <a:spcPts val="0"/>
              </a:spcBef>
              <a:spcAft>
                <a:spcPts val="300"/>
              </a:spcAft>
              <a:buFont typeface="Arial" panose="020B0604020202020204" pitchFamily="34" charset="0"/>
              <a:buChar char="•"/>
            </a:pPr>
            <a:r>
              <a:rPr lang="en-US" dirty="0"/>
              <a:t>To understand the purpose of a One-Page Description (OPD)</a:t>
            </a:r>
          </a:p>
          <a:p>
            <a:pPr marL="342900" indent="-342900">
              <a:spcBef>
                <a:spcPts val="0"/>
              </a:spcBef>
              <a:spcAft>
                <a:spcPts val="300"/>
              </a:spcAft>
              <a:buFont typeface="Arial" panose="020B0604020202020204" pitchFamily="34" charset="0"/>
              <a:buChar char="•"/>
            </a:pPr>
            <a:r>
              <a:rPr lang="en-US" dirty="0"/>
              <a:t>To understand the core headings always included in an OPD</a:t>
            </a:r>
          </a:p>
          <a:p>
            <a:pPr marL="342900" indent="-342900">
              <a:spcBef>
                <a:spcPts val="0"/>
              </a:spcBef>
              <a:spcAft>
                <a:spcPts val="300"/>
              </a:spcAft>
              <a:buFont typeface="Arial" panose="020B0604020202020204" pitchFamily="34" charset="0"/>
              <a:buChar char="•"/>
            </a:pPr>
            <a:r>
              <a:rPr lang="en-US" dirty="0"/>
              <a:t>To identify where you can use creativity and judgment in creating an OPD</a:t>
            </a:r>
          </a:p>
          <a:p>
            <a:pPr marL="342900" indent="-342900">
              <a:spcBef>
                <a:spcPts val="0"/>
              </a:spcBef>
              <a:spcAft>
                <a:spcPts val="300"/>
              </a:spcAft>
              <a:buFont typeface="Arial" panose="020B0604020202020204" pitchFamily="34" charset="0"/>
              <a:buChar char="•"/>
            </a:pPr>
            <a:r>
              <a:rPr lang="en-US" dirty="0"/>
              <a:t>To develop an OPD for yourself or a student</a:t>
            </a:r>
          </a:p>
          <a:p>
            <a:pPr marL="914400" lvl="1">
              <a:spcBef>
                <a:spcPts val="0"/>
              </a:spcBef>
              <a:spcAft>
                <a:spcPts val="300"/>
              </a:spcAft>
            </a:pPr>
            <a:r>
              <a:rPr lang="en-US" dirty="0"/>
              <a:t>Hopefully, you have a student in mind</a:t>
            </a:r>
          </a:p>
          <a:p>
            <a:pPr marL="914400" lvl="1">
              <a:spcBef>
                <a:spcPts val="0"/>
              </a:spcBef>
              <a:spcAft>
                <a:spcPts val="300"/>
              </a:spcAft>
            </a:pPr>
            <a:r>
              <a:rPr lang="en-US" dirty="0"/>
              <a:t>Important to practice with yourself</a:t>
            </a:r>
          </a:p>
          <a:p>
            <a:pPr marL="1143000" lvl="2">
              <a:spcBef>
                <a:spcPts val="0"/>
              </a:spcBef>
              <a:spcAft>
                <a:spcPts val="300"/>
              </a:spcAft>
            </a:pPr>
            <a:r>
              <a:rPr lang="en-US" dirty="0"/>
              <a:t>It’s not necessarily that easy to do for ourselves</a:t>
            </a:r>
          </a:p>
        </p:txBody>
      </p:sp>
      <p:pic>
        <p:nvPicPr>
          <p:cNvPr id="18" name="Picture Placeholder 6" descr="picture of Maxwell's one-page description">
            <a:extLst>
              <a:ext uri="{FF2B5EF4-FFF2-40B4-BE49-F238E27FC236}">
                <a16:creationId xmlns:a16="http://schemas.microsoft.com/office/drawing/2014/main" id="{EC3E365F-EE3F-F62D-3674-A1988EC09F4A}"/>
              </a:ext>
            </a:extLst>
          </p:cNvPr>
          <p:cNvPicPr>
            <a:picLocks noChangeAspect="1"/>
          </p:cNvPicPr>
          <p:nvPr/>
        </p:nvPicPr>
        <p:blipFill rotWithShape="1">
          <a:blip r:embed="rId3"/>
          <a:srcRect l="-357" t="330" r="-154" b="-1687"/>
          <a:stretch/>
        </p:blipFill>
        <p:spPr>
          <a:xfrm>
            <a:off x="7185197" y="2653263"/>
            <a:ext cx="4834741" cy="3885323"/>
          </a:xfrm>
          <a:prstGeom prst="rect">
            <a:avLst/>
          </a:prstGeom>
          <a:noFill/>
        </p:spPr>
      </p:pic>
    </p:spTree>
    <p:extLst>
      <p:ext uri="{BB962C8B-B14F-4D97-AF65-F5344CB8AC3E}">
        <p14:creationId xmlns:p14="http://schemas.microsoft.com/office/powerpoint/2010/main" val="214330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992-7210-49EA-A17F-DC93E549C876}"/>
              </a:ext>
            </a:extLst>
          </p:cNvPr>
          <p:cNvSpPr>
            <a:spLocks noGrp="1"/>
          </p:cNvSpPr>
          <p:nvPr>
            <p:ph type="title"/>
          </p:nvPr>
        </p:nvSpPr>
        <p:spPr/>
        <p:txBody>
          <a:bodyPr/>
          <a:lstStyle/>
          <a:p>
            <a:r>
              <a:rPr lang="en-US" dirty="0"/>
              <a:t>Purpose of One-Page Description</a:t>
            </a:r>
          </a:p>
        </p:txBody>
      </p:sp>
      <p:sp>
        <p:nvSpPr>
          <p:cNvPr id="3" name="Content Placeholder 2">
            <a:extLst>
              <a:ext uri="{FF2B5EF4-FFF2-40B4-BE49-F238E27FC236}">
                <a16:creationId xmlns:a16="http://schemas.microsoft.com/office/drawing/2014/main" id="{35BD87B7-8A88-425C-916E-244C11137CB4}"/>
              </a:ext>
            </a:extLst>
          </p:cNvPr>
          <p:cNvSpPr>
            <a:spLocks noGrp="1"/>
          </p:cNvSpPr>
          <p:nvPr>
            <p:ph type="body" sz="quarter" idx="10"/>
          </p:nvPr>
        </p:nvSpPr>
        <p:spPr/>
        <p:txBody>
          <a:bodyPr/>
          <a:lstStyle/>
          <a:p>
            <a:pPr marL="0" indent="0">
              <a:buNone/>
            </a:pPr>
            <a:r>
              <a:rPr lang="en-US" dirty="0"/>
              <a:t>Descriptions are used for a specific purpose to introduce someone (e.g., new job, at the front of personal records, orientation for new staff, etc.)</a:t>
            </a:r>
          </a:p>
          <a:p>
            <a:pPr marL="0" indent="0" algn="ctr">
              <a:buNone/>
            </a:pPr>
            <a:r>
              <a:rPr lang="en-US" b="1" dirty="0"/>
              <a:t>Know the purpose before you create one</a:t>
            </a:r>
          </a:p>
          <a:p>
            <a:pPr marL="0" indent="0">
              <a:buNone/>
            </a:pPr>
            <a:r>
              <a:rPr lang="en-US" dirty="0"/>
              <a:t>They are an at-a-glance, positive source of information about the person</a:t>
            </a:r>
          </a:p>
        </p:txBody>
      </p:sp>
    </p:spTree>
    <p:custDataLst>
      <p:tags r:id="rId1"/>
    </p:custDataLst>
    <p:extLst>
      <p:ext uri="{BB962C8B-B14F-4D97-AF65-F5344CB8AC3E}">
        <p14:creationId xmlns:p14="http://schemas.microsoft.com/office/powerpoint/2010/main" val="653493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4CB7-2DFD-4A24-A752-CC6F42361490}"/>
              </a:ext>
            </a:extLst>
          </p:cNvPr>
          <p:cNvSpPr>
            <a:spLocks noGrp="1"/>
          </p:cNvSpPr>
          <p:nvPr>
            <p:ph type="title"/>
          </p:nvPr>
        </p:nvSpPr>
        <p:spPr>
          <a:xfrm>
            <a:off x="612489" y="1635398"/>
            <a:ext cx="10978994" cy="656863"/>
          </a:xfrm>
        </p:spPr>
        <p:txBody>
          <a:bodyPr/>
          <a:lstStyle/>
          <a:p>
            <a:r>
              <a:rPr lang="en-US" dirty="0"/>
              <a:t>Purpose of One-Page Description (continued)</a:t>
            </a:r>
          </a:p>
        </p:txBody>
      </p:sp>
      <p:sp>
        <p:nvSpPr>
          <p:cNvPr id="3" name="Text Placeholder 2">
            <a:extLst>
              <a:ext uri="{FF2B5EF4-FFF2-40B4-BE49-F238E27FC236}">
                <a16:creationId xmlns:a16="http://schemas.microsoft.com/office/drawing/2014/main" id="{0CAE6EC3-6769-4681-8937-062A5D738150}"/>
              </a:ext>
            </a:extLst>
          </p:cNvPr>
          <p:cNvSpPr>
            <a:spLocks noGrp="1"/>
          </p:cNvSpPr>
          <p:nvPr>
            <p:ph type="body" sz="quarter" idx="10"/>
          </p:nvPr>
        </p:nvSpPr>
        <p:spPr>
          <a:xfrm>
            <a:off x="612488" y="2392471"/>
            <a:ext cx="10978994" cy="4188543"/>
          </a:xfrm>
        </p:spPr>
        <p:txBody>
          <a:bodyPr/>
          <a:lstStyle/>
          <a:p>
            <a:pPr marL="0" indent="0">
              <a:spcBef>
                <a:spcPts val="0"/>
              </a:spcBef>
              <a:spcAft>
                <a:spcPts val="400"/>
              </a:spcAft>
              <a:buNone/>
            </a:pPr>
            <a:r>
              <a:rPr lang="en-US" b="1" dirty="0"/>
              <a:t>They can also be used:</a:t>
            </a:r>
          </a:p>
          <a:p>
            <a:pPr marL="231775" indent="-231775">
              <a:spcBef>
                <a:spcPts val="0"/>
              </a:spcBef>
              <a:spcAft>
                <a:spcPts val="400"/>
              </a:spcAft>
              <a:buFont typeface="Arial" panose="020B0604020202020204" pitchFamily="34" charset="0"/>
              <a:buChar char="•"/>
            </a:pPr>
            <a:r>
              <a:rPr lang="en-US" dirty="0"/>
              <a:t>As a way to introduce someone across </a:t>
            </a:r>
            <a:r>
              <a:rPr lang="en-US" b="1" dirty="0"/>
              <a:t>different settings </a:t>
            </a:r>
            <a:r>
              <a:rPr lang="en-US" dirty="0"/>
              <a:t>like school, home and community.</a:t>
            </a:r>
          </a:p>
          <a:p>
            <a:pPr marL="231775" indent="-231775">
              <a:spcBef>
                <a:spcPts val="0"/>
              </a:spcBef>
              <a:spcAft>
                <a:spcPts val="400"/>
              </a:spcAft>
              <a:buFont typeface="Arial" panose="020B0604020202020204" pitchFamily="34" charset="0"/>
              <a:buChar char="•"/>
            </a:pPr>
            <a:r>
              <a:rPr lang="en-US" dirty="0"/>
              <a:t>When moving to </a:t>
            </a:r>
            <a:r>
              <a:rPr lang="en-US" b="1" dirty="0"/>
              <a:t>a new school.</a:t>
            </a:r>
          </a:p>
          <a:p>
            <a:pPr marL="231775" indent="-231775">
              <a:spcBef>
                <a:spcPts val="0"/>
              </a:spcBef>
              <a:spcAft>
                <a:spcPts val="400"/>
              </a:spcAft>
              <a:buFont typeface="Arial" panose="020B0604020202020204" pitchFamily="34" charset="0"/>
              <a:buChar char="•"/>
            </a:pPr>
            <a:r>
              <a:rPr lang="en-US" dirty="0"/>
              <a:t>When meeting </a:t>
            </a:r>
            <a:r>
              <a:rPr lang="en-US" b="1" dirty="0"/>
              <a:t>new people</a:t>
            </a:r>
            <a:r>
              <a:rPr lang="en-US" dirty="0"/>
              <a:t>, like a </a:t>
            </a:r>
            <a:r>
              <a:rPr lang="en-US" b="1" dirty="0"/>
              <a:t>new Intervener.</a:t>
            </a:r>
          </a:p>
          <a:p>
            <a:pPr marL="231775" indent="-231775">
              <a:spcBef>
                <a:spcPts val="0"/>
              </a:spcBef>
              <a:spcAft>
                <a:spcPts val="400"/>
              </a:spcAft>
              <a:buFont typeface="Arial" panose="020B0604020202020204" pitchFamily="34" charset="0"/>
              <a:buChar char="•"/>
            </a:pPr>
            <a:r>
              <a:rPr lang="en-US" dirty="0"/>
              <a:t>At the </a:t>
            </a:r>
            <a:r>
              <a:rPr lang="en-US" b="1" dirty="0"/>
              <a:t>front page </a:t>
            </a:r>
            <a:r>
              <a:rPr lang="en-US" dirty="0"/>
              <a:t>of a student’s records to share when paperwork is transferred.</a:t>
            </a:r>
          </a:p>
          <a:p>
            <a:pPr marL="231775" indent="-231775">
              <a:spcBef>
                <a:spcPts val="0"/>
              </a:spcBef>
              <a:spcAft>
                <a:spcPts val="400"/>
              </a:spcAft>
              <a:buFont typeface="Arial" panose="020B0604020202020204" pitchFamily="34" charset="0"/>
              <a:buChar char="•"/>
            </a:pPr>
            <a:r>
              <a:rPr lang="en-US" dirty="0"/>
              <a:t>As the beginning of a </a:t>
            </a:r>
            <a:r>
              <a:rPr lang="en-US" b="1" dirty="0"/>
              <a:t>more detailed Person Centered Description.</a:t>
            </a:r>
          </a:p>
          <a:p>
            <a:pPr marL="231775" indent="-231775">
              <a:spcBef>
                <a:spcPts val="0"/>
              </a:spcBef>
              <a:spcAft>
                <a:spcPts val="400"/>
              </a:spcAft>
              <a:buFont typeface="Arial" panose="020B0604020202020204" pitchFamily="34" charset="0"/>
              <a:buChar char="•"/>
            </a:pPr>
            <a:r>
              <a:rPr lang="en-US" dirty="0"/>
              <a:t>As the </a:t>
            </a:r>
            <a:r>
              <a:rPr lang="en-US" b="1" dirty="0"/>
              <a:t>basis for action</a:t>
            </a:r>
            <a:r>
              <a:rPr lang="en-US" dirty="0"/>
              <a:t>—going from an OPD to then asking what is working and not working from different perspectives and acting on this.</a:t>
            </a:r>
          </a:p>
          <a:p>
            <a:pPr marL="0" indent="0" algn="ctr">
              <a:spcBef>
                <a:spcPts val="0"/>
              </a:spcBef>
              <a:spcAft>
                <a:spcPts val="400"/>
              </a:spcAft>
              <a:buNone/>
            </a:pPr>
            <a:r>
              <a:rPr lang="en-US" dirty="0"/>
              <a:t>Or … </a:t>
            </a:r>
            <a:r>
              <a:rPr lang="en-US" b="1" dirty="0">
                <a:solidFill>
                  <a:srgbClr val="C00000"/>
                </a:solidFill>
              </a:rPr>
              <a:t>They can be used throughout the lifespan and always support positive control for people</a:t>
            </a:r>
          </a:p>
        </p:txBody>
      </p:sp>
    </p:spTree>
    <p:extLst>
      <p:ext uri="{BB962C8B-B14F-4D97-AF65-F5344CB8AC3E}">
        <p14:creationId xmlns:p14="http://schemas.microsoft.com/office/powerpoint/2010/main" val="1014815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FE5E-29CC-4537-9CB1-0D644A5F5369}"/>
              </a:ext>
            </a:extLst>
          </p:cNvPr>
          <p:cNvSpPr>
            <a:spLocks noGrp="1"/>
          </p:cNvSpPr>
          <p:nvPr>
            <p:ph type="title"/>
          </p:nvPr>
        </p:nvSpPr>
        <p:spPr>
          <a:xfrm>
            <a:off x="612489" y="1572768"/>
            <a:ext cx="4523182" cy="1133856"/>
          </a:xfrm>
        </p:spPr>
        <p:txBody>
          <a:bodyPr/>
          <a:lstStyle/>
          <a:p>
            <a:r>
              <a:rPr lang="en-US" dirty="0"/>
              <a:t>Maxwell 3 Months</a:t>
            </a:r>
          </a:p>
        </p:txBody>
      </p:sp>
      <p:pic>
        <p:nvPicPr>
          <p:cNvPr id="7" name="Picture Placeholder 5" descr="Maxwell one page introduction at 3 months old. &#10;&#10;Includes information about What is Important to me, What others like about me, and How to support/comfort me. &#10;&#10;See speaker notes for more information. ">
            <a:extLst>
              <a:ext uri="{FF2B5EF4-FFF2-40B4-BE49-F238E27FC236}">
                <a16:creationId xmlns:a16="http://schemas.microsoft.com/office/drawing/2014/main" id="{F284B8CB-5719-45D0-B39E-8E0F33BC78BD}"/>
              </a:ext>
            </a:extLst>
          </p:cNvPr>
          <p:cNvPicPr>
            <a:picLocks noChangeAspect="1"/>
          </p:cNvPicPr>
          <p:nvPr/>
        </p:nvPicPr>
        <p:blipFill rotWithShape="1">
          <a:blip r:embed="rId3"/>
          <a:srcRect l="1158" r="1158"/>
          <a:stretch/>
        </p:blipFill>
        <p:spPr>
          <a:xfrm>
            <a:off x="5494633" y="1585294"/>
            <a:ext cx="5967422" cy="4819389"/>
          </a:xfrm>
          <a:prstGeom prst="rect">
            <a:avLst/>
          </a:prstGeom>
          <a:noFill/>
        </p:spPr>
      </p:pic>
    </p:spTree>
    <p:extLst>
      <p:ext uri="{BB962C8B-B14F-4D97-AF65-F5344CB8AC3E}">
        <p14:creationId xmlns:p14="http://schemas.microsoft.com/office/powerpoint/2010/main" val="2201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3D7C-11EC-485D-8BF3-E5B58FB98858}"/>
              </a:ext>
            </a:extLst>
          </p:cNvPr>
          <p:cNvSpPr>
            <a:spLocks noGrp="1"/>
          </p:cNvSpPr>
          <p:nvPr>
            <p:ph type="title"/>
          </p:nvPr>
        </p:nvSpPr>
        <p:spPr>
          <a:xfrm>
            <a:off x="612489" y="1572768"/>
            <a:ext cx="6439664" cy="1133856"/>
          </a:xfrm>
        </p:spPr>
        <p:txBody>
          <a:bodyPr/>
          <a:lstStyle/>
          <a:p>
            <a:r>
              <a:rPr lang="en-US" dirty="0"/>
              <a:t>Liam’s One Page Introduction</a:t>
            </a:r>
          </a:p>
        </p:txBody>
      </p:sp>
      <p:sp>
        <p:nvSpPr>
          <p:cNvPr id="9" name="Rectangle 8">
            <a:extLst>
              <a:ext uri="{FF2B5EF4-FFF2-40B4-BE49-F238E27FC236}">
                <a16:creationId xmlns:a16="http://schemas.microsoft.com/office/drawing/2014/main" id="{E4E60DD9-4F90-D5FE-F4DB-1CCA5AFDAEDD}"/>
              </a:ext>
            </a:extLst>
          </p:cNvPr>
          <p:cNvSpPr/>
          <p:nvPr/>
        </p:nvSpPr>
        <p:spPr>
          <a:xfrm>
            <a:off x="4819765" y="5715000"/>
            <a:ext cx="2653612" cy="307777"/>
          </a:xfrm>
          <a:prstGeom prst="rect">
            <a:avLst/>
          </a:prstGeom>
        </p:spPr>
        <p:txBody>
          <a:bodyPr wrap="none">
            <a:spAutoFit/>
          </a:bodyPr>
          <a:lstStyle/>
          <a:p>
            <a:pPr lvl="0" defTabSz="914400">
              <a:defRPr/>
            </a:pPr>
            <a:r>
              <a:rPr lang="en-US" sz="1400" dirty="0">
                <a:latin typeface="Calibri"/>
              </a:rPr>
              <a:t>©TLCPCP 2016  www.tlcpcp.com  </a:t>
            </a:r>
          </a:p>
        </p:txBody>
      </p:sp>
      <p:pic>
        <p:nvPicPr>
          <p:cNvPr id="8" name="Picture Placeholder 5" descr="Meet Liam&#10;Liam's one page introduction, including What people love and admire about Liam, Support Liam needs to help him stay happy, healthy, and safe, and Things that are important to Liam. &#10;&#10;See speaker notes for more information.">
            <a:extLst>
              <a:ext uri="{FF2B5EF4-FFF2-40B4-BE49-F238E27FC236}">
                <a16:creationId xmlns:a16="http://schemas.microsoft.com/office/drawing/2014/main" id="{252BCB90-31BA-D9FB-5379-335FD62B08DB}"/>
              </a:ext>
            </a:extLst>
          </p:cNvPr>
          <p:cNvPicPr>
            <a:picLocks noGrp="1" noChangeAspect="1"/>
          </p:cNvPicPr>
          <p:nvPr>
            <p:ph type="pic" sz="quarter" idx="10"/>
          </p:nvPr>
        </p:nvPicPr>
        <p:blipFill rotWithShape="1">
          <a:blip r:embed="rId3"/>
          <a:srcRect t="-216" b="-841"/>
          <a:stretch/>
        </p:blipFill>
        <p:spPr>
          <a:xfrm>
            <a:off x="7459628" y="1574741"/>
            <a:ext cx="3853771" cy="5039001"/>
          </a:xfrm>
          <a:noFill/>
        </p:spPr>
      </p:pic>
    </p:spTree>
    <p:extLst>
      <p:ext uri="{BB962C8B-B14F-4D97-AF65-F5344CB8AC3E}">
        <p14:creationId xmlns:p14="http://schemas.microsoft.com/office/powerpoint/2010/main" val="3792173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4C0B-D12C-4FFB-990B-6C8CB6A08BEF}"/>
              </a:ext>
            </a:extLst>
          </p:cNvPr>
          <p:cNvSpPr>
            <a:spLocks noGrp="1"/>
          </p:cNvSpPr>
          <p:nvPr>
            <p:ph type="title"/>
          </p:nvPr>
        </p:nvSpPr>
        <p:spPr>
          <a:xfrm>
            <a:off x="612489" y="1572768"/>
            <a:ext cx="5483511" cy="1133856"/>
          </a:xfrm>
        </p:spPr>
        <p:txBody>
          <a:bodyPr/>
          <a:lstStyle/>
          <a:p>
            <a:r>
              <a:rPr lang="en-US" dirty="0"/>
              <a:t>Elizabeth Kate’s </a:t>
            </a:r>
            <a:br>
              <a:rPr lang="en-US" dirty="0"/>
            </a:br>
            <a:r>
              <a:rPr lang="en-US" dirty="0"/>
              <a:t>One-Page Description</a:t>
            </a:r>
          </a:p>
        </p:txBody>
      </p:sp>
      <p:sp>
        <p:nvSpPr>
          <p:cNvPr id="11" name="Rectangle 10">
            <a:extLst>
              <a:ext uri="{FF2B5EF4-FFF2-40B4-BE49-F238E27FC236}">
                <a16:creationId xmlns:a16="http://schemas.microsoft.com/office/drawing/2014/main" id="{BB71484A-A624-1ED5-CD17-FCEB112081E0}"/>
              </a:ext>
            </a:extLst>
          </p:cNvPr>
          <p:cNvSpPr/>
          <p:nvPr/>
        </p:nvSpPr>
        <p:spPr>
          <a:xfrm>
            <a:off x="4531667" y="5715000"/>
            <a:ext cx="2653612" cy="307777"/>
          </a:xfrm>
          <a:prstGeom prst="rect">
            <a:avLst/>
          </a:prstGeom>
        </p:spPr>
        <p:txBody>
          <a:bodyPr wrap="none">
            <a:spAutoFit/>
          </a:bodyPr>
          <a:lstStyle/>
          <a:p>
            <a:pPr lvl="0" defTabSz="914400">
              <a:defRPr/>
            </a:pPr>
            <a:r>
              <a:rPr lang="en-US" sz="1400" dirty="0">
                <a:latin typeface="Calibri"/>
              </a:rPr>
              <a:t>©TLCPCP 2016  www.tlcpcp.com  </a:t>
            </a:r>
          </a:p>
        </p:txBody>
      </p:sp>
      <p:pic>
        <p:nvPicPr>
          <p:cNvPr id="9" name="Picture Placeholder 5" descr="One page intro to Elizabeth, including What we love about Elizabeth, A few things that are important TO me, a few things that are important FOR me, and Here's how you can support me. &#10;&#10;See speaker notes for more information.">
            <a:extLst>
              <a:ext uri="{FF2B5EF4-FFF2-40B4-BE49-F238E27FC236}">
                <a16:creationId xmlns:a16="http://schemas.microsoft.com/office/drawing/2014/main" id="{138CC578-9BCB-4F2F-B3D1-65132DE57F5E}"/>
              </a:ext>
            </a:extLst>
          </p:cNvPr>
          <p:cNvPicPr>
            <a:picLocks noGrp="1" noChangeAspect="1"/>
          </p:cNvPicPr>
          <p:nvPr>
            <p:ph type="pic" sz="quarter" idx="10"/>
          </p:nvPr>
        </p:nvPicPr>
        <p:blipFill rotWithShape="1">
          <a:blip r:embed="rId3"/>
          <a:srcRect t="-391" b="-652"/>
          <a:stretch/>
        </p:blipFill>
        <p:spPr>
          <a:xfrm>
            <a:off x="7092964" y="1449373"/>
            <a:ext cx="4330774" cy="5039752"/>
          </a:xfrm>
          <a:noFill/>
        </p:spPr>
      </p:pic>
    </p:spTree>
    <p:extLst>
      <p:ext uri="{BB962C8B-B14F-4D97-AF65-F5344CB8AC3E}">
        <p14:creationId xmlns:p14="http://schemas.microsoft.com/office/powerpoint/2010/main" val="3272629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10CF-FC0E-41F6-9E09-86A1469C2763}"/>
              </a:ext>
            </a:extLst>
          </p:cNvPr>
          <p:cNvSpPr>
            <a:spLocks noGrp="1"/>
          </p:cNvSpPr>
          <p:nvPr>
            <p:ph type="title"/>
          </p:nvPr>
        </p:nvSpPr>
        <p:spPr>
          <a:xfrm>
            <a:off x="612489" y="1572768"/>
            <a:ext cx="4924015" cy="1133856"/>
          </a:xfrm>
        </p:spPr>
        <p:txBody>
          <a:bodyPr/>
          <a:lstStyle/>
          <a:p>
            <a:r>
              <a:rPr lang="en-US" dirty="0"/>
              <a:t>Conejo Team </a:t>
            </a:r>
            <a:br>
              <a:rPr lang="en-US" dirty="0"/>
            </a:br>
            <a:r>
              <a:rPr lang="en-US" dirty="0"/>
              <a:t>One-Page Description</a:t>
            </a:r>
          </a:p>
        </p:txBody>
      </p:sp>
      <p:sp>
        <p:nvSpPr>
          <p:cNvPr id="8" name="Rectangle 7">
            <a:extLst>
              <a:ext uri="{FF2B5EF4-FFF2-40B4-BE49-F238E27FC236}">
                <a16:creationId xmlns:a16="http://schemas.microsoft.com/office/drawing/2014/main" id="{EFAC2261-A972-A8B0-0FE5-3B5BB62E7CD8}"/>
              </a:ext>
            </a:extLst>
          </p:cNvPr>
          <p:cNvSpPr/>
          <p:nvPr/>
        </p:nvSpPr>
        <p:spPr>
          <a:xfrm>
            <a:off x="3078651" y="5715000"/>
            <a:ext cx="2653612" cy="307777"/>
          </a:xfrm>
          <a:prstGeom prst="rect">
            <a:avLst/>
          </a:prstGeom>
        </p:spPr>
        <p:txBody>
          <a:bodyPr wrap="none">
            <a:spAutoFit/>
          </a:bodyPr>
          <a:lstStyle/>
          <a:p>
            <a:pPr lvl="0" defTabSz="914400">
              <a:defRPr/>
            </a:pPr>
            <a:r>
              <a:rPr lang="en-US" sz="1400" dirty="0">
                <a:latin typeface="Calibri"/>
              </a:rPr>
              <a:t>©TLCPCP 2016  www.tlcpcp.com  </a:t>
            </a:r>
          </a:p>
        </p:txBody>
      </p:sp>
      <p:pic>
        <p:nvPicPr>
          <p:cNvPr id="7" name="Picture Placeholder 5" descr="Conejo team&#10;A team one page introduction. Includes information and grouped images of Great Things About our Team, Important to Our Team, Additional Information about our Great Team, and Important for Our Team. &#10;&#10;See speaker notes for more information. ">
            <a:extLst>
              <a:ext uri="{FF2B5EF4-FFF2-40B4-BE49-F238E27FC236}">
                <a16:creationId xmlns:a16="http://schemas.microsoft.com/office/drawing/2014/main" id="{A8C3875E-16F0-5CD6-435A-8FDAC9949318}"/>
              </a:ext>
            </a:extLst>
          </p:cNvPr>
          <p:cNvPicPr>
            <a:picLocks noGrp="1" noChangeAspect="1"/>
          </p:cNvPicPr>
          <p:nvPr>
            <p:ph type="pic" sz="quarter" idx="10"/>
          </p:nvPr>
        </p:nvPicPr>
        <p:blipFill rotWithShape="1">
          <a:blip r:embed="rId3"/>
          <a:srcRect l="2529" t="980" r="3860" b="-1521"/>
          <a:stretch/>
        </p:blipFill>
        <p:spPr>
          <a:xfrm>
            <a:off x="5806040" y="1666902"/>
            <a:ext cx="5898732" cy="4968950"/>
          </a:xfrm>
          <a:noFill/>
        </p:spPr>
      </p:pic>
    </p:spTree>
    <p:extLst>
      <p:ext uri="{BB962C8B-B14F-4D97-AF65-F5344CB8AC3E}">
        <p14:creationId xmlns:p14="http://schemas.microsoft.com/office/powerpoint/2010/main" val="263364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992-7210-49EA-A17F-DC93E549C876}"/>
              </a:ext>
            </a:extLst>
          </p:cNvPr>
          <p:cNvSpPr>
            <a:spLocks noGrp="1"/>
          </p:cNvSpPr>
          <p:nvPr>
            <p:ph type="title"/>
          </p:nvPr>
        </p:nvSpPr>
        <p:spPr/>
        <p:txBody>
          <a:bodyPr/>
          <a:lstStyle/>
          <a:p>
            <a:r>
              <a:rPr lang="en-US" dirty="0"/>
              <a:t>One-Page Descriptions Must Include</a:t>
            </a:r>
          </a:p>
        </p:txBody>
      </p:sp>
      <p:sp>
        <p:nvSpPr>
          <p:cNvPr id="4" name="Text Placeholder 3">
            <a:extLst>
              <a:ext uri="{FF2B5EF4-FFF2-40B4-BE49-F238E27FC236}">
                <a16:creationId xmlns:a16="http://schemas.microsoft.com/office/drawing/2014/main" id="{CC8BE592-2B73-C55A-6B07-B16ABEB5E431}"/>
              </a:ext>
            </a:extLst>
          </p:cNvPr>
          <p:cNvSpPr>
            <a:spLocks noGrp="1"/>
          </p:cNvSpPr>
          <p:nvPr>
            <p:ph type="body" sz="quarter" idx="10"/>
          </p:nvPr>
        </p:nvSpPr>
        <p:spPr/>
        <p:txBody>
          <a:bodyPr/>
          <a:lstStyle/>
          <a:p>
            <a:pPr marL="0" indent="0">
              <a:buNone/>
            </a:pPr>
            <a:r>
              <a:rPr lang="en-US" dirty="0"/>
              <a:t>What </a:t>
            </a:r>
            <a:r>
              <a:rPr lang="en-US" b="1" dirty="0"/>
              <a:t>must </a:t>
            </a:r>
            <a:r>
              <a:rPr lang="en-US" dirty="0"/>
              <a:t>be included:</a:t>
            </a:r>
          </a:p>
          <a:p>
            <a:r>
              <a:rPr lang="en-US" dirty="0"/>
              <a:t>What people like and admire</a:t>
            </a:r>
          </a:p>
          <a:p>
            <a:r>
              <a:rPr lang="en-US" dirty="0"/>
              <a:t>What is most important to</a:t>
            </a:r>
          </a:p>
          <a:p>
            <a:r>
              <a:rPr lang="en-US" dirty="0"/>
              <a:t>How to best support the person</a:t>
            </a:r>
          </a:p>
        </p:txBody>
      </p:sp>
    </p:spTree>
    <p:custDataLst>
      <p:tags r:id="rId1"/>
    </p:custDataLst>
    <p:extLst>
      <p:ext uri="{BB962C8B-B14F-4D97-AF65-F5344CB8AC3E}">
        <p14:creationId xmlns:p14="http://schemas.microsoft.com/office/powerpoint/2010/main" val="12072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992-7210-49EA-A17F-DC93E549C876}"/>
              </a:ext>
            </a:extLst>
          </p:cNvPr>
          <p:cNvSpPr>
            <a:spLocks noGrp="1"/>
          </p:cNvSpPr>
          <p:nvPr>
            <p:ph type="title"/>
          </p:nvPr>
        </p:nvSpPr>
        <p:spPr/>
        <p:txBody>
          <a:bodyPr/>
          <a:lstStyle/>
          <a:p>
            <a:r>
              <a:rPr lang="en-US" dirty="0"/>
              <a:t>What are Person-Centered Practices?</a:t>
            </a:r>
          </a:p>
        </p:txBody>
      </p:sp>
      <p:sp>
        <p:nvSpPr>
          <p:cNvPr id="6" name="Text Placeholder 5">
            <a:extLst>
              <a:ext uri="{FF2B5EF4-FFF2-40B4-BE49-F238E27FC236}">
                <a16:creationId xmlns:a16="http://schemas.microsoft.com/office/drawing/2014/main" id="{D3FA505F-2A58-7FB0-6A46-2FE450235CC1}"/>
              </a:ext>
            </a:extLst>
          </p:cNvPr>
          <p:cNvSpPr>
            <a:spLocks noGrp="1"/>
          </p:cNvSpPr>
          <p:nvPr>
            <p:ph type="body" sz="quarter" idx="10"/>
          </p:nvPr>
        </p:nvSpPr>
        <p:spPr/>
        <p:txBody>
          <a:bodyPr/>
          <a:lstStyle/>
          <a:p>
            <a:r>
              <a:rPr lang="en-US" dirty="0"/>
              <a:t>Continuum of strategies and activities that support the informed choice of students and families to make or have input into both</a:t>
            </a:r>
          </a:p>
          <a:p>
            <a:pPr lvl="1"/>
            <a:r>
              <a:rPr lang="en-US" dirty="0"/>
              <a:t>Major transitions, and</a:t>
            </a:r>
          </a:p>
          <a:p>
            <a:pPr lvl="1"/>
            <a:r>
              <a:rPr lang="en-US" dirty="0"/>
              <a:t>Everyday life decisions. </a:t>
            </a:r>
          </a:p>
          <a:p>
            <a:r>
              <a:rPr lang="en-US" dirty="0"/>
              <a:t>Focus on the interests and needs of the person receiving instruction or support.</a:t>
            </a:r>
          </a:p>
          <a:p>
            <a:r>
              <a:rPr lang="en-US" dirty="0"/>
              <a:t>Emphasize each person’s strengths and dreams rather than weaknesses or deficits.</a:t>
            </a:r>
          </a:p>
        </p:txBody>
      </p:sp>
    </p:spTree>
    <p:custDataLst>
      <p:tags r:id="rId1"/>
    </p:custDataLst>
    <p:extLst>
      <p:ext uri="{BB962C8B-B14F-4D97-AF65-F5344CB8AC3E}">
        <p14:creationId xmlns:p14="http://schemas.microsoft.com/office/powerpoint/2010/main" val="247000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4332-A243-40AA-8D98-E1B7F560131A}"/>
              </a:ext>
            </a:extLst>
          </p:cNvPr>
          <p:cNvSpPr>
            <a:spLocks noGrp="1"/>
          </p:cNvSpPr>
          <p:nvPr>
            <p:ph type="title"/>
          </p:nvPr>
        </p:nvSpPr>
        <p:spPr/>
        <p:txBody>
          <a:bodyPr/>
          <a:lstStyle/>
          <a:p>
            <a:r>
              <a:rPr lang="en-US" dirty="0"/>
              <a:t>What people like and admire</a:t>
            </a:r>
          </a:p>
        </p:txBody>
      </p:sp>
      <p:sp>
        <p:nvSpPr>
          <p:cNvPr id="4" name="Text Placeholder 3">
            <a:extLst>
              <a:ext uri="{FF2B5EF4-FFF2-40B4-BE49-F238E27FC236}">
                <a16:creationId xmlns:a16="http://schemas.microsoft.com/office/drawing/2014/main" id="{A6A618EB-0150-4F8B-AD63-23872A20BD4B}"/>
              </a:ext>
            </a:extLst>
          </p:cNvPr>
          <p:cNvSpPr>
            <a:spLocks noGrp="1"/>
          </p:cNvSpPr>
          <p:nvPr>
            <p:ph type="body" sz="quarter" idx="11"/>
          </p:nvPr>
        </p:nvSpPr>
        <p:spPr>
          <a:xfrm>
            <a:off x="597945" y="2791730"/>
            <a:ext cx="7543973" cy="3775275"/>
          </a:xfrm>
        </p:spPr>
        <p:txBody>
          <a:bodyPr/>
          <a:lstStyle/>
          <a:p>
            <a:pPr marL="231775" indent="-231775">
              <a:spcBef>
                <a:spcPts val="0"/>
              </a:spcBef>
              <a:spcAft>
                <a:spcPts val="600"/>
              </a:spcAft>
              <a:buFont typeface="Arial" panose="020B0604020202020204" pitchFamily="34" charset="0"/>
              <a:buChar char="•"/>
            </a:pPr>
            <a:r>
              <a:rPr lang="en-US" dirty="0"/>
              <a:t>A proud list of people’s positive qualities, strengths, gifts and talents </a:t>
            </a:r>
          </a:p>
          <a:p>
            <a:pPr marL="231775" indent="-231775">
              <a:spcBef>
                <a:spcPts val="0"/>
              </a:spcBef>
              <a:spcAft>
                <a:spcPts val="600"/>
              </a:spcAft>
              <a:buFont typeface="Arial" panose="020B0604020202020204" pitchFamily="34" charset="0"/>
              <a:buChar char="•"/>
            </a:pPr>
            <a:r>
              <a:rPr lang="en-US" dirty="0"/>
              <a:t>What are the cool things about you or your student?</a:t>
            </a:r>
          </a:p>
          <a:p>
            <a:pPr marL="231775" indent="-231775">
              <a:spcBef>
                <a:spcPts val="0"/>
              </a:spcBef>
              <a:spcAft>
                <a:spcPts val="600"/>
              </a:spcAft>
              <a:buFont typeface="Arial" panose="020B0604020202020204" pitchFamily="34" charset="0"/>
              <a:buChar char="•"/>
            </a:pPr>
            <a:r>
              <a:rPr lang="en-US" dirty="0"/>
              <a:t>Be clear and </a:t>
            </a:r>
            <a:r>
              <a:rPr lang="en-US" b="1" dirty="0"/>
              <a:t>avoid words like usually or sometimes </a:t>
            </a:r>
          </a:p>
          <a:p>
            <a:pPr marL="231775" indent="-231775">
              <a:spcBef>
                <a:spcPts val="0"/>
              </a:spcBef>
              <a:spcAft>
                <a:spcPts val="600"/>
              </a:spcAft>
              <a:buFont typeface="Arial" panose="020B0604020202020204" pitchFamily="34" charset="0"/>
              <a:buChar char="•"/>
            </a:pPr>
            <a:r>
              <a:rPr lang="en-US" dirty="0"/>
              <a:t>Do not use jargon words—socializes with peers well</a:t>
            </a:r>
          </a:p>
          <a:p>
            <a:pPr marL="231775" indent="-231775">
              <a:spcBef>
                <a:spcPts val="0"/>
              </a:spcBef>
              <a:spcAft>
                <a:spcPts val="600"/>
              </a:spcAft>
              <a:buFont typeface="Arial" panose="020B0604020202020204" pitchFamily="34" charset="0"/>
              <a:buChar char="•"/>
            </a:pPr>
            <a:r>
              <a:rPr lang="en-US" dirty="0"/>
              <a:t>What would you say about other people around this age?</a:t>
            </a:r>
          </a:p>
          <a:p>
            <a:pPr marL="231775" indent="-231775">
              <a:spcBef>
                <a:spcPts val="0"/>
              </a:spcBef>
              <a:spcAft>
                <a:spcPts val="600"/>
              </a:spcAft>
              <a:buFont typeface="Arial" panose="020B0604020202020204" pitchFamily="34" charset="0"/>
              <a:buChar char="•"/>
            </a:pPr>
            <a:r>
              <a:rPr lang="en-US" dirty="0"/>
              <a:t>Find out from the person the things they are proud of and ask their team members. </a:t>
            </a:r>
          </a:p>
          <a:p>
            <a:pPr marL="0" indent="0">
              <a:spcBef>
                <a:spcPts val="0"/>
              </a:spcBef>
              <a:spcAft>
                <a:spcPts val="600"/>
              </a:spcAft>
              <a:buNone/>
            </a:pPr>
            <a:r>
              <a:rPr lang="en-US" b="1" dirty="0"/>
              <a:t>This is a positive list. What makes the person unique?</a:t>
            </a:r>
          </a:p>
        </p:txBody>
      </p:sp>
      <p:pic>
        <p:nvPicPr>
          <p:cNvPr id="7" name="Picture Placeholder 6" descr="Young students using computers together.">
            <a:extLst>
              <a:ext uri="{FF2B5EF4-FFF2-40B4-BE49-F238E27FC236}">
                <a16:creationId xmlns:a16="http://schemas.microsoft.com/office/drawing/2014/main" id="{BA38B697-86A2-4FC3-9B39-38E1073A7515}"/>
              </a:ext>
            </a:extLst>
          </p:cNvPr>
          <p:cNvPicPr>
            <a:picLocks noGrp="1" noChangeAspect="1"/>
          </p:cNvPicPr>
          <p:nvPr>
            <p:ph type="pic" sz="quarter" idx="10"/>
          </p:nvPr>
        </p:nvPicPr>
        <p:blipFill>
          <a:blip r:embed="rId3"/>
          <a:srcRect t="17218" b="17218"/>
          <a:stretch/>
        </p:blipFill>
        <p:spPr>
          <a:xfrm>
            <a:off x="8279704" y="2965377"/>
            <a:ext cx="3618033" cy="2372000"/>
          </a:xfrm>
        </p:spPr>
      </p:pic>
    </p:spTree>
    <p:extLst>
      <p:ext uri="{BB962C8B-B14F-4D97-AF65-F5344CB8AC3E}">
        <p14:creationId xmlns:p14="http://schemas.microsoft.com/office/powerpoint/2010/main" val="3772654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EE19-7893-4A70-BD20-2061E7E0BE4C}"/>
              </a:ext>
            </a:extLst>
          </p:cNvPr>
          <p:cNvSpPr>
            <a:spLocks noGrp="1"/>
          </p:cNvSpPr>
          <p:nvPr>
            <p:ph type="title"/>
          </p:nvPr>
        </p:nvSpPr>
        <p:spPr>
          <a:xfrm>
            <a:off x="612489" y="1748133"/>
            <a:ext cx="10978994" cy="516288"/>
          </a:xfrm>
        </p:spPr>
        <p:txBody>
          <a:bodyPr/>
          <a:lstStyle/>
          <a:p>
            <a:r>
              <a:rPr lang="en-US" dirty="0"/>
              <a:t>What is most important to me</a:t>
            </a:r>
          </a:p>
        </p:txBody>
      </p:sp>
      <p:sp>
        <p:nvSpPr>
          <p:cNvPr id="3" name="Text Placeholder 2">
            <a:extLst>
              <a:ext uri="{FF2B5EF4-FFF2-40B4-BE49-F238E27FC236}">
                <a16:creationId xmlns:a16="http://schemas.microsoft.com/office/drawing/2014/main" id="{FFC22335-7B74-40BD-AE19-2D6673AF1FCC}"/>
              </a:ext>
            </a:extLst>
          </p:cNvPr>
          <p:cNvSpPr>
            <a:spLocks noGrp="1"/>
          </p:cNvSpPr>
          <p:nvPr>
            <p:ph type="body" sz="quarter" idx="10"/>
          </p:nvPr>
        </p:nvSpPr>
        <p:spPr>
          <a:xfrm>
            <a:off x="612488" y="2304789"/>
            <a:ext cx="10978994" cy="1800957"/>
          </a:xfrm>
        </p:spPr>
        <p:txBody>
          <a:bodyPr/>
          <a:lstStyle/>
          <a:p>
            <a:pPr marL="236538" indent="-236538">
              <a:spcBef>
                <a:spcPts val="0"/>
              </a:spcBef>
              <a:spcAft>
                <a:spcPts val="600"/>
              </a:spcAft>
              <a:buFont typeface="Arial" panose="020B0604020202020204" pitchFamily="34" charset="0"/>
              <a:buChar char="•"/>
            </a:pPr>
            <a:r>
              <a:rPr lang="en-US" dirty="0"/>
              <a:t>This section should have enough information that someone that does not know you well would know what is important to you. If you took the names out, would people know it was you?</a:t>
            </a:r>
          </a:p>
          <a:p>
            <a:pPr marL="236538" indent="-236538">
              <a:spcBef>
                <a:spcPts val="0"/>
              </a:spcBef>
              <a:spcAft>
                <a:spcPts val="600"/>
              </a:spcAft>
              <a:buFont typeface="Arial" panose="020B0604020202020204" pitchFamily="34" charset="0"/>
              <a:buChar char="•"/>
            </a:pPr>
            <a:r>
              <a:rPr lang="en-US" dirty="0"/>
              <a:t>Include things about your life</a:t>
            </a:r>
          </a:p>
          <a:p>
            <a:pPr marL="236538" indent="-236538">
              <a:spcBef>
                <a:spcPts val="0"/>
              </a:spcBef>
              <a:spcAft>
                <a:spcPts val="600"/>
              </a:spcAft>
              <a:buFont typeface="Arial" panose="020B0604020202020204" pitchFamily="34" charset="0"/>
              <a:buChar char="•"/>
            </a:pPr>
            <a:r>
              <a:rPr lang="en-US" dirty="0"/>
              <a:t>Include enough detail, so people know who you are and what you value most</a:t>
            </a:r>
          </a:p>
        </p:txBody>
      </p:sp>
      <p:pic>
        <p:nvPicPr>
          <p:cNvPr id="6" name="Picture 5" descr="Eight textboxes, each with prompts for sections of a one-pager: what makes you happy, hobbies and interests, things to do and places to go, things to have, people to be with... families, buddies and besties, routines, pace and rhythm of the day, and decision-making">
            <a:extLst>
              <a:ext uri="{FF2B5EF4-FFF2-40B4-BE49-F238E27FC236}">
                <a16:creationId xmlns:a16="http://schemas.microsoft.com/office/drawing/2014/main" id="{DD2EAC44-BAA9-4034-BFB0-55BA72AE5552}"/>
              </a:ext>
            </a:extLst>
          </p:cNvPr>
          <p:cNvPicPr>
            <a:picLocks noChangeAspect="1"/>
          </p:cNvPicPr>
          <p:nvPr/>
        </p:nvPicPr>
        <p:blipFill rotWithShape="1">
          <a:blip r:embed="rId3"/>
          <a:srcRect t="8293" b="8875"/>
          <a:stretch/>
        </p:blipFill>
        <p:spPr>
          <a:xfrm>
            <a:off x="1611386" y="4321479"/>
            <a:ext cx="8969227" cy="2279737"/>
          </a:xfrm>
          <a:prstGeom prst="rect">
            <a:avLst/>
          </a:prstGeom>
        </p:spPr>
      </p:pic>
    </p:spTree>
    <p:extLst>
      <p:ext uri="{BB962C8B-B14F-4D97-AF65-F5344CB8AC3E}">
        <p14:creationId xmlns:p14="http://schemas.microsoft.com/office/powerpoint/2010/main" val="4119648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DF0A-D24D-4438-B121-38FF7C7CDA28}"/>
              </a:ext>
            </a:extLst>
          </p:cNvPr>
          <p:cNvSpPr>
            <a:spLocks noGrp="1"/>
          </p:cNvSpPr>
          <p:nvPr>
            <p:ph type="title"/>
          </p:nvPr>
        </p:nvSpPr>
        <p:spPr/>
        <p:txBody>
          <a:bodyPr/>
          <a:lstStyle/>
          <a:p>
            <a:r>
              <a:rPr lang="en-US" dirty="0"/>
              <a:t>How to best support me</a:t>
            </a:r>
          </a:p>
        </p:txBody>
      </p:sp>
      <p:sp>
        <p:nvSpPr>
          <p:cNvPr id="6" name="Text Placeholder 5">
            <a:extLst>
              <a:ext uri="{FF2B5EF4-FFF2-40B4-BE49-F238E27FC236}">
                <a16:creationId xmlns:a16="http://schemas.microsoft.com/office/drawing/2014/main" id="{98D6098C-1E5C-E3FC-8FCC-8F7D1FA3A0BB}"/>
              </a:ext>
            </a:extLst>
          </p:cNvPr>
          <p:cNvSpPr>
            <a:spLocks noGrp="1"/>
          </p:cNvSpPr>
          <p:nvPr>
            <p:ph type="body" sz="quarter" idx="11"/>
          </p:nvPr>
        </p:nvSpPr>
        <p:spPr>
          <a:xfrm>
            <a:off x="597945" y="2791730"/>
            <a:ext cx="6291369" cy="3775275"/>
          </a:xfrm>
        </p:spPr>
        <p:txBody>
          <a:bodyPr/>
          <a:lstStyle/>
          <a:p>
            <a:pPr marL="342900" indent="-342900">
              <a:spcBef>
                <a:spcPts val="600"/>
              </a:spcBef>
              <a:spcAft>
                <a:spcPts val="600"/>
              </a:spcAft>
              <a:buFont typeface="Arial" panose="020B0604020202020204" pitchFamily="34" charset="0"/>
              <a:buChar char="•"/>
            </a:pPr>
            <a:r>
              <a:rPr lang="en-US" dirty="0"/>
              <a:t>Include what is helpful and what is not </a:t>
            </a:r>
          </a:p>
          <a:p>
            <a:pPr marL="342900" indent="-342900">
              <a:spcBef>
                <a:spcPts val="600"/>
              </a:spcBef>
              <a:spcAft>
                <a:spcPts val="600"/>
              </a:spcAft>
              <a:buFont typeface="Arial" panose="020B0604020202020204" pitchFamily="34" charset="0"/>
              <a:buChar char="•"/>
            </a:pPr>
            <a:r>
              <a:rPr lang="en-US" b="1" dirty="0"/>
              <a:t>Be specific </a:t>
            </a:r>
            <a:r>
              <a:rPr lang="en-US" dirty="0"/>
              <a:t>– What does support or help mean? </a:t>
            </a:r>
          </a:p>
          <a:p>
            <a:pPr marL="914400" lvl="1"/>
            <a:r>
              <a:rPr lang="en-US" dirty="0"/>
              <a:t>Think about environment </a:t>
            </a:r>
          </a:p>
          <a:p>
            <a:pPr marL="1143000" lvl="2"/>
            <a:r>
              <a:rPr lang="en-US" dirty="0"/>
              <a:t>Learning vs. social environments</a:t>
            </a:r>
          </a:p>
          <a:p>
            <a:pPr marL="1143000" lvl="2"/>
            <a:r>
              <a:rPr lang="en-US" dirty="0"/>
              <a:t>Classroom vs. non-classroom settings</a:t>
            </a:r>
          </a:p>
          <a:p>
            <a:pPr marL="914400" lvl="1"/>
            <a:r>
              <a:rPr lang="en-US" dirty="0"/>
              <a:t>Think about routine and comfort</a:t>
            </a:r>
          </a:p>
          <a:p>
            <a:pPr marL="342900" indent="-342900">
              <a:spcBef>
                <a:spcPts val="600"/>
              </a:spcBef>
              <a:spcAft>
                <a:spcPts val="600"/>
              </a:spcAft>
              <a:buFont typeface="Arial" panose="020B0604020202020204" pitchFamily="34" charset="0"/>
              <a:buChar char="•"/>
            </a:pPr>
            <a:r>
              <a:rPr lang="en-US" dirty="0"/>
              <a:t>How do we help the person be their best</a:t>
            </a:r>
          </a:p>
        </p:txBody>
      </p:sp>
      <p:pic>
        <p:nvPicPr>
          <p:cNvPr id="7" name="Picture Placeholder 6" descr="Young students using an i-pad">
            <a:extLst>
              <a:ext uri="{FF2B5EF4-FFF2-40B4-BE49-F238E27FC236}">
                <a16:creationId xmlns:a16="http://schemas.microsoft.com/office/drawing/2014/main" id="{AF7A5ABE-D261-4412-B57E-6F3B20CA221E}"/>
              </a:ext>
            </a:extLst>
          </p:cNvPr>
          <p:cNvPicPr>
            <a:picLocks noGrp="1" noChangeAspect="1"/>
          </p:cNvPicPr>
          <p:nvPr>
            <p:ph type="pic" sz="quarter" idx="10"/>
          </p:nvPr>
        </p:nvPicPr>
        <p:blipFill>
          <a:blip r:embed="rId3"/>
          <a:srcRect t="17218" b="17218"/>
          <a:stretch/>
        </p:blipFill>
        <p:spPr>
          <a:xfrm>
            <a:off x="7312301" y="2913232"/>
            <a:ext cx="4273562" cy="2801768"/>
          </a:xfrm>
        </p:spPr>
      </p:pic>
    </p:spTree>
    <p:extLst>
      <p:ext uri="{BB962C8B-B14F-4D97-AF65-F5344CB8AC3E}">
        <p14:creationId xmlns:p14="http://schemas.microsoft.com/office/powerpoint/2010/main" val="3575732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992-7210-49EA-A17F-DC93E549C876}"/>
              </a:ext>
            </a:extLst>
          </p:cNvPr>
          <p:cNvSpPr>
            <a:spLocks noGrp="1"/>
          </p:cNvSpPr>
          <p:nvPr>
            <p:ph type="title"/>
          </p:nvPr>
        </p:nvSpPr>
        <p:spPr/>
        <p:txBody>
          <a:bodyPr/>
          <a:lstStyle/>
          <a:p>
            <a:r>
              <a:rPr lang="en-US" dirty="0"/>
              <a:t>One-Page Descriptions May Also Include</a:t>
            </a:r>
          </a:p>
        </p:txBody>
      </p:sp>
      <p:sp>
        <p:nvSpPr>
          <p:cNvPr id="5" name="Text Placeholder 4">
            <a:extLst>
              <a:ext uri="{FF2B5EF4-FFF2-40B4-BE49-F238E27FC236}">
                <a16:creationId xmlns:a16="http://schemas.microsoft.com/office/drawing/2014/main" id="{75835978-42AE-7A8F-8A55-5E487836911E}"/>
              </a:ext>
            </a:extLst>
          </p:cNvPr>
          <p:cNvSpPr>
            <a:spLocks noGrp="1"/>
          </p:cNvSpPr>
          <p:nvPr>
            <p:ph type="body" sz="quarter" idx="10"/>
          </p:nvPr>
        </p:nvSpPr>
        <p:spPr/>
        <p:txBody>
          <a:bodyPr/>
          <a:lstStyle/>
          <a:p>
            <a:pPr marL="342900" indent="-342900">
              <a:spcBef>
                <a:spcPts val="600"/>
              </a:spcBef>
              <a:buFont typeface="Arial" panose="020B0604020202020204" pitchFamily="34" charset="0"/>
              <a:buChar char="•"/>
            </a:pPr>
            <a:r>
              <a:rPr lang="en-US" dirty="0"/>
              <a:t>Hopes and dreams for the future</a:t>
            </a:r>
          </a:p>
          <a:p>
            <a:pPr marL="342900" indent="-342900">
              <a:spcBef>
                <a:spcPts val="600"/>
              </a:spcBef>
              <a:buFont typeface="Arial" panose="020B0604020202020204" pitchFamily="34" charset="0"/>
              <a:buChar char="•"/>
            </a:pPr>
            <a:r>
              <a:rPr lang="en-US" dirty="0"/>
              <a:t>How I communicate with you</a:t>
            </a:r>
          </a:p>
          <a:p>
            <a:pPr marL="342900" indent="-342900">
              <a:spcBef>
                <a:spcPts val="600"/>
              </a:spcBef>
              <a:buFont typeface="Arial" panose="020B0604020202020204" pitchFamily="34" charset="0"/>
              <a:buChar char="•"/>
            </a:pPr>
            <a:r>
              <a:rPr lang="en-US" dirty="0"/>
              <a:t>Characteristics of people who best support me</a:t>
            </a:r>
          </a:p>
          <a:p>
            <a:pPr marL="342900" indent="-342900">
              <a:spcBef>
                <a:spcPts val="600"/>
              </a:spcBef>
              <a:buFont typeface="Arial" panose="020B0604020202020204" pitchFamily="34" charset="0"/>
              <a:buChar char="•"/>
            </a:pPr>
            <a:r>
              <a:rPr lang="en-US" dirty="0"/>
              <a:t>My story/history</a:t>
            </a:r>
          </a:p>
          <a:p>
            <a:pPr marL="342900" indent="-342900">
              <a:spcBef>
                <a:spcPts val="600"/>
              </a:spcBef>
              <a:buFont typeface="Arial" panose="020B0604020202020204" pitchFamily="34" charset="0"/>
              <a:buChar char="•"/>
            </a:pPr>
            <a:r>
              <a:rPr lang="en-US" dirty="0"/>
              <a:t>Things I don’t like</a:t>
            </a:r>
          </a:p>
        </p:txBody>
      </p:sp>
      <p:sp>
        <p:nvSpPr>
          <p:cNvPr id="6" name="Text Placeholder 5">
            <a:extLst>
              <a:ext uri="{FF2B5EF4-FFF2-40B4-BE49-F238E27FC236}">
                <a16:creationId xmlns:a16="http://schemas.microsoft.com/office/drawing/2014/main" id="{F0347987-E246-FE27-6BBC-14DE7EB62438}"/>
              </a:ext>
            </a:extLst>
          </p:cNvPr>
          <p:cNvSpPr>
            <a:spLocks noGrp="1"/>
          </p:cNvSpPr>
          <p:nvPr>
            <p:ph type="body" sz="quarter" idx="11"/>
          </p:nvPr>
        </p:nvSpPr>
        <p:spPr/>
        <p:txBody>
          <a:bodyPr/>
          <a:lstStyle/>
          <a:p>
            <a:pPr marL="342900" indent="-342900">
              <a:spcBef>
                <a:spcPts val="600"/>
              </a:spcBef>
              <a:buFont typeface="Arial" panose="020B0604020202020204" pitchFamily="34" charset="0"/>
              <a:buChar char="•"/>
            </a:pPr>
            <a:r>
              <a:rPr lang="en-US" dirty="0"/>
              <a:t>What is important to my family</a:t>
            </a:r>
          </a:p>
          <a:p>
            <a:pPr marL="914400" lvl="1">
              <a:spcAft>
                <a:spcPts val="1200"/>
              </a:spcAft>
              <a:buSzPct val="80000"/>
              <a:buFont typeface="Courier New" panose="02070309020205020404" pitchFamily="49" charset="0"/>
              <a:buChar char="o"/>
            </a:pPr>
            <a:r>
              <a:rPr lang="en-US" dirty="0"/>
              <a:t>For some students, this may be a required element</a:t>
            </a:r>
          </a:p>
          <a:p>
            <a:pPr marL="342900" indent="-342900">
              <a:spcBef>
                <a:spcPts val="600"/>
              </a:spcBef>
              <a:buFont typeface="Arial" panose="020B0604020202020204" pitchFamily="34" charset="0"/>
              <a:buChar char="•"/>
            </a:pPr>
            <a:r>
              <a:rPr lang="en-US" dirty="0"/>
              <a:t>Other </a:t>
            </a:r>
          </a:p>
        </p:txBody>
      </p:sp>
    </p:spTree>
    <p:custDataLst>
      <p:tags r:id="rId1"/>
    </p:custDataLst>
    <p:extLst>
      <p:ext uri="{BB962C8B-B14F-4D97-AF65-F5344CB8AC3E}">
        <p14:creationId xmlns:p14="http://schemas.microsoft.com/office/powerpoint/2010/main" val="3230478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992-7210-49EA-A17F-DC93E549C876}"/>
              </a:ext>
            </a:extLst>
          </p:cNvPr>
          <p:cNvSpPr>
            <a:spLocks noGrp="1"/>
          </p:cNvSpPr>
          <p:nvPr>
            <p:ph type="title"/>
          </p:nvPr>
        </p:nvSpPr>
        <p:spPr/>
        <p:txBody>
          <a:bodyPr/>
          <a:lstStyle/>
          <a:p>
            <a:r>
              <a:rPr lang="en-US" dirty="0"/>
              <a:t>Who may have the best information for the description?</a:t>
            </a:r>
          </a:p>
        </p:txBody>
      </p:sp>
      <p:sp>
        <p:nvSpPr>
          <p:cNvPr id="5" name="Text Placeholder 4">
            <a:extLst>
              <a:ext uri="{FF2B5EF4-FFF2-40B4-BE49-F238E27FC236}">
                <a16:creationId xmlns:a16="http://schemas.microsoft.com/office/drawing/2014/main" id="{4A7BA59D-DD4F-FB53-7817-534DB85D6AD4}"/>
              </a:ext>
            </a:extLst>
          </p:cNvPr>
          <p:cNvSpPr>
            <a:spLocks noGrp="1"/>
          </p:cNvSpPr>
          <p:nvPr>
            <p:ph type="body" sz="quarter" idx="10"/>
          </p:nvPr>
        </p:nvSpPr>
        <p:spPr/>
        <p:txBody>
          <a:bodyPr/>
          <a:lstStyle/>
          <a:p>
            <a:pPr>
              <a:spcBef>
                <a:spcPts val="600"/>
              </a:spcBef>
            </a:pPr>
            <a:r>
              <a:rPr lang="en-US" b="1" dirty="0"/>
              <a:t>If you are looking for people who may be able to contribute, ask them:</a:t>
            </a:r>
          </a:p>
          <a:p>
            <a:pPr marL="342900" indent="-342900">
              <a:spcBef>
                <a:spcPts val="600"/>
              </a:spcBef>
              <a:buFont typeface="Arial" panose="020B0604020202020204" pitchFamily="34" charset="0"/>
              <a:buChar char="•"/>
            </a:pPr>
            <a:r>
              <a:rPr lang="en-US" dirty="0"/>
              <a:t>What do you like about the person?</a:t>
            </a:r>
          </a:p>
          <a:p>
            <a:pPr marL="342900" indent="-342900">
              <a:spcBef>
                <a:spcPts val="600"/>
              </a:spcBef>
              <a:buFont typeface="Arial" panose="020B0604020202020204" pitchFamily="34" charset="0"/>
              <a:buChar char="•"/>
            </a:pPr>
            <a:r>
              <a:rPr lang="en-US" dirty="0"/>
              <a:t>What do you admire about the person?</a:t>
            </a:r>
          </a:p>
          <a:p>
            <a:pPr marL="342900" indent="-342900">
              <a:spcBef>
                <a:spcPts val="600"/>
              </a:spcBef>
              <a:buFont typeface="Arial" panose="020B0604020202020204" pitchFamily="34" charset="0"/>
              <a:buChar char="•"/>
            </a:pPr>
            <a:r>
              <a:rPr lang="en-US" dirty="0"/>
              <a:t>When was the last time that you had fun with the person?</a:t>
            </a:r>
          </a:p>
        </p:txBody>
      </p:sp>
      <p:sp>
        <p:nvSpPr>
          <p:cNvPr id="6" name="Text Placeholder 5">
            <a:extLst>
              <a:ext uri="{FF2B5EF4-FFF2-40B4-BE49-F238E27FC236}">
                <a16:creationId xmlns:a16="http://schemas.microsoft.com/office/drawing/2014/main" id="{5874C2D5-B867-2438-E294-F5CC2845DDC8}"/>
              </a:ext>
            </a:extLst>
          </p:cNvPr>
          <p:cNvSpPr>
            <a:spLocks noGrp="1"/>
          </p:cNvSpPr>
          <p:nvPr>
            <p:ph type="body" sz="quarter" idx="11"/>
          </p:nvPr>
        </p:nvSpPr>
        <p:spPr/>
        <p:txBody>
          <a:bodyPr/>
          <a:lstStyle/>
          <a:p>
            <a:r>
              <a:rPr lang="en-US" b="1" dirty="0"/>
              <a:t>Recommendation: </a:t>
            </a:r>
            <a:r>
              <a:rPr lang="en-US" dirty="0"/>
              <a:t>If they can answer these three questions, and add even more details, then prioritize them for the person to consider reviewing their info to add/update their One-Page Description over time.</a:t>
            </a:r>
          </a:p>
        </p:txBody>
      </p:sp>
    </p:spTree>
    <p:custDataLst>
      <p:tags r:id="rId1"/>
    </p:custDataLst>
    <p:extLst>
      <p:ext uri="{BB962C8B-B14F-4D97-AF65-F5344CB8AC3E}">
        <p14:creationId xmlns:p14="http://schemas.microsoft.com/office/powerpoint/2010/main" val="810825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868" y="3020715"/>
            <a:ext cx="11000232" cy="914400"/>
          </a:xfrm>
        </p:spPr>
        <p:txBody>
          <a:bodyPr/>
          <a:lstStyle/>
          <a:p>
            <a:r>
              <a:rPr lang="en-US" dirty="0"/>
              <a:t>Thank you!  </a:t>
            </a:r>
          </a:p>
        </p:txBody>
      </p:sp>
      <p:sp>
        <p:nvSpPr>
          <p:cNvPr id="4" name="Subtitle 3">
            <a:extLst>
              <a:ext uri="{FF2B5EF4-FFF2-40B4-BE49-F238E27FC236}">
                <a16:creationId xmlns:a16="http://schemas.microsoft.com/office/drawing/2014/main" id="{DA232475-FD60-EE7F-FA7B-793075F285BC}"/>
              </a:ext>
            </a:extLst>
          </p:cNvPr>
          <p:cNvSpPr>
            <a:spLocks noGrp="1"/>
          </p:cNvSpPr>
          <p:nvPr>
            <p:ph type="subTitle" idx="1"/>
          </p:nvPr>
        </p:nvSpPr>
        <p:spPr>
          <a:xfrm>
            <a:off x="1089765" y="3908120"/>
            <a:ext cx="10048270" cy="2229634"/>
          </a:xfrm>
        </p:spPr>
        <p:txBody>
          <a:bodyPr/>
          <a:lstStyle/>
          <a:p>
            <a:r>
              <a:rPr lang="en-US" b="1" dirty="0"/>
              <a:t>Your best life, your way.</a:t>
            </a:r>
          </a:p>
          <a:p>
            <a:r>
              <a:rPr lang="en-US" b="1" dirty="0"/>
              <a:t>Disability Hub MN </a:t>
            </a:r>
            <a:r>
              <a:rPr lang="en-US" dirty="0"/>
              <a:t>is a free statewide resource network that helps you solve problems, navigate the system, or plan for your future. Our team knows the ins and outs of community resources and government programs, and has years of experience helping people fit them all together </a:t>
            </a:r>
          </a:p>
        </p:txBody>
      </p:sp>
    </p:spTree>
    <p:custDataLst>
      <p:tags r:id="rId1"/>
    </p:custDataLst>
    <p:extLst>
      <p:ext uri="{BB962C8B-B14F-4D97-AF65-F5344CB8AC3E}">
        <p14:creationId xmlns:p14="http://schemas.microsoft.com/office/powerpoint/2010/main" val="338751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992-7210-49EA-A17F-DC93E549C876}"/>
              </a:ext>
            </a:extLst>
          </p:cNvPr>
          <p:cNvSpPr>
            <a:spLocks noGrp="1"/>
          </p:cNvSpPr>
          <p:nvPr>
            <p:ph type="title"/>
          </p:nvPr>
        </p:nvSpPr>
        <p:spPr/>
        <p:txBody>
          <a:bodyPr/>
          <a:lstStyle/>
          <a:p>
            <a:r>
              <a:rPr lang="en-US" dirty="0"/>
              <a:t>Why use Person-Centered Practices?</a:t>
            </a:r>
          </a:p>
        </p:txBody>
      </p:sp>
      <p:sp>
        <p:nvSpPr>
          <p:cNvPr id="4" name="Text Placeholder 3">
            <a:extLst>
              <a:ext uri="{FF2B5EF4-FFF2-40B4-BE49-F238E27FC236}">
                <a16:creationId xmlns:a16="http://schemas.microsoft.com/office/drawing/2014/main" id="{26B593E1-FFA6-5096-A54E-3BD1A61FD72F}"/>
              </a:ext>
            </a:extLst>
          </p:cNvPr>
          <p:cNvSpPr>
            <a:spLocks noGrp="1"/>
          </p:cNvSpPr>
          <p:nvPr>
            <p:ph type="body" sz="quarter" idx="10"/>
          </p:nvPr>
        </p:nvSpPr>
        <p:spPr/>
        <p:txBody>
          <a:bodyPr/>
          <a:lstStyle/>
          <a:p>
            <a:pPr>
              <a:spcBef>
                <a:spcPts val="600"/>
              </a:spcBef>
              <a:spcAft>
                <a:spcPts val="600"/>
              </a:spcAft>
            </a:pPr>
            <a:r>
              <a:rPr lang="en-US" dirty="0"/>
              <a:t>Ensure that all students and their families have teams that use the most current information about their strengths, interests and needs</a:t>
            </a:r>
          </a:p>
          <a:p>
            <a:pPr>
              <a:spcBef>
                <a:spcPts val="600"/>
              </a:spcBef>
              <a:spcAft>
                <a:spcPts val="600"/>
              </a:spcAft>
            </a:pPr>
            <a:r>
              <a:rPr lang="en-US" dirty="0"/>
              <a:t>Make informed choices about learning, working, living and playing in the most integrated settings possible</a:t>
            </a:r>
          </a:p>
          <a:p>
            <a:pPr>
              <a:spcBef>
                <a:spcPts val="600"/>
              </a:spcBef>
              <a:spcAft>
                <a:spcPts val="600"/>
              </a:spcAft>
            </a:pPr>
            <a:r>
              <a:rPr lang="en-US" dirty="0"/>
              <a:t>Students can be even more active members of their</a:t>
            </a:r>
          </a:p>
          <a:p>
            <a:pPr lvl="1"/>
            <a:r>
              <a:rPr lang="en-US" dirty="0"/>
              <a:t>Home, </a:t>
            </a:r>
          </a:p>
          <a:p>
            <a:pPr lvl="1"/>
            <a:r>
              <a:rPr lang="en-US" dirty="0"/>
              <a:t>School, and</a:t>
            </a:r>
          </a:p>
          <a:p>
            <a:pPr lvl="1"/>
            <a:r>
              <a:rPr lang="en-US" dirty="0"/>
              <a:t>Local community</a:t>
            </a:r>
          </a:p>
        </p:txBody>
      </p:sp>
    </p:spTree>
    <p:custDataLst>
      <p:tags r:id="rId1"/>
    </p:custDataLst>
    <p:extLst>
      <p:ext uri="{BB962C8B-B14F-4D97-AF65-F5344CB8AC3E}">
        <p14:creationId xmlns:p14="http://schemas.microsoft.com/office/powerpoint/2010/main" val="36400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F25F6-0313-489C-ABE7-4A8CFF80A104}"/>
              </a:ext>
            </a:extLst>
          </p:cNvPr>
          <p:cNvSpPr>
            <a:spLocks noGrp="1"/>
          </p:cNvSpPr>
          <p:nvPr>
            <p:ph type="title"/>
          </p:nvPr>
        </p:nvSpPr>
        <p:spPr/>
        <p:txBody>
          <a:bodyPr/>
          <a:lstStyle/>
          <a:p>
            <a:r>
              <a:rPr lang="en-US" dirty="0"/>
              <a:t>The Learning Community for Person Centered Practices </a:t>
            </a:r>
          </a:p>
        </p:txBody>
      </p:sp>
      <p:pic>
        <p:nvPicPr>
          <p:cNvPr id="7" name="Picture Placeholder 6" descr="Learning Community for person centered Practices Logo">
            <a:extLst>
              <a:ext uri="{FF2B5EF4-FFF2-40B4-BE49-F238E27FC236}">
                <a16:creationId xmlns:a16="http://schemas.microsoft.com/office/drawing/2014/main" id="{E276C353-78C2-494F-B82D-E84435BC8BD1}"/>
              </a:ext>
            </a:extLst>
          </p:cNvPr>
          <p:cNvPicPr>
            <a:picLocks noGrp="1" noChangeAspect="1"/>
          </p:cNvPicPr>
          <p:nvPr>
            <p:ph type="pic" sz="quarter" idx="10"/>
          </p:nvPr>
        </p:nvPicPr>
        <p:blipFill rotWithShape="1">
          <a:blip r:embed="rId3"/>
          <a:srcRect l="6497" r="6497"/>
          <a:stretch/>
        </p:blipFill>
        <p:spPr>
          <a:xfrm>
            <a:off x="4853711" y="2745707"/>
            <a:ext cx="2499068" cy="1638401"/>
          </a:xfrm>
          <a:noFill/>
        </p:spPr>
      </p:pic>
      <p:sp>
        <p:nvSpPr>
          <p:cNvPr id="4" name="Text Placeholder 3">
            <a:extLst>
              <a:ext uri="{FF2B5EF4-FFF2-40B4-BE49-F238E27FC236}">
                <a16:creationId xmlns:a16="http://schemas.microsoft.com/office/drawing/2014/main" id="{9AA456ED-292E-42A1-AC76-5725DCC2A329}"/>
              </a:ext>
            </a:extLst>
          </p:cNvPr>
          <p:cNvSpPr>
            <a:spLocks noGrp="1"/>
          </p:cNvSpPr>
          <p:nvPr>
            <p:ph type="body" sz="quarter" idx="11"/>
          </p:nvPr>
        </p:nvSpPr>
        <p:spPr>
          <a:xfrm>
            <a:off x="622997" y="4546949"/>
            <a:ext cx="10978994" cy="1903956"/>
          </a:xfrm>
        </p:spPr>
        <p:txBody>
          <a:bodyPr/>
          <a:lstStyle/>
          <a:p>
            <a:pPr marL="0" indent="0">
              <a:buNone/>
            </a:pPr>
            <a:r>
              <a:rPr lang="en-US" dirty="0"/>
              <a:t>The Learning Community for Person Centered Practices envisions a world where all people have positive control over the lives they have chosen for themselves. Our efforts focus on people who have lost or may lose positive control because of society's response to the presence of a disability. We foster a global learning community that shares knowledge for that purpose. </a:t>
            </a:r>
          </a:p>
        </p:txBody>
      </p:sp>
    </p:spTree>
    <p:extLst>
      <p:ext uri="{BB962C8B-B14F-4D97-AF65-F5344CB8AC3E}">
        <p14:creationId xmlns:p14="http://schemas.microsoft.com/office/powerpoint/2010/main" val="2241190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992-7210-49EA-A17F-DC93E549C876}"/>
              </a:ext>
            </a:extLst>
          </p:cNvPr>
          <p:cNvSpPr>
            <a:spLocks noGrp="1"/>
          </p:cNvSpPr>
          <p:nvPr>
            <p:ph type="title"/>
          </p:nvPr>
        </p:nvSpPr>
        <p:spPr/>
        <p:txBody>
          <a:bodyPr/>
          <a:lstStyle/>
          <a:p>
            <a:r>
              <a:rPr lang="en-US" dirty="0"/>
              <a:t>How do we get to know students …</a:t>
            </a:r>
          </a:p>
        </p:txBody>
      </p:sp>
      <p:sp>
        <p:nvSpPr>
          <p:cNvPr id="5" name="Text Placeholder 4">
            <a:extLst>
              <a:ext uri="{FF2B5EF4-FFF2-40B4-BE49-F238E27FC236}">
                <a16:creationId xmlns:a16="http://schemas.microsoft.com/office/drawing/2014/main" id="{38B999FD-0D6A-EB30-D668-0F0E67A4A60D}"/>
              </a:ext>
            </a:extLst>
          </p:cNvPr>
          <p:cNvSpPr>
            <a:spLocks noGrp="1"/>
          </p:cNvSpPr>
          <p:nvPr>
            <p:ph type="body" sz="quarter" idx="10"/>
          </p:nvPr>
        </p:nvSpPr>
        <p:spPr>
          <a:xfrm>
            <a:off x="612488" y="2803766"/>
            <a:ext cx="10978994" cy="3571982"/>
          </a:xfrm>
        </p:spPr>
        <p:txBody>
          <a:bodyPr/>
          <a:lstStyle/>
          <a:p>
            <a:r>
              <a:rPr lang="en-US" b="1" dirty="0"/>
              <a:t>Evaluation Report (ER), sometimes called Evaluation Summary Report (ESR)</a:t>
            </a:r>
          </a:p>
          <a:p>
            <a:pPr lvl="1"/>
            <a:r>
              <a:rPr lang="en-US" dirty="0"/>
              <a:t>Functional Behavioral Assessment (FBA)</a:t>
            </a:r>
          </a:p>
          <a:p>
            <a:r>
              <a:rPr lang="en-US" b="1" dirty="0"/>
              <a:t>Individualized Family Service Plan (IFSP)</a:t>
            </a:r>
          </a:p>
        </p:txBody>
      </p:sp>
    </p:spTree>
    <p:custDataLst>
      <p:tags r:id="rId1"/>
    </p:custDataLst>
    <p:extLst>
      <p:ext uri="{BB962C8B-B14F-4D97-AF65-F5344CB8AC3E}">
        <p14:creationId xmlns:p14="http://schemas.microsoft.com/office/powerpoint/2010/main" val="418785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992-7210-49EA-A17F-DC93E549C876}"/>
              </a:ext>
            </a:extLst>
          </p:cNvPr>
          <p:cNvSpPr>
            <a:spLocks noGrp="1"/>
          </p:cNvSpPr>
          <p:nvPr>
            <p:ph type="title"/>
          </p:nvPr>
        </p:nvSpPr>
        <p:spPr/>
        <p:txBody>
          <a:bodyPr/>
          <a:lstStyle/>
          <a:p>
            <a:r>
              <a:rPr lang="en-US" dirty="0"/>
              <a:t>More of how do we get to know students…</a:t>
            </a:r>
          </a:p>
        </p:txBody>
      </p:sp>
      <p:sp>
        <p:nvSpPr>
          <p:cNvPr id="4" name="Text Placeholder 3">
            <a:extLst>
              <a:ext uri="{FF2B5EF4-FFF2-40B4-BE49-F238E27FC236}">
                <a16:creationId xmlns:a16="http://schemas.microsoft.com/office/drawing/2014/main" id="{31B7F5B9-BEE2-1410-B7A4-6AC4D0F82F4B}"/>
              </a:ext>
            </a:extLst>
          </p:cNvPr>
          <p:cNvSpPr>
            <a:spLocks noGrp="1"/>
          </p:cNvSpPr>
          <p:nvPr>
            <p:ph type="body" sz="quarter" idx="10"/>
          </p:nvPr>
        </p:nvSpPr>
        <p:spPr/>
        <p:txBody>
          <a:bodyPr/>
          <a:lstStyle/>
          <a:p>
            <a:pPr>
              <a:spcBef>
                <a:spcPts val="300"/>
              </a:spcBef>
              <a:spcAft>
                <a:spcPts val="600"/>
              </a:spcAft>
            </a:pPr>
            <a:r>
              <a:rPr lang="en-US" b="1" dirty="0"/>
              <a:t>Individualized Education Program (IEP)</a:t>
            </a:r>
          </a:p>
          <a:p>
            <a:pPr lvl="1">
              <a:spcBef>
                <a:spcPts val="0"/>
              </a:spcBef>
            </a:pPr>
            <a:r>
              <a:rPr lang="en-US" dirty="0"/>
              <a:t>Present levels of academic achievement and functional performance (PLAAFP)</a:t>
            </a:r>
          </a:p>
          <a:p>
            <a:pPr lvl="1">
              <a:spcBef>
                <a:spcPts val="0"/>
              </a:spcBef>
            </a:pPr>
            <a:r>
              <a:rPr lang="en-US" dirty="0"/>
              <a:t>Progress report (PR)</a:t>
            </a:r>
          </a:p>
          <a:p>
            <a:pPr lvl="1">
              <a:spcBef>
                <a:spcPts val="0"/>
              </a:spcBef>
            </a:pPr>
            <a:r>
              <a:rPr lang="en-US" dirty="0"/>
              <a:t>Limited English proficiency (LEP) impact on learning and progress</a:t>
            </a:r>
          </a:p>
          <a:p>
            <a:pPr lvl="1">
              <a:spcBef>
                <a:spcPts val="0"/>
              </a:spcBef>
            </a:pPr>
            <a:r>
              <a:rPr lang="en-US" dirty="0"/>
              <a:t>Assistive Technology (AT) devices and services considerations</a:t>
            </a:r>
          </a:p>
          <a:p>
            <a:pPr>
              <a:spcBef>
                <a:spcPts val="600"/>
              </a:spcBef>
              <a:spcAft>
                <a:spcPts val="600"/>
              </a:spcAft>
            </a:pPr>
            <a:r>
              <a:rPr lang="en-US" b="1" dirty="0"/>
              <a:t>Personal Learning Plan (PLP) process (grades 9–12)</a:t>
            </a:r>
          </a:p>
          <a:p>
            <a:pPr lvl="1">
              <a:spcBef>
                <a:spcPts val="300"/>
              </a:spcBef>
            </a:pPr>
            <a:r>
              <a:rPr lang="en-US" dirty="0"/>
              <a:t>Individual Service Plan (ISP)</a:t>
            </a:r>
          </a:p>
          <a:p>
            <a:pPr lvl="1">
              <a:spcBef>
                <a:spcPts val="300"/>
              </a:spcBef>
            </a:pPr>
            <a:r>
              <a:rPr lang="en-US" dirty="0"/>
              <a:t>Summary of Performance (SOP)</a:t>
            </a:r>
          </a:p>
        </p:txBody>
      </p:sp>
    </p:spTree>
    <p:custDataLst>
      <p:tags r:id="rId1"/>
    </p:custDataLst>
    <p:extLst>
      <p:ext uri="{BB962C8B-B14F-4D97-AF65-F5344CB8AC3E}">
        <p14:creationId xmlns:p14="http://schemas.microsoft.com/office/powerpoint/2010/main" val="209989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E2B5-9095-4BD5-8731-597C77C55E36}"/>
              </a:ext>
            </a:extLst>
          </p:cNvPr>
          <p:cNvSpPr>
            <a:spLocks noGrp="1"/>
          </p:cNvSpPr>
          <p:nvPr>
            <p:ph type="title"/>
          </p:nvPr>
        </p:nvSpPr>
        <p:spPr/>
        <p:txBody>
          <a:bodyPr/>
          <a:lstStyle/>
          <a:p>
            <a:r>
              <a:rPr lang="en-US" dirty="0"/>
              <a:t>If technical information is our first introduction, </a:t>
            </a:r>
            <a:br>
              <a:rPr lang="en-US" dirty="0"/>
            </a:br>
            <a:r>
              <a:rPr lang="en-US" dirty="0"/>
              <a:t>it may look like the following … </a:t>
            </a:r>
          </a:p>
        </p:txBody>
      </p:sp>
      <p:sp>
        <p:nvSpPr>
          <p:cNvPr id="6" name="Text Placeholder 5">
            <a:extLst>
              <a:ext uri="{FF2B5EF4-FFF2-40B4-BE49-F238E27FC236}">
                <a16:creationId xmlns:a16="http://schemas.microsoft.com/office/drawing/2014/main" id="{8151D389-799E-5CE0-99DC-D2E5CD33A9DD}"/>
              </a:ext>
            </a:extLst>
          </p:cNvPr>
          <p:cNvSpPr>
            <a:spLocks noGrp="1"/>
          </p:cNvSpPr>
          <p:nvPr>
            <p:ph type="body" sz="quarter" idx="10"/>
          </p:nvPr>
        </p:nvSpPr>
        <p:spPr>
          <a:xfrm>
            <a:off x="612488" y="2803766"/>
            <a:ext cx="10978994" cy="2911234"/>
          </a:xfrm>
        </p:spPr>
        <p:txBody>
          <a:bodyPr/>
          <a:lstStyle/>
          <a:p>
            <a:pPr marL="342900" indent="-342900">
              <a:lnSpc>
                <a:spcPct val="80000"/>
              </a:lnSpc>
              <a:spcBef>
                <a:spcPts val="600"/>
              </a:spcBef>
              <a:spcAft>
                <a:spcPts val="800"/>
              </a:spcAft>
              <a:buFont typeface="Arial" panose="020B0604020202020204" pitchFamily="34" charset="0"/>
              <a:buChar char="•"/>
            </a:pPr>
            <a:r>
              <a:rPr lang="en-US" dirty="0"/>
              <a:t>‘Communication skills are significantly different from typically developing peers…’ </a:t>
            </a:r>
          </a:p>
          <a:p>
            <a:pPr marL="342900" indent="-342900">
              <a:lnSpc>
                <a:spcPct val="80000"/>
              </a:lnSpc>
              <a:spcBef>
                <a:spcPts val="600"/>
              </a:spcBef>
              <a:spcAft>
                <a:spcPts val="800"/>
              </a:spcAft>
              <a:buFont typeface="Arial" panose="020B0604020202020204" pitchFamily="34" charset="0"/>
              <a:buChar char="•"/>
            </a:pPr>
            <a:r>
              <a:rPr lang="en-US" dirty="0"/>
              <a:t>‘Referred to public school by pediatrician…’</a:t>
            </a:r>
          </a:p>
          <a:p>
            <a:pPr marL="342900" indent="-342900">
              <a:lnSpc>
                <a:spcPct val="80000"/>
              </a:lnSpc>
              <a:spcBef>
                <a:spcPts val="600"/>
              </a:spcBef>
              <a:spcAft>
                <a:spcPts val="800"/>
              </a:spcAft>
              <a:buFont typeface="Arial" panose="020B0604020202020204" pitchFamily="34" charset="0"/>
              <a:buChar char="•"/>
            </a:pPr>
            <a:r>
              <a:rPr lang="en-US" dirty="0"/>
              <a:t>‘Presenting concern with delay of speech…’</a:t>
            </a:r>
          </a:p>
          <a:p>
            <a:pPr marL="342900" indent="-342900">
              <a:lnSpc>
                <a:spcPct val="80000"/>
              </a:lnSpc>
              <a:spcBef>
                <a:spcPts val="600"/>
              </a:spcBef>
              <a:spcAft>
                <a:spcPts val="800"/>
              </a:spcAft>
              <a:buFont typeface="Arial" panose="020B0604020202020204" pitchFamily="34" charset="0"/>
              <a:buChar char="•"/>
            </a:pPr>
            <a:r>
              <a:rPr lang="en-US" b="1" dirty="0"/>
              <a:t>‘Responds to the word ’stop’ and ’no’ and follows routine cues…’</a:t>
            </a:r>
          </a:p>
          <a:p>
            <a:pPr marL="342900" indent="-342900">
              <a:lnSpc>
                <a:spcPct val="80000"/>
              </a:lnSpc>
              <a:spcBef>
                <a:spcPts val="600"/>
              </a:spcBef>
              <a:spcAft>
                <a:spcPts val="800"/>
              </a:spcAft>
              <a:buFont typeface="Arial" panose="020B0604020202020204" pitchFamily="34" charset="0"/>
              <a:buChar char="•"/>
            </a:pPr>
            <a:r>
              <a:rPr lang="en-US" b="1" dirty="0"/>
              <a:t>‘Makes wants and needs known by pulling adult to items or pointing…’</a:t>
            </a:r>
          </a:p>
          <a:p>
            <a:pPr marL="342900" indent="-342900">
              <a:lnSpc>
                <a:spcPct val="80000"/>
              </a:lnSpc>
              <a:spcBef>
                <a:spcPts val="600"/>
              </a:spcBef>
              <a:spcAft>
                <a:spcPts val="800"/>
              </a:spcAft>
              <a:buFont typeface="Arial" panose="020B0604020202020204" pitchFamily="34" charset="0"/>
              <a:buChar char="•"/>
            </a:pPr>
            <a:r>
              <a:rPr lang="en-US" dirty="0"/>
              <a:t>‘Fine motor skills during functional activities observed to be discrepant from same-age peers…’</a:t>
            </a:r>
          </a:p>
          <a:p>
            <a:pPr marL="342900" indent="-342900">
              <a:lnSpc>
                <a:spcPct val="80000"/>
              </a:lnSpc>
              <a:spcBef>
                <a:spcPts val="600"/>
              </a:spcBef>
              <a:spcAft>
                <a:spcPts val="800"/>
              </a:spcAft>
              <a:buFont typeface="Arial" panose="020B0604020202020204" pitchFamily="34" charset="0"/>
              <a:buChar char="•"/>
            </a:pPr>
            <a:r>
              <a:rPr lang="en-US" dirty="0"/>
              <a:t>‘High level of distractibility…’</a:t>
            </a:r>
          </a:p>
        </p:txBody>
      </p:sp>
      <p:pic>
        <p:nvPicPr>
          <p:cNvPr id="7" name="Picture 6" descr="Green oval highlighting that Chandran had these descriptions through this type of paperwork as a source of information.">
            <a:extLst>
              <a:ext uri="{FF2B5EF4-FFF2-40B4-BE49-F238E27FC236}">
                <a16:creationId xmlns:a16="http://schemas.microsoft.com/office/drawing/2014/main" id="{16715C12-9802-4B2D-B2A5-4DFA0ED47D97}"/>
              </a:ext>
            </a:extLst>
          </p:cNvPr>
          <p:cNvPicPr>
            <a:picLocks noChangeAspect="1"/>
          </p:cNvPicPr>
          <p:nvPr/>
        </p:nvPicPr>
        <p:blipFill>
          <a:blip r:embed="rId3"/>
          <a:stretch>
            <a:fillRect/>
          </a:stretch>
        </p:blipFill>
        <p:spPr>
          <a:xfrm>
            <a:off x="7241863" y="5561622"/>
            <a:ext cx="1669050" cy="742727"/>
          </a:xfrm>
          <a:prstGeom prst="rect">
            <a:avLst/>
          </a:prstGeom>
        </p:spPr>
      </p:pic>
    </p:spTree>
    <p:extLst>
      <p:ext uri="{BB962C8B-B14F-4D97-AF65-F5344CB8AC3E}">
        <p14:creationId xmlns:p14="http://schemas.microsoft.com/office/powerpoint/2010/main" val="151838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E2B5-9095-4BD5-8731-597C77C55E36}"/>
              </a:ext>
            </a:extLst>
          </p:cNvPr>
          <p:cNvSpPr>
            <a:spLocks noGrp="1"/>
          </p:cNvSpPr>
          <p:nvPr>
            <p:ph type="title"/>
          </p:nvPr>
        </p:nvSpPr>
        <p:spPr/>
        <p:txBody>
          <a:bodyPr/>
          <a:lstStyle/>
          <a:p>
            <a:r>
              <a:rPr lang="en-US" dirty="0"/>
              <a:t>If technical information is our first introduction, </a:t>
            </a:r>
            <a:br>
              <a:rPr lang="en-US" dirty="0"/>
            </a:br>
            <a:r>
              <a:rPr lang="en-US" dirty="0"/>
              <a:t>it may look like the following … </a:t>
            </a:r>
            <a:r>
              <a:rPr lang="en-US" sz="3200" dirty="0"/>
              <a:t>continued</a:t>
            </a:r>
          </a:p>
        </p:txBody>
      </p:sp>
      <p:sp>
        <p:nvSpPr>
          <p:cNvPr id="3" name="Text Placeholder 2">
            <a:extLst>
              <a:ext uri="{FF2B5EF4-FFF2-40B4-BE49-F238E27FC236}">
                <a16:creationId xmlns:a16="http://schemas.microsoft.com/office/drawing/2014/main" id="{F9F2A647-3349-71BA-4950-838F1C7886EA}"/>
              </a:ext>
            </a:extLst>
          </p:cNvPr>
          <p:cNvSpPr>
            <a:spLocks noGrp="1"/>
          </p:cNvSpPr>
          <p:nvPr>
            <p:ph type="body" sz="quarter" idx="10"/>
          </p:nvPr>
        </p:nvSpPr>
        <p:spPr/>
        <p:txBody>
          <a:bodyPr/>
          <a:lstStyle/>
          <a:p>
            <a:pPr marL="342900" indent="-342900">
              <a:lnSpc>
                <a:spcPct val="80000"/>
              </a:lnSpc>
              <a:spcBef>
                <a:spcPts val="600"/>
              </a:spcBef>
              <a:spcAft>
                <a:spcPts val="800"/>
              </a:spcAft>
              <a:buFont typeface="Arial" panose="020B0604020202020204" pitchFamily="34" charset="0"/>
              <a:buChar char="•"/>
            </a:pPr>
            <a:r>
              <a:rPr lang="en-US" dirty="0"/>
              <a:t>‘Able to use a neat pincer grasp…’</a:t>
            </a:r>
          </a:p>
          <a:p>
            <a:pPr marL="342900" indent="-342900">
              <a:lnSpc>
                <a:spcPct val="80000"/>
              </a:lnSpc>
              <a:spcBef>
                <a:spcPts val="600"/>
              </a:spcBef>
              <a:spcAft>
                <a:spcPts val="800"/>
              </a:spcAft>
              <a:buFont typeface="Arial" panose="020B0604020202020204" pitchFamily="34" charset="0"/>
              <a:buChar char="•"/>
            </a:pPr>
            <a:r>
              <a:rPr lang="en-US" dirty="0"/>
              <a:t>‘Impairments in joint attention, reciprocal, social/emotional skills and limited peer interactions appropriate to age…’</a:t>
            </a:r>
          </a:p>
          <a:p>
            <a:pPr marL="342900" indent="-342900">
              <a:lnSpc>
                <a:spcPct val="80000"/>
              </a:lnSpc>
              <a:spcBef>
                <a:spcPts val="600"/>
              </a:spcBef>
              <a:spcAft>
                <a:spcPts val="800"/>
              </a:spcAft>
              <a:buFont typeface="Arial" panose="020B0604020202020204" pitchFamily="34" charset="0"/>
              <a:buChar char="•"/>
            </a:pPr>
            <a:r>
              <a:rPr lang="en-US" b="1" dirty="0"/>
              <a:t>‘Does not spontaneously respond to greeting/goodbye initiated by others…’</a:t>
            </a:r>
          </a:p>
          <a:p>
            <a:pPr marL="342900" indent="-342900">
              <a:lnSpc>
                <a:spcPct val="80000"/>
              </a:lnSpc>
              <a:spcBef>
                <a:spcPts val="600"/>
              </a:spcBef>
              <a:spcAft>
                <a:spcPts val="800"/>
              </a:spcAft>
              <a:buFont typeface="Arial" panose="020B0604020202020204" pitchFamily="34" charset="0"/>
              <a:buChar char="•"/>
            </a:pPr>
            <a:r>
              <a:rPr lang="en-US" dirty="0"/>
              <a:t>‘Safety concerns in the community…’</a:t>
            </a:r>
          </a:p>
          <a:p>
            <a:pPr marL="342900" indent="-342900">
              <a:lnSpc>
                <a:spcPct val="80000"/>
              </a:lnSpc>
              <a:spcBef>
                <a:spcPts val="600"/>
              </a:spcBef>
              <a:spcAft>
                <a:spcPts val="800"/>
              </a:spcAft>
              <a:buFont typeface="Arial" panose="020B0604020202020204" pitchFamily="34" charset="0"/>
              <a:buChar char="•"/>
            </a:pPr>
            <a:r>
              <a:rPr lang="en-US" b="1" dirty="0"/>
              <a:t>‘Delayed expressive/receptive communication and sensory processing skills…’</a:t>
            </a:r>
          </a:p>
          <a:p>
            <a:pPr marL="342900" indent="-342900">
              <a:lnSpc>
                <a:spcPct val="80000"/>
              </a:lnSpc>
              <a:spcBef>
                <a:spcPts val="600"/>
              </a:spcBef>
              <a:spcAft>
                <a:spcPts val="800"/>
              </a:spcAft>
              <a:buFont typeface="Arial" panose="020B0604020202020204" pitchFamily="34" charset="0"/>
              <a:buChar char="•"/>
            </a:pPr>
            <a:r>
              <a:rPr lang="en-US" dirty="0"/>
              <a:t>‘Hand-to-hand transfer…’</a:t>
            </a:r>
          </a:p>
        </p:txBody>
      </p:sp>
      <p:pic>
        <p:nvPicPr>
          <p:cNvPr id="9" name="Picture 8" descr="Green oval highlighting that Chandran had these descriptions through this type of paperwork as a source of information.">
            <a:extLst>
              <a:ext uri="{FF2B5EF4-FFF2-40B4-BE49-F238E27FC236}">
                <a16:creationId xmlns:a16="http://schemas.microsoft.com/office/drawing/2014/main" id="{26B5548E-BC42-F71E-C779-0787F473937F}"/>
              </a:ext>
            </a:extLst>
          </p:cNvPr>
          <p:cNvPicPr>
            <a:picLocks noChangeAspect="1"/>
          </p:cNvPicPr>
          <p:nvPr/>
        </p:nvPicPr>
        <p:blipFill>
          <a:blip r:embed="rId3"/>
          <a:stretch>
            <a:fillRect/>
          </a:stretch>
        </p:blipFill>
        <p:spPr>
          <a:xfrm>
            <a:off x="7241863" y="5561622"/>
            <a:ext cx="1669050" cy="742727"/>
          </a:xfrm>
          <a:prstGeom prst="rect">
            <a:avLst/>
          </a:prstGeom>
        </p:spPr>
      </p:pic>
    </p:spTree>
    <p:extLst>
      <p:ext uri="{BB962C8B-B14F-4D97-AF65-F5344CB8AC3E}">
        <p14:creationId xmlns:p14="http://schemas.microsoft.com/office/powerpoint/2010/main" val="249290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992-7210-49EA-A17F-DC93E549C876}"/>
              </a:ext>
            </a:extLst>
          </p:cNvPr>
          <p:cNvSpPr>
            <a:spLocks noGrp="1"/>
          </p:cNvSpPr>
          <p:nvPr>
            <p:ph type="title"/>
          </p:nvPr>
        </p:nvSpPr>
        <p:spPr/>
        <p:txBody>
          <a:bodyPr/>
          <a:lstStyle/>
          <a:p>
            <a:r>
              <a:rPr lang="en-US" dirty="0"/>
              <a:t>What do we know about Chandran?</a:t>
            </a:r>
          </a:p>
        </p:txBody>
      </p:sp>
      <p:sp>
        <p:nvSpPr>
          <p:cNvPr id="4" name="Text Placeholder 3">
            <a:extLst>
              <a:ext uri="{FF2B5EF4-FFF2-40B4-BE49-F238E27FC236}">
                <a16:creationId xmlns:a16="http://schemas.microsoft.com/office/drawing/2014/main" id="{DB8501CC-D87D-9D15-336E-052A70AF628F}"/>
              </a:ext>
            </a:extLst>
          </p:cNvPr>
          <p:cNvSpPr>
            <a:spLocks noGrp="1"/>
          </p:cNvSpPr>
          <p:nvPr>
            <p:ph type="body" sz="quarter" idx="10"/>
          </p:nvPr>
        </p:nvSpPr>
        <p:spPr/>
        <p:txBody>
          <a:bodyPr/>
          <a:lstStyle/>
          <a:p>
            <a:r>
              <a:rPr lang="en-US" dirty="0"/>
              <a:t>How do we feel about this as an introduction to him?</a:t>
            </a:r>
          </a:p>
          <a:p>
            <a:r>
              <a:rPr lang="en-US" dirty="0"/>
              <a:t>Are we excited to meet him?</a:t>
            </a:r>
          </a:p>
          <a:p>
            <a:r>
              <a:rPr lang="en-US" dirty="0"/>
              <a:t>Are we excited to support him?</a:t>
            </a:r>
          </a:p>
          <a:p>
            <a:pPr marL="0" indent="0">
              <a:buNone/>
            </a:pPr>
            <a:r>
              <a:rPr lang="en-US" b="1" dirty="0"/>
              <a:t>Is there another way?</a:t>
            </a:r>
          </a:p>
        </p:txBody>
      </p:sp>
    </p:spTree>
    <p:custDataLst>
      <p:tags r:id="rId1"/>
    </p:custDataLst>
    <p:extLst>
      <p:ext uri="{BB962C8B-B14F-4D97-AF65-F5344CB8AC3E}">
        <p14:creationId xmlns:p14="http://schemas.microsoft.com/office/powerpoint/2010/main" val="1305544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5CxCEl0NxgOvvRe/i2GMcGMTsUM=" isBookmarkSet="no" pdftag="H1" artifact="_x0030_" bookmark="yes" Order="_x0031_"/>
  <Shape xmlns="" ID="ypfoGtQg0sE/0peGbU/T/Qg763s=" isBookmarkSet="yes" bookmark="no" pdftag="P" artifact="_x0030_" Order="_x0032_"/>
  <Shape xmlns="" ID="MFxPEuuIKZHk0BfvT8Jy0UChcFg=" pdftag="_x005B_Artifact_x005D_" isBookmarkSet="no" bookmark="no" Order="_x002D_1"/>
  <Shape xmlns="" ID="Fdye7t7b9xKXZmNSiQOEKPC1IN0=" pdftag="H2" isBookmarkSet="no" bookmark="yes" Order="_x0031_"/>
  <Shape xmlns="" ID="QfMxiofEwOxC4Zxkug4qllkwi1o=" pdftag="P" isBookmarkSet="no" bookmark="no" Order="_x0032_"/>
  <Shape xmlns="" ID="4CUVBmt1L0QB4GYa0l3ska2bs/c=" Order="_x0031_" pdftag="_x005B_Artifact_x005D_" isBookmarkSet="no" bookmark="no"/>
  <Shape xmlns="" ID="xnYBFOdUnNCTYrPSCWSmNw/iBeY=" pdftag="H2" isBookmarkSet="no" bookmark="yes" Order="_x0031_"/>
  <Shape xmlns="" ID="Rc2REHBL1VyW3lkP5uUFWtPc0Wg=" pdftag="P" isBookmarkSet="no" bookmark="no" Order="_x0032_"/>
  <Shape xmlns="" ID="S9fJR64LGiOl0cXgissHSU2LLFY=" Order="_x0031_" pdftag="_x005B_Artifact_x005D_" isBookmarkSet="no" bookmark="no"/>
  <Shape xmlns="" ID="NQYjD1dce6j/yREXDRKkqZI1iH8=" pdftag="H2" isBookmarkSet="no" bookmark="yes" Order="_x0031_"/>
  <Shape xmlns="" ID="fTYFz/PHD+fM1aQZ9R0gYifQRF4=" pdftag="P" isBookmarkSet="no" bookmark="no" Order="_x0032_"/>
  <Shape xmlns="" ID="LmKnehMspqtak1vZO8NNTjpAH94=" Order="_x0031_" pdftag="_x005B_Artifact_x005D_" isBookmarkSet="no" bookmark="no"/>
  <Shape xmlns="" ID="fACEASAWACSHhYOj3vu2JbdO7Ks=" pdftag="H2" isBookmarkSet="no" bookmark="yes" Order="_x0031_"/>
  <Shape xmlns="" ID="hqlTOJ4iLzmYS9QH3zZyN3tBZy4=" formula="no" inline="no" pdftag="Figure" isBookmarkSet="no" bookmark="no" Lang="" Order="_x0032_" artifact="_x0030_" validate="yes"/>
  <HyperLink xmlns="" ID="5pDrkAhlQ4jRuZ8v84c/CLbI1eM=1330302086237.9073_147.0788" plainAltText="person-centered_x0020_practice_x0020_resources"/>
  <HyperLink xmlns="" ID="5pDrkAhlQ4jRuZ8v84c/CLbI1eM=-954953917188.2223_362.0388" plainAltText="share_x0020_experience_x0020_and_x0020_student_x002F_family_x0020_outcomes_x0020_with_x0020_" language="" Lang=""/>
  <HyperLink xmlns="" ID="5pDrkAhlQ4jRuZ8v84c/CLbI1eM=60028445095.33228_383.4788" plainAltText="MDE_x2019_s_x0020_leadership_x0020_team" language="" Lang=""/>
  <HyperLink xmlns="" ID="bve0MlWBY9re1/UAPtNBwxxetr0=" plainAltText="https:_x002F__x002F_education.mn.gov_x002F_" language=""/>
  <HyperLink xmlns="" ID="AcUlMlZRuUHFQ26PlaaSpVvckVM=210769987757.25732_202.5195" plainAltText="Mary.Cashman-Bakken_x0040_state.mn.us"/>
  <HyperLink xmlns="" ID="8xROTGZpFkXZgax1wCKBPKjH7EE=210769987797.38685_430.4346" plainAltText="Mary.Cashman-Bakken_x0040_state.mn.us" language="" Lang=""/>
  <HyperLink xmlns="" ID="8xROTGZpFkXZgax1wCKBPKjH7EE=-89482738422.6169_430.4346" plainAltText="Aaron.Barnes_x0040_state.mn.us" language="" Lang=""/>
  <HyperLink xmlns="" ID="Mj4zxDkLInTMEn73PuS1dGXHEIg=74443290069.4774_397.7788" plainAltText="Charting_x0020_the_x0020_LifeCourse_x0020_Profile_x0020_Page_x0020_" language="" Lang=""/>
  <HyperLink xmlns="" ID="sSaCMTCL4d2hL4PpM0xQAwyF1xc=191324844069.4774_148.5788" plainAltText="Minnesota_x0020_Gathering_x0020_YouTube_x0020_video:_x0020_OPDs_x0020_for_x0020_Children_x0020_2021" language="" Lang=""/>
  <HyperLink xmlns="" ID="sSaCMTCL4d2hL4PpM0xQAwyF1xc=-165671176669.4774_182.1788" plainAltText="The_x0020_Learning_x0020_Community_x0020_for_x0020_Person_x0020_Centered_x0020_Practices" language="" Lang=""/>
  <HyperLink xmlns="" ID="sSaCMTCL4d2hL4PpM0xQAwyF1xc=-158939142169.4774_227.7788" plainAltText="Support_x0020_Development_x0020_Associates:_x0020_Go-To_x0020_Guide_x0020_for_x0020_Person-Centered_x0020_Thinking_x0020__x0028_PCT_x0029__x0020_Skills_x0020_webpage" language="" Lang=""/>
  <HyperLink xmlns="" ID="sSaCMTCL4d2hL4PpM0xQAwyF1xc=179951829969.4774_294.9788" plainAltText="Helen_x0020_Sanderson_x0020_Associates:_x0020_One-Page_x0020_Profile_x0020_Templates_x0020_webpage" language="" Lang=""/>
  <HyperLink xmlns="" ID="O5Q9qHpt0338woDfRAeS6IYRvPQ=124695999470.4774_148.5788" plainAltText="It_x2019_s_x0020_My_x0020_Choice" language="" Lang=""/>
  <HyperLink xmlns="" ID="O5Q9qHpt0338woDfRAeS6IYRvPQ=35808395170.4774_182.1788" plainAltText="Minnesota_x0020_Department_x0020_of_x0020_Education_x0020__x0028_MDE_x0029__x0020_Person-Centered_x0020_Thinking_x0020_webpage" language="" Lang=""/>
  <HyperLink xmlns="" ID="O5Q9qHpt0338woDfRAeS6IYRvPQ=-73998906170.4774_249.3788" plainAltText="Positive_x0020_Supports_x0020_Minnesota" language="" Lang=""/>
  <HyperLink xmlns="" ID="O5Q9qHpt0338woDfRAeS6IYRvPQ=54371128370.4774_294.9788" plainAltText="Minnesota_x0020_Department_x0020_of_x0020_Human_x0020_Services_x0020__x0028_DHS_x0029__x0020_Person-Centered_x0020_Practices_x0020_webpage" language="" Lang=""/>
  <HyperLink xmlns="" ID="h6ldQx9G3tr3OR3WRIjRfyeHZBQ=-2045161490422.8258_384.9788" plainAltText="Person-Centered_x0020_Practice_x0020_Examples_x0020_in_x0020_Minnesota_x0020_Schools_x0020_contract_x0020_" language="" Lang=""/>
  <HyperLink xmlns="" ID="h6ldQx9G3tr3OR3WRIjRfyeHZBQ=-1722020485422.8258_416.4188" plainAltText="proposal_x0020_page" language=""/>
  <HyperLink xmlns="" ID="E54CDemz5aTFbrSxfZltYmHY0gM=-69164382251.8274_148.5788" plainAltText="Email_x0020_the_x0020_Minnesota_x0020_Department_x0020_of_x0020_Education_x0027_s_x0020_leadership_x0020_team" language="" Lang=""/>
  <HyperLink xmlns="" ID="fv40/cJau2IW3fMOXxHmJS/S2Vc=-45076155151.8274_148.5788" plainAltText="Email_x0020_Mary_x0020_Cashman-Bakken" language="" Lang=""/>
  <HyperLink xmlns="" ID="fCYgkC5Z0S1gP4v1CSh4keBxZ5s=205105452079.47685_327.9537" plainAltText="MDE.Person-Centered_x0040_state.mn.us"/>
  <Shape xmlns="" ID="p3SSUJKJPFjG1VZsBLncqxpN7vo=" Order="_x0031_" pdftag="_x005B_Artifact_x005D_" isBookmarkSet="no" bookmark="no"/>
  <Shape xmlns="" ID="QRc7j1LqVAEBhMF9faRjXquhrJ4=" pdftag="H2" isBookmarkSet="no" bookmark="yes" Order="_x0031_"/>
  <Shape xmlns="" ID="aWdj2urT4o62O3THoPTBDVD1fLg=" pdftag="P" isBookmarkSet="no" bookmark="no" Order="_x0032_"/>
  <Shape xmlns="" ID="io0k/F9E/JBRs3YoftOoYz4VVgQ=" Order="_x0031_" pdftag="_x005B_Artifact_x005D_" isBookmarkSet="no" bookmark="no"/>
  <Shape xmlns="" ID="g1jqCsjvp+IG4IwESmmbZjADwj0=" pdftag="H2" isBookmarkSet="no" bookmark="yes" Order="_x0031_"/>
  <Shape xmlns="" ID="5pDrkAhlQ4jRuZ8v84c/CLbI1eM=" pdftag="P" isBookmarkSet="no" bookmark="no" Order="_x0032_"/>
  <Shape xmlns="" ID="bve0MlWBY9re1/UAPtNBwxxetr0=" formula="no" inline="no" pdftag="Figure" isBookmarkSet="no" bookmark="no" Lang="" Order="_x0033_" artifact="_x0030_" validate="yes"/>
  <Shape xmlns="" ID="Iz269qYZWevwcd2yJNX486uCJss=" pdftag="P" isBookmarkSet="no" bookmark="no" Order="_x0034_"/>
  <Shape xmlns="" ID="CSTVx+U1+/g7EkL9Y+bbZCyNMuM=" Order="_x0031_" pdftag="_x005B_Artifact_x005D_" isBookmarkSet="no" bookmark="no"/>
  <Shape xmlns="" ID="VOxr+7Mac2HFbeT7iGCcuOC3N2A=" pdftag="H2" isBookmarkSet="no" bookmark="yes" Order="_x0031_"/>
  <Shape xmlns="" ID="70HGHup+iQal66ufs2TJItnl5Kc=" formula="no" inline="no" pdftag="Figure" isBookmarkSet="no" bookmark="no" Lang="" Order="_x0032_" artifact="_x0030_" validate="yes"/>
  <Shape xmlns="" ID="aNLg5mkWbMdVFZmWIrb3yGVDnM8=" formula="no" inline="no" pdftag="Figure" isBookmarkSet="no" bookmark="no" Lang="" Order="_x0033_" artifact="_x0030_" validate="yes"/>
  <Shape xmlns="" ID="7RalD06SBAtiI96W9oXFujkSu5k=" formula="no" inline="no" pdftag="Figure" isBookmarkSet="no" bookmark="no" Lang="" Order="_x0034_" artifact="_x0030_" validate="yes"/>
  <Shape xmlns="" ID="+K2BIEZsWv5RTgt2J97R+ozpz6Q=" formula="no" inline="no" pdftag="Figure" isBookmarkSet="no" bookmark="no" Lang="" Order="_x0035_" artifact="_x0030_" validate="yes"/>
  <Shape xmlns="" ID="iA0cVvO/6z4XNfS5nLNAgLCgONk=" Order="_x0031_" pdftag="_x005B_Artifact_x005D_" isBookmarkSet="no" bookmark="no"/>
  <Shape xmlns="" ID="IffU7fQ3dJcsajvogEe1xzkhYmM=" pdftag="H2" isBookmarkSet="no" bookmark="yes" Order="_x0031_"/>
  <Shape xmlns="" ID="zie5p9c49UURtoFeFKXRJhZEQpQ=" formula="no" inline="no" pdftag="Figure" isBookmarkSet="no" bookmark="no" Lang="" Order="_x0032_" artifact="_x0030_" validate="yes"/>
  <Shape xmlns="" ID="nt5Qiis1ot4AlAE79SBuvN/K6Es=" pdftag="P" isBookmarkSet="no" bookmark="no" Order="_x0033_"/>
  <Shape xmlns="" ID="eSQ4OduNQ4G3lP4C7DBL69/sbYw=" Order="_x0031_" pdftag="_x005B_Artifact_x005D_" isBookmarkSet="no" bookmark="no"/>
  <Shape xmlns="" ID="jy8eRVrgeyRrO/f/bTzAs3yon+Y=" pdftag="H2" isBookmarkSet="no" bookmark="yes" Order="_x0031_"/>
  <Shape xmlns="" ID="nRxTpxr6dgnDdfMyTxChJ6qAMwA=" pdftag="P" isBookmarkSet="no" bookmark="no" Order="_x0032_"/>
  <Shape xmlns="" ID="c+OiO1H+svoCoYV/xYYl1gEhYyg=" Order="_x0031_" pdftag="_x005B_Artifact_x005D_" isBookmarkSet="no" bookmark="no"/>
  <Shape xmlns="" ID="/mpbSOPSieV6Jxt7KodxpHs9vdg=" pdftag="H2" isBookmarkSet="no" bookmark="yes" Order="_x0031_"/>
  <Shape xmlns="" ID="fzPlZS9RoAFGPpPARL+wJ0WQYxc=" pdftag="P" isBookmarkSet="no" bookmark="no" Order="_x0032_"/>
  <Shape xmlns="" ID="V6yw/IoCqm7csnvvFTkkNHvpu2Q=" Order="_x0031_" pdftag="_x005B_Artifact_x005D_" isBookmarkSet="no" bookmark="no"/>
  <Shape xmlns="" ID="yHU5FxZDmR9MoqZaaR9sZRYycSE=" pdftag="H2" isBookmarkSet="no" bookmark="yes" Order="_x0031_"/>
  <Shape xmlns="" ID="yShxJG+6HzqerHIAdpYreLn6fgA=" formula="no" inline="no" pdftag="Figure" isBookmarkSet="no" bookmark="no" Lang="" Order="_x0032_" artifact="_x0030_" validate="yes"/>
  <Shape xmlns="" ID="70M3SVPXDbWP/EIDa6CYhKdL+ow=" pdftag="P" isBookmarkSet="no" bookmark="no" Order="_x0033_"/>
  <Shape xmlns="" ID="3Ihcr38GltYIhS9Sqeii2P7lCSU=" pdftag="P" isBookmarkSet="no" bookmark="no" Order="_x0034_"/>
  <Shape xmlns="" ID="BEkhQLyPFS5bZ2jbJBknh84posE=" Order="_x0031_" pdftag="_x005B_Artifact_x005D_" isBookmarkSet="no" bookmark="no"/>
  <Shape xmlns="" ID="c57+X3MLD2xOLlsvRPCqN+iB2eo=" pdftag="H2" isBookmarkSet="no" bookmark="yes" Order="_x0031_"/>
  <Shape xmlns="" ID="dfBngY0QVcJnqJzhEkLvdXyBhSQ=" pdftag="P" isBookmarkSet="no" bookmark="no" Order="_x0032_"/>
  <Shape xmlns="" ID="RLAJ0LU4C7N+zTunvefE+bvoiUI=" Order="_x0031_" pdftag="_x005B_Artifact_x005D_" isBookmarkSet="no" bookmark="no"/>
  <Shape xmlns="" ID="jICgKwFAD8LEHKVmEjLTUphZsc0=" pdftag="H2" isBookmarkSet="no" bookmark="yes" Order="_x0031_"/>
  <Shape xmlns="" ID="FgVtPeke3a6ll8CgmH3gxZE4Oxo=" formula="no" inline="no" pdftag="Figure" isBookmarkSet="no" bookmark="no" Lang="" Order="_x0032_" artifact="_x0030_" validate="yes"/>
  <Shape xmlns="" ID="b32JniyVj6/D5pE+SNi5xXMuMmY=" formula="no" inline="no" pdftag="Figure" isBookmarkSet="no" bookmark="no" Lang="" Order="_x0033_" artifact="_x0030_" validate="yes"/>
  <Shape xmlns="" ID="tweIsuaRWUUl8g0Bjq3jdpN86VI=" formula="no" inline="no" pdftag="Figure" isBookmarkSet="no" bookmark="no" Lang="" Order="_x0034_" artifact="_x0030_" validate="yes"/>
  <Shape xmlns="" ID="+gg42WRnX3r5x2oS3Lc/SALWUcE=" formula="no" inline="no" pdftag="Figure" isBookmarkSet="no" bookmark="no" Lang="" Order="_x0035_" artifact="_x0030_" validate="yes"/>
  <Shape xmlns="" ID="kmZmVG13TU5lGa0bdg8nSmeSf5Y=" formula="no" inline="no" pdftag="Figure" isBookmarkSet="no" bookmark="no" Lang="" Order="_x0036_" artifact="_x0030_" validate="yes"/>
  <Shape xmlns="" ID="Z9a+ihJk+3qvyIDPa+1co3B48go=" Order="_x0031_" pdftag="_x005B_Artifact_x005D_" isBookmarkSet="no" bookmark="no"/>
  <Shape xmlns="" ID="bxakvd8/Bvpm8PhJQ/W3LBmj97w=" pdftag="H2" isBookmarkSet="no" bookmark="yes" Order="_x0031_"/>
  <Shape xmlns="" ID="bmaHA3+Ql08U9Lw+NXciC1yGwZk=" pdftag="P" isBookmarkSet="no" bookmark="no" Order="_x0032_"/>
  <Shape xmlns="" ID="CT2zL3Jx9yS7kjDsQxaO/sqKQX8=" Order="_x0031_" pdftag="_x005B_Artifact_x005D_" isBookmarkSet="no" bookmark="no"/>
  <Shape xmlns="" ID="KTbBLTToAj0gvU2lBx8sMwIJMxk=" pdftag="H2" isBookmarkSet="no" bookmark="yes" Order="_x0031_"/>
  <Shape xmlns="" ID="KkbxEdnVrFk++a1Uk5Xqf63q9/c=" pdftag="P" isBookmarkSet="no" bookmark="no" Order="_x0032_"/>
  <Shape xmlns="" ID="X19ZUZy++QS/mlnNEaSncN2sjlw=" formula="no" artifact="_x0030_" inline="no" validate="yes" pdftag="Figure" isBookmarkSet="no" bookmark="no" Order="_x0033_"/>
  <Shape xmlns="" ID="UZE7edss783ReMnB2LY9f6Bywq8=" Order="_x0031_" pdftag="_x005B_Artifact_x005D_" isBookmarkSet="no" bookmark="no"/>
  <Shape xmlns="" ID="6s6GJU5OgS8y6sLnCohUk+bv4XI=" pdftag="H2" isBookmarkSet="no" bookmark="yes" Order="_x0031_"/>
  <Shape xmlns="" ID="Ln2Km8gpAHZXkW5Dyvw1fxjBWUI=" pdftag="P" isBookmarkSet="no" bookmark="no" Order="_x0032_"/>
  <Shape xmlns="" ID="9HniI38nxRvEyFcALjdQIvoUUAE=" Order="_x0031_" pdftag="_x005B_Artifact_x005D_" isBookmarkSet="no" bookmark="no"/>
  <Shape xmlns="" ID="jPARTgpAtd3KgegG+hun2y8rmqM=" pdftag="H2" isBookmarkSet="no" bookmark="yes" Order="_x0031_"/>
  <Shape xmlns="" ID="Uf4Mw048jsA1XX1UUiqLt8LkMRs=" pdftag="P" isBookmarkSet="no" bookmark="no" Order="_x0032_"/>
  <Shape xmlns="" ID="DFe5Pa9s+z8jIrLGwsB5OSxZiTM=" Order="_x0031_" pdftag="_x005B_Artifact_x005D_" isBookmarkSet="no" bookmark="no"/>
  <Shape xmlns="" ID="KwHnwy4REz9V9ChaZpy/AtvjCu0=" pdftag="H2" isBookmarkSet="no" bookmark="yes" Order="_x0031_"/>
  <Shape xmlns="" ID="JqWgtGIsjudiEegpN+jGpkI53Z4=" formula="no" inline="no" pdftag="Figure" isBookmarkSet="no" bookmark="no" Lang="" Order="_x0032_" artifact="_x0030_" validate="yes"/>
  <Shape xmlns="" ID="IrzihSP5dNTJzbqGA5C9HVdSv7c=" Order="_x0031_" pdftag="_x005B_Artifact_x005D_" isBookmarkSet="no" bookmark="no"/>
  <Shape xmlns="" ID="v51FO/AcucCLO0mTbyDHqzzrX3Q=" pdftag="H2" isBookmarkSet="no" bookmark="yes" Order="_x0031_"/>
  <Shape xmlns="" ID="P8z2T3Fu7yv6q6YWrjP0ks5UQm0=" formula="no" artifact="_x0030_" inline="no" validate="yes" pdftag="Figure" isBookmarkSet="no" bookmark="no" Order="_x0032_"/>
  <Shape xmlns="" ID="YU2JByE1Vmxqy6Glg2sxjt/QA6s=" Order="_x0034_" pdftag="P" isBookmarkSet="no" bookmark="no"/>
  <Shape xmlns="" ID="ziUPdxuTFl+GoZ62QirgsyFLheg=" Order="_x0031_" pdftag="_x005B_Artifact_x005D_" isBookmarkSet="no" bookmark="no"/>
  <Shape xmlns="" ID="AZb1OS5PlSnTPDIPaFexzIxkabQ=" pdftag="H2" isBookmarkSet="no" bookmark="yes" Order="_x0031_"/>
  <Shape xmlns="" ID="ul5LPE22wVQ1MWfcL0/zdN4PT9Y=" formula="no" artifact="_x0030_" inline="no" pdftag="Figure" isBookmarkSet="no" bookmark="no" Lang="" validate="yes" Order="_x0032_"/>
  <Shape xmlns="" ID="aXiMQUACYvRUE7xVUi9YmNB7QGs=" Order="_x0031_" pdftag="_x005B_Artifact_x005D_" isBookmarkSet="no" bookmark="no"/>
  <Shape xmlns="" ID="P6HuLa2M6b9caoSZn8zIFh3oXXU=" pdftag="H2" isBookmarkSet="no" bookmark="yes" Order="_x0031_"/>
  <Shape xmlns="" ID="IV9bkSth/LBMRS5Gp0tFr4rq7zU=" formula="no" artifact="_x0030_" inline="no" pdftag="Figure" isBookmarkSet="no" bookmark="no" Lang="" validate="yes" Order="_x0032_"/>
  <Shape xmlns="" ID="hrbGfrOm8PiLYiOkxwFiZcyDeJY=" Order="_x0031_" pdftag="_x005B_Artifact_x005D_" isBookmarkSet="no" bookmark="no"/>
  <Shape xmlns="" ID="bSU0Q05Sbb3jAg2t8ZGp5mULHGI=" pdftag="P" isBookmarkSet="no" bookmark="no" Order="_x0033_"/>
  <Shape xmlns="" ID="veCRREhO9WLUEF2AgXIBlPLsWuI=" pdftag="H2" isBookmarkSet="no" bookmark="yes" Order="_x0031_"/>
  <Shape xmlns="" ID="MdkYs0m4nXz17PbapDJQApYuDvM=" formula="no" artifact="_x0030_" inline="no" pdftag="Figure" isBookmarkSet="no" bookmark="no" Lang="" validate="yes" Order="_x0032_"/>
  <Shape xmlns="" ID="THipZ8PbZPfhd8N22ExjCO/Feoo=" formula="no" artifact="_x0030_" inline="no" pdftag="Figure" isBookmarkSet="no" bookmark="no" Lang="" validate="yes" Order="_x0033_"/>
  <Shape xmlns="" ID="yr3fI67hFbN39J2LJwiKIqM9T7k=" pdftag="P" isBookmarkSet="no" bookmark="no" Order="_x0034_"/>
  <Shape xmlns="" ID="dkSdV3zzI1TUk9F0vXnmERN4thk=" formula="no" artifact="_x0030_" inline="no" pdftag="Figure" isBookmarkSet="no" bookmark="no" Lang="" validate="yes" Order="_x0035_"/>
  <Shape xmlns="" ID="yXYv02ZUIvhayosHrGTQHhqNcD4=" pdftag="P" isBookmarkSet="no" bookmark="no" Order="_x0036_"/>
  <Shape xmlns="" ID="7serBgWZcBCJJVdIfHxOpxQD3+Y=" pdftag="P" isBookmarkSet="no" bookmark="no" Order="_x0039_"/>
  <Shape xmlns="" ID="Zz+IEpn058uZHkO2wuzCJnwWluI=" formula="no" artifact="_x0030_" inline="no" pdftag="Figure" isBookmarkSet="no" bookmark="no" Lang="" validate="yes" Order="_x0037_"/>
  <Shape xmlns="" ID="5FYx9Sh54Kkk/Ap2xwxpx3LUijI=" formula="no" artifact="_x0030_" inline="no" pdftag="Figure" isBookmarkSet="no" bookmark="no" Lang="" validate="yes" Order="_x0038_"/>
  <Shape xmlns="" ID="wicJZUB9p4hvz2FD95cNWpATFrI=" pdftag="P" isBookmarkSet="no" bookmark="no" Order="_x0031_0"/>
  <Shape xmlns="" ID="U5P32m4juEWrpTCQMskQcy3y13w=" Order="_x0031_" pdftag="_x005B_Artifact_x005D_" isBookmarkSet="no" bookmark="no"/>
  <Shape xmlns="" ID="ImVu8WB8sArA6v1izDMlsPM0aqc=" pdftag="H2" isBookmarkSet="no" bookmark="yes" Order="_x0031_"/>
  <Shape xmlns="" ID="2mPGIkvfvCHo7dN93f5url3p5wk=" isBookmarkSet="no" bookmark="yes" pdftag="P" artifact="_x0030_" Order="_x0032_"/>
  <Shape xmlns="" ID="KMXpFR4k1Lgsc2gJ2NAXzViQXcg=" pdftag="P" isBookmarkSet="no" bookmark="no" Order="_x0033_"/>
  <Shape xmlns="" ID="Kh+4X+fj/u1uqDaxM0/vXT19Uhg=" isBookmarkSet="no" bookmark="yes" pdftag="P" artifact="_x0030_" Order="_x0034_"/>
  <Shape xmlns="" ID="lAtBFH8/qt+/pBA4SjOEt71m/TI=" pdftag="P" isBookmarkSet="no" bookmark="no" Order="_x0035_"/>
  <Shape xmlns="" ID="4xQshmNPf7zv16FBbdGHaAFy4S4=" formula="no" artifact="_x0030_" inline="no" pdftag="Figure" isBookmarkSet="no" bookmark="no" Lang="" validate="yes" Order="_x0036_"/>
  <Shape xmlns="" ID="2gXRJiNhp+dorH8qLqtOk7QxFsQ=" Order="_x0031_" pdftag="_x005B_Artifact_x005D_" isBookmarkSet="no" bookmark="no"/>
  <Shape xmlns="" ID="+ufYFn+A661YuOHPPuZZIDjOMqY=" pdftag="H2" isBookmarkSet="no" bookmark="yes" Order="_x0031_"/>
  <Shape xmlns="" ID="AcUlMlZRuUHFQ26PlaaSpVvckVM=" pdftag="P" isBookmarkSet="no" bookmark="no" Order="_x0033_"/>
  <Shape xmlns="" ID="5DElnYRzID6/zQrKydlHctxalHc=" pdftag="P" isBookmarkSet="no" bookmark="no" Order="_x0034_"/>
  <Shape xmlns="" ID="+Rp1+LjCegi3E08PbVMWewRIh60=" formula="no" artifact="_x0030_" inline="no" pdftag="Figure" isBookmarkSet="no" bookmark="no" Lang="" validate="yes" Order="_x0032_"/>
  <Shape xmlns="" ID="f/uRPtcg+Qk/IvOG2F2sLtkkq78=" Order="_x0031_" pdftag="_x005B_Artifact_x005D_" isBookmarkSet="no" bookmark="no"/>
  <Shape xmlns="" ID="E5uMEcSHfR/JqvjvBLHg+wZNWC8=" pdftag="H2" isBookmarkSet="no" bookmark="yes" Order="_x0031_"/>
  <Shape xmlns="" ID="Qm+Vvpy9pimXeodySssYtxfxdwo=" Order="_x0031_" pdftag="_x005B_Artifact_x005D_" isBookmarkSet="no" bookmark="no"/>
  <Shape xmlns="" ID="OC9LCRs++BCkZevzr6Gwzw3j7RQ=" artifact="_x0030_" formula="no" inline="no" pdftag="Figure" isBookmarkSet="no" bookmark="no" Lang="" validate="yes" Order="_x0032_"/>
  <Shape xmlns="" ID="vGWXjSpWwVuTtUGGukAcQBfs6Wo=" pdftag="P" isBookmarkSet="no" bookmark="no" Order="_x0033_"/>
  <Shape xmlns="" ID="pXLCMY86GxwirRGv/zeUDE1w6bY=" pdftag="P" isBookmarkSet="no" bookmark="no" Order="_x0034_"/>
  <Shape xmlns="" ID="M6jJpACspNEf94KHPVVhWpdBIWk=" pdftag="P" isBookmarkSet="no" bookmark="no" Order="_x0035_"/>
  <Shape xmlns="" ID="F+/cV4j1VJpdN8WGmHDzg9f+5lY=" pdftag="P" isBookmarkSet="no" bookmark="no" Order="_x0036_"/>
  <Shape xmlns="" ID="8xROTGZpFkXZgax1wCKBPKjH7EE=" pdftag="P" isBookmarkSet="no" bookmark="no" Order="_x0037_"/>
  <Shape xmlns="" ID="luSEC6Np0rgh3oKOSefeOvm9w2g=" pdftag="H2" isBookmarkSet="no" bookmark="yes" Order="_x0031_"/>
  <Shape xmlns="" ID="YfB4ieEY7JAAhv17xX7orhp6aL4=" formula="no" artifact="_x0030_" inline="no" pdftag="Figure" isBookmarkSet="no" bookmark="no" Lang="" validate="yes" Order="_x0032_"/>
  <Shape xmlns="" ID="buiQigxTCFw4Ahx3I1ODMe0lODA=" Order="_x0031_" pdftag="_x005B_Artifact_x005D_" isBookmarkSet="no" bookmark="no"/>
  <Shape xmlns="" ID="n7zjQx3KiPhd1m5XTOEHmvoMg5E=" pdftag="P" isBookmarkSet="no" bookmark="no" Order="_x0033_"/>
  <Shape xmlns="" ID="gHvQLfsYFD5m5ElA8fSp18YKj9k=" pdftag="H2" isBookmarkSet="no" bookmark="yes" Order="_x0031_"/>
  <Shape xmlns="" ID="AmR4KblP/ZzOK6BJ4/SRxjDpmCs=" pdftag="P" isBookmarkSet="no" bookmark="no" Order="_x0032_"/>
  <Shape xmlns="" ID="T+cZi0p+DdqDZnrGd3U279Ggx9o=" Order="_x0031_" pdftag="_x005B_Artifact_x005D_" isBookmarkSet="no" bookmark="no"/>
  <Shape xmlns="" ID="nySNGkq1anE1FvdXBXjoLqReXWQ=" pdftag="H2" isBookmarkSet="no" bookmark="yes" Order="_x0031_"/>
  <Shape xmlns="" ID="feuFPs84zNPGzdXqfzJZxftHFAY=" pdftag="P" isBookmarkSet="no" bookmark="no" Order="_x0032_"/>
  <Shape xmlns="" ID="K5ltUutBAy67g+i/FgU/8u0z/UM=" formula="no" artifact="_x0030_" inline="no" pdftag="Figure" isBookmarkSet="no" bookmark="no" Lang="" validate="yes" Order="_x0033_"/>
  <Shape xmlns="" ID="4NNC+OOwGteVGqG1+s5dmp4wBHE=" Order="_x0031_" pdftag="_x005B_Artifact_x005D_" isBookmarkSet="no" bookmark="no"/>
  <Shape xmlns="" ID="9pqyOIftnrx/yOwOjemPA/j/Dzk=" pdftag="H2" isBookmarkSet="no" bookmark="yes" Order="_x0031_"/>
  <Shape xmlns="" ID="6ZPCgBwAUCWHZz8QL7GVfsKF12U=" pdftag="P" isBookmarkSet="no" bookmark="no" Order="_x0032_"/>
  <Shape xmlns="" ID="Xq3BtuduboJB+VVsKMNcah/psWE=" formula="no" artifact="_x0030_" inline="no" pdftag="Figure" isBookmarkSet="no" bookmark="no" Lang="" validate="yes" Order="_x0033_"/>
  <Shape xmlns="" ID="n6ryVK/ovdQJ/rayD6Ri9SUcXYE=" Order="_x0031_" pdftag="_x005B_Artifact_x005D_" isBookmarkSet="no" bookmark="no"/>
  <Shape xmlns="" ID="izRRyWhHuHMbtePlIEIEPXdsE6g=" pdftag="H2" isBookmarkSet="no" bookmark="yes" Order="_x0031_"/>
  <Shape xmlns="" ID="cfgeRx3iGroFI6xKtLVLLbaut7s=" pdftag="P" isBookmarkSet="no" bookmark="no" Order="_x0032_"/>
  <Shape xmlns="" ID="HjreDA5PmAeonW6zDHpIOUIJ/0Q=" formula="no" artifact="_x0030_" inline="no" pdftag="Figure" isBookmarkSet="no" bookmark="no" Lang="" validate="yes" Order="_x0033_"/>
  <Shape xmlns="" ID="W/+jAwZB/QnQTvO1+sr7klNX0fI=" Order="_x0031_" pdftag="_x005B_Artifact_x005D_" isBookmarkSet="no" bookmark="no"/>
  <Shape xmlns="" ID="Q8gzP0bMFz6F2m13FZbKkuncNXE=" pdftag="H2" isBookmarkSet="no" bookmark="yes" Order="_x0031_"/>
  <Shape xmlns="" ID="JpjFHwFBoI+fHfcAFwKS/HrhG1w=" pdftag="P" isBookmarkSet="no" bookmark="no" Order="_x0032_"/>
  <Shape xmlns="" ID="CBuWkoKS3Ptb0joFqQGdAoLjFQc=" Order="_x0031_" pdftag="_x005B_Artifact_x005D_" isBookmarkSet="no" bookmark="no"/>
  <Shape xmlns="" ID="blZui1a7tbt7JFBgFjtOTPIO6dA=" pdftag="H2" isBookmarkSet="no" bookmark="yes" Order="_x0031_"/>
  <Shape xmlns="" ID="YV/kMLl7of3n2MDsNTMV0UIbhIU=" pdftag="P" isBookmarkSet="no" bookmark="no" Order="_x0032_"/>
  <Shape xmlns="" ID="S/2IXSmtbxSTffr7f9UcFYZVHZI=" Order="_x0031_" pdftag="_x005B_Artifact_x005D_" isBookmarkSet="no" bookmark="no"/>
  <Shape xmlns="" ID="gvEMP1F9JvXyUg2FhAIF88OUxd8=" pdftag="H2" isBookmarkSet="no" bookmark="yes" Order="_x0031_"/>
  <Shape xmlns="" ID="Mj4zxDkLInTMEn73PuS1dGXHEIg=" pdftag="P" isBookmarkSet="no" bookmark="no" Order="_x0032_"/>
  <Shape xmlns="" ID="Lrq2kaGz0OI7zscOvz358WmR7fk=" Order="_x0031_" pdftag="_x005B_Artifact_x005D_" isBookmarkSet="no" bookmark="no"/>
  <Shape xmlns="" ID="jqggGTiWtCV6wxpZKBLCIfki8E0=" pdftag="H2" isBookmarkSet="no" bookmark="yes" Order="_x0031_"/>
  <Shape xmlns="" ID="soMhvUli9LtmKYIuQxvp+k9WWio=" pdftag="P" isBookmarkSet="no" bookmark="no" Order="_x0032_"/>
  <Shape xmlns="" ID="Cg0fbOI9wmkaxmxWypruUPTCLEE=" pdftag="P" isBookmarkSet="no" bookmark="no" Order="_x0033_"/>
  <Shape xmlns="" ID="cvYpDa0B45Irfynz20CcsEmxVz8=" formula="no" artifact="_x0030_" inline="no" pdftag="Figure" isBookmarkSet="no" bookmark="no" Lang="" validate="yes" Order="_x0034_"/>
  <Shape xmlns="" ID="b1AP/xs7Br7+dH7pI8hUoVzRzJw=" pdftag="P" isBookmarkSet="no" bookmark="no" Order="_x0035_"/>
  <Shape xmlns="" ID="ia19UbFFNbZs1ofwaltVvyGHefU=" Order="_x0031_" pdftag="_x005B_Artifact_x005D_" isBookmarkSet="no" bookmark="no"/>
  <Shape xmlns="" ID="/aD8HWKBh2Cg7Ncbq1F1npysem8=" pdftag="P" isBookmarkSet="no" bookmark="no" Order="_x0036_"/>
  <Shape xmlns="" ID="52WC/7ChKLbBFnw7kpTDd0TSSqE=" pdftag="H2" isBookmarkSet="no" bookmark="yes" Order="_x0031_"/>
  <Shape xmlns="" ID="ZsDW3L3pXEjULtXkFRWqX7HuLsg=" formula="no" artifact="_x0030_" inline="no" pdftag="Figure" isBookmarkSet="no" bookmark="no" Lang="" validate="yes" Order="_x0032_"/>
  <Shape xmlns="" ID="crk8bVmOzC6KBxdvbqJD3WdVvq0=" Order="_x0031_" pdftag="_x005B_Artifact_x005D_" isBookmarkSet="no" bookmark="no"/>
  <Shape xmlns="" ID="dZvM7Z0kF0ed9OTvt/TxJuYTomY=" pdftag="H2" isBookmarkSet="no" bookmark="yes" Order="_x0031_"/>
  <Shape xmlns="" ID="sSaCMTCL4d2hL4PpM0xQAwyF1xc=" pdftag="P" isBookmarkSet="no" bookmark="no" Order="_x0032_"/>
  <Shape xmlns="" ID="vEJkd5pdW+68oWI1PEcaeuzk9TA=" Order="_x0031_" pdftag="_x005B_Artifact_x005D_" isBookmarkSet="no" bookmark="no"/>
  <Shape xmlns="" ID="+6+gfnxJcN3eJh4UWvbjLRqUJgs=" pdftag="H2" isBookmarkSet="no" bookmark="yes" Order="_x0031_"/>
  <Shape xmlns="" ID="O5Q9qHpt0338woDfRAeS6IYRvPQ=" pdftag="P" isBookmarkSet="no" bookmark="no" Order="_x0032_"/>
  <Shape xmlns="" ID="twor1qpwN+T+QDlj+3mOXk+MSUM=" Order="_x0031_" pdftag="_x005B_Artifact_x005D_" isBookmarkSet="no" bookmark="no"/>
  <Shape xmlns="" ID="B4ea93D+lJiADEHjsH+e/lJ/CnQ=" pdftag="H2" isBookmarkSet="no" bookmark="yes" Order="_x0031_"/>
  <Shape xmlns="" ID="MSdlzhRSAqHpBLhwoGspTkStFQw=" pdftag="P" isBookmarkSet="no" bookmark="no" Order="_x0032_"/>
  <Shape xmlns="" ID="h6ldQx9G3tr3OR3WRIjRfyeHZBQ=" pdftag="P" isBookmarkSet="no" bookmark="no" Order="_x0033_"/>
  <Shape xmlns="" ID="OC4kmGizFqPjL7aJKN6B3AEgaQM=" Order="_x0031_" pdftag="_x005B_Artifact_x005D_" isBookmarkSet="no" bookmark="no"/>
  <Shape xmlns="" ID="WpHZ4PWLiFBzw8aTH5OtUbWidSI=" pdftag="H2" isBookmarkSet="no" bookmark="yes" Order="_x0031_"/>
  <Shape xmlns="" ID="E54CDemz5aTFbrSxfZltYmHY0gM=" pdftag="P" isBookmarkSet="no" bookmark="no" Order="_x0032_"/>
  <Shape xmlns="" ID="MQoS7x1DEtVr9cvZIeNGVUI2u08=" Order="_x0031_" pdftag="_x005B_Artifact_x005D_" isBookmarkSet="no" bookmark="no"/>
  <Shape xmlns="" ID="2tS6mEAZt+jNjXzXBWYxjXlalck=" pdftag="H2" isBookmarkSet="no" bookmark="yes" Order="_x0031_"/>
  <Shape xmlns="" ID="fv40/cJau2IW3fMOXxHmJS/S2Vc=" pdftag="P" isBookmarkSet="no" bookmark="no" Order="_x0032_"/>
  <Shape xmlns="" ID="JIEjVa/1aXFsxnMOTu9WwQ8xZRc=" Order="_x0031_" pdftag="_x005B_Artifact_x005D_" isBookmarkSet="no" bookmark="no"/>
  <Shape xmlns="" ID="ceqCbJq5cFBpbz+n02D/JxSVmgw=" pdftag="H2" isBookmarkSet="no" bookmark="yes" Order="_x0031_"/>
  <Shape xmlns="" ID="fCYgkC5Z0S1gP4v1CSh4keBxZ5s=" pdftag="P" isBookmarkSet="no" bookmark="no" Order="_x0032_"/>
  <Shape xmlns="" ID="Qxrkm5kyzrRJUY5iPP/FfK2QB+s=" formula="no" inline="no" pdftag="Figure" isBookmarkSet="no" bookmark="no" Lang="" artifact="_x0030_" validate="yes" Order="_x0033_"/>
  <Shape xmlns="" ID="h648wObgnw39n//K8m+ANljQbts=" pdftag="P" isBookmarkSet="no" bookmark="no" Order="_x0034_"/>
  <Shape xmlns="" ID="Jaf2UyQGUHXErWIWw1FYNenQ5KQ=" formula="no" inline="no" pdftag="Figure" isBookmarkSet="no" bookmark="no" Lang="" artifact="_x0030_" validate="yes" Order="_x0035_"/>
  <Shape xmlns="" ID="xAjQqMrKWEM572VrySdFWWr+gP0=" formula="no" inline="no" pdftag="Figure" isBookmarkSet="no" bookmark="no" Lang="" artifact="_x0030_" validate="yes" Order="_x0036_"/>
  <Shape xmlns="" ID="jcTjJfDbGC/STB3yTXTEff/VL1U=" formula="no" inline="no" pdftag="Figure" isBookmarkSet="no" bookmark="no" Lang="" artifact="_x0030_" validate="yes" Order="_x0037_"/>
  <Shape xmlns="" ID="9VjK4O5+ZDA02LXgGV2i7J/pTfg=" formula="no" inline="no" pdftag="Figure" isBookmarkSet="no" bookmark="no" Lang="" artifact="_x0030_" validate="yes" Order="_x0038_"/>
  <Shape xmlns="" ID="Xd/oizrga7pVesIqPi8UMEIGs00=" Order="_x0031_" pdftag="_x005B_Artifact_x005D_" isBookmarkSet="no" bookmark="no"/>
  <SubText xmlns="" ID="hqlTOJ4iLzmYS9QH3zZyN3tBZy4=" ActualText=""/>
  <SubText xmlns="" ID="bve0MlWBY9re1/UAPtNBwxxetr0=" ActualText=""/>
  <SubText xmlns="" ID="70HGHup+iQal66ufs2TJItnl5Kc=" ActualText=""/>
  <SubText xmlns="" ID="aNLg5mkWbMdVFZmWIrb3yGVDnM8=" ActualText=""/>
  <SubText xmlns="" ID="7RalD06SBAtiI96W9oXFujkSu5k=" ActualText=""/>
  <SubText xmlns="" ID="+K2BIEZsWv5RTgt2J97R+ozpz6Q=" ActualText=""/>
  <SubText xmlns="" ID="zie5p9c49UURtoFeFKXRJhZEQpQ=" ActualText=""/>
  <SubText xmlns="" ID="yShxJG+6HzqerHIAdpYreLn6fgA=" ActualText=""/>
  <SubText xmlns="" ID="FgVtPeke3a6ll8CgmH3gxZE4Oxo=" ActualText=""/>
  <SubText xmlns="" ID="b32JniyVj6/D5pE+SNi5xXMuMmY=" ActualText=""/>
  <SubText xmlns="" ID="tweIsuaRWUUl8g0Bjq3jdpN86VI=" ActualText=""/>
  <SubText xmlns="" ID="+gg42WRnX3r5x2oS3Lc/SALWUcE=" ActualText=""/>
  <SubText xmlns="" ID="kmZmVG13TU5lGa0bdg8nSmeSf5Y=" ActualText=""/>
  <SubText xmlns="" ID="X19ZUZy++QS/mlnNEaSncN2sjlw=" ActualText=""/>
  <SubText xmlns="" ID="JqWgtGIsjudiEegpN+jGpkI53Z4=" ActualText=""/>
  <SubText xmlns="" ID="P8z2T3Fu7yv6q6YWrjP0ks5UQm0=" ActualText=""/>
  <SubText xmlns="" ID="ul5LPE22wVQ1MWfcL0/zdN4PT9Y=" ActualText=""/>
  <SubText xmlns="" ID="IV9bkSth/LBMRS5Gp0tFr4rq7zU=" ActualText=""/>
  <SubText xmlns="" ID="MdkYs0m4nXz17PbapDJQApYuDvM=" ActualText=""/>
  <SubText xmlns="" ID="THipZ8PbZPfhd8N22ExjCO/Feoo=" ActualText=""/>
  <SubText xmlns="" ID="dkSdV3zzI1TUk9F0vXnmERN4thk=" ActualText=""/>
  <SubText xmlns="" ID="Zz+IEpn058uZHkO2wuzCJnwWluI=" ActualText=""/>
  <SubText xmlns="" ID="5FYx9Sh54Kkk/Ap2xwxpx3LUijI=" ActualText=""/>
  <SubText xmlns="" ID="4xQshmNPf7zv16FBbdGHaAFy4S4=" ActualText=""/>
  <SubText xmlns="" ID="+Rp1+LjCegi3E08PbVMWewRIh60=" ActualText=""/>
  <SubText xmlns="" ID="OC9LCRs++BCkZevzr6Gwzw3j7RQ=" ActualText=""/>
  <SubText xmlns="" ID="YfB4ieEY7JAAhv17xX7orhp6aL4=" ActualText=""/>
  <SubText xmlns="" ID="K5ltUutBAy67g+i/FgU/8u0z/UM=" ActualText=""/>
  <SubText xmlns="" ID="Xq3BtuduboJB+VVsKMNcah/psWE=" ActualText=""/>
  <SubText xmlns="" ID="HjreDA5PmAeonW6zDHpIOUIJ/0Q=" ActualText=""/>
  <SubText xmlns="" ID="cvYpDa0B45Irfynz20CcsEmxVz8=" ActualText=""/>
  <SubText xmlns="" ID="ZsDW3L3pXEjULtXkFRWqX7HuLsg=" ActualText=""/>
  <SubText xmlns="" ID="Qxrkm5kyzrRJUY5iPP/FfK2QB+s=" ActualText=""/>
  <SubText xmlns="" ID="Jaf2UyQGUHXErWIWw1FYNenQ5KQ=" ActualText=""/>
  <SubText xmlns="" ID="xAjQqMrKWEM572VrySdFWWr+gP0=" ActualText=""/>
  <SubText xmlns="" ID="jcTjJfDbGC/STB3yTXTEff/VL1U=" ActualText=""/>
  <SubText xmlns="" ID="9VjK4O5+ZDA02LXgGV2i7J/pTfg=" ActualText=""/>
  <Shape xmlns="" ID="Q0U5FWMPlq1iDW9v84Aq5zt2SrY=" pdftag="" Order="_x0033_"/>
  <HyperLink xmlns="" ID="5pDrkAhlQ4jRuZ8v84c/CLbI1eM=1330302086230.7073_147.0788" plainAltText="person-centered_x0020_practice_x0020_resources" language="" Lang=""/>
  <HyperLink xmlns="" ID="AcUlMlZRuUHFQ26PlaaSpVvckVM=210769987750.05732_202.5195" plainAltText="Mary.Cashman-Bakken_x0040_state.mn.us" language="" Lang=""/>
  <HyperLink xmlns="" ID="fCYgkC5Z0S1gP4v1CSh4keBxZ5s=205105452072.27685_327.9537" plainAltText="MDE.Person-Centered_x0040_state.mn.us" language="" Lang=""/>
  <Shape xmlns="" ID="bVEXNUYkygv0mEhMyxCbOsUS8m0=" pdftag="H2" isBookmarkSet="no" bookmark="yes" Order="_x0031_"/>
  <Shape xmlns="" ID="wKfdREo1e6oTpyEY4TAxGhzI8OU=" pdftag="H2" isBookmarkSet="no" bookmark="yes" Order="_x0031_"/>
  <Shape xmlns="" ID="CPGHk0SutKhRyWHU9uH6HOvcfYI=" pdftag="H2" isBookmarkSet="no" bookmark="yes" Order="_x0031_"/>
  <Shape xmlns="" ID="1i5sM8pnIvJ39WjShyI5KZ0PNfU=" Lang="" formula="no" bookmark="no" pdftag="Figure" isBookmarkSet="no" inline="no" Order="_x0033_" artifact="_x0030_" validate="yes"/>
  <SubText xmlns="" ID="1i5sM8pnIvJ39WjShyI5KZ0PNfU=" ActualText=""/>
  <Shape xmlns="" ID="EMOlZ5usDMvrcSGkvuOHmnQPXTo=" pdftag="H2" isBookmarkSet="no" bookmark="yes" Order="_x0031_"/>
  <Shape xmlns="" ID="MbI9SvQixqhlxvc+Fw8ORjufsOg=" pdftag="" artifact="_x0030_" Lang="" formula="no" bookmark="no" Order="_x0032_" validate="no"/>
  <SubText xmlns="" ID="MbI9SvQixqhlxvc+Fw8ORjufsOg=" ActualText=""/>
  <Shape xmlns="" ID="eBkt7e3WfTs6PcHWBtbZwfwki9A=" bookmark="no" pdftag="P" isBookmarkSet="no" Order="_x0033_"/>
  <Shape xmlns="" ID="98GKq0hmElGmqoCRyy/mj1Su4O8=" pdftag="" bookmark="no" Order="_x0031_"/>
  <Shape xmlns="" ID="vkK+dnh8Y04FrHYf9Y1qx9jsgQg=" pdftag="Figure" isBookmarkSet="no" bookmark="no" formula="no" Lang="" inline="no" Order="_x0032_" artifact="_x0030_" validate="yes"/>
  <SubText xmlns="" ID="vkK+dnh8Y04FrHYf9Y1qx9jsgQg=" ActualText=""/>
  <HyperLink xmlns="" ID="ymghYB0iYh5knZJ9vOWYGjBWvbM=210769987750.05732_202.5195" plainAltText="Mary.Cashman-Bakken_x0040_state.mn.us"/>
  <HyperLink xmlns="" ID="sgSs8CTA6WuQsfED3P1KkmR850E=210769987797.38685_430.4346" plainAltText="Mary.Cashman-Bakken_x0040_state.mn.us"/>
  <HyperLink xmlns="" ID="sgSs8CTA6WuQsfED3P1KkmR850E=-89482738422.6169_430.4346" plainAltText="Aaron.Barnes_x0040_state.mn.us"/>
  <HyperLink xmlns="" ID="YV/kMLl7of3n2MDsNTMV0UIbhIU=74443290069.4774_397.7788" plainAltText="Charting_x0020_the_x0020_LifeCourse_x0020_Profile_x0020_Page_x0020_"/>
  <HyperLink xmlns="" ID="rOF4tMmib3yPkTeSwCUf3Jvwh/M=191324844069.4774_148.5788" plainAltText="Minnesota_x0020_Gathering_x0020_YouTube_x0020_video:_x0020_OPDs_x0020_for_x0020_Children_x0020_2021"/>
  <HyperLink xmlns="" ID="rOF4tMmib3yPkTeSwCUf3Jvwh/M=-165671176669.4774_182.1788" plainAltText="The_x0020_Learning_x0020_Community_x0020_for_x0020_Person_x0020_Centered_x0020_Practices"/>
  <HyperLink xmlns="" ID="rOF4tMmib3yPkTeSwCUf3Jvwh/M=-158939142169.4774_227.7788" plainAltText="Support_x0020_Development_x0020_Associates:_x0020_Go-To_x0020_Guide_x0020_for_x0020_Person-Centered_x0020_Thinking_x0020__x0028_PCT_x0029__x0020_Skills_x0020_webpage"/>
  <HyperLink xmlns="" ID="rOF4tMmib3yPkTeSwCUf3Jvwh/M=179951829969.4774_294.9788" plainAltText="Helen_x0020_Sanderson_x0020_Associates:_x0020_One-Page_x0020_Profile_x0020_Templates_x0020_webpage"/>
  <HyperLink xmlns="" ID="sSaCMTCL4d2hL4PpM0xQAwyF1xc=124695999470.4774_148.5788" plainAltText="It_x2019_s_x0020_My_x0020_Choice"/>
  <HyperLink xmlns="" ID="sSaCMTCL4d2hL4PpM0xQAwyF1xc=35808395170.4774_182.1788" plainAltText="Minnesota_x0020_Department_x0020_of_x0020_Education_x0020__x0028_MDE_x0029__x0020_Person-Centered_x0020_Thinking_x0020_webpage"/>
  <HyperLink xmlns="" ID="sSaCMTCL4d2hL4PpM0xQAwyF1xc=-73998906170.4774_249.3788" plainAltText="Positive_x0020_Supports_x0020_Minnesota"/>
  <HyperLink xmlns="" ID="sSaCMTCL4d2hL4PpM0xQAwyF1xc=54371128370.4774_294.9788" plainAltText="Minnesota_x0020_Department_x0020_of_x0020_Human_x0020_Services_x0020__x0028_DHS_x0029__x0020_Person-Centered_x0020_Practices_x0020_webpage"/>
  <HyperLink xmlns="" ID="+IJW9J9SofdsemfCGlZEqA8wKxA=-2045161490422.8258_384.9788" plainAltText="Person-Centered_x0020_Practice_x0020_Examples_x0020_in_x0020_Minnesota_x0020_Schools_x0020_contract_x0020_"/>
  <HyperLink xmlns="" ID="+IJW9J9SofdsemfCGlZEqA8wKxA=-1722020485422.8258_416.4188" plainAltText="proposal_x0020_page"/>
  <HyperLink xmlns="" ID="D/kFRkp+X1OozHEy+bQCtmLqdsk=-69164382251.8274_148.5788" plainAltText="Email_x0020_the_x0020_Minnesota_x0020_Department_x0020_of_x0020_Education_x0027_s_x0020_leadership_x0020_team"/>
  <HyperLink xmlns="" ID="E54CDemz5aTFbrSxfZltYmHY0gM=-45076155151.8274_148.5788" plainAltText="Email_x0020_Mary_x0020_Cashman-Bakken"/>
  <HyperLink xmlns="" ID="4hgekNZGJTwEdKhJ37rpYN63Fso=205105452072.27685_327.9537" plainAltText="MDE.Person-Centered_x0040_state.mn.us"/>
  <Shape xmlns="" ID="PjDUavLVc7I0BN+x2BwGlsRhNLw=" formula="no" inline="no" pdftag="Figure" isBookmarkSet="no" bookmark="no" Order="_x0032_" artifact="_x0030_" validate="yes"/>
  <Shape xmlns="" ID="m4HXZGttLnha1sNOTl+gO8wn3WA=" pdftag="P" isBookmarkSet="no" bookmark="no" Order="_x0033_"/>
  <Shape xmlns="" ID="0WRfMl0Z8QnPjfCr23tRSB/Hlk0=" pdftag="H2" isBookmarkSet="no" bookmark="yes" Order="_x0032_"/>
  <Shape xmlns="" ID="4aLbGkZfQM6lfzBlN4qp/L+N8qo=" formula="no" inline="no" pdftag="Figure" isBookmarkSet="no" bookmark="no" Order="_x0031_" artifact="_x0030_" validate="yes"/>
  <Shape xmlns="" ID="OW2sJbIMyl++X6EWqKQU3mMbblQ=" formula="no" inline="no" pdftag="Figure" isBookmarkSet="no" bookmark="no" Order="_x0034_" artifact="_x0030_" validate="yes"/>
  <Shape xmlns="" ID="uYlCd6/8Wj+xJ67s06Yu2hMkQUA=" pdftag="P" isBookmarkSet="no" bookmark="no" Order="_x0036_"/>
  <Shape xmlns="" ID="P7BOiCnA0471vrYmmq4QkI1SP2E=" formula="no" inline="no" pdftag="Figure" isBookmarkSet="no" bookmark="no" Order="_x0035_" artifact="_x0030_" validate="yes"/>
  <Shape xmlns="" ID="+Iuw+JwnnF5goy7jxzeQEfm8MC0=" pdftag="P" isBookmarkSet="no" bookmark="no" Order="_x0031_0"/>
  <Shape xmlns="" ID="COWTLMXc8TVRrmwLDzt/rX1mTnY=" pdftag="P" isBookmarkSet="no" bookmark="no" Order="_x0033_"/>
  <Shape xmlns="" ID="P/DXPG/2XPz2ezic80WAox4AQFs=" formula="no" inline="no" pdftag="Figure" isBookmarkSet="no" bookmark="no" Order="_x0038_" artifact="_x0030_" validate="yes"/>
  <Shape xmlns="" ID="evUYkw5OsNZY3kLA0MMn6TfO6tY=" formula="no" inline="no" pdftag="Figure" isBookmarkSet="no" bookmark="no" Order="_x0039_" artifact="_x0030_" validate="yes"/>
  <Shape xmlns="" ID="ackflBc0x2lj0kfJKsGVD+BIWKg=" pdftag="P" isBookmarkSet="no" bookmark="no" Order="_x0037_"/>
  <Shape xmlns="" ID="ogqeuncnefsZGu183XO8aefLxdA=" Order="_x0031_" pdftag="_x005B_Artifact_x005D_" isBookmarkSet="no" bookmark="no"/>
  <Shape xmlns="" ID="ypn5AUhS88MSWVSPPgsmYg5JG1Q=" pdftag="H2" isBookmarkSet="no" bookmark="yes" Order="_x0031_"/>
  <Shape xmlns="" ID="bMYn1oDBNxmYHLvpCUerkuO9MEk=" pdftag="P" isBookmarkSet="no" bookmark="no" Order="_x0032_"/>
  <Shape xmlns="" ID="h0CoCGyO3u+9jz/iuT8mc1BEisk=" pdftag="P" isBookmarkSet="no" bookmark="no" Order="_x0033_"/>
  <Shape xmlns="" ID="DNnrMPRHyrshWZTzJTdICP/tLro=" pdftag="P" isBookmarkSet="no" bookmark="no" Order="_x0035_"/>
  <Shape xmlns="" ID="OP82HESyXpYhgSvaClwcUwed530=" pdftag="P" isBookmarkSet="no" bookmark="no" Order="_x0036_"/>
  <Shape xmlns="" ID="jEUT5wscwERXqD2Gj4qsucY/5mE=" formula="no" inline="no" pdftag="Figure" isBookmarkSet="no" bookmark="no" Order="_x0034_" artifact="_x0030_" validate="yes"/>
  <Shape xmlns="" ID="eqNxLIdKrg/yAPn4lEMe5Zd052c=" Order="_x0031_" pdftag="_x005B_Artifact_x005D_" isBookmarkSet="no" bookmark="no"/>
  <Shape xmlns="" ID="auQnNuR1gx8gdUrwPa7y+d+a10k=" pdftag="H2" isBookmarkSet="no" bookmark="yes" Order="_x0031_"/>
  <Shape xmlns="" ID="ymghYB0iYh5knZJ9vOWYGjBWvbM=" pdftag="P" isBookmarkSet="no" bookmark="no" Order="_x0032_"/>
  <Shape xmlns="" ID="XSMJ0/QKhkeXwbBqpNDYH6FxH+k=" pdftag="P" isBookmarkSet="no" bookmark="no" Order="_x0034_"/>
  <Shape xmlns="" ID="rU8d5s1QiGKKQlEbD4tKmrl9Me4=" formula="no" inline="no" pdftag="Figure" isBookmarkSet="no" bookmark="no" Order="_x0033_" artifact="_x0030_" validate="yes"/>
  <Shape xmlns="" ID="gdKtg0k00STcaFuGwIAt1Sl1BR8=" Order="_x0031_" pdftag="_x005B_Artifact_x005D_" isBookmarkSet="no" bookmark="no"/>
  <Shape xmlns="" ID="q91ldD+59y/0qMBG4fmABUhTQZc=" pdftag="H2" isBookmarkSet="no" bookmark="yes" Order="_x0032_"/>
  <Shape xmlns="" ID="CYBq9l0Ba+wFn3KDxJH8QJO/E3c=" artifact="_x0030_" formula="no" inline="no" pdftag="Figure" isBookmarkSet="no" bookmark="no" Order="_x0031_" validate="yes"/>
  <Shape xmlns="" ID="DZ3r7WEI5GnvVPum98igXBcTq8c=" pdftag="P" isBookmarkSet="no" bookmark="no" Order="_x0033_"/>
  <Shape xmlns="" ID="OXgKfE7YmNZ4Feo6jSaqCFdfrF8=" pdftag="P" isBookmarkSet="no" bookmark="no" Order="_x0035_"/>
  <Shape xmlns="" ID="m7kRXe0xlGyMt2tf9q8U/y5mCWM=" pdftag="P" isBookmarkSet="no" bookmark="no" Order="_x0034_"/>
  <Shape xmlns="" ID="CeXupm5+Tw18eZGO+Nba4By6kJk=" pdftag="P" isBookmarkSet="no" bookmark="no" Order="_x0036_"/>
  <Shape xmlns="" ID="sgSs8CTA6WuQsfED3P1KkmR850E=" pdftag="P" isBookmarkSet="no" bookmark="no" Order="_x0037_"/>
  <Shape xmlns="" ID="tphJC7dYe/r2r04OddEPXM8wOrk=" pdftag="H2" isBookmarkSet="no" bookmark="yes" Order="_x0031_"/>
  <Shape xmlns="" ID="aqjZFJgfuabH/p+o+SEceEi/Cwo=" formula="no" inline="no" pdftag="Figure" isBookmarkSet="no" bookmark="no" Order="_x0032_" artifact="_x0030_" validate="yes"/>
  <Shape xmlns="" ID="bML+eeYJE5HJ2Z2p/eLIAvv+PaI=" Order="_x0031_" pdftag="_x005B_Artifact_x005D_" isBookmarkSet="no" bookmark="no"/>
  <Shape xmlns="" ID="T/P2SLRRX6fxyVY4jqC9Ow4cMxU=" pdftag="P" isBookmarkSet="no" bookmark="no" Order="_x0033_"/>
  <Shape xmlns="" ID="RTCOyQzHpUhMLikVN7oqbnkdKnA=" pdftag="H2" isBookmarkSet="no" bookmark="yes" Order="_x0031_"/>
  <Shape xmlns="" ID="gaa4lSok9eIGQIIMbdlrG3UxTqQ=" pdftag="P" isBookmarkSet="no" bookmark="no" Order="_x0032_"/>
  <Shape xmlns="" ID="dYzLQfDMzUFFGIHebOXKRMtWBHQ=" Order="_x0031_" pdftag="_x005B_Artifact_x005D_" isBookmarkSet="no" bookmark="no"/>
  <Shape xmlns="" ID="AInFOwVuUPlZErC7MX/yfmCIc5w=" pdftag="H2" isBookmarkSet="no" bookmark="yes" Order="_x0031_"/>
  <Shape xmlns="" ID="e9xRvrVAZCal5QW9S+SaL+TmpSs=" pdftag="P" isBookmarkSet="no" bookmark="no" Order="_x0032_"/>
  <Shape xmlns="" ID="OlUgv5HrUdv5isJXHdcQP9y8eqE=" formula="no" inline="no" pdftag="Figure" isBookmarkSet="no" bookmark="no" Order="_x0033_" artifact="_x0030_" validate="yes"/>
  <Shape xmlns="" ID="tM5Ih81xgN2uUkWvtVKMVt8K1Mk=" Order="_x0031_" pdftag="_x005B_Artifact_x005D_" isBookmarkSet="no" bookmark="no"/>
  <Shape xmlns="" ID="OasLiVo6TwYZ73eMsV/XcNQtsng=" pdftag="H2" isBookmarkSet="no" bookmark="yes" Order="_x0031_"/>
  <Shape xmlns="" ID="Bncd4F53GVKSrOrdipFkGE6guC0=" pdftag="P" isBookmarkSet="no" bookmark="no" Order="_x0032_"/>
  <Shape xmlns="" ID="7Nski9gjNXDLnbL9odPMZYyrmlk=" formula="no" inline="no" pdftag="Figure" isBookmarkSet="no" bookmark="no" Order="_x0033_" artifact="_x0030_" validate="yes"/>
  <Shape xmlns="" ID="9YU6JOsmZhEQeBB4U/0smViIi78=" Order="_x0031_" pdftag="_x005B_Artifact_x005D_" isBookmarkSet="no" bookmark="no"/>
  <Shape xmlns="" ID="LumGfBAAPCwQ7TCgdhWFA8oW2tQ=" pdftag="H2" isBookmarkSet="no" bookmark="yes" Order="_x0031_"/>
  <Shape xmlns="" ID="qAmcXp9gC/Irg7acvwaYsupvsqQ=" pdftag="P" isBookmarkSet="no" bookmark="no" Order="_x0032_"/>
  <Shape xmlns="" ID="TvVwC8ARgvbvtzsZxw9DGTrdciE=" formula="no" inline="no" pdftag="Figure" isBookmarkSet="no" bookmark="no" Order="_x0033_" artifact="_x0030_" validate="yes"/>
  <Shape xmlns="" ID="ufMcUe56ZBq7HTTTtq8ti96NGtE=" Order="_x0031_" pdftag="_x005B_Artifact_x005D_" isBookmarkSet="no" bookmark="no"/>
  <Shape xmlns="" ID="yq9klHDD19bh6M6wF8GQrlkd5BI=" pdftag="H2" isBookmarkSet="no" bookmark="yes" Order="_x0031_"/>
  <Shape xmlns="" ID="UbIM6gcjZCqoMVSoX7DzjgbqV6U=" pdftag="P" isBookmarkSet="no" bookmark="no" Order="_x0032_"/>
  <Shape xmlns="" ID="Im+RgXHMu7pmJynu/ULMvGz7aaM=" Order="_x0031_" pdftag="_x005B_Artifact_x005D_" isBookmarkSet="no" bookmark="no"/>
  <Shape xmlns="" ID="yGnOuPCRRKDLPSne8tMXim0LVW0=" pdftag="H2" isBookmarkSet="no" bookmark="yes" Order="_x0031_"/>
  <Shape xmlns="" ID="569xbIajUIRmVNtxtzHGNYhQmII=" pdftag="P" isBookmarkSet="no" bookmark="no" Order="_x0033_"/>
  <Shape xmlns="" ID="rLwAcmv/ZvIlY2GVy4STniav2EU=" pdftag="P" isBookmarkSet="no" bookmark="no" Order="_x0035_"/>
  <Shape xmlns="" ID="edFUF0S83cP+Q+pLhnuXt+5r0VU=" formula="no" inline="no" pdftag="Figure" isBookmarkSet="no" bookmark="no" Order="_x0032_" artifact="_x0030_" validate="yes"/>
  <Shape xmlns="" ID="sC8FLiowUhiSQxSgv7ePNFfs55I=" pdftag="P" isBookmarkSet="no" bookmark="no" Order="_x0034_"/>
  <Shape xmlns="" ID="hHPIOyy6U46iVdNjTP7sX09ib0o=" Order="_x0031_" pdftag="_x005B_Artifact_x005D_" isBookmarkSet="no" bookmark="no"/>
  <Shape xmlns="" ID="tY4QxKhOtrGsmYUD54w/XWDK5sc=" pdftag="P" isBookmarkSet="no" bookmark="no" Order="_x0036_"/>
  <Shape xmlns="" ID="WxVlx2jhTifmoTMCtTcr4xzBLyI=" pdftag="H2" isBookmarkSet="no" bookmark="yes" Order="_x0031_"/>
  <Shape xmlns="" ID="WThFcyhCZ9aVxznZGMemxA+B1lw=" formula="no" inline="no" pdftag="Figure" isBookmarkSet="no" bookmark="no" Order="_x0032_" artifact="_x0030_" validate="yes"/>
  <Shape xmlns="" ID="qUfwkTSpHh7tiASKPGqQ9w6Uqd0=" Order="_x0031_" pdftag="_x005B_Artifact_x005D_" isBookmarkSet="no" bookmark="no"/>
  <Shape xmlns="" ID="wTK1mHL1zxgTC0G6jyiCT7DdUb8=" pdftag="H2" isBookmarkSet="no" bookmark="yes" Order="_x0031_"/>
  <Shape xmlns="" ID="rOF4tMmib3yPkTeSwCUf3Jvwh/M=" pdftag="P" isBookmarkSet="no" bookmark="no" Order="_x0032_"/>
  <Shape xmlns="" ID="FPKIz2dvRe0f3sr2wpN2xxERaoE=" Order="_x0031_" pdftag="_x005B_Artifact_x005D_" isBookmarkSet="no" bookmark="no"/>
  <Shape xmlns="" ID="FlrgOC0pvOPu6G/ni015qsEHtfs=" pdftag="H2" isBookmarkSet="no" bookmark="yes" Order="_x0031_"/>
  <Shape xmlns="" ID="w+PIizmtbH614/QXGkV1EmPqkfU=" pdftag="P" isBookmarkSet="no" bookmark="no" Order="_x0032_"/>
  <Shape xmlns="" ID="+IJW9J9SofdsemfCGlZEqA8wKxA=" pdftag="P" isBookmarkSet="no" bookmark="no" Order="_x0033_"/>
  <Shape xmlns="" ID="QWJ7wQhJqjUsb6lkVJIwvkaOEqE=" Order="_x0031_" pdftag="_x005B_Artifact_x005D_" isBookmarkSet="no" bookmark="no"/>
  <Shape xmlns="" ID="oEnCedd6rLgOIXEZYpZ8VqDkcQI=" pdftag="H2" isBookmarkSet="no" bookmark="yes" Order="_x0031_"/>
  <Shape xmlns="" ID="D/kFRkp+X1OozHEy+bQCtmLqdsk=" pdftag="P" isBookmarkSet="no" bookmark="no" Order="_x0032_"/>
  <Shape xmlns="" ID="euMbXlp7ZkqJ7jkzgBSA2Plw+Ho=" Order="_x0031_" pdftag="_x005B_Artifact_x005D_" isBookmarkSet="no" bookmark="no"/>
  <Shape xmlns="" ID="Vb6BhBpUAsC7hYlYcVZQjCazOJo=" pdftag="H2" isBookmarkSet="no" bookmark="yes" Order="_x0031_"/>
  <Shape xmlns="" ID="4hgekNZGJTwEdKhJ37rpYN63Fso=" pdftag="P" isBookmarkSet="no" bookmark="no" Order="_x0033_"/>
  <Shape xmlns="" ID="B8VH+nZ1R/pibsK5KUYRFdzZm7o=" formula="no" inline="no" pdftag="Figure" isBookmarkSet="no" bookmark="no" Order="_x0032_" validate="no" artifact="_x0030_"/>
  <Shape xmlns="" ID="Mp8rCnuoi8yd5v9YCQY7fz7Kmkw=" pdftag="P" isBookmarkSet="no" bookmark="no" Order="_x0034_"/>
  <Shape xmlns="" ID="/6uDcMEdl0B3izfhVmHnjINtM4Y=" formula="no" inline="no" pdftag="Figure" isBookmarkSet="no" bookmark="no" Order="_x0038_" validate="no" artifact="_x0030_"/>
  <Shape xmlns="" ID="rdxwhcP1ORW+9xJX8vLJzPn8gJo=" formula="no" artifact="_x0030_" inline="no" pdftag="Figure" isBookmarkSet="no" bookmark="no" Order="_x0037_" validate="no"/>
  <Shape xmlns="" ID="86JuYz515vtUGf2uWm6KZX4PXtk=" formula="no" artifact="_x0030_" inline="no" pdftag="Figure" isBookmarkSet="no" bookmark="no" Order="_x0036_" validate="no"/>
  <Shape xmlns="" ID="TYgQxU2jAwPxemlUQFxSPT6QJUY=" formula="no" inline="no" artifact="_x0030_" pdftag="Figure" isBookmarkSet="no" bookmark="no" Order="_x0035_" validate="no"/>
  <Shape xmlns="" ID="TcVGoCl1ZjuKcT8Z8crErhGWRdc=" Order="_x0031_" pdftag="_x005B_Artifact_x005D_" isBookmarkSet="no" bookmark="no"/>
  <SubText xmlns="" ID="PjDUavLVc7I0BN+x2BwGlsRhNLw=" ActualText=""/>
  <SubText xmlns="" ID="4aLbGkZfQM6lfzBlN4qp/L+N8qo=" ActualText=""/>
  <SubText xmlns="" ID="OW2sJbIMyl++X6EWqKQU3mMbblQ=" ActualText=""/>
  <SubText xmlns="" ID="P7BOiCnA0471vrYmmq4QkI1SP2E=" ActualText=""/>
  <SubText xmlns="" ID="P/DXPG/2XPz2ezic80WAox4AQFs=" ActualText=""/>
  <SubText xmlns="" ID="evUYkw5OsNZY3kLA0MMn6TfO6tY=" ActualText=""/>
  <SubText xmlns="" ID="jEUT5wscwERXqD2Gj4qsucY/5mE=" ActualText=""/>
  <SubText xmlns="" ID="rU8d5s1QiGKKQlEbD4tKmrl9Me4=" ActualText=""/>
  <SubText xmlns="" ID="CYBq9l0Ba+wFn3KDxJH8QJO/E3c=" ActualText=""/>
  <SubText xmlns="" ID="aqjZFJgfuabH/p+o+SEceEi/Cwo=" ActualText=""/>
  <SubText xmlns="" ID="OlUgv5HrUdv5isJXHdcQP9y8eqE=" ActualText=""/>
  <SubText xmlns="" ID="7Nski9gjNXDLnbL9odPMZYyrmlk=" ActualText=""/>
  <SubText xmlns="" ID="TvVwC8ARgvbvtzsZxw9DGTrdciE=" ActualText=""/>
  <SubText xmlns="" ID="edFUF0S83cP+Q+pLhnuXt+5r0VU=" ActualText=""/>
  <SubText xmlns="" ID="WThFcyhCZ9aVxznZGMemxA+B1lw=" ActualText=""/>
  <SubText xmlns="" ID="B8VH+nZ1R/pibsK5KUYRFdzZm7o=" ActualText=""/>
  <SubText xmlns="" ID="/6uDcMEdl0B3izfhVmHnjINtM4Y=" ActualText=""/>
  <SubText xmlns="" ID="rdxwhcP1ORW+9xJX8vLJzPn8gJo=" ActualText=""/>
  <SubText xmlns="" ID="86JuYz515vtUGf2uWm6KZX4PXtk=" ActualText=""/>
  <SubText xmlns="" ID="TYgQxU2jAwPxemlUQFxSPT6QJUY=" ActualText=""/>
  <Shape xmlns="" ID="eNN9tE7LIGwhWXFhPE0teXSQZGI=" isBookmarkSet="no" pdftag="H1" artifact="_x0030_" bookmark="yes" Order="_x0031_"/>
  <Shape xmlns="" ID="bZf35XKFzOom9y9aWC0LcagT0Tw=" isBookmarkSet="no" bookmark="yes" pdftag="P" artifact="_x0030_" Order="_x0033_"/>
  <Shape xmlns="" ID="aQ64FIb7ErZASbuzQc5zPqOaWRo=" pdftag="Figure" isBookmarkSet="no" formula="no" artifact="_x0030_" inline="no" validate="yes" bookmark="no" Order="_x0032_" Lang=""/>
  <Shape xmlns="" ID="cIhUYERrTBcSHimmKSbXezZEx/I=" pdftag="H2" isBookmarkSet="no" bookmark="yes" Order="_x0031_"/>
  <Shape xmlns="" ID="6Zr4R2WF6koGwa7C/g9aYtWM8uY=" pdftag="P" isBookmarkSet="no" bookmark="no" Order="_x0032_"/>
  <Shape xmlns="" ID="w3VAHSWJjvfPpW7RPE+p444OWXs=" pdftag="H2" isBookmarkSet="no" bookmark="yes" Order="_x0031_"/>
  <Shape xmlns="" ID="BJNNVAQOnV8nHElYiuiII7BPiJA=" pdftag="P" isBookmarkSet="no" bookmark="no" Order="_x0032_"/>
  <Shape xmlns="" ID="1tSJeXJqjiYB3fVsHQ51s/AHfFA=" pdftag="H2" isBookmarkSet="no" bookmark="yes" Order="_x0031_"/>
  <Shape xmlns="" ID="SGvf3KBuOx7xwIdrhV/XEHn6HsI=" formula="no" artifact="_x0030_" inline="no" validate="yes" pdftag="Figure" isBookmarkSet="no" bookmark="no" Order="_x0032_" Lang=""/>
  <Shape xmlns="" ID="RrgMG894iNeQpk/OWM8F9+t2h7I=" pdftag="P" isBookmarkSet="no" bookmark="no" Order="_x0033_"/>
  <Shape xmlns="" ID="UV7i0nggPE4Ve7eIDMGMN9R1Ldk=" pdftag="H2" isBookmarkSet="no" bookmark="yes" Order="_x0031_"/>
  <Shape xmlns="" ID="SaPbpCNeh6mdXL5ZEJb4Q3ykv0g=" pdftag="P" isBookmarkSet="no" bookmark="no" Order="_x0032_"/>
  <Shape xmlns="" ID="8mNzrBbybh+BI8T4GH1PQxk4J7Y=" pdftag="H2" isBookmarkSet="no" bookmark="yes" Order="_x0031_"/>
  <Shape xmlns="" ID="ltFyQdtRaYMUFqDwC2R0ANr2OZM=" pdftag="P" isBookmarkSet="no" bookmark="no" Order="_x0032_"/>
  <Shape xmlns="" ID="wo3owVE9PNRJ9JxfNlCuAmUpg4s=" pdftag="H2" isBookmarkSet="no" bookmark="yes" Order="_x0031_"/>
  <Shape xmlns="" ID="63nKeDcWnRho1DmZAJwcaUsaSYk=" pdftag="P" isBookmarkSet="no" bookmark="no" Order="_x0032_"/>
  <Shape xmlns="" ID="56M8IxKm/w1koElRU58O231UYl4=" formula="no" artifact="_x0030_" inline="no" validate="yes" pdftag="Figure" isBookmarkSet="no" bookmark="no" Order="_x0033_" Lang=""/>
  <Shape xmlns="" ID="VfoBpa+Ku1L3vJ3m9fe/SYal5hA=" Order="_x0031_" isBookmarkSet="yes" bookmark="no" pdftag="_x005B_Artifact_x005D_" artifact="_x0031_"/>
  <Shape xmlns="" ID="/LD/1VFuk6Igzt20ep9eNFKlR8c=" pdftag="P" isBookmarkSet="no" bookmark="no" Order="_x0031_"/>
  <Shape xmlns="" ID="kKmT3CCiC9E7c0E2pWidH4fPc1I=" formula="no" inline="no" artifact="_x0030_" validate="yes" pdftag="Figure" isBookmarkSet="no" bookmark="no" Order="_x0032_" Lang=""/>
  <Shape xmlns="" ID="ssnFp693M876RPmv3KO9XNSOuts=" pdftag="H2" isBookmarkSet="no" bookmark="yes" Order="_x0031_"/>
  <Shape xmlns="" ID="avXJcg87Rc9b51XUwYPoFv10l+s=" pdftag="P" isBookmarkSet="no" bookmark="no" Order="_x0032_"/>
  <Shape xmlns="" ID="HR9HSOwo7AY1KDasdlRkZx+fB4Q=" pdftag="H2" isBookmarkSet="no" bookmark="yes" Order="_x0031_"/>
  <Shape xmlns="" ID="XXbZCIs8T+aWTI0sItLhpHiCCK8=" formula="no" inline="no" artifact="_x0030_" validate="yes" pdftag="Figure" isBookmarkSet="no" bookmark="no" Order="_x0032_" Lang=""/>
  <Shape xmlns="" ID="GlaidPTayaZXQnHqY3q5xoBQ22A=" formula="no" artifact="_x0030_" inline="no" validate="yes" pdftag="Figure" isBookmarkSet="no" bookmark="no" Order="_x0033_" Lang=""/>
  <Shape xmlns="" ID="+DBhVhhbsGI31lUtj179A5VTBK4=" formula="no" artifact="_x0030_" inline="no" validate="yes" pdftag="Figure" isBookmarkSet="no" bookmark="no" Order="_x0034_" Lang=""/>
  <Shape xmlns="" ID="nHoYjBp7czrZgxVMuKkc2OI7mf8=" formula="no" artifact="_x0030_" inline="no" validate="yes" pdftag="Figure" isBookmarkSet="no" bookmark="no" Order="_x0035_" Lang=""/>
  <Shape xmlns="" ID="a0AyYCo80/9Z3P60LntlPglcQbo=" formula="no" artifact="_x0030_" inline="no" validate="yes" pdftag="Figure" isBookmarkSet="no" bookmark="no" Order="_x0036_" Lang=""/>
  <Shape xmlns="" ID="UbbMx66Rjo1tfoP6IXvP04Tqagg=" pdftag="H2" isBookmarkSet="no" bookmark="yes" Order="_x0031_"/>
  <Shape xmlns="" ID="5R7ZbI5518BkZ0M8sO7rqbz5gwQ=" pdftag="P" isBookmarkSet="no" bookmark="no" Order="_x0032_"/>
  <Shape xmlns="" ID="uGJaToMo5t6W+sKUBMXOEU32CrM=" pdftag="H2" isBookmarkSet="no" bookmark="yes" Order="_x0031_"/>
  <Shape xmlns="" ID="O4cN2SP0LlHEMy2Yzu8o6XVlPx8=" pdftag="P" isBookmarkSet="no" bookmark="no" Order="_x0032_"/>
  <Shape xmlns="" ID="knyx/1iZzs3zrcoIT625bxiCYFM=" formula="no" inline="no" artifact="_x0030_" validate="yes" pdftag="Figure" isBookmarkSet="no" bookmark="no" Order="_x0033_" Lang=""/>
  <Shape xmlns="" ID="H6M94vJhtCDAVEo9LbGiwwwGZwU=" pdftag="H2" isBookmarkSet="no" bookmark="yes" Order="_x0031_"/>
  <Shape xmlns="" ID="4r8366Iaqsm/Fae7UucrdPTBBv0=" pdftag="P" isBookmarkSet="no" bookmark="no" Order="_x0032_"/>
  <Shape xmlns="" ID="strlVsLratI7beGA4ebmu5QGSpU=" Order="_x0031_" isBookmarkSet="yes" bookmark="no" pdftag="_x005B_Artifact_x005D_" artifact="_x0031_"/>
  <Shape xmlns="" ID="97mcQ3fta6RAb0/75Pbitavy1uk=" pdftag="P" isBookmarkSet="no" bookmark="no" Order="_x0031_"/>
  <Shape xmlns="" ID="WREgIqcq4H7le8jNZe6AIy43B0I=" pdftag="H2" isBookmarkSet="no" bookmark="yes" Order="_x0031_"/>
  <Shape xmlns="" ID="DREq8kxI9H25UJPiy+QZlGakQgs=" formula="no" inline="no" artifact="_x0030_" validate="yes" pdftag="Figure" isBookmarkSet="no" bookmark="no" Order="_x0032_" Lang=""/>
  <Shape xmlns="" ID="d7EZQxFNp2Ib5asjYVGXV5/auXk=" pdftag="H2" isBookmarkSet="no" bookmark="yes" Order="_x0031_"/>
  <Shape xmlns="" ID="3zIwqbfXeU5CoA2ft9TxkL/g740=" pdftag="P" isBookmarkSet="no" bookmark="no" Order="_x0032_"/>
  <Shape xmlns="" ID="VKTsgufCUdfkLMaCsusfUJ40C44=" formula="no" inline="no" artifact="_x0030_" validate="yes" pdftag="Figure" isBookmarkSet="no" bookmark="no" Order="_x0033_" Lang=""/>
  <Shape xmlns="" ID="XSRrRNqZ6zISe0C1tWWK991ru6k=" pdftag="H2" isBookmarkSet="no" bookmark="yes" Order="_x0031_"/>
  <Shape xmlns="" ID="cYWNodtLISlNG91RG+VLQ4Cy15c=" pdftag="P" isBookmarkSet="no" bookmark="no" Order="_x0033_"/>
  <Shape xmlns="" ID="OCCdMIBjCZ+iUqf4aMZq5OApWCc=" formula="no" artifact="_x0030_" inline="no" validate="yes" pdftag="Figure" isBookmarkSet="no" bookmark="no" Order="_x0032_" Lang=""/>
  <Shape xmlns="" ID="VP6N7JHowlGrw/pgYOS/PZi6Qn4=" pdftag="H2" isBookmarkSet="no" bookmark="yes" Order="_x0031_"/>
  <Shape xmlns="" ID="4tyHgdvotJCpd5Rf01G2cdnJa9M=" pdftag="P" isBookmarkSet="no" bookmark="no" Order="_x0032_"/>
  <Shape xmlns="" ID="IZLOrVZcw1f5o+e5+3UVXDCM59M=" formula="no" artifact="_x0030_" inline="no" validate="yes" pdftag="Figure" isBookmarkSet="no" bookmark="no" Order="_x0033_" Lang=""/>
  <Shape xmlns="" ID="OuXamqjZwUuHj+gbAQTsQTYlSdQ=" pdftag="H2" isBookmarkSet="no" bookmark="yes" Order="_x0031_"/>
  <Shape xmlns="" ID="wRwrV1QNyiF8H/vPPvE0lo6ZnZo=" pdftag="P" isBookmarkSet="no" bookmark="no" Order="_x0032_"/>
  <Shape xmlns="" ID="VlCYKF4nO7hAXfcSeGOp3S7wICU=" pdftag="H2" isBookmarkSet="no" bookmark="yes" Order="_x0031_"/>
  <Shape xmlns="" ID="eyRa2fejh1jSMFKzCAOLjrhhItI=" pdftag="P" isBookmarkSet="no" bookmark="no" Order="_x0032_"/>
  <Shape xmlns="" ID="VfX/KDzfr1On+8rd8TT61q7hOvk=" formula="no" artifact="_x0030_" inline="no" validate="yes" pdftag="Figure" isBookmarkSet="no" bookmark="no" Order="_x0033_" Lang=""/>
  <Shape xmlns="" ID="1Pjau/BZbgFpEbu3wDf3Rp7ktjs=" pdftag="H2" isBookmarkSet="no" bookmark="yes" Order="_x0031_"/>
  <Shape xmlns="" ID="+HvctxjgKCQ+B0ojJ94DIL0c6k8=" pdftag="P" isBookmarkSet="no" bookmark="no" Order="_x0032_"/>
  <Shape xmlns="" ID="2AMsTYjfhVzTqohpnWTNM6F1AZc=" formula="no" artifact="_x0030_" inline="no" validate="yes" pdftag="Figure" isBookmarkSet="no" bookmark="no" Order="_x0033_" Lang=""/>
  <Shape xmlns="" ID="SJ7DaIyM1pclePbBxF5Yy4PYGlw=" pdftag="H2" isBookmarkSet="no" bookmark="yes" Order="_x0031_"/>
  <Shape xmlns="" ID="GUUFvpESfa0bE0hF/yZKZIFqnsQ=" pdftag="P" isBookmarkSet="no" bookmark="no" Order="_x0032_"/>
  <Shape xmlns="" ID="IbENpWSpTbd6xzGVkI5OsMdv3K0=" formula="no" artifact="_x0030_" inline="no" validate="yes" pdftag="Figure" isBookmarkSet="no" bookmark="no" Order="_x0033_" Lang=""/>
  <Shape xmlns="" ID="Q+8n0inpFNyCUBJoyDg3LOtp+7A=" pdftag="H2" isBookmarkSet="no" bookmark="yes" Order="_x0031_"/>
  <Shape xmlns="" ID="gh29b1wMvtugKLc4Nf/l7T6MYZE=" pdftag="P" isBookmarkSet="no" bookmark="no" Order="_x0032_"/>
  <Shape xmlns="" ID="J90kTskeG3xu9RzZJl7NuefYSzA=" pdftag="P" isBookmarkSet="no" bookmark="no" Order="_x0033_"/>
  <Shape xmlns="" ID="/pDZ04tT3VyM3CYSvMIkVGTEqL8=" pdftag="H2" isBookmarkSet="no" bookmark="yes" Order="_x0031_"/>
  <Shape xmlns="" ID="IsFx3vMMdu6O4LW1FrcDgKpQ3qA=" pdftag="P" isBookmarkSet="no" bookmark="no" Order="_x0032_"/>
  <Shape xmlns="" ID="LEADSctzcOPJpkpiYgBc19TmaEU=" pdftag="P" isBookmarkSet="no" bookmark="no" Order="_x0033_"/>
  <Shape xmlns="" ID="PVd8WZB4Nw41rqG6OEnRGZnIqLQ=" pdftag="H2" isBookmarkSet="no" bookmark="yes" Order="_x0031_"/>
  <Shape xmlns="" ID="s2o+Q6M2SrB9qavX01zfVe2Wgwg=" isBookmarkSet="no" bookmark="yes" pdftag="P" artifact="_x0030_" Order="_x0032_"/>
  <SubText xmlns="" ID="aQ64FIb7ErZASbuzQc5zPqOaWRo=" ActualText=""/>
  <SubText xmlns="" ID="SGvf3KBuOx7xwIdrhV/XEHn6HsI=" ActualText=""/>
  <SubText xmlns="" ID="56M8IxKm/w1koElRU58O231UYl4=" ActualText=""/>
  <SubText xmlns="" ID="kKmT3CCiC9E7c0E2pWidH4fPc1I=" ActualText=""/>
  <SubText xmlns="" ID="XXbZCIs8T+aWTI0sItLhpHiCCK8=" ActualText=""/>
  <SubText xmlns="" ID="GlaidPTayaZXQnHqY3q5xoBQ22A=" ActualText=""/>
  <SubText xmlns="" ID="+DBhVhhbsGI31lUtj179A5VTBK4=" ActualText=""/>
  <SubText xmlns="" ID="nHoYjBp7czrZgxVMuKkc2OI7mf8=" ActualText=""/>
  <SubText xmlns="" ID="a0AyYCo80/9Z3P60LntlPglcQbo=" ActualText=""/>
  <SubText xmlns="" ID="knyx/1iZzs3zrcoIT625bxiCYFM=" ActualText=""/>
  <SubText xmlns="" ID="DREq8kxI9H25UJPiy+QZlGakQgs=" ActualText=""/>
  <SubText xmlns="" ID="VKTsgufCUdfkLMaCsusfUJ40C44=" ActualText=""/>
  <SubText xmlns="" ID="OCCdMIBjCZ+iUqf4aMZq5OApWCc=" ActualText=""/>
  <SubText xmlns="" ID="IZLOrVZcw1f5o+e5+3UVXDCM59M=" ActualText=""/>
  <SubText xmlns="" ID="VfX/KDzfr1On+8rd8TT61q7hOvk=" ActualText=""/>
  <SubText xmlns="" ID="2AMsTYjfhVzTqohpnWTNM6F1AZc=" ActualText=""/>
  <SubText xmlns="" ID="IbENpWSpTbd6xzGVkI5OsMdv3K0=" ActualText=""/>
</PAW>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Integral</Template>
  <TotalTime>28792</TotalTime>
  <Words>1283</Words>
  <Application>Microsoft Office PowerPoint</Application>
  <PresentationFormat>Widescreen</PresentationFormat>
  <Paragraphs>143</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Tahoma</vt:lpstr>
      <vt:lpstr>Wingdings</vt:lpstr>
      <vt:lpstr>Wingdings 3</vt:lpstr>
      <vt:lpstr>1_Integral</vt:lpstr>
      <vt:lpstr>Disability Hub MN™: A Resource Network</vt:lpstr>
      <vt:lpstr>What are Person-Centered Practices?</vt:lpstr>
      <vt:lpstr>Why use Person-Centered Practices?</vt:lpstr>
      <vt:lpstr>The Learning Community for Person Centered Practices </vt:lpstr>
      <vt:lpstr>How do we get to know students …</vt:lpstr>
      <vt:lpstr>More of how do we get to know students…</vt:lpstr>
      <vt:lpstr>If technical information is our first introduction,  it may look like the following … </vt:lpstr>
      <vt:lpstr>If technical information is our first introduction,  it may look like the following … continued</vt:lpstr>
      <vt:lpstr>What do we know about Chandran?</vt:lpstr>
      <vt:lpstr>Chandran’s One-Page Description</vt:lpstr>
      <vt:lpstr>Now—What do we know about Chandran?</vt:lpstr>
      <vt:lpstr>Objectives</vt:lpstr>
      <vt:lpstr>Purpose of One-Page Description</vt:lpstr>
      <vt:lpstr>Purpose of One-Page Description (continued)</vt:lpstr>
      <vt:lpstr>Maxwell 3 Months</vt:lpstr>
      <vt:lpstr>Liam’s One Page Introduction</vt:lpstr>
      <vt:lpstr>Elizabeth Kate’s  One-Page Description</vt:lpstr>
      <vt:lpstr>Conejo Team  One-Page Description</vt:lpstr>
      <vt:lpstr>One-Page Descriptions Must Include</vt:lpstr>
      <vt:lpstr>What people like and admire</vt:lpstr>
      <vt:lpstr>What is most important to me</vt:lpstr>
      <vt:lpstr>How to best support me</vt:lpstr>
      <vt:lpstr>One-Page Descriptions May Also Include</vt:lpstr>
      <vt:lpstr>Who may have the best information for the description?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Hub MN™: A Resource Network. Charting the Cs Conference 2024.</dc:title>
  <dc:creator>Marcy LaCroix; MN Department of Education</dc:creator>
  <cp:lastModifiedBy>Shuyin Maciel</cp:lastModifiedBy>
  <cp:revision>932</cp:revision>
  <dcterms:created xsi:type="dcterms:W3CDTF">2020-04-18T15:28:58Z</dcterms:created>
  <dcterms:modified xsi:type="dcterms:W3CDTF">2024-04-07T09:40:59Z</dcterms:modified>
</cp:coreProperties>
</file>