
<file path=[Content_Types].xml><?xml version="1.0" encoding="utf-8"?>
<Types xmlns="http://schemas.openxmlformats.org/package/2006/content-types">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2"/>
  </p:sldMasterIdLst>
  <p:notesMasterIdLst>
    <p:notesMasterId r:id="rId98"/>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pos="3840">
          <p15:clr>
            <a:srgbClr val="A4A3A4"/>
          </p15:clr>
        </p15:guide>
        <p15:guide id="2" orient="horz" pos="2184"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105" roundtripDataSignature="AMtx7mjL9FXDhhG4Zt18Zf+WZSkenF9HV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580" autoAdjust="0"/>
    <p:restoredTop sz="86410" autoAdjust="0"/>
  </p:normalViewPr>
  <p:slideViewPr>
    <p:cSldViewPr snapToGrid="0">
      <p:cViewPr varScale="1">
        <p:scale>
          <a:sx n="71" d="100"/>
          <a:sy n="71" d="100"/>
        </p:scale>
        <p:origin x="1134" y="54"/>
      </p:cViewPr>
      <p:guideLst>
        <p:guide pos="3840"/>
        <p:guide orient="horz" pos="2184"/>
      </p:guideLst>
    </p:cSldViewPr>
  </p:slideViewPr>
  <p:outlineViewPr>
    <p:cViewPr>
      <p:scale>
        <a:sx n="33" d="100"/>
        <a:sy n="33" d="100"/>
      </p:scale>
      <p:origin x="0" y="-140238"/>
    </p:cViewPr>
  </p:outlineViewPr>
  <p:notesTextViewPr>
    <p:cViewPr>
      <p:scale>
        <a:sx n="1" d="1"/>
        <a:sy n="1" d="1"/>
      </p:scale>
      <p:origin x="0" y="0"/>
    </p:cViewPr>
  </p:notesTextViewPr>
  <p:notesViewPr>
    <p:cSldViewPr snapToGrid="0">
      <p:cViewPr varScale="1">
        <p:scale>
          <a:sx n="63" d="100"/>
          <a:sy n="63" d="100"/>
        </p:scale>
        <p:origin x="4230" y="78"/>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07" Type="http://schemas.openxmlformats.org/officeDocument/2006/relationships/viewProps" Target="viewProps.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108"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customXml" Target="../customXml/item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6" Type="http://schemas.openxmlformats.org/officeDocument/2006/relationships/presProps" Target="presProp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slide" Target="slides/slide92.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tableStyles" Target="tableStyles.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1.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5" Type="http://customschemas.google.com/relationships/presentationmetadata" Target="meta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notesMaster" Target="notesMasters/notesMaster1.xml"/><Relationship Id="rId3" Type="http://schemas.openxmlformats.org/officeDocument/2006/relationships/slide" Target="slides/slid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gregsantucci.com/"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gregsantucci.com/"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gregsantucci.com/"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3" Type="http://schemas.openxmlformats.org/officeDocument/2006/relationships/hyperlink" Target="https://gregsantucci.com/"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gregsantucci.com/"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gregsantucci.com/"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gregsantucci.com/" TargetMode="External"/><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otplan.com/pyramid-of-learning/"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Presentation Image Credits Google Images 2023 </a:t>
            </a:r>
            <a:endParaRPr dirty="0"/>
          </a:p>
        </p:txBody>
      </p:sp>
      <p:sp>
        <p:nvSpPr>
          <p:cNvPr id="117" name="Google Shape;117;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latin typeface="Calibri" panose="020F0502020204030204" pitchFamily="34" charset="0"/>
                <a:cs typeface="Calibri" panose="020F0502020204030204" pitchFamily="34" charset="0"/>
              </a:rPr>
              <a:t>1</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4"/>
        <p:cNvGrpSpPr/>
        <p:nvPr/>
      </p:nvGrpSpPr>
      <p:grpSpPr>
        <a:xfrm>
          <a:off x="0" y="0"/>
          <a:ext cx="0" cy="0"/>
          <a:chOff x="0" y="0"/>
          <a:chExt cx="0" cy="0"/>
        </a:xfrm>
      </p:grpSpPr>
      <p:sp>
        <p:nvSpPr>
          <p:cNvPr id="175" name="Google Shape;175;g265ce21b275_0_5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6" name="Google Shape;176;g265ce21b275_0_5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g265ce21b275_0_4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g265ce21b275_0_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g265ce21b275_0_6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g265ce21b275_0_6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6"/>
        <p:cNvGrpSpPr/>
        <p:nvPr/>
      </p:nvGrpSpPr>
      <p:grpSpPr>
        <a:xfrm>
          <a:off x="0" y="0"/>
          <a:ext cx="0" cy="0"/>
          <a:chOff x="0" y="0"/>
          <a:chExt cx="0" cy="0"/>
        </a:xfrm>
      </p:grpSpPr>
      <p:sp>
        <p:nvSpPr>
          <p:cNvPr id="197" name="Google Shape;197;g265ce21b275_0_7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98" name="Google Shape;198;g265ce21b275_0_7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265ce21b275_0_8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latin typeface="Calibri" panose="020F0502020204030204" pitchFamily="34" charset="0"/>
                <a:cs typeface="Calibri" panose="020F0502020204030204" pitchFamily="34" charset="0"/>
              </a:rPr>
              <a:t>8 min video</a:t>
            </a:r>
            <a:endParaRPr dirty="0">
              <a:latin typeface="Calibri" panose="020F0502020204030204" pitchFamily="34" charset="0"/>
              <a:cs typeface="Calibri" panose="020F0502020204030204" pitchFamily="34" charset="0"/>
            </a:endParaRPr>
          </a:p>
          <a:p>
            <a:pPr marL="0" lvl="0" indent="0" algn="l" rtl="0">
              <a:lnSpc>
                <a:spcPct val="100000"/>
              </a:lnSpc>
              <a:spcBef>
                <a:spcPts val="0"/>
              </a:spcBef>
              <a:spcAft>
                <a:spcPts val="0"/>
              </a:spcAft>
              <a:buClr>
                <a:schemeClr val="dk1"/>
              </a:buClr>
              <a:buSzPts val="1100"/>
              <a:buFont typeface="Arial"/>
              <a:buNone/>
            </a:pPr>
            <a:r>
              <a:rPr lang="en-US" dirty="0">
                <a:latin typeface="Calibri" panose="020F0502020204030204" pitchFamily="34" charset="0"/>
                <a:ea typeface="Arial"/>
                <a:cs typeface="Calibri" panose="020F0502020204030204" pitchFamily="34" charset="0"/>
                <a:sym typeface="Arial"/>
              </a:rPr>
              <a:t>Image credit Google images 2023   </a:t>
            </a:r>
            <a:r>
              <a:rPr lang="en-US" dirty="0">
                <a:latin typeface="Calibri" panose="020F0502020204030204" pitchFamily="34" charset="0"/>
                <a:ea typeface="Nunito"/>
                <a:cs typeface="Calibri" panose="020F0502020204030204" pitchFamily="34" charset="0"/>
                <a:sym typeface="Nunito"/>
              </a:rPr>
              <a:t>https://autismcertificationcenter.org/course/1/chapter/146</a:t>
            </a:r>
            <a:endParaRPr dirty="0">
              <a:latin typeface="Calibri" panose="020F0502020204030204" pitchFamily="34" charset="0"/>
              <a:cs typeface="Calibri" panose="020F0502020204030204" pitchFamily="34" charset="0"/>
            </a:endParaRPr>
          </a:p>
        </p:txBody>
      </p:sp>
      <p:sp>
        <p:nvSpPr>
          <p:cNvPr id="205" name="Google Shape;205;g265ce21b275_0_8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65ce21b275_0_6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14 min video</a:t>
            </a:r>
            <a:endParaRPr dirty="0"/>
          </a:p>
        </p:txBody>
      </p:sp>
      <p:sp>
        <p:nvSpPr>
          <p:cNvPr id="213" name="Google Shape;213;g265ce21b275_0_6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265ce21b275_0_10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 </a:t>
            </a:r>
            <a:r>
              <a:rPr lang="en-US" dirty="0" err="1"/>
              <a:t>hour+video</a:t>
            </a:r>
            <a:r>
              <a:rPr lang="en-US" dirty="0"/>
              <a:t>  7:50 “crunchy Jeans” 11:34 “5 senses”</a:t>
            </a:r>
            <a:endParaRPr dirty="0"/>
          </a:p>
        </p:txBody>
      </p:sp>
      <p:sp>
        <p:nvSpPr>
          <p:cNvPr id="220" name="Google Shape;220;g265ce21b275_0_10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Video one 23:41    video two 27:50</a:t>
            </a:r>
            <a:endParaRPr dirty="0"/>
          </a:p>
        </p:txBody>
      </p:sp>
      <p:sp>
        <p:nvSpPr>
          <p:cNvPr id="227" name="Google Shape;227;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65ce21b275_0_4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dirty="0">
                <a:solidFill>
                  <a:schemeClr val="hlink"/>
                </a:solidFill>
                <a:latin typeface="Calibri" panose="020F0502020204030204" pitchFamily="34" charset="0"/>
                <a:ea typeface="Arial"/>
                <a:cs typeface="Calibri" panose="020F0502020204030204" pitchFamily="34" charset="0"/>
                <a:sym typeface="Arial"/>
                <a:hlinkClick r:id="rId3"/>
              </a:rPr>
              <a:t>https://gregsantucci.com/</a:t>
            </a:r>
            <a:endParaRPr sz="1100" dirty="0">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Arial"/>
              <a:buNone/>
            </a:pPr>
            <a:endParaRPr sz="1100" dirty="0">
              <a:latin typeface="Calibri" panose="020F0502020204030204" pitchFamily="34" charset="0"/>
              <a:ea typeface="Arial"/>
              <a:cs typeface="Calibri" panose="020F0502020204030204" pitchFamily="34" charset="0"/>
              <a:sym typeface="Arial"/>
            </a:endParaRPr>
          </a:p>
        </p:txBody>
      </p:sp>
      <p:sp>
        <p:nvSpPr>
          <p:cNvPr id="235" name="Google Shape;235;g265ce21b275_0_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
        <p:cNvGrpSpPr/>
        <p:nvPr/>
      </p:nvGrpSpPr>
      <p:grpSpPr>
        <a:xfrm>
          <a:off x="0" y="0"/>
          <a:ext cx="0" cy="0"/>
          <a:chOff x="0" y="0"/>
          <a:chExt cx="0" cy="0"/>
        </a:xfrm>
      </p:grpSpPr>
      <p:sp>
        <p:nvSpPr>
          <p:cNvPr id="240" name="Google Shape;240;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dirty="0">
                <a:solidFill>
                  <a:schemeClr val="hlink"/>
                </a:solidFill>
                <a:latin typeface="Calibri" panose="020F0502020204030204" pitchFamily="34" charset="0"/>
                <a:ea typeface="Arial"/>
                <a:cs typeface="Calibri" panose="020F0502020204030204" pitchFamily="34" charset="0"/>
                <a:sym typeface="Arial"/>
                <a:hlinkClick r:id="rId3"/>
              </a:rPr>
              <a:t>https://gregsantucci.com/</a:t>
            </a:r>
            <a:endParaRPr sz="1100" dirty="0">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Arial"/>
              <a:buNone/>
            </a:pPr>
            <a:endParaRPr sz="1100" dirty="0">
              <a:latin typeface="Calibri" panose="020F0502020204030204" pitchFamily="34" charset="0"/>
              <a:ea typeface="Arial"/>
              <a:cs typeface="Calibri" panose="020F0502020204030204" pitchFamily="34" charset="0"/>
              <a:sym typeface="Arial"/>
            </a:endParaRPr>
          </a:p>
        </p:txBody>
      </p:sp>
      <p:sp>
        <p:nvSpPr>
          <p:cNvPr id="241" name="Google Shape;241;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
        <p:cNvGrpSpPr/>
        <p:nvPr/>
      </p:nvGrpSpPr>
      <p:grpSpPr>
        <a:xfrm>
          <a:off x="0" y="0"/>
          <a:ext cx="0" cy="0"/>
          <a:chOff x="0" y="0"/>
          <a:chExt cx="0" cy="0"/>
        </a:xfrm>
      </p:grpSpPr>
      <p:sp>
        <p:nvSpPr>
          <p:cNvPr id="122" name="Google Shape;122;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23" name="Google Shape;123;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g269aa001181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dirty="0">
                <a:solidFill>
                  <a:schemeClr val="hlink"/>
                </a:solidFill>
                <a:latin typeface="Calibri" panose="020F0502020204030204" pitchFamily="34" charset="0"/>
                <a:ea typeface="Arial"/>
                <a:cs typeface="Calibri" panose="020F0502020204030204" pitchFamily="34" charset="0"/>
                <a:sym typeface="Arial"/>
                <a:hlinkClick r:id="rId3"/>
              </a:rPr>
              <a:t>https://gregsantucci.com/</a:t>
            </a:r>
            <a:endParaRPr sz="1100" dirty="0">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Arial"/>
              <a:buNone/>
            </a:pPr>
            <a:endParaRPr sz="1100" dirty="0">
              <a:latin typeface="Calibri" panose="020F0502020204030204" pitchFamily="34" charset="0"/>
              <a:ea typeface="Arial"/>
              <a:cs typeface="Calibri" panose="020F0502020204030204" pitchFamily="34" charset="0"/>
              <a:sym typeface="Arial"/>
            </a:endParaRPr>
          </a:p>
        </p:txBody>
      </p:sp>
      <p:sp>
        <p:nvSpPr>
          <p:cNvPr id="247" name="Google Shape;247;g269aa001181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
        <p:cNvGrpSpPr/>
        <p:nvPr/>
      </p:nvGrpSpPr>
      <p:grpSpPr>
        <a:xfrm>
          <a:off x="0" y="0"/>
          <a:ext cx="0" cy="0"/>
          <a:chOff x="0" y="0"/>
          <a:chExt cx="0" cy="0"/>
        </a:xfrm>
      </p:grpSpPr>
      <p:sp>
        <p:nvSpPr>
          <p:cNvPr id="252" name="Google Shape;252;g269aa001181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dirty="0">
                <a:solidFill>
                  <a:schemeClr val="hlink"/>
                </a:solidFill>
                <a:latin typeface="Calibri" panose="020F0502020204030204" pitchFamily="34" charset="0"/>
                <a:ea typeface="Arial"/>
                <a:cs typeface="Calibri" panose="020F0502020204030204" pitchFamily="34" charset="0"/>
                <a:sym typeface="Arial"/>
                <a:hlinkClick r:id="rId3"/>
              </a:rPr>
              <a:t>https://gregsantucci.com/</a:t>
            </a:r>
            <a:endParaRPr sz="1100" dirty="0">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Arial"/>
              <a:buNone/>
            </a:pPr>
            <a:endParaRPr sz="1100" dirty="0">
              <a:latin typeface="Calibri" panose="020F0502020204030204" pitchFamily="34" charset="0"/>
              <a:ea typeface="Arial"/>
              <a:cs typeface="Calibri" panose="020F0502020204030204" pitchFamily="34" charset="0"/>
              <a:sym typeface="Arial"/>
            </a:endParaRPr>
          </a:p>
        </p:txBody>
      </p:sp>
      <p:sp>
        <p:nvSpPr>
          <p:cNvPr id="253" name="Google Shape;253;g269aa001181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
        <p:cNvGrpSpPr/>
        <p:nvPr/>
      </p:nvGrpSpPr>
      <p:grpSpPr>
        <a:xfrm>
          <a:off x="0" y="0"/>
          <a:ext cx="0" cy="0"/>
          <a:chOff x="0" y="0"/>
          <a:chExt cx="0" cy="0"/>
        </a:xfrm>
      </p:grpSpPr>
      <p:sp>
        <p:nvSpPr>
          <p:cNvPr id="258" name="Google Shape;258;g269aa001181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dirty="0">
                <a:solidFill>
                  <a:schemeClr val="hlink"/>
                </a:solidFill>
                <a:latin typeface="Calibri" panose="020F0502020204030204" pitchFamily="34" charset="0"/>
                <a:ea typeface="Arial"/>
                <a:cs typeface="Calibri" panose="020F0502020204030204" pitchFamily="34" charset="0"/>
                <a:sym typeface="Arial"/>
                <a:hlinkClick r:id="rId3"/>
              </a:rPr>
              <a:t>https://gregsantucci.com/</a:t>
            </a:r>
            <a:endParaRPr sz="1100" dirty="0">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Arial"/>
              <a:buNone/>
            </a:pPr>
            <a:endParaRPr sz="1100" dirty="0">
              <a:latin typeface="Calibri" panose="020F0502020204030204" pitchFamily="34" charset="0"/>
              <a:ea typeface="Arial"/>
              <a:cs typeface="Calibri" panose="020F0502020204030204" pitchFamily="34" charset="0"/>
              <a:sym typeface="Arial"/>
            </a:endParaRPr>
          </a:p>
        </p:txBody>
      </p:sp>
      <p:sp>
        <p:nvSpPr>
          <p:cNvPr id="259" name="Google Shape;259;g269aa001181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
        <p:cNvGrpSpPr/>
        <p:nvPr/>
      </p:nvGrpSpPr>
      <p:grpSpPr>
        <a:xfrm>
          <a:off x="0" y="0"/>
          <a:ext cx="0" cy="0"/>
          <a:chOff x="0" y="0"/>
          <a:chExt cx="0" cy="0"/>
        </a:xfrm>
      </p:grpSpPr>
      <p:sp>
        <p:nvSpPr>
          <p:cNvPr id="264" name="Google Shape;264;g269aa001181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dirty="0">
                <a:solidFill>
                  <a:schemeClr val="hlink"/>
                </a:solidFill>
                <a:latin typeface="Calibri" panose="020F0502020204030204" pitchFamily="34" charset="0"/>
                <a:ea typeface="Arial"/>
                <a:cs typeface="Calibri" panose="020F0502020204030204" pitchFamily="34" charset="0"/>
                <a:sym typeface="Arial"/>
                <a:hlinkClick r:id="rId3"/>
              </a:rPr>
              <a:t>https://gregsantucci.com/</a:t>
            </a:r>
            <a:endParaRPr sz="1100" dirty="0">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Arial"/>
              <a:buNone/>
            </a:pPr>
            <a:endParaRPr sz="1100" dirty="0">
              <a:latin typeface="Calibri" panose="020F0502020204030204" pitchFamily="34" charset="0"/>
              <a:ea typeface="Arial"/>
              <a:cs typeface="Calibri" panose="020F0502020204030204" pitchFamily="34" charset="0"/>
              <a:sym typeface="Arial"/>
            </a:endParaRPr>
          </a:p>
        </p:txBody>
      </p:sp>
      <p:sp>
        <p:nvSpPr>
          <p:cNvPr id="265" name="Google Shape;265;g269aa001181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
        <p:cNvGrpSpPr/>
        <p:nvPr/>
      </p:nvGrpSpPr>
      <p:grpSpPr>
        <a:xfrm>
          <a:off x="0" y="0"/>
          <a:ext cx="0" cy="0"/>
          <a:chOff x="0" y="0"/>
          <a:chExt cx="0" cy="0"/>
        </a:xfrm>
      </p:grpSpPr>
      <p:sp>
        <p:nvSpPr>
          <p:cNvPr id="270" name="Google Shape;270;g269aa001181_0_2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sz="1100" u="sng" dirty="0">
                <a:solidFill>
                  <a:schemeClr val="hlink"/>
                </a:solidFill>
                <a:latin typeface="Calibri" panose="020F0502020204030204" pitchFamily="34" charset="0"/>
                <a:ea typeface="Arial"/>
                <a:cs typeface="Calibri" panose="020F0502020204030204" pitchFamily="34" charset="0"/>
                <a:sym typeface="Arial"/>
                <a:hlinkClick r:id="rId3"/>
              </a:rPr>
              <a:t>https://gregsantucci.com/</a:t>
            </a:r>
            <a:endParaRPr sz="1100" dirty="0">
              <a:latin typeface="Calibri" panose="020F0502020204030204" pitchFamily="34" charset="0"/>
              <a:ea typeface="Arial"/>
              <a:cs typeface="Calibri" panose="020F0502020204030204" pitchFamily="34" charset="0"/>
              <a:sym typeface="Arial"/>
            </a:endParaRPr>
          </a:p>
          <a:p>
            <a:pPr marL="0" lvl="0" indent="0" algn="l" rtl="0">
              <a:lnSpc>
                <a:spcPct val="100000"/>
              </a:lnSpc>
              <a:spcBef>
                <a:spcPts val="0"/>
              </a:spcBef>
              <a:spcAft>
                <a:spcPts val="0"/>
              </a:spcAft>
              <a:buClr>
                <a:schemeClr val="dk1"/>
              </a:buClr>
              <a:buSzPts val="1100"/>
              <a:buFont typeface="Arial"/>
              <a:buNone/>
            </a:pPr>
            <a:endParaRPr sz="1100" dirty="0">
              <a:latin typeface="Calibri" panose="020F0502020204030204" pitchFamily="34" charset="0"/>
              <a:ea typeface="Arial"/>
              <a:cs typeface="Calibri" panose="020F0502020204030204" pitchFamily="34" charset="0"/>
              <a:sym typeface="Arial"/>
            </a:endParaRPr>
          </a:p>
        </p:txBody>
      </p:sp>
      <p:sp>
        <p:nvSpPr>
          <p:cNvPr id="271" name="Google Shape;271;g269aa001181_0_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g265ce21b275_0_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7" name="Google Shape;277;g265ce21b275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65ce21b275_0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3" name="Google Shape;283;g265ce21b275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8"/>
        <p:cNvGrpSpPr/>
        <p:nvPr/>
      </p:nvGrpSpPr>
      <p:grpSpPr>
        <a:xfrm>
          <a:off x="0" y="0"/>
          <a:ext cx="0" cy="0"/>
          <a:chOff x="0" y="0"/>
          <a:chExt cx="0" cy="0"/>
        </a:xfrm>
      </p:grpSpPr>
      <p:sp>
        <p:nvSpPr>
          <p:cNvPr id="289" name="Google Shape;289;g265ce21b275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0" name="Google Shape;290;g265ce21b275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4"/>
        <p:cNvGrpSpPr/>
        <p:nvPr/>
      </p:nvGrpSpPr>
      <p:grpSpPr>
        <a:xfrm>
          <a:off x="0" y="0"/>
          <a:ext cx="0" cy="0"/>
          <a:chOff x="0" y="0"/>
          <a:chExt cx="0" cy="0"/>
        </a:xfrm>
      </p:grpSpPr>
      <p:sp>
        <p:nvSpPr>
          <p:cNvPr id="295" name="Google Shape;295;g265ce21b275_0_14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6" name="Google Shape;296;g265ce21b275_0_1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3"/>
        <p:cNvGrpSpPr/>
        <p:nvPr/>
      </p:nvGrpSpPr>
      <p:grpSpPr>
        <a:xfrm>
          <a:off x="0" y="0"/>
          <a:ext cx="0" cy="0"/>
          <a:chOff x="0" y="0"/>
          <a:chExt cx="0" cy="0"/>
        </a:xfrm>
      </p:grpSpPr>
      <p:sp>
        <p:nvSpPr>
          <p:cNvPr id="304" name="Google Shape;304;g265ce21b275_0_15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5" name="Google Shape;305;g265ce21b275_0_15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
        <p:cNvGrpSpPr/>
        <p:nvPr/>
      </p:nvGrpSpPr>
      <p:grpSpPr>
        <a:xfrm>
          <a:off x="0" y="0"/>
          <a:ext cx="0" cy="0"/>
          <a:chOff x="0" y="0"/>
          <a:chExt cx="0" cy="0"/>
        </a:xfrm>
      </p:grpSpPr>
      <p:sp>
        <p:nvSpPr>
          <p:cNvPr id="129" name="Google Shape;129;g265ce21b275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30" name="Google Shape;130;g265ce21b275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0"/>
        <p:cNvGrpSpPr/>
        <p:nvPr/>
      </p:nvGrpSpPr>
      <p:grpSpPr>
        <a:xfrm>
          <a:off x="0" y="0"/>
          <a:ext cx="0" cy="0"/>
          <a:chOff x="0" y="0"/>
          <a:chExt cx="0" cy="0"/>
        </a:xfrm>
      </p:grpSpPr>
      <p:sp>
        <p:nvSpPr>
          <p:cNvPr id="311" name="Google Shape;311;g265ce21b275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2" name="Google Shape;312;g265ce21b275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7"/>
        <p:cNvGrpSpPr/>
        <p:nvPr/>
      </p:nvGrpSpPr>
      <p:grpSpPr>
        <a:xfrm>
          <a:off x="0" y="0"/>
          <a:ext cx="0" cy="0"/>
          <a:chOff x="0" y="0"/>
          <a:chExt cx="0" cy="0"/>
        </a:xfrm>
      </p:grpSpPr>
      <p:sp>
        <p:nvSpPr>
          <p:cNvPr id="318" name="Google Shape;318;g265ce21b275_0_16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19" name="Google Shape;319;g265ce21b275_0_16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3"/>
        <p:cNvGrpSpPr/>
        <p:nvPr/>
      </p:nvGrpSpPr>
      <p:grpSpPr>
        <a:xfrm>
          <a:off x="0" y="0"/>
          <a:ext cx="0" cy="0"/>
          <a:chOff x="0" y="0"/>
          <a:chExt cx="0" cy="0"/>
        </a:xfrm>
      </p:grpSpPr>
      <p:sp>
        <p:nvSpPr>
          <p:cNvPr id="324" name="Google Shape;324;g265ce21b275_0_17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25" name="Google Shape;325;g265ce21b275_0_17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2"/>
        <p:cNvGrpSpPr/>
        <p:nvPr/>
      </p:nvGrpSpPr>
      <p:grpSpPr>
        <a:xfrm>
          <a:off x="0" y="0"/>
          <a:ext cx="0" cy="0"/>
          <a:chOff x="0" y="0"/>
          <a:chExt cx="0" cy="0"/>
        </a:xfrm>
      </p:grpSpPr>
      <p:sp>
        <p:nvSpPr>
          <p:cNvPr id="333" name="Google Shape;333;g265ce21b275_0_1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34" name="Google Shape;334;g265ce21b275_0_1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8"/>
        <p:cNvGrpSpPr/>
        <p:nvPr/>
      </p:nvGrpSpPr>
      <p:grpSpPr>
        <a:xfrm>
          <a:off x="0" y="0"/>
          <a:ext cx="0" cy="0"/>
          <a:chOff x="0" y="0"/>
          <a:chExt cx="0" cy="0"/>
        </a:xfrm>
      </p:grpSpPr>
      <p:sp>
        <p:nvSpPr>
          <p:cNvPr id="339" name="Google Shape;339;g265ce21b275_0_1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dirty="0">
                <a:latin typeface="Calibri" panose="020F0502020204030204" pitchFamily="34" charset="0"/>
                <a:ea typeface="Arial"/>
                <a:cs typeface="Calibri" panose="020F0502020204030204" pitchFamily="34" charset="0"/>
                <a:sym typeface="Arial"/>
              </a:rPr>
              <a:t>Image Shared by Occupational Therapy Association Facebook Group 2023 </a:t>
            </a:r>
            <a:endParaRPr dirty="0"/>
          </a:p>
        </p:txBody>
      </p:sp>
      <p:sp>
        <p:nvSpPr>
          <p:cNvPr id="340" name="Google Shape;340;g265ce21b275_0_1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4"/>
        <p:cNvGrpSpPr/>
        <p:nvPr/>
      </p:nvGrpSpPr>
      <p:grpSpPr>
        <a:xfrm>
          <a:off x="0" y="0"/>
          <a:ext cx="0" cy="0"/>
          <a:chOff x="0" y="0"/>
          <a:chExt cx="0" cy="0"/>
        </a:xfrm>
      </p:grpSpPr>
      <p:sp>
        <p:nvSpPr>
          <p:cNvPr id="345" name="Google Shape;345;g265ce21b275_0_1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46" name="Google Shape;346;g265ce21b275_0_1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0"/>
        <p:cNvGrpSpPr/>
        <p:nvPr/>
      </p:nvGrpSpPr>
      <p:grpSpPr>
        <a:xfrm>
          <a:off x="0" y="0"/>
          <a:ext cx="0" cy="0"/>
          <a:chOff x="0" y="0"/>
          <a:chExt cx="0" cy="0"/>
        </a:xfrm>
      </p:grpSpPr>
      <p:sp>
        <p:nvSpPr>
          <p:cNvPr id="351" name="Google Shape;351;g265ce21b275_0_20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2" name="Google Shape;352;g265ce21b275_0_20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6"/>
        <p:cNvGrpSpPr/>
        <p:nvPr/>
      </p:nvGrpSpPr>
      <p:grpSpPr>
        <a:xfrm>
          <a:off x="0" y="0"/>
          <a:ext cx="0" cy="0"/>
          <a:chOff x="0" y="0"/>
          <a:chExt cx="0" cy="0"/>
        </a:xfrm>
      </p:grpSpPr>
      <p:sp>
        <p:nvSpPr>
          <p:cNvPr id="357" name="Google Shape;357;g265ce21b275_0_20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58" name="Google Shape;358;g265ce21b275_0_20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2"/>
        <p:cNvGrpSpPr/>
        <p:nvPr/>
      </p:nvGrpSpPr>
      <p:grpSpPr>
        <a:xfrm>
          <a:off x="0" y="0"/>
          <a:ext cx="0" cy="0"/>
          <a:chOff x="0" y="0"/>
          <a:chExt cx="0" cy="0"/>
        </a:xfrm>
      </p:grpSpPr>
      <p:sp>
        <p:nvSpPr>
          <p:cNvPr id="363" name="Google Shape;363;g265ce21b275_0_2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64" name="Google Shape;364;g265ce21b275_0_2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8"/>
        <p:cNvGrpSpPr/>
        <p:nvPr/>
      </p:nvGrpSpPr>
      <p:grpSpPr>
        <a:xfrm>
          <a:off x="0" y="0"/>
          <a:ext cx="0" cy="0"/>
          <a:chOff x="0" y="0"/>
          <a:chExt cx="0" cy="0"/>
        </a:xfrm>
      </p:grpSpPr>
      <p:sp>
        <p:nvSpPr>
          <p:cNvPr id="369" name="Google Shape;369;g265ce21b275_0_2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0" name="Google Shape;370;g265ce21b275_0_2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265ce21b275_0_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dirty="0">
                <a:latin typeface="Calibri" panose="020F0502020204030204" pitchFamily="34" charset="0"/>
                <a:ea typeface="Arial"/>
                <a:cs typeface="Calibri" panose="020F0502020204030204" pitchFamily="34" charset="0"/>
                <a:sym typeface="Arial"/>
              </a:rPr>
              <a:t>UNC Frank Porter Graham Child Development Institute Autism Focused Intervention Resources &amp; Modules Nowell, S., Sam, A., Waters, V., Dees, R., &amp; AFIRM Team, 2021 </a:t>
            </a:r>
            <a:endParaRPr dirty="0"/>
          </a:p>
        </p:txBody>
      </p:sp>
      <p:sp>
        <p:nvSpPr>
          <p:cNvPr id="136" name="Google Shape;136;g265ce21b275_0_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5"/>
        <p:cNvGrpSpPr/>
        <p:nvPr/>
      </p:nvGrpSpPr>
      <p:grpSpPr>
        <a:xfrm>
          <a:off x="0" y="0"/>
          <a:ext cx="0" cy="0"/>
          <a:chOff x="0" y="0"/>
          <a:chExt cx="0" cy="0"/>
        </a:xfrm>
      </p:grpSpPr>
      <p:sp>
        <p:nvSpPr>
          <p:cNvPr id="376" name="Google Shape;376;g26601f250a4_0_1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77" name="Google Shape;377;g26601f250a4_0_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65ce21b275_0_2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84" name="Google Shape;384;g265ce21b275_0_2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9"/>
        <p:cNvGrpSpPr/>
        <p:nvPr/>
      </p:nvGrpSpPr>
      <p:grpSpPr>
        <a:xfrm>
          <a:off x="0" y="0"/>
          <a:ext cx="0" cy="0"/>
          <a:chOff x="0" y="0"/>
          <a:chExt cx="0" cy="0"/>
        </a:xfrm>
      </p:grpSpPr>
      <p:sp>
        <p:nvSpPr>
          <p:cNvPr id="390" name="Google Shape;390;g265ce21b275_0_2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1" name="Google Shape;391;g265ce21b275_0_2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6"/>
        <p:cNvGrpSpPr/>
        <p:nvPr/>
      </p:nvGrpSpPr>
      <p:grpSpPr>
        <a:xfrm>
          <a:off x="0" y="0"/>
          <a:ext cx="0" cy="0"/>
          <a:chOff x="0" y="0"/>
          <a:chExt cx="0" cy="0"/>
        </a:xfrm>
      </p:grpSpPr>
      <p:sp>
        <p:nvSpPr>
          <p:cNvPr id="397" name="Google Shape;397;g265ce21b275_0_23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98" name="Google Shape;398;g265ce21b275_0_2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4"/>
        <p:cNvGrpSpPr/>
        <p:nvPr/>
      </p:nvGrpSpPr>
      <p:grpSpPr>
        <a:xfrm>
          <a:off x="0" y="0"/>
          <a:ext cx="0" cy="0"/>
          <a:chOff x="0" y="0"/>
          <a:chExt cx="0" cy="0"/>
        </a:xfrm>
      </p:grpSpPr>
      <p:sp>
        <p:nvSpPr>
          <p:cNvPr id="405" name="Google Shape;405;g265ce21b275_0_2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06" name="Google Shape;406;g265ce21b275_0_2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g26601f250a4_0_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3" name="Google Shape;413;g26601f250a4_0_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7"/>
        <p:cNvGrpSpPr/>
        <p:nvPr/>
      </p:nvGrpSpPr>
      <p:grpSpPr>
        <a:xfrm>
          <a:off x="0" y="0"/>
          <a:ext cx="0" cy="0"/>
          <a:chOff x="0" y="0"/>
          <a:chExt cx="0" cy="0"/>
        </a:xfrm>
      </p:grpSpPr>
      <p:sp>
        <p:nvSpPr>
          <p:cNvPr id="418" name="Google Shape;418;g265ce21b275_0_2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19" name="Google Shape;419;g265ce21b275_0_2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4"/>
        <p:cNvGrpSpPr/>
        <p:nvPr/>
      </p:nvGrpSpPr>
      <p:grpSpPr>
        <a:xfrm>
          <a:off x="0" y="0"/>
          <a:ext cx="0" cy="0"/>
          <a:chOff x="0" y="0"/>
          <a:chExt cx="0" cy="0"/>
        </a:xfrm>
      </p:grpSpPr>
      <p:sp>
        <p:nvSpPr>
          <p:cNvPr id="425" name="Google Shape;425;g26601f250a4_0_3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26" name="Google Shape;426;g26601f250a4_0_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0"/>
        <p:cNvGrpSpPr/>
        <p:nvPr/>
      </p:nvGrpSpPr>
      <p:grpSpPr>
        <a:xfrm>
          <a:off x="0" y="0"/>
          <a:ext cx="0" cy="0"/>
          <a:chOff x="0" y="0"/>
          <a:chExt cx="0" cy="0"/>
        </a:xfrm>
      </p:grpSpPr>
      <p:sp>
        <p:nvSpPr>
          <p:cNvPr id="431" name="Google Shape;431;g26601f250a4_0_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2" name="Google Shape;432;g26601f250a4_0_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6"/>
        <p:cNvGrpSpPr/>
        <p:nvPr/>
      </p:nvGrpSpPr>
      <p:grpSpPr>
        <a:xfrm>
          <a:off x="0" y="0"/>
          <a:ext cx="0" cy="0"/>
          <a:chOff x="0" y="0"/>
          <a:chExt cx="0" cy="0"/>
        </a:xfrm>
      </p:grpSpPr>
      <p:sp>
        <p:nvSpPr>
          <p:cNvPr id="437" name="Google Shape;437;g26601f250a4_0_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38" name="Google Shape;438;g26601f250a4_0_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
        <p:cNvGrpSpPr/>
        <p:nvPr/>
      </p:nvGrpSpPr>
      <p:grpSpPr>
        <a:xfrm>
          <a:off x="0" y="0"/>
          <a:ext cx="0" cy="0"/>
          <a:chOff x="0" y="0"/>
          <a:chExt cx="0" cy="0"/>
        </a:xfrm>
      </p:grpSpPr>
      <p:sp>
        <p:nvSpPr>
          <p:cNvPr id="142" name="Google Shape;142;g265ce21b275_0_1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3" name="Google Shape;143;g265ce21b275_0_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3"/>
        <p:cNvGrpSpPr/>
        <p:nvPr/>
      </p:nvGrpSpPr>
      <p:grpSpPr>
        <a:xfrm>
          <a:off x="0" y="0"/>
          <a:ext cx="0" cy="0"/>
          <a:chOff x="0" y="0"/>
          <a:chExt cx="0" cy="0"/>
        </a:xfrm>
      </p:grpSpPr>
      <p:sp>
        <p:nvSpPr>
          <p:cNvPr id="444" name="Google Shape;444;g26601f250a4_0_6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45" name="Google Shape;445;g26601f250a4_0_6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0"/>
        <p:cNvGrpSpPr/>
        <p:nvPr/>
      </p:nvGrpSpPr>
      <p:grpSpPr>
        <a:xfrm>
          <a:off x="0" y="0"/>
          <a:ext cx="0" cy="0"/>
          <a:chOff x="0" y="0"/>
          <a:chExt cx="0" cy="0"/>
        </a:xfrm>
      </p:grpSpPr>
      <p:sp>
        <p:nvSpPr>
          <p:cNvPr id="451" name="Google Shape;451;g26601f250a4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2" name="Google Shape;452;g26601f250a4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7"/>
        <p:cNvGrpSpPr/>
        <p:nvPr/>
      </p:nvGrpSpPr>
      <p:grpSpPr>
        <a:xfrm>
          <a:off x="0" y="0"/>
          <a:ext cx="0" cy="0"/>
          <a:chOff x="0" y="0"/>
          <a:chExt cx="0" cy="0"/>
        </a:xfrm>
      </p:grpSpPr>
      <p:sp>
        <p:nvSpPr>
          <p:cNvPr id="458" name="Google Shape;458;g26601f250a4_0_7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59" name="Google Shape;459;g26601f250a4_0_7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4"/>
        <p:cNvGrpSpPr/>
        <p:nvPr/>
      </p:nvGrpSpPr>
      <p:grpSpPr>
        <a:xfrm>
          <a:off x="0" y="0"/>
          <a:ext cx="0" cy="0"/>
          <a:chOff x="0" y="0"/>
          <a:chExt cx="0" cy="0"/>
        </a:xfrm>
      </p:grpSpPr>
      <p:sp>
        <p:nvSpPr>
          <p:cNvPr id="465" name="Google Shape;465;g26601f250a4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1:33 stop after full course </a:t>
            </a:r>
            <a:endParaRPr dirty="0"/>
          </a:p>
        </p:txBody>
      </p:sp>
      <p:sp>
        <p:nvSpPr>
          <p:cNvPr id="466" name="Google Shape;466;g26601f250a4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0"/>
        <p:cNvGrpSpPr/>
        <p:nvPr/>
      </p:nvGrpSpPr>
      <p:grpSpPr>
        <a:xfrm>
          <a:off x="0" y="0"/>
          <a:ext cx="0" cy="0"/>
          <a:chOff x="0" y="0"/>
          <a:chExt cx="0" cy="0"/>
        </a:xfrm>
      </p:grpSpPr>
      <p:sp>
        <p:nvSpPr>
          <p:cNvPr id="471" name="Google Shape;471;g26601f250a4_0_8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2" name="Google Shape;472;g26601f250a4_0_8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6"/>
        <p:cNvGrpSpPr/>
        <p:nvPr/>
      </p:nvGrpSpPr>
      <p:grpSpPr>
        <a:xfrm>
          <a:off x="0" y="0"/>
          <a:ext cx="0" cy="0"/>
          <a:chOff x="0" y="0"/>
          <a:chExt cx="0" cy="0"/>
        </a:xfrm>
      </p:grpSpPr>
      <p:sp>
        <p:nvSpPr>
          <p:cNvPr id="477" name="Google Shape;477;g26601f250a4_0_9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78" name="Google Shape;478;g26601f250a4_0_9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2"/>
        <p:cNvGrpSpPr/>
        <p:nvPr/>
      </p:nvGrpSpPr>
      <p:grpSpPr>
        <a:xfrm>
          <a:off x="0" y="0"/>
          <a:ext cx="0" cy="0"/>
          <a:chOff x="0" y="0"/>
          <a:chExt cx="0" cy="0"/>
        </a:xfrm>
      </p:grpSpPr>
      <p:sp>
        <p:nvSpPr>
          <p:cNvPr id="483" name="Google Shape;483;g26601f250a4_0_9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84" name="Google Shape;484;g26601f250a4_0_9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9"/>
        <p:cNvGrpSpPr/>
        <p:nvPr/>
      </p:nvGrpSpPr>
      <p:grpSpPr>
        <a:xfrm>
          <a:off x="0" y="0"/>
          <a:ext cx="0" cy="0"/>
          <a:chOff x="0" y="0"/>
          <a:chExt cx="0" cy="0"/>
        </a:xfrm>
      </p:grpSpPr>
      <p:sp>
        <p:nvSpPr>
          <p:cNvPr id="490" name="Google Shape;490;g26601f250a4_0_10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1" name="Google Shape;491;g26601f250a4_0_10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5"/>
        <p:cNvGrpSpPr/>
        <p:nvPr/>
      </p:nvGrpSpPr>
      <p:grpSpPr>
        <a:xfrm>
          <a:off x="0" y="0"/>
          <a:ext cx="0" cy="0"/>
          <a:chOff x="0" y="0"/>
          <a:chExt cx="0" cy="0"/>
        </a:xfrm>
      </p:grpSpPr>
      <p:sp>
        <p:nvSpPr>
          <p:cNvPr id="496" name="Google Shape;496;g26601f250a4_0_11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497" name="Google Shape;497;g26601f250a4_0_1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1"/>
        <p:cNvGrpSpPr/>
        <p:nvPr/>
      </p:nvGrpSpPr>
      <p:grpSpPr>
        <a:xfrm>
          <a:off x="0" y="0"/>
          <a:ext cx="0" cy="0"/>
          <a:chOff x="0" y="0"/>
          <a:chExt cx="0" cy="0"/>
        </a:xfrm>
      </p:grpSpPr>
      <p:sp>
        <p:nvSpPr>
          <p:cNvPr id="502" name="Google Shape;502;g26601f250a4_0_11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3" name="Google Shape;503;g26601f250a4_0_1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
        <p:cNvGrpSpPr/>
        <p:nvPr/>
      </p:nvGrpSpPr>
      <p:grpSpPr>
        <a:xfrm>
          <a:off x="0" y="0"/>
          <a:ext cx="0" cy="0"/>
          <a:chOff x="0" y="0"/>
          <a:chExt cx="0" cy="0"/>
        </a:xfrm>
      </p:grpSpPr>
      <p:sp>
        <p:nvSpPr>
          <p:cNvPr id="148" name="Google Shape;148;g265ce21b275_0_3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Video 1 1:20 Start Video 2 1:55 Start </a:t>
            </a:r>
            <a:endParaRPr dirty="0"/>
          </a:p>
        </p:txBody>
      </p:sp>
      <p:sp>
        <p:nvSpPr>
          <p:cNvPr id="149" name="Google Shape;149;g265ce21b275_0_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7"/>
        <p:cNvGrpSpPr/>
        <p:nvPr/>
      </p:nvGrpSpPr>
      <p:grpSpPr>
        <a:xfrm>
          <a:off x="0" y="0"/>
          <a:ext cx="0" cy="0"/>
          <a:chOff x="0" y="0"/>
          <a:chExt cx="0" cy="0"/>
        </a:xfrm>
      </p:grpSpPr>
      <p:sp>
        <p:nvSpPr>
          <p:cNvPr id="508" name="Google Shape;508;g26601f250a4_0_12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09" name="Google Shape;509;g26601f250a4_0_1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16"/>
        <p:cNvGrpSpPr/>
        <p:nvPr/>
      </p:nvGrpSpPr>
      <p:grpSpPr>
        <a:xfrm>
          <a:off x="0" y="0"/>
          <a:ext cx="0" cy="0"/>
          <a:chOff x="0" y="0"/>
          <a:chExt cx="0" cy="0"/>
        </a:xfrm>
      </p:grpSpPr>
      <p:sp>
        <p:nvSpPr>
          <p:cNvPr id="517" name="Google Shape;517;g26601f250a4_0_13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18" name="Google Shape;518;g26601f250a4_0_1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24"/>
        <p:cNvGrpSpPr/>
        <p:nvPr/>
      </p:nvGrpSpPr>
      <p:grpSpPr>
        <a:xfrm>
          <a:off x="0" y="0"/>
          <a:ext cx="0" cy="0"/>
          <a:chOff x="0" y="0"/>
          <a:chExt cx="0" cy="0"/>
        </a:xfrm>
      </p:grpSpPr>
      <p:sp>
        <p:nvSpPr>
          <p:cNvPr id="525" name="Google Shape;525;g26601f250a4_0_14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26" name="Google Shape;526;g26601f250a4_0_1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g26601f250a4_0_15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35" name="Google Shape;535;g26601f250a4_0_1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g26601f250a4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Image credit Google Images 2023 Photo Credit Iowa Children’s Museum </a:t>
            </a:r>
            <a:endParaRPr dirty="0"/>
          </a:p>
        </p:txBody>
      </p:sp>
      <p:sp>
        <p:nvSpPr>
          <p:cNvPr id="543" name="Google Shape;543;g26601f250a4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9"/>
        <p:cNvGrpSpPr/>
        <p:nvPr/>
      </p:nvGrpSpPr>
      <p:grpSpPr>
        <a:xfrm>
          <a:off x="0" y="0"/>
          <a:ext cx="0" cy="0"/>
          <a:chOff x="0" y="0"/>
          <a:chExt cx="0" cy="0"/>
        </a:xfrm>
      </p:grpSpPr>
      <p:sp>
        <p:nvSpPr>
          <p:cNvPr id="550" name="Google Shape;550;g26601f250a4_0_16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1" name="Google Shape;551;g26601f250a4_0_16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55"/>
        <p:cNvGrpSpPr/>
        <p:nvPr/>
      </p:nvGrpSpPr>
      <p:grpSpPr>
        <a:xfrm>
          <a:off x="0" y="0"/>
          <a:ext cx="0" cy="0"/>
          <a:chOff x="0" y="0"/>
          <a:chExt cx="0" cy="0"/>
        </a:xfrm>
      </p:grpSpPr>
      <p:sp>
        <p:nvSpPr>
          <p:cNvPr id="556" name="Google Shape;556;g26601f250a4_0_1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57" name="Google Shape;557;g26601f250a4_0_1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58" name="Google Shape;558;g26601f250a4_0_1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Calibri" panose="020F0502020204030204" pitchFamily="34" charset="0"/>
                <a:cs typeface="Calibri" panose="020F0502020204030204" pitchFamily="34" charset="0"/>
              </a:rPr>
              <a:t>66</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4"/>
        <p:cNvGrpSpPr/>
        <p:nvPr/>
      </p:nvGrpSpPr>
      <p:grpSpPr>
        <a:xfrm>
          <a:off x="0" y="0"/>
          <a:ext cx="0" cy="0"/>
          <a:chOff x="0" y="0"/>
          <a:chExt cx="0" cy="0"/>
        </a:xfrm>
      </p:grpSpPr>
      <p:sp>
        <p:nvSpPr>
          <p:cNvPr id="565" name="Google Shape;565;g26601f250a4_0_18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66" name="Google Shape;566;g26601f250a4_0_18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2"/>
        <p:cNvGrpSpPr/>
        <p:nvPr/>
      </p:nvGrpSpPr>
      <p:grpSpPr>
        <a:xfrm>
          <a:off x="0" y="0"/>
          <a:ext cx="0" cy="0"/>
          <a:chOff x="0" y="0"/>
          <a:chExt cx="0" cy="0"/>
        </a:xfrm>
      </p:grpSpPr>
      <p:sp>
        <p:nvSpPr>
          <p:cNvPr id="573" name="Google Shape;573;g26601f250a4_0_19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74" name="Google Shape;574;g26601f250a4_0_19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9"/>
        <p:cNvGrpSpPr/>
        <p:nvPr/>
      </p:nvGrpSpPr>
      <p:grpSpPr>
        <a:xfrm>
          <a:off x="0" y="0"/>
          <a:ext cx="0" cy="0"/>
          <a:chOff x="0" y="0"/>
          <a:chExt cx="0" cy="0"/>
        </a:xfrm>
      </p:grpSpPr>
      <p:sp>
        <p:nvSpPr>
          <p:cNvPr id="580" name="Google Shape;580;g26601f250a4_0_19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1" name="Google Shape;581;g26601f250a4_0_19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5"/>
        <p:cNvGrpSpPr/>
        <p:nvPr/>
      </p:nvGrpSpPr>
      <p:grpSpPr>
        <a:xfrm>
          <a:off x="0" y="0"/>
          <a:ext cx="0" cy="0"/>
          <a:chOff x="0" y="0"/>
          <a:chExt cx="0" cy="0"/>
        </a:xfrm>
      </p:grpSpPr>
      <p:sp>
        <p:nvSpPr>
          <p:cNvPr id="156" name="Google Shape;156;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US" sz="1100" dirty="0">
                <a:latin typeface="Calibri" panose="020F0502020204030204" pitchFamily="34" charset="0"/>
                <a:ea typeface="Arial"/>
                <a:cs typeface="Calibri" panose="020F0502020204030204" pitchFamily="34" charset="0"/>
                <a:sym typeface="Arial"/>
              </a:rPr>
              <a:t>Image credit Google images 2023 </a:t>
            </a:r>
            <a:r>
              <a:rPr lang="en-US" sz="1100" u="sng" dirty="0">
                <a:solidFill>
                  <a:srgbClr val="2200CC"/>
                </a:solidFill>
                <a:latin typeface="Calibri" panose="020F0502020204030204" pitchFamily="34" charset="0"/>
                <a:ea typeface="Arial"/>
                <a:cs typeface="Calibri" panose="020F0502020204030204" pitchFamily="34" charset="0"/>
                <a:sym typeface="Arial"/>
                <a:hlinkClick r:id="rId3">
                  <a:extLst>
                    <a:ext uri="{A12FA001-AC4F-418D-AE19-62706E023703}">
                      <ahyp:hlinkClr xmlns:ahyp="http://schemas.microsoft.com/office/drawing/2018/hyperlinkcolor" val="tx"/>
                    </a:ext>
                  </a:extLst>
                </a:hlinkClick>
              </a:rPr>
              <a:t>https://otplan.com/pyramid-of-learning/</a:t>
            </a:r>
            <a:r>
              <a:rPr lang="en-US" sz="1100" dirty="0">
                <a:latin typeface="Calibri" panose="020F0502020204030204" pitchFamily="34" charset="0"/>
                <a:ea typeface="Arial"/>
                <a:cs typeface="Calibri" panose="020F0502020204030204" pitchFamily="34" charset="0"/>
                <a:sym typeface="Arial"/>
              </a:rPr>
              <a:t> </a:t>
            </a:r>
            <a:endParaRPr dirty="0"/>
          </a:p>
        </p:txBody>
      </p:sp>
      <p:sp>
        <p:nvSpPr>
          <p:cNvPr id="157" name="Google Shape;15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7"/>
        <p:cNvGrpSpPr/>
        <p:nvPr/>
      </p:nvGrpSpPr>
      <p:grpSpPr>
        <a:xfrm>
          <a:off x="0" y="0"/>
          <a:ext cx="0" cy="0"/>
          <a:chOff x="0" y="0"/>
          <a:chExt cx="0" cy="0"/>
        </a:xfrm>
      </p:grpSpPr>
      <p:sp>
        <p:nvSpPr>
          <p:cNvPr id="588" name="Google Shape;588;g2b14452edf9_0_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89" name="Google Shape;589;g2b14452edf9_0_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5"/>
        <p:cNvGrpSpPr/>
        <p:nvPr/>
      </p:nvGrpSpPr>
      <p:grpSpPr>
        <a:xfrm>
          <a:off x="0" y="0"/>
          <a:ext cx="0" cy="0"/>
          <a:chOff x="0" y="0"/>
          <a:chExt cx="0" cy="0"/>
        </a:xfrm>
      </p:grpSpPr>
      <p:sp>
        <p:nvSpPr>
          <p:cNvPr id="596" name="Google Shape;596;g26601f250a4_0_15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597" name="Google Shape;597;g26601f250a4_0_15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1"/>
        <p:cNvGrpSpPr/>
        <p:nvPr/>
      </p:nvGrpSpPr>
      <p:grpSpPr>
        <a:xfrm>
          <a:off x="0" y="0"/>
          <a:ext cx="0" cy="0"/>
          <a:chOff x="0" y="0"/>
          <a:chExt cx="0" cy="0"/>
        </a:xfrm>
      </p:grpSpPr>
      <p:sp>
        <p:nvSpPr>
          <p:cNvPr id="602" name="Google Shape;602;g26601f250a4_0_4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03" name="Google Shape;603;g26601f250a4_0_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08"/>
        <p:cNvGrpSpPr/>
        <p:nvPr/>
      </p:nvGrpSpPr>
      <p:grpSpPr>
        <a:xfrm>
          <a:off x="0" y="0"/>
          <a:ext cx="0" cy="0"/>
          <a:chOff x="0" y="0"/>
          <a:chExt cx="0" cy="0"/>
        </a:xfrm>
      </p:grpSpPr>
      <p:sp>
        <p:nvSpPr>
          <p:cNvPr id="609" name="Google Shape;609;g2b14452edf9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0" name="Google Shape;610;g2b14452edf9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5"/>
        <p:cNvGrpSpPr/>
        <p:nvPr/>
      </p:nvGrpSpPr>
      <p:grpSpPr>
        <a:xfrm>
          <a:off x="0" y="0"/>
          <a:ext cx="0" cy="0"/>
          <a:chOff x="0" y="0"/>
          <a:chExt cx="0" cy="0"/>
        </a:xfrm>
      </p:grpSpPr>
      <p:sp>
        <p:nvSpPr>
          <p:cNvPr id="616" name="Google Shape;616;g2b14452edf9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17" name="Google Shape;617;g2b14452edf9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3"/>
        <p:cNvGrpSpPr/>
        <p:nvPr/>
      </p:nvGrpSpPr>
      <p:grpSpPr>
        <a:xfrm>
          <a:off x="0" y="0"/>
          <a:ext cx="0" cy="0"/>
          <a:chOff x="0" y="0"/>
          <a:chExt cx="0" cy="0"/>
        </a:xfrm>
      </p:grpSpPr>
      <p:sp>
        <p:nvSpPr>
          <p:cNvPr id="624" name="Google Shape;624;g26601f250a4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25" name="Google Shape;625;g26601f250a4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0"/>
        <p:cNvGrpSpPr/>
        <p:nvPr/>
      </p:nvGrpSpPr>
      <p:grpSpPr>
        <a:xfrm>
          <a:off x="0" y="0"/>
          <a:ext cx="0" cy="0"/>
          <a:chOff x="0" y="0"/>
          <a:chExt cx="0" cy="0"/>
        </a:xfrm>
      </p:grpSpPr>
      <p:sp>
        <p:nvSpPr>
          <p:cNvPr id="631" name="Google Shape;631;g2b14452edf9_0_7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32" name="Google Shape;632;g2b14452edf9_0_7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3" name="Google Shape;633;g2b14452edf9_0_7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US">
                <a:latin typeface="Calibri" panose="020F0502020204030204" pitchFamily="34" charset="0"/>
                <a:cs typeface="Calibri" panose="020F0502020204030204" pitchFamily="34" charset="0"/>
              </a:rPr>
              <a:t>76</a:t>
            </a:fld>
            <a:endParaRPr dirty="0">
              <a:latin typeface="Calibri" panose="020F0502020204030204" pitchFamily="34" charset="0"/>
              <a:cs typeface="Calibri" panose="020F0502020204030204" pitchFamily="34"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7"/>
        <p:cNvGrpSpPr/>
        <p:nvPr/>
      </p:nvGrpSpPr>
      <p:grpSpPr>
        <a:xfrm>
          <a:off x="0" y="0"/>
          <a:ext cx="0" cy="0"/>
          <a:chOff x="0" y="0"/>
          <a:chExt cx="0" cy="0"/>
        </a:xfrm>
      </p:grpSpPr>
      <p:sp>
        <p:nvSpPr>
          <p:cNvPr id="638" name="Google Shape;638;g2b14452edf9_0_7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39" name="Google Shape;639;g2b14452edf9_0_7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5"/>
        <p:cNvGrpSpPr/>
        <p:nvPr/>
      </p:nvGrpSpPr>
      <p:grpSpPr>
        <a:xfrm>
          <a:off x="0" y="0"/>
          <a:ext cx="0" cy="0"/>
          <a:chOff x="0" y="0"/>
          <a:chExt cx="0" cy="0"/>
        </a:xfrm>
      </p:grpSpPr>
      <p:sp>
        <p:nvSpPr>
          <p:cNvPr id="646" name="Google Shape;646;g2b14452edf9_0_2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endParaRPr/>
          </a:p>
        </p:txBody>
      </p:sp>
      <p:sp>
        <p:nvSpPr>
          <p:cNvPr id="647" name="Google Shape;647;g2b14452edf9_0_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3"/>
        <p:cNvGrpSpPr/>
        <p:nvPr/>
      </p:nvGrpSpPr>
      <p:grpSpPr>
        <a:xfrm>
          <a:off x="0" y="0"/>
          <a:ext cx="0" cy="0"/>
          <a:chOff x="0" y="0"/>
          <a:chExt cx="0" cy="0"/>
        </a:xfrm>
      </p:grpSpPr>
      <p:sp>
        <p:nvSpPr>
          <p:cNvPr id="654" name="Google Shape;654;g2b14452edf9_0_5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55" name="Google Shape;655;g2b14452edf9_0_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9"/>
        <p:cNvGrpSpPr/>
        <p:nvPr/>
      </p:nvGrpSpPr>
      <p:grpSpPr>
        <a:xfrm>
          <a:off x="0" y="0"/>
          <a:ext cx="0" cy="0"/>
          <a:chOff x="0" y="0"/>
          <a:chExt cx="0" cy="0"/>
        </a:xfrm>
      </p:grpSpPr>
      <p:sp>
        <p:nvSpPr>
          <p:cNvPr id="660" name="Google Shape;660;g2b14452edf9_0_8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1" name="Google Shape;661;g2b14452edf9_0_8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5"/>
        <p:cNvGrpSpPr/>
        <p:nvPr/>
      </p:nvGrpSpPr>
      <p:grpSpPr>
        <a:xfrm>
          <a:off x="0" y="0"/>
          <a:ext cx="0" cy="0"/>
          <a:chOff x="0" y="0"/>
          <a:chExt cx="0" cy="0"/>
        </a:xfrm>
      </p:grpSpPr>
      <p:sp>
        <p:nvSpPr>
          <p:cNvPr id="666" name="Google Shape;666;g2b14452edf9_0_9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67" name="Google Shape;667;g2b14452edf9_0_9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1"/>
        <p:cNvGrpSpPr/>
        <p:nvPr/>
      </p:nvGrpSpPr>
      <p:grpSpPr>
        <a:xfrm>
          <a:off x="0" y="0"/>
          <a:ext cx="0" cy="0"/>
          <a:chOff x="0" y="0"/>
          <a:chExt cx="0" cy="0"/>
        </a:xfrm>
      </p:grpSpPr>
      <p:sp>
        <p:nvSpPr>
          <p:cNvPr id="672" name="Google Shape;672;g2b14452edf9_0_9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3" name="Google Shape;673;g2b14452edf9_0_9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77"/>
        <p:cNvGrpSpPr/>
        <p:nvPr/>
      </p:nvGrpSpPr>
      <p:grpSpPr>
        <a:xfrm>
          <a:off x="0" y="0"/>
          <a:ext cx="0" cy="0"/>
          <a:chOff x="0" y="0"/>
          <a:chExt cx="0" cy="0"/>
        </a:xfrm>
      </p:grpSpPr>
      <p:sp>
        <p:nvSpPr>
          <p:cNvPr id="678" name="Google Shape;678;g2b14452edf9_0_10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79" name="Google Shape;679;g2b14452edf9_0_10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3"/>
        <p:cNvGrpSpPr/>
        <p:nvPr/>
      </p:nvGrpSpPr>
      <p:grpSpPr>
        <a:xfrm>
          <a:off x="0" y="0"/>
          <a:ext cx="0" cy="0"/>
          <a:chOff x="0" y="0"/>
          <a:chExt cx="0" cy="0"/>
        </a:xfrm>
      </p:grpSpPr>
      <p:sp>
        <p:nvSpPr>
          <p:cNvPr id="684" name="Google Shape;684;g2b14452edf9_0_10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85" name="Google Shape;685;g2b14452edf9_0_10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9"/>
        <p:cNvGrpSpPr/>
        <p:nvPr/>
      </p:nvGrpSpPr>
      <p:grpSpPr>
        <a:xfrm>
          <a:off x="0" y="0"/>
          <a:ext cx="0" cy="0"/>
          <a:chOff x="0" y="0"/>
          <a:chExt cx="0" cy="0"/>
        </a:xfrm>
      </p:grpSpPr>
      <p:sp>
        <p:nvSpPr>
          <p:cNvPr id="690" name="Google Shape;690;g2b14452edf9_0_11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1" name="Google Shape;691;g2b14452edf9_0_1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5"/>
        <p:cNvGrpSpPr/>
        <p:nvPr/>
      </p:nvGrpSpPr>
      <p:grpSpPr>
        <a:xfrm>
          <a:off x="0" y="0"/>
          <a:ext cx="0" cy="0"/>
          <a:chOff x="0" y="0"/>
          <a:chExt cx="0" cy="0"/>
        </a:xfrm>
      </p:grpSpPr>
      <p:sp>
        <p:nvSpPr>
          <p:cNvPr id="696" name="Google Shape;696;g2b14452edf9_0_11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697" name="Google Shape;697;g2b14452edf9_0_1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2b14452edf9_0_12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3" name="Google Shape;703;g2b14452edf9_0_1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7"/>
        <p:cNvGrpSpPr/>
        <p:nvPr/>
      </p:nvGrpSpPr>
      <p:grpSpPr>
        <a:xfrm>
          <a:off x="0" y="0"/>
          <a:ext cx="0" cy="0"/>
          <a:chOff x="0" y="0"/>
          <a:chExt cx="0" cy="0"/>
        </a:xfrm>
      </p:grpSpPr>
      <p:sp>
        <p:nvSpPr>
          <p:cNvPr id="708" name="Google Shape;708;g2b14452edf9_0_1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09" name="Google Shape;709;g2b14452edf9_0_1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3"/>
        <p:cNvGrpSpPr/>
        <p:nvPr/>
      </p:nvGrpSpPr>
      <p:grpSpPr>
        <a:xfrm>
          <a:off x="0" y="0"/>
          <a:ext cx="0" cy="0"/>
          <a:chOff x="0" y="0"/>
          <a:chExt cx="0" cy="0"/>
        </a:xfrm>
      </p:grpSpPr>
      <p:sp>
        <p:nvSpPr>
          <p:cNvPr id="714" name="Google Shape;714;g2b14452edf9_0_13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15" name="Google Shape;715;g2b14452edf9_0_1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265ce21b275_0_1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0" name="Google Shape;170;g265ce21b275_0_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9"/>
        <p:cNvGrpSpPr/>
        <p:nvPr/>
      </p:nvGrpSpPr>
      <p:grpSpPr>
        <a:xfrm>
          <a:off x="0" y="0"/>
          <a:ext cx="0" cy="0"/>
          <a:chOff x="0" y="0"/>
          <a:chExt cx="0" cy="0"/>
        </a:xfrm>
      </p:grpSpPr>
      <p:sp>
        <p:nvSpPr>
          <p:cNvPr id="720" name="Google Shape;720;g2b14452edf9_0_5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1" name="Google Shape;721;g2b14452edf9_0_5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25"/>
        <p:cNvGrpSpPr/>
        <p:nvPr/>
      </p:nvGrpSpPr>
      <p:grpSpPr>
        <a:xfrm>
          <a:off x="0" y="0"/>
          <a:ext cx="0" cy="0"/>
          <a:chOff x="0" y="0"/>
          <a:chExt cx="0" cy="0"/>
        </a:xfrm>
      </p:grpSpPr>
      <p:sp>
        <p:nvSpPr>
          <p:cNvPr id="726" name="Google Shape;726;g2b14452edf9_0_1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27" name="Google Shape;727;g2b14452edf9_0_1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1"/>
        <p:cNvGrpSpPr/>
        <p:nvPr/>
      </p:nvGrpSpPr>
      <p:grpSpPr>
        <a:xfrm>
          <a:off x="0" y="0"/>
          <a:ext cx="0" cy="0"/>
          <a:chOff x="0" y="0"/>
          <a:chExt cx="0" cy="0"/>
        </a:xfrm>
      </p:grpSpPr>
      <p:sp>
        <p:nvSpPr>
          <p:cNvPr id="732" name="Google Shape;732;g2b14452edf9_0_4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33" name="Google Shape;733;g2b14452edf9_0_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38"/>
        <p:cNvGrpSpPr/>
        <p:nvPr/>
      </p:nvGrpSpPr>
      <p:grpSpPr>
        <a:xfrm>
          <a:off x="0" y="0"/>
          <a:ext cx="0" cy="0"/>
          <a:chOff x="0" y="0"/>
          <a:chExt cx="0" cy="0"/>
        </a:xfrm>
      </p:grpSpPr>
      <p:sp>
        <p:nvSpPr>
          <p:cNvPr id="739" name="Google Shape;739;g2b14452edf9_0_15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dirty="0"/>
              <a:t>Image credit https://www.mnlowincidenceprojects.org/Projects/otpt/index.html</a:t>
            </a:r>
            <a:endParaRPr dirty="0"/>
          </a:p>
        </p:txBody>
      </p:sp>
      <p:sp>
        <p:nvSpPr>
          <p:cNvPr id="740" name="Google Shape;740;g2b14452edf9_0_15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4"/>
        <p:cNvGrpSpPr/>
        <p:nvPr/>
      </p:nvGrpSpPr>
      <p:grpSpPr>
        <a:xfrm>
          <a:off x="0" y="0"/>
          <a:ext cx="0" cy="0"/>
          <a:chOff x="0" y="0"/>
          <a:chExt cx="0" cy="0"/>
        </a:xfrm>
      </p:grpSpPr>
      <p:sp>
        <p:nvSpPr>
          <p:cNvPr id="745" name="Google Shape;745;g2b14452edf9_0_16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46" name="Google Shape;746;g2b14452edf9_0_16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1"/>
        <p:cNvGrpSpPr/>
        <p:nvPr/>
      </p:nvGrpSpPr>
      <p:grpSpPr>
        <a:xfrm>
          <a:off x="0" y="0"/>
          <a:ext cx="0" cy="0"/>
          <a:chOff x="0" y="0"/>
          <a:chExt cx="0" cy="0"/>
        </a:xfrm>
      </p:grpSpPr>
      <p:sp>
        <p:nvSpPr>
          <p:cNvPr id="752" name="Google Shape;752;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753" name="Google Shape;753;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
  <p:cSld name="1">
    <p:spTree>
      <p:nvGrpSpPr>
        <p:cNvPr id="1" name="Shape 17"/>
        <p:cNvGrpSpPr/>
        <p:nvPr/>
      </p:nvGrpSpPr>
      <p:grpSpPr>
        <a:xfrm>
          <a:off x="0" y="0"/>
          <a:ext cx="0" cy="0"/>
          <a:chOff x="0" y="0"/>
          <a:chExt cx="0" cy="0"/>
        </a:xfrm>
      </p:grpSpPr>
      <p:sp>
        <p:nvSpPr>
          <p:cNvPr id="18" name="Google Shape;18;p17"/>
          <p:cNvSpPr txBox="1">
            <a:spLocks noGrp="1"/>
          </p:cNvSpPr>
          <p:nvPr>
            <p:ph type="ctrTitle"/>
          </p:nvPr>
        </p:nvSpPr>
        <p:spPr>
          <a:xfrm>
            <a:off x="606868" y="2895455"/>
            <a:ext cx="11000232" cy="9144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rgbClr val="101820"/>
              </a:buClr>
              <a:buSzPts val="4000"/>
              <a:buFont typeface="Calibri"/>
              <a:buNone/>
              <a:defRPr sz="4000">
                <a:solidFill>
                  <a:srgbClr val="1018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17"/>
          <p:cNvSpPr txBox="1">
            <a:spLocks noGrp="1"/>
          </p:cNvSpPr>
          <p:nvPr>
            <p:ph type="subTitle" idx="1"/>
          </p:nvPr>
        </p:nvSpPr>
        <p:spPr>
          <a:xfrm>
            <a:off x="594836" y="3909540"/>
            <a:ext cx="11019187" cy="156782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2400"/>
              <a:buNone/>
              <a:defRPr sz="2400">
                <a:solidFill>
                  <a:srgbClr val="0C0C0C"/>
                </a:solidFill>
              </a:defRPr>
            </a:lvl1pPr>
            <a:lvl2pPr lvl="1" algn="ctr">
              <a:lnSpc>
                <a:spcPct val="90000"/>
              </a:lnSpc>
              <a:spcBef>
                <a:spcPts val="1200"/>
              </a:spcBef>
              <a:spcAft>
                <a:spcPts val="0"/>
              </a:spcAft>
              <a:buSzPts val="1890"/>
              <a:buNone/>
              <a:defRPr sz="1800"/>
            </a:lvl2pPr>
            <a:lvl3pPr lvl="2" algn="ctr">
              <a:lnSpc>
                <a:spcPct val="90000"/>
              </a:lnSpc>
              <a:spcBef>
                <a:spcPts val="600"/>
              </a:spcBef>
              <a:spcAft>
                <a:spcPts val="0"/>
              </a:spcAft>
              <a:buSzPts val="1440"/>
              <a:buNone/>
              <a:defRPr sz="1800"/>
            </a:lvl3pPr>
            <a:lvl4pPr lvl="3" algn="ctr">
              <a:lnSpc>
                <a:spcPct val="90000"/>
              </a:lnSpc>
              <a:spcBef>
                <a:spcPts val="600"/>
              </a:spcBef>
              <a:spcAft>
                <a:spcPts val="0"/>
              </a:spcAft>
              <a:buSzPts val="1260"/>
              <a:buNone/>
              <a:defRPr sz="1800"/>
            </a:lvl4pPr>
            <a:lvl5pPr lvl="4" algn="ctr">
              <a:lnSpc>
                <a:spcPct val="90000"/>
              </a:lnSpc>
              <a:spcBef>
                <a:spcPts val="600"/>
              </a:spcBef>
              <a:spcAft>
                <a:spcPts val="0"/>
              </a:spcAft>
              <a:buSzPts val="1692"/>
              <a:buNone/>
              <a:defRPr sz="1800"/>
            </a:lvl5pPr>
            <a:lvl6pPr lvl="5" algn="ctr">
              <a:lnSpc>
                <a:spcPct val="90000"/>
              </a:lnSpc>
              <a:spcBef>
                <a:spcPts val="600"/>
              </a:spcBef>
              <a:spcAft>
                <a:spcPts val="0"/>
              </a:spcAft>
              <a:buSzPts val="1440"/>
              <a:buNone/>
              <a:defRPr sz="1800"/>
            </a:lvl6pPr>
            <a:lvl7pPr lvl="6" algn="ctr">
              <a:lnSpc>
                <a:spcPct val="90000"/>
              </a:lnSpc>
              <a:spcBef>
                <a:spcPts val="600"/>
              </a:spcBef>
              <a:spcAft>
                <a:spcPts val="0"/>
              </a:spcAft>
              <a:buSzPts val="1800"/>
              <a:buNone/>
              <a:defRPr sz="1800"/>
            </a:lvl7pPr>
            <a:lvl8pPr lvl="7" algn="ctr">
              <a:lnSpc>
                <a:spcPct val="90000"/>
              </a:lnSpc>
              <a:spcBef>
                <a:spcPts val="1200"/>
              </a:spcBef>
              <a:spcAft>
                <a:spcPts val="0"/>
              </a:spcAft>
              <a:buSzPts val="1800"/>
              <a:buNone/>
              <a:defRPr sz="1800"/>
            </a:lvl8pPr>
            <a:lvl9pPr lvl="8" algn="ctr">
              <a:lnSpc>
                <a:spcPct val="90000"/>
              </a:lnSpc>
              <a:spcBef>
                <a:spcPts val="400"/>
              </a:spcBef>
              <a:spcAft>
                <a:spcPts val="400"/>
              </a:spcAft>
              <a:buSzPts val="1800"/>
              <a:buNone/>
              <a:defRPr sz="1800"/>
            </a:lvl9pPr>
          </a:lstStyle>
          <a:p>
            <a:endParaRPr/>
          </a:p>
        </p:txBody>
      </p:sp>
      <p:pic>
        <p:nvPicPr>
          <p:cNvPr id="20" name="Google Shape;20;p17" descr="Charting the Cs: Cooperation, Communication and Collaboration.&#10;Statewide Professional Development to Support the Workforce and Low Incidence Disability Areas.&#10;"/>
          <p:cNvPicPr preferRelativeResize="0"/>
          <p:nvPr/>
        </p:nvPicPr>
        <p:blipFill rotWithShape="1">
          <a:blip r:embed="rId2">
            <a:alphaModFix/>
          </a:blip>
          <a:srcRect/>
          <a:stretch/>
        </p:blipFill>
        <p:spPr>
          <a:xfrm>
            <a:off x="3434569" y="1449617"/>
            <a:ext cx="5332792" cy="1185065"/>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4">
  <p:cSld name="14">
    <p:spTree>
      <p:nvGrpSpPr>
        <p:cNvPr id="1" name="Shape 53"/>
        <p:cNvGrpSpPr/>
        <p:nvPr/>
      </p:nvGrpSpPr>
      <p:grpSpPr>
        <a:xfrm>
          <a:off x="0" y="0"/>
          <a:ext cx="0" cy="0"/>
          <a:chOff x="0" y="0"/>
          <a:chExt cx="0" cy="0"/>
        </a:xfrm>
      </p:grpSpPr>
      <p:sp>
        <p:nvSpPr>
          <p:cNvPr id="54" name="Google Shape;54;p23"/>
          <p:cNvSpPr txBox="1">
            <a:spLocks noGrp="1"/>
          </p:cNvSpPr>
          <p:nvPr>
            <p:ph type="title"/>
          </p:nvPr>
        </p:nvSpPr>
        <p:spPr>
          <a:xfrm>
            <a:off x="612489" y="1574800"/>
            <a:ext cx="10978994" cy="113954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5" name="Google Shape;55;p23"/>
          <p:cNvSpPr txBox="1">
            <a:spLocks noGrp="1"/>
          </p:cNvSpPr>
          <p:nvPr>
            <p:ph type="body" idx="1"/>
          </p:nvPr>
        </p:nvSpPr>
        <p:spPr>
          <a:xfrm>
            <a:off x="597946" y="2791728"/>
            <a:ext cx="5473002" cy="3775277"/>
          </a:xfrm>
          <a:prstGeom prst="rect">
            <a:avLst/>
          </a:prstGeom>
          <a:noFill/>
          <a:ln>
            <a:noFill/>
          </a:ln>
        </p:spPr>
        <p:txBody>
          <a:bodyPr spcFirstLastPara="1" wrap="square" lIns="45700" tIns="45700" rIns="45700" bIns="45700" anchor="t" anchorCtr="0">
            <a:noAutofit/>
          </a:bodyPr>
          <a:lstStyle>
            <a:lvl1pPr marL="457200" lvl="0" indent="-228600" algn="l">
              <a:lnSpc>
                <a:spcPct val="90000"/>
              </a:lnSpc>
              <a:spcBef>
                <a:spcPts val="1200"/>
              </a:spcBef>
              <a:spcAft>
                <a:spcPts val="0"/>
              </a:spcAft>
              <a:buSzPts val="2400"/>
              <a:buNone/>
              <a:defRPr sz="2400"/>
            </a:lvl1pPr>
            <a:lvl2pPr marL="914400" lvl="1" indent="-393192" algn="l">
              <a:lnSpc>
                <a:spcPct val="90000"/>
              </a:lnSpc>
              <a:spcBef>
                <a:spcPts val="1200"/>
              </a:spcBef>
              <a:spcAft>
                <a:spcPts val="0"/>
              </a:spcAft>
              <a:buClr>
                <a:srgbClr val="003399"/>
              </a:buClr>
              <a:buSzPts val="2592"/>
              <a:buFont typeface="Calibri"/>
              <a:buChar char="•"/>
              <a:defRPr sz="2400"/>
            </a:lvl2pPr>
            <a:lvl3pPr marL="1371600" lvl="2" indent="-350519" algn="l">
              <a:lnSpc>
                <a:spcPct val="90000"/>
              </a:lnSpc>
              <a:spcBef>
                <a:spcPts val="600"/>
              </a:spcBef>
              <a:spcAft>
                <a:spcPts val="0"/>
              </a:spcAft>
              <a:buClr>
                <a:srgbClr val="001689"/>
              </a:buClr>
              <a:buSzPts val="1920"/>
              <a:buFont typeface="Courier New"/>
              <a:buChar char="o"/>
              <a:defRPr sz="2400"/>
            </a:lvl3pPr>
            <a:lvl4pPr marL="1828800" lvl="3" indent="-335280" algn="l">
              <a:lnSpc>
                <a:spcPct val="90000"/>
              </a:lnSpc>
              <a:spcBef>
                <a:spcPts val="600"/>
              </a:spcBef>
              <a:spcAft>
                <a:spcPts val="0"/>
              </a:spcAft>
              <a:buSzPts val="1680"/>
              <a:buChar char="▪"/>
              <a:defRPr sz="2400"/>
            </a:lvl4pPr>
            <a:lvl5pPr marL="2286000" lvl="4" indent="-371856" algn="l">
              <a:lnSpc>
                <a:spcPct val="90000"/>
              </a:lnSpc>
              <a:spcBef>
                <a:spcPts val="600"/>
              </a:spcBef>
              <a:spcAft>
                <a:spcPts val="0"/>
              </a:spcAft>
              <a:buClr>
                <a:srgbClr val="003399"/>
              </a:buClr>
              <a:buSzPts val="2256"/>
              <a:buFont typeface="Noto Sans Symbols"/>
              <a:buChar char="▪"/>
              <a:defRPr sz="2400"/>
            </a:lvl5pPr>
            <a:lvl6pPr marL="2743200" lvl="5" indent="-350520" algn="l">
              <a:lnSpc>
                <a:spcPct val="90000"/>
              </a:lnSpc>
              <a:spcBef>
                <a:spcPts val="600"/>
              </a:spcBef>
              <a:spcAft>
                <a:spcPts val="0"/>
              </a:spcAft>
              <a:buClr>
                <a:srgbClr val="003399"/>
              </a:buClr>
              <a:buSzPts val="1920"/>
              <a:buFont typeface="Courier New"/>
              <a:buChar char="o"/>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6" name="Google Shape;56;p23"/>
          <p:cNvSpPr>
            <a:spLocks noGrp="1"/>
          </p:cNvSpPr>
          <p:nvPr>
            <p:ph type="chart" idx="2"/>
          </p:nvPr>
        </p:nvSpPr>
        <p:spPr>
          <a:xfrm>
            <a:off x="6256338" y="2912646"/>
            <a:ext cx="5337175" cy="3494088"/>
          </a:xfrm>
          <a:prstGeom prst="rect">
            <a:avLst/>
          </a:prstGeom>
          <a:solidFill>
            <a:srgbClr val="FFFFEB"/>
          </a:solidFill>
          <a:ln>
            <a:noFill/>
          </a:ln>
        </p:spPr>
        <p:txBody>
          <a:bodyPr spcFirstLastPara="1" wrap="square" lIns="45700" tIns="45700" rIns="45700" bIns="45700" anchor="ctr" anchorCtr="1">
            <a:noAutofit/>
          </a:bodyPr>
          <a:lstStyle>
            <a:lvl1pPr marR="0" lvl="0" algn="l" rtl="0">
              <a:lnSpc>
                <a:spcPct val="90000"/>
              </a:lnSpc>
              <a:spcBef>
                <a:spcPts val="1200"/>
              </a:spcBef>
              <a:spcAft>
                <a:spcPts val="0"/>
              </a:spcAft>
              <a:buClr>
                <a:schemeClr val="accent1"/>
              </a:buClr>
              <a:buSzPts val="2400"/>
              <a:buFont typeface="Twentieth Century"/>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1200"/>
              </a:spcBef>
              <a:spcAft>
                <a:spcPts val="0"/>
              </a:spcAft>
              <a:buClr>
                <a:srgbClr val="003399"/>
              </a:buClr>
              <a:buSzPts val="252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rgbClr val="003399"/>
              </a:buClr>
              <a:buSzPts val="2256"/>
              <a:buFont typeface="Noto Sans Symbols"/>
              <a:buChar char="▪"/>
              <a:defRPr sz="240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15">
  <p:cSld name="15">
    <p:spTree>
      <p:nvGrpSpPr>
        <p:cNvPr id="1" name="Shape 57"/>
        <p:cNvGrpSpPr/>
        <p:nvPr/>
      </p:nvGrpSpPr>
      <p:grpSpPr>
        <a:xfrm>
          <a:off x="0" y="0"/>
          <a:ext cx="0" cy="0"/>
          <a:chOff x="0" y="0"/>
          <a:chExt cx="0" cy="0"/>
        </a:xfrm>
      </p:grpSpPr>
      <p:sp>
        <p:nvSpPr>
          <p:cNvPr id="58" name="Google Shape;58;p24"/>
          <p:cNvSpPr txBox="1">
            <a:spLocks noGrp="1"/>
          </p:cNvSpPr>
          <p:nvPr>
            <p:ph type="title"/>
          </p:nvPr>
        </p:nvSpPr>
        <p:spPr>
          <a:xfrm>
            <a:off x="612489" y="1574800"/>
            <a:ext cx="10978994" cy="113954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9" name="Google Shape;59;p24"/>
          <p:cNvSpPr>
            <a:spLocks noGrp="1"/>
          </p:cNvSpPr>
          <p:nvPr>
            <p:ph type="chart" idx="2"/>
          </p:nvPr>
        </p:nvSpPr>
        <p:spPr>
          <a:xfrm>
            <a:off x="1471451" y="2860096"/>
            <a:ext cx="9270124" cy="3706909"/>
          </a:xfrm>
          <a:prstGeom prst="rect">
            <a:avLst/>
          </a:prstGeom>
          <a:solidFill>
            <a:srgbClr val="FFFFEB"/>
          </a:solidFill>
          <a:ln>
            <a:noFill/>
          </a:ln>
        </p:spPr>
        <p:txBody>
          <a:bodyPr spcFirstLastPara="1" wrap="square" lIns="45700" tIns="45700" rIns="45700" bIns="45700" anchor="ctr" anchorCtr="1">
            <a:noAutofit/>
          </a:bodyPr>
          <a:lstStyle>
            <a:lvl1pPr marR="0" lvl="0" algn="l" rtl="0">
              <a:lnSpc>
                <a:spcPct val="90000"/>
              </a:lnSpc>
              <a:spcBef>
                <a:spcPts val="1200"/>
              </a:spcBef>
              <a:spcAft>
                <a:spcPts val="0"/>
              </a:spcAft>
              <a:buClr>
                <a:schemeClr val="accent1"/>
              </a:buClr>
              <a:buSzPts val="2400"/>
              <a:buFont typeface="Twentieth Century"/>
              <a:buNone/>
              <a:defRPr sz="2400" b="0" i="0" u="none" strike="noStrike" cap="none">
                <a:solidFill>
                  <a:schemeClr val="dk1"/>
                </a:solidFill>
                <a:latin typeface="Calibri"/>
                <a:ea typeface="Calibri"/>
                <a:cs typeface="Calibri"/>
                <a:sym typeface="Calibri"/>
              </a:defRPr>
            </a:lvl1pPr>
            <a:lvl2pPr marR="0" lvl="1" algn="l" rtl="0">
              <a:lnSpc>
                <a:spcPct val="90000"/>
              </a:lnSpc>
              <a:spcBef>
                <a:spcPts val="1200"/>
              </a:spcBef>
              <a:spcAft>
                <a:spcPts val="0"/>
              </a:spcAft>
              <a:buClr>
                <a:srgbClr val="003399"/>
              </a:buClr>
              <a:buSzPts val="2520"/>
              <a:buFont typeface="Arial"/>
              <a:buChar char="•"/>
              <a:defRPr sz="2400" b="0" i="0" u="none" strike="noStrike" cap="none">
                <a:solidFill>
                  <a:schemeClr val="dk1"/>
                </a:solidFill>
                <a:latin typeface="Calibri"/>
                <a:ea typeface="Calibri"/>
                <a:cs typeface="Calibri"/>
                <a:sym typeface="Calibri"/>
              </a:defRPr>
            </a:lvl2pPr>
            <a:lvl3pPr marR="0" lvl="2" algn="l" rtl="0">
              <a:lnSpc>
                <a:spcPct val="9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3pPr>
            <a:lvl4pPr marR="0" lvl="3"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R="0" lvl="4" algn="l" rtl="0">
              <a:lnSpc>
                <a:spcPct val="90000"/>
              </a:lnSpc>
              <a:spcBef>
                <a:spcPts val="600"/>
              </a:spcBef>
              <a:spcAft>
                <a:spcPts val="0"/>
              </a:spcAft>
              <a:buClr>
                <a:srgbClr val="003399"/>
              </a:buClr>
              <a:buSzPts val="2256"/>
              <a:buFont typeface="Noto Sans Symbols"/>
              <a:buChar char="▪"/>
              <a:defRPr sz="2400" b="0" i="0" u="none" strike="noStrike" cap="none">
                <a:solidFill>
                  <a:schemeClr val="dk1"/>
                </a:solidFill>
                <a:latin typeface="Calibri"/>
                <a:ea typeface="Calibri"/>
                <a:cs typeface="Calibri"/>
                <a:sym typeface="Calibri"/>
              </a:defRPr>
            </a:lvl5pPr>
            <a:lvl6pPr marR="0" lvl="5" algn="l" rtl="0">
              <a:lnSpc>
                <a:spcPct val="9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6pPr>
            <a:lvl7pPr marR="0" lvl="6"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R="0" lvl="7"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R="0" lvl="8"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17">
  <p:cSld name="17">
    <p:spTree>
      <p:nvGrpSpPr>
        <p:cNvPr id="1" name="Shape 60"/>
        <p:cNvGrpSpPr/>
        <p:nvPr/>
      </p:nvGrpSpPr>
      <p:grpSpPr>
        <a:xfrm>
          <a:off x="0" y="0"/>
          <a:ext cx="0" cy="0"/>
          <a:chOff x="0" y="0"/>
          <a:chExt cx="0" cy="0"/>
        </a:xfrm>
      </p:grpSpPr>
      <p:sp>
        <p:nvSpPr>
          <p:cNvPr id="61" name="Google Shape;61;p26"/>
          <p:cNvSpPr txBox="1">
            <a:spLocks noGrp="1"/>
          </p:cNvSpPr>
          <p:nvPr>
            <p:ph type="title"/>
          </p:nvPr>
        </p:nvSpPr>
        <p:spPr>
          <a:xfrm>
            <a:off x="612489" y="1574800"/>
            <a:ext cx="10978994" cy="1139546"/>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
  <p:cSld name="2">
    <p:spTree>
      <p:nvGrpSpPr>
        <p:cNvPr id="1" name="Shape 62"/>
        <p:cNvGrpSpPr/>
        <p:nvPr/>
      </p:nvGrpSpPr>
      <p:grpSpPr>
        <a:xfrm>
          <a:off x="0" y="0"/>
          <a:ext cx="0" cy="0"/>
          <a:chOff x="0" y="0"/>
          <a:chExt cx="0" cy="0"/>
        </a:xfrm>
      </p:grpSpPr>
      <p:sp>
        <p:nvSpPr>
          <p:cNvPr id="63" name="Google Shape;63;p28"/>
          <p:cNvSpPr>
            <a:spLocks noGrp="1"/>
          </p:cNvSpPr>
          <p:nvPr>
            <p:ph type="pic" idx="2"/>
          </p:nvPr>
        </p:nvSpPr>
        <p:spPr>
          <a:xfrm>
            <a:off x="4691536" y="5463031"/>
            <a:ext cx="1274233" cy="1054797"/>
          </a:xfrm>
          <a:prstGeom prst="rect">
            <a:avLst/>
          </a:prstGeom>
          <a:solidFill>
            <a:srgbClr val="DDEAF6"/>
          </a:solidFill>
          <a:ln>
            <a:noFill/>
          </a:ln>
        </p:spPr>
      </p:sp>
      <p:sp>
        <p:nvSpPr>
          <p:cNvPr id="64" name="Google Shape;64;p28"/>
          <p:cNvSpPr>
            <a:spLocks noGrp="1"/>
          </p:cNvSpPr>
          <p:nvPr>
            <p:ph type="pic" idx="3"/>
          </p:nvPr>
        </p:nvSpPr>
        <p:spPr>
          <a:xfrm>
            <a:off x="6232034" y="5466319"/>
            <a:ext cx="1274233" cy="1054797"/>
          </a:xfrm>
          <a:prstGeom prst="rect">
            <a:avLst/>
          </a:prstGeom>
          <a:solidFill>
            <a:srgbClr val="DDEAF6"/>
          </a:solidFill>
          <a:ln>
            <a:noFill/>
          </a:ln>
        </p:spPr>
      </p:sp>
      <p:sp>
        <p:nvSpPr>
          <p:cNvPr id="65" name="Google Shape;65;p28"/>
          <p:cNvSpPr txBox="1">
            <a:spLocks noGrp="1"/>
          </p:cNvSpPr>
          <p:nvPr>
            <p:ph type="ctrTitle"/>
          </p:nvPr>
        </p:nvSpPr>
        <p:spPr>
          <a:xfrm>
            <a:off x="606868" y="2905240"/>
            <a:ext cx="11000232" cy="9144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rgbClr val="101820"/>
              </a:buClr>
              <a:buSzPts val="3600"/>
              <a:buFont typeface="Calibri"/>
              <a:buNone/>
              <a:defRPr sz="3600">
                <a:solidFill>
                  <a:srgbClr val="1018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28"/>
          <p:cNvSpPr txBox="1">
            <a:spLocks noGrp="1"/>
          </p:cNvSpPr>
          <p:nvPr>
            <p:ph type="subTitle" idx="1"/>
          </p:nvPr>
        </p:nvSpPr>
        <p:spPr>
          <a:xfrm>
            <a:off x="594836" y="3932971"/>
            <a:ext cx="11019187" cy="137295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2400"/>
              <a:buNone/>
              <a:defRPr sz="2400">
                <a:solidFill>
                  <a:srgbClr val="0C0C0C"/>
                </a:solidFill>
              </a:defRPr>
            </a:lvl1pPr>
            <a:lvl2pPr lvl="1" algn="ctr">
              <a:lnSpc>
                <a:spcPct val="90000"/>
              </a:lnSpc>
              <a:spcBef>
                <a:spcPts val="1200"/>
              </a:spcBef>
              <a:spcAft>
                <a:spcPts val="0"/>
              </a:spcAft>
              <a:buSzPts val="1890"/>
              <a:buNone/>
              <a:defRPr sz="1800"/>
            </a:lvl2pPr>
            <a:lvl3pPr lvl="2" algn="ctr">
              <a:lnSpc>
                <a:spcPct val="90000"/>
              </a:lnSpc>
              <a:spcBef>
                <a:spcPts val="600"/>
              </a:spcBef>
              <a:spcAft>
                <a:spcPts val="0"/>
              </a:spcAft>
              <a:buSzPts val="1440"/>
              <a:buNone/>
              <a:defRPr sz="1800"/>
            </a:lvl3pPr>
            <a:lvl4pPr lvl="3" algn="ctr">
              <a:lnSpc>
                <a:spcPct val="90000"/>
              </a:lnSpc>
              <a:spcBef>
                <a:spcPts val="600"/>
              </a:spcBef>
              <a:spcAft>
                <a:spcPts val="0"/>
              </a:spcAft>
              <a:buSzPts val="1260"/>
              <a:buNone/>
              <a:defRPr sz="1800"/>
            </a:lvl4pPr>
            <a:lvl5pPr lvl="4" algn="ctr">
              <a:lnSpc>
                <a:spcPct val="90000"/>
              </a:lnSpc>
              <a:spcBef>
                <a:spcPts val="600"/>
              </a:spcBef>
              <a:spcAft>
                <a:spcPts val="0"/>
              </a:spcAft>
              <a:buSzPts val="1692"/>
              <a:buNone/>
              <a:defRPr sz="1800"/>
            </a:lvl5pPr>
            <a:lvl6pPr lvl="5" algn="ctr">
              <a:lnSpc>
                <a:spcPct val="90000"/>
              </a:lnSpc>
              <a:spcBef>
                <a:spcPts val="600"/>
              </a:spcBef>
              <a:spcAft>
                <a:spcPts val="0"/>
              </a:spcAft>
              <a:buSzPts val="1440"/>
              <a:buNone/>
              <a:defRPr sz="1800"/>
            </a:lvl6pPr>
            <a:lvl7pPr lvl="6" algn="ctr">
              <a:lnSpc>
                <a:spcPct val="90000"/>
              </a:lnSpc>
              <a:spcBef>
                <a:spcPts val="600"/>
              </a:spcBef>
              <a:spcAft>
                <a:spcPts val="0"/>
              </a:spcAft>
              <a:buSzPts val="1800"/>
              <a:buNone/>
              <a:defRPr sz="1800"/>
            </a:lvl7pPr>
            <a:lvl8pPr lvl="7" algn="ctr">
              <a:lnSpc>
                <a:spcPct val="90000"/>
              </a:lnSpc>
              <a:spcBef>
                <a:spcPts val="1200"/>
              </a:spcBef>
              <a:spcAft>
                <a:spcPts val="0"/>
              </a:spcAft>
              <a:buSzPts val="1800"/>
              <a:buNone/>
              <a:defRPr sz="1800"/>
            </a:lvl8pPr>
            <a:lvl9pPr lvl="8" algn="ctr">
              <a:lnSpc>
                <a:spcPct val="90000"/>
              </a:lnSpc>
              <a:spcBef>
                <a:spcPts val="400"/>
              </a:spcBef>
              <a:spcAft>
                <a:spcPts val="400"/>
              </a:spcAft>
              <a:buSzPts val="1800"/>
              <a:buNone/>
              <a:defRPr sz="1800"/>
            </a:lvl9pPr>
          </a:lstStyle>
          <a:p>
            <a:endParaRPr/>
          </a:p>
        </p:txBody>
      </p:sp>
      <p:pic>
        <p:nvPicPr>
          <p:cNvPr id="67" name="Google Shape;67;p28" descr="Charting the Cs: Cooperation, Communication and Collaboration."/>
          <p:cNvPicPr preferRelativeResize="0"/>
          <p:nvPr/>
        </p:nvPicPr>
        <p:blipFill rotWithShape="1">
          <a:blip r:embed="rId2">
            <a:alphaModFix/>
          </a:blip>
          <a:srcRect/>
          <a:stretch/>
        </p:blipFill>
        <p:spPr>
          <a:xfrm>
            <a:off x="3434571" y="1461645"/>
            <a:ext cx="5332792" cy="1185065"/>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3">
  <p:cSld name="3">
    <p:spTree>
      <p:nvGrpSpPr>
        <p:cNvPr id="1" name="Shape 68"/>
        <p:cNvGrpSpPr/>
        <p:nvPr/>
      </p:nvGrpSpPr>
      <p:grpSpPr>
        <a:xfrm>
          <a:off x="0" y="0"/>
          <a:ext cx="0" cy="0"/>
          <a:chOff x="0" y="0"/>
          <a:chExt cx="0" cy="0"/>
        </a:xfrm>
      </p:grpSpPr>
      <p:sp>
        <p:nvSpPr>
          <p:cNvPr id="69" name="Google Shape;69;p29"/>
          <p:cNvSpPr>
            <a:spLocks noGrp="1"/>
          </p:cNvSpPr>
          <p:nvPr>
            <p:ph type="pic" idx="2"/>
          </p:nvPr>
        </p:nvSpPr>
        <p:spPr>
          <a:xfrm>
            <a:off x="5453535" y="5475072"/>
            <a:ext cx="1274233" cy="1054797"/>
          </a:xfrm>
          <a:prstGeom prst="rect">
            <a:avLst/>
          </a:prstGeom>
          <a:solidFill>
            <a:srgbClr val="DDEAF6"/>
          </a:solidFill>
          <a:ln>
            <a:noFill/>
          </a:ln>
        </p:spPr>
      </p:sp>
      <p:sp>
        <p:nvSpPr>
          <p:cNvPr id="70" name="Google Shape;70;p29"/>
          <p:cNvSpPr txBox="1">
            <a:spLocks noGrp="1"/>
          </p:cNvSpPr>
          <p:nvPr>
            <p:ph type="ctrTitle"/>
          </p:nvPr>
        </p:nvSpPr>
        <p:spPr>
          <a:xfrm>
            <a:off x="606868" y="2893217"/>
            <a:ext cx="11000232" cy="9144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rgbClr val="101820"/>
              </a:buClr>
              <a:buSzPts val="3600"/>
              <a:buFont typeface="Calibri"/>
              <a:buNone/>
              <a:defRPr sz="3600">
                <a:solidFill>
                  <a:srgbClr val="1018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29"/>
          <p:cNvSpPr txBox="1">
            <a:spLocks noGrp="1"/>
          </p:cNvSpPr>
          <p:nvPr>
            <p:ph type="subTitle" idx="1"/>
          </p:nvPr>
        </p:nvSpPr>
        <p:spPr>
          <a:xfrm>
            <a:off x="594836" y="3920948"/>
            <a:ext cx="11019187" cy="1459997"/>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2400"/>
              <a:buNone/>
              <a:defRPr sz="2400">
                <a:solidFill>
                  <a:srgbClr val="0C0C0C"/>
                </a:solidFill>
              </a:defRPr>
            </a:lvl1pPr>
            <a:lvl2pPr lvl="1" algn="ctr">
              <a:lnSpc>
                <a:spcPct val="90000"/>
              </a:lnSpc>
              <a:spcBef>
                <a:spcPts val="1200"/>
              </a:spcBef>
              <a:spcAft>
                <a:spcPts val="0"/>
              </a:spcAft>
              <a:buSzPts val="1890"/>
              <a:buNone/>
              <a:defRPr sz="1800"/>
            </a:lvl2pPr>
            <a:lvl3pPr lvl="2" algn="ctr">
              <a:lnSpc>
                <a:spcPct val="90000"/>
              </a:lnSpc>
              <a:spcBef>
                <a:spcPts val="600"/>
              </a:spcBef>
              <a:spcAft>
                <a:spcPts val="0"/>
              </a:spcAft>
              <a:buSzPts val="1440"/>
              <a:buNone/>
              <a:defRPr sz="1800"/>
            </a:lvl3pPr>
            <a:lvl4pPr lvl="3" algn="ctr">
              <a:lnSpc>
                <a:spcPct val="90000"/>
              </a:lnSpc>
              <a:spcBef>
                <a:spcPts val="600"/>
              </a:spcBef>
              <a:spcAft>
                <a:spcPts val="0"/>
              </a:spcAft>
              <a:buSzPts val="1260"/>
              <a:buNone/>
              <a:defRPr sz="1800"/>
            </a:lvl4pPr>
            <a:lvl5pPr lvl="4" algn="ctr">
              <a:lnSpc>
                <a:spcPct val="90000"/>
              </a:lnSpc>
              <a:spcBef>
                <a:spcPts val="600"/>
              </a:spcBef>
              <a:spcAft>
                <a:spcPts val="0"/>
              </a:spcAft>
              <a:buSzPts val="1692"/>
              <a:buNone/>
              <a:defRPr sz="1800"/>
            </a:lvl5pPr>
            <a:lvl6pPr lvl="5" algn="ctr">
              <a:lnSpc>
                <a:spcPct val="90000"/>
              </a:lnSpc>
              <a:spcBef>
                <a:spcPts val="600"/>
              </a:spcBef>
              <a:spcAft>
                <a:spcPts val="0"/>
              </a:spcAft>
              <a:buSzPts val="1440"/>
              <a:buNone/>
              <a:defRPr sz="1800"/>
            </a:lvl6pPr>
            <a:lvl7pPr lvl="6" algn="ctr">
              <a:lnSpc>
                <a:spcPct val="90000"/>
              </a:lnSpc>
              <a:spcBef>
                <a:spcPts val="600"/>
              </a:spcBef>
              <a:spcAft>
                <a:spcPts val="0"/>
              </a:spcAft>
              <a:buSzPts val="1800"/>
              <a:buNone/>
              <a:defRPr sz="1800"/>
            </a:lvl7pPr>
            <a:lvl8pPr lvl="7" algn="ctr">
              <a:lnSpc>
                <a:spcPct val="90000"/>
              </a:lnSpc>
              <a:spcBef>
                <a:spcPts val="1200"/>
              </a:spcBef>
              <a:spcAft>
                <a:spcPts val="0"/>
              </a:spcAft>
              <a:buSzPts val="1800"/>
              <a:buNone/>
              <a:defRPr sz="1800"/>
            </a:lvl8pPr>
            <a:lvl9pPr lvl="8" algn="ctr">
              <a:lnSpc>
                <a:spcPct val="90000"/>
              </a:lnSpc>
              <a:spcBef>
                <a:spcPts val="400"/>
              </a:spcBef>
              <a:spcAft>
                <a:spcPts val="400"/>
              </a:spcAft>
              <a:buSzPts val="1800"/>
              <a:buNone/>
              <a:defRPr sz="1800"/>
            </a:lvl9pPr>
          </a:lstStyle>
          <a:p>
            <a:endParaRPr/>
          </a:p>
        </p:txBody>
      </p:sp>
      <p:pic>
        <p:nvPicPr>
          <p:cNvPr id="72" name="Google Shape;72;p29" descr="Charting the Cs: Cooperation, Communication and Collaboration."/>
          <p:cNvPicPr preferRelativeResize="0"/>
          <p:nvPr/>
        </p:nvPicPr>
        <p:blipFill rotWithShape="1">
          <a:blip r:embed="rId2">
            <a:alphaModFix/>
          </a:blip>
          <a:srcRect/>
          <a:stretch/>
        </p:blipFill>
        <p:spPr>
          <a:xfrm>
            <a:off x="3434572" y="1449622"/>
            <a:ext cx="5332792" cy="1185065"/>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
  <p:cSld name="4">
    <p:spTree>
      <p:nvGrpSpPr>
        <p:cNvPr id="1" name="Shape 73"/>
        <p:cNvGrpSpPr/>
        <p:nvPr/>
      </p:nvGrpSpPr>
      <p:grpSpPr>
        <a:xfrm>
          <a:off x="0" y="0"/>
          <a:ext cx="0" cy="0"/>
          <a:chOff x="0" y="0"/>
          <a:chExt cx="0" cy="0"/>
        </a:xfrm>
      </p:grpSpPr>
      <p:sp>
        <p:nvSpPr>
          <p:cNvPr id="74" name="Google Shape;74;p30"/>
          <p:cNvSpPr>
            <a:spLocks noGrp="1"/>
          </p:cNvSpPr>
          <p:nvPr>
            <p:ph type="pic" idx="2"/>
          </p:nvPr>
        </p:nvSpPr>
        <p:spPr>
          <a:xfrm>
            <a:off x="4691536" y="5463031"/>
            <a:ext cx="1274233" cy="1054797"/>
          </a:xfrm>
          <a:prstGeom prst="rect">
            <a:avLst/>
          </a:prstGeom>
          <a:solidFill>
            <a:srgbClr val="DDEAF6"/>
          </a:solidFill>
          <a:ln>
            <a:noFill/>
          </a:ln>
        </p:spPr>
      </p:sp>
      <p:sp>
        <p:nvSpPr>
          <p:cNvPr id="75" name="Google Shape;75;p30"/>
          <p:cNvSpPr>
            <a:spLocks noGrp="1"/>
          </p:cNvSpPr>
          <p:nvPr>
            <p:ph type="pic" idx="3"/>
          </p:nvPr>
        </p:nvSpPr>
        <p:spPr>
          <a:xfrm>
            <a:off x="6232034" y="5466319"/>
            <a:ext cx="1274233" cy="1054797"/>
          </a:xfrm>
          <a:prstGeom prst="rect">
            <a:avLst/>
          </a:prstGeom>
          <a:solidFill>
            <a:srgbClr val="DDEAF6"/>
          </a:solidFill>
          <a:ln>
            <a:noFill/>
          </a:ln>
        </p:spPr>
      </p:sp>
      <p:sp>
        <p:nvSpPr>
          <p:cNvPr id="76" name="Google Shape;76;p30"/>
          <p:cNvSpPr txBox="1">
            <a:spLocks noGrp="1"/>
          </p:cNvSpPr>
          <p:nvPr>
            <p:ph type="ctrTitle"/>
          </p:nvPr>
        </p:nvSpPr>
        <p:spPr>
          <a:xfrm>
            <a:off x="606868" y="2905240"/>
            <a:ext cx="11000232" cy="9144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rgbClr val="101820"/>
              </a:buClr>
              <a:buSzPts val="3600"/>
              <a:buFont typeface="Calibri"/>
              <a:buNone/>
              <a:defRPr sz="3600">
                <a:solidFill>
                  <a:srgbClr val="1018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0"/>
          <p:cNvSpPr txBox="1">
            <a:spLocks noGrp="1"/>
          </p:cNvSpPr>
          <p:nvPr>
            <p:ph type="subTitle" idx="1"/>
          </p:nvPr>
        </p:nvSpPr>
        <p:spPr>
          <a:xfrm>
            <a:off x="594836" y="3932971"/>
            <a:ext cx="11019187" cy="137295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2400"/>
              <a:buNone/>
              <a:defRPr sz="2400">
                <a:solidFill>
                  <a:srgbClr val="0C0C0C"/>
                </a:solidFill>
              </a:defRPr>
            </a:lvl1pPr>
            <a:lvl2pPr lvl="1" algn="ctr">
              <a:lnSpc>
                <a:spcPct val="90000"/>
              </a:lnSpc>
              <a:spcBef>
                <a:spcPts val="1200"/>
              </a:spcBef>
              <a:spcAft>
                <a:spcPts val="0"/>
              </a:spcAft>
              <a:buSzPts val="1890"/>
              <a:buNone/>
              <a:defRPr sz="1800"/>
            </a:lvl2pPr>
            <a:lvl3pPr lvl="2" algn="ctr">
              <a:lnSpc>
                <a:spcPct val="90000"/>
              </a:lnSpc>
              <a:spcBef>
                <a:spcPts val="600"/>
              </a:spcBef>
              <a:spcAft>
                <a:spcPts val="0"/>
              </a:spcAft>
              <a:buSzPts val="1440"/>
              <a:buNone/>
              <a:defRPr sz="1800"/>
            </a:lvl3pPr>
            <a:lvl4pPr lvl="3" algn="ctr">
              <a:lnSpc>
                <a:spcPct val="90000"/>
              </a:lnSpc>
              <a:spcBef>
                <a:spcPts val="600"/>
              </a:spcBef>
              <a:spcAft>
                <a:spcPts val="0"/>
              </a:spcAft>
              <a:buSzPts val="1260"/>
              <a:buNone/>
              <a:defRPr sz="1800"/>
            </a:lvl4pPr>
            <a:lvl5pPr lvl="4" algn="ctr">
              <a:lnSpc>
                <a:spcPct val="90000"/>
              </a:lnSpc>
              <a:spcBef>
                <a:spcPts val="600"/>
              </a:spcBef>
              <a:spcAft>
                <a:spcPts val="0"/>
              </a:spcAft>
              <a:buSzPts val="1692"/>
              <a:buNone/>
              <a:defRPr sz="1800"/>
            </a:lvl5pPr>
            <a:lvl6pPr lvl="5" algn="ctr">
              <a:lnSpc>
                <a:spcPct val="90000"/>
              </a:lnSpc>
              <a:spcBef>
                <a:spcPts val="600"/>
              </a:spcBef>
              <a:spcAft>
                <a:spcPts val="0"/>
              </a:spcAft>
              <a:buSzPts val="1440"/>
              <a:buNone/>
              <a:defRPr sz="1800"/>
            </a:lvl6pPr>
            <a:lvl7pPr lvl="6" algn="ctr">
              <a:lnSpc>
                <a:spcPct val="90000"/>
              </a:lnSpc>
              <a:spcBef>
                <a:spcPts val="600"/>
              </a:spcBef>
              <a:spcAft>
                <a:spcPts val="0"/>
              </a:spcAft>
              <a:buSzPts val="1800"/>
              <a:buNone/>
              <a:defRPr sz="1800"/>
            </a:lvl7pPr>
            <a:lvl8pPr lvl="7" algn="ctr">
              <a:lnSpc>
                <a:spcPct val="90000"/>
              </a:lnSpc>
              <a:spcBef>
                <a:spcPts val="1200"/>
              </a:spcBef>
              <a:spcAft>
                <a:spcPts val="0"/>
              </a:spcAft>
              <a:buSzPts val="1800"/>
              <a:buNone/>
              <a:defRPr sz="1800"/>
            </a:lvl8pPr>
            <a:lvl9pPr lvl="8" algn="ctr">
              <a:lnSpc>
                <a:spcPct val="90000"/>
              </a:lnSpc>
              <a:spcBef>
                <a:spcPts val="400"/>
              </a:spcBef>
              <a:spcAft>
                <a:spcPts val="400"/>
              </a:spcAft>
              <a:buSzPts val="1800"/>
              <a:buNone/>
              <a:defRPr sz="1800"/>
            </a:lvl9pPr>
          </a:lstStyle>
          <a:p>
            <a:endParaRPr/>
          </a:p>
        </p:txBody>
      </p:sp>
      <p:pic>
        <p:nvPicPr>
          <p:cNvPr id="78" name="Google Shape;78;p30" descr="Charting the Cs: Cooperation, Communication and Collaboration."/>
          <p:cNvPicPr preferRelativeResize="0"/>
          <p:nvPr/>
        </p:nvPicPr>
        <p:blipFill rotWithShape="1">
          <a:blip r:embed="rId2">
            <a:alphaModFix/>
          </a:blip>
          <a:srcRect/>
          <a:stretch/>
        </p:blipFill>
        <p:spPr>
          <a:xfrm>
            <a:off x="3434571" y="1461645"/>
            <a:ext cx="5332792" cy="1185065"/>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
  <p:cSld name="5">
    <p:spTree>
      <p:nvGrpSpPr>
        <p:cNvPr id="1" name="Shape 79"/>
        <p:cNvGrpSpPr/>
        <p:nvPr/>
      </p:nvGrpSpPr>
      <p:grpSpPr>
        <a:xfrm>
          <a:off x="0" y="0"/>
          <a:ext cx="0" cy="0"/>
          <a:chOff x="0" y="0"/>
          <a:chExt cx="0" cy="0"/>
        </a:xfrm>
      </p:grpSpPr>
      <p:sp>
        <p:nvSpPr>
          <p:cNvPr id="80" name="Google Shape;80;p31"/>
          <p:cNvSpPr>
            <a:spLocks noGrp="1"/>
          </p:cNvSpPr>
          <p:nvPr>
            <p:ph type="pic" idx="2"/>
          </p:nvPr>
        </p:nvSpPr>
        <p:spPr>
          <a:xfrm>
            <a:off x="3534548" y="5507214"/>
            <a:ext cx="1347833" cy="999076"/>
          </a:xfrm>
          <a:prstGeom prst="rect">
            <a:avLst/>
          </a:prstGeom>
          <a:solidFill>
            <a:srgbClr val="DDEAF6"/>
          </a:solidFill>
          <a:ln>
            <a:noFill/>
          </a:ln>
        </p:spPr>
      </p:sp>
      <p:sp>
        <p:nvSpPr>
          <p:cNvPr id="81" name="Google Shape;81;p31"/>
          <p:cNvSpPr>
            <a:spLocks noGrp="1"/>
          </p:cNvSpPr>
          <p:nvPr>
            <p:ph type="pic" idx="3"/>
          </p:nvPr>
        </p:nvSpPr>
        <p:spPr>
          <a:xfrm>
            <a:off x="5436002" y="5497977"/>
            <a:ext cx="1347833" cy="999076"/>
          </a:xfrm>
          <a:prstGeom prst="rect">
            <a:avLst/>
          </a:prstGeom>
          <a:solidFill>
            <a:srgbClr val="DDEAF6"/>
          </a:solidFill>
          <a:ln>
            <a:noFill/>
          </a:ln>
        </p:spPr>
      </p:sp>
      <p:sp>
        <p:nvSpPr>
          <p:cNvPr id="82" name="Google Shape;82;p31"/>
          <p:cNvSpPr>
            <a:spLocks noGrp="1"/>
          </p:cNvSpPr>
          <p:nvPr>
            <p:ph type="pic" idx="4"/>
          </p:nvPr>
        </p:nvSpPr>
        <p:spPr>
          <a:xfrm>
            <a:off x="7252647" y="5497976"/>
            <a:ext cx="1347833" cy="999076"/>
          </a:xfrm>
          <a:prstGeom prst="rect">
            <a:avLst/>
          </a:prstGeom>
          <a:solidFill>
            <a:srgbClr val="DDEAF6"/>
          </a:solidFill>
          <a:ln>
            <a:noFill/>
          </a:ln>
        </p:spPr>
      </p:sp>
      <p:sp>
        <p:nvSpPr>
          <p:cNvPr id="83" name="Google Shape;83;p31"/>
          <p:cNvSpPr txBox="1">
            <a:spLocks noGrp="1"/>
          </p:cNvSpPr>
          <p:nvPr>
            <p:ph type="ctrTitle"/>
          </p:nvPr>
        </p:nvSpPr>
        <p:spPr>
          <a:xfrm>
            <a:off x="594836" y="2893836"/>
            <a:ext cx="11019187" cy="9144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rgbClr val="101820"/>
              </a:buClr>
              <a:buSzPts val="3600"/>
              <a:buFont typeface="Calibri"/>
              <a:buNone/>
              <a:defRPr sz="3600">
                <a:solidFill>
                  <a:srgbClr val="1018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4" name="Google Shape;84;p31"/>
          <p:cNvSpPr txBox="1">
            <a:spLocks noGrp="1"/>
          </p:cNvSpPr>
          <p:nvPr>
            <p:ph type="subTitle" idx="1"/>
          </p:nvPr>
        </p:nvSpPr>
        <p:spPr>
          <a:xfrm>
            <a:off x="594836" y="3917320"/>
            <a:ext cx="11019187" cy="135251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2400"/>
              <a:buNone/>
              <a:defRPr sz="2400">
                <a:solidFill>
                  <a:srgbClr val="0C0C0C"/>
                </a:solidFill>
              </a:defRPr>
            </a:lvl1pPr>
            <a:lvl2pPr lvl="1" algn="ctr">
              <a:lnSpc>
                <a:spcPct val="90000"/>
              </a:lnSpc>
              <a:spcBef>
                <a:spcPts val="1200"/>
              </a:spcBef>
              <a:spcAft>
                <a:spcPts val="0"/>
              </a:spcAft>
              <a:buSzPts val="1890"/>
              <a:buNone/>
              <a:defRPr sz="1800"/>
            </a:lvl2pPr>
            <a:lvl3pPr lvl="2" algn="ctr">
              <a:lnSpc>
                <a:spcPct val="90000"/>
              </a:lnSpc>
              <a:spcBef>
                <a:spcPts val="600"/>
              </a:spcBef>
              <a:spcAft>
                <a:spcPts val="0"/>
              </a:spcAft>
              <a:buSzPts val="1440"/>
              <a:buNone/>
              <a:defRPr sz="1800"/>
            </a:lvl3pPr>
            <a:lvl4pPr lvl="3" algn="ctr">
              <a:lnSpc>
                <a:spcPct val="90000"/>
              </a:lnSpc>
              <a:spcBef>
                <a:spcPts val="600"/>
              </a:spcBef>
              <a:spcAft>
                <a:spcPts val="0"/>
              </a:spcAft>
              <a:buSzPts val="1260"/>
              <a:buNone/>
              <a:defRPr sz="1800"/>
            </a:lvl4pPr>
            <a:lvl5pPr lvl="4" algn="ctr">
              <a:lnSpc>
                <a:spcPct val="90000"/>
              </a:lnSpc>
              <a:spcBef>
                <a:spcPts val="600"/>
              </a:spcBef>
              <a:spcAft>
                <a:spcPts val="0"/>
              </a:spcAft>
              <a:buSzPts val="1692"/>
              <a:buNone/>
              <a:defRPr sz="1800"/>
            </a:lvl5pPr>
            <a:lvl6pPr lvl="5" algn="ctr">
              <a:lnSpc>
                <a:spcPct val="90000"/>
              </a:lnSpc>
              <a:spcBef>
                <a:spcPts val="600"/>
              </a:spcBef>
              <a:spcAft>
                <a:spcPts val="0"/>
              </a:spcAft>
              <a:buSzPts val="1440"/>
              <a:buNone/>
              <a:defRPr sz="1800"/>
            </a:lvl6pPr>
            <a:lvl7pPr lvl="6" algn="ctr">
              <a:lnSpc>
                <a:spcPct val="90000"/>
              </a:lnSpc>
              <a:spcBef>
                <a:spcPts val="600"/>
              </a:spcBef>
              <a:spcAft>
                <a:spcPts val="0"/>
              </a:spcAft>
              <a:buSzPts val="1800"/>
              <a:buNone/>
              <a:defRPr sz="1800"/>
            </a:lvl7pPr>
            <a:lvl8pPr lvl="7" algn="ctr">
              <a:lnSpc>
                <a:spcPct val="90000"/>
              </a:lnSpc>
              <a:spcBef>
                <a:spcPts val="1200"/>
              </a:spcBef>
              <a:spcAft>
                <a:spcPts val="0"/>
              </a:spcAft>
              <a:buSzPts val="1800"/>
              <a:buNone/>
              <a:defRPr sz="1800"/>
            </a:lvl8pPr>
            <a:lvl9pPr lvl="8" algn="ctr">
              <a:lnSpc>
                <a:spcPct val="90000"/>
              </a:lnSpc>
              <a:spcBef>
                <a:spcPts val="400"/>
              </a:spcBef>
              <a:spcAft>
                <a:spcPts val="400"/>
              </a:spcAft>
              <a:buSzPts val="1800"/>
              <a:buNone/>
              <a:defRPr sz="1800"/>
            </a:lvl9pPr>
          </a:lstStyle>
          <a:p>
            <a:endParaRPr/>
          </a:p>
        </p:txBody>
      </p:sp>
      <p:pic>
        <p:nvPicPr>
          <p:cNvPr id="85" name="Google Shape;85;p31" descr="Charting the Cs: Cooperation, Communication and Collaboration."/>
          <p:cNvPicPr preferRelativeResize="0"/>
          <p:nvPr/>
        </p:nvPicPr>
        <p:blipFill rotWithShape="1">
          <a:blip r:embed="rId2">
            <a:alphaModFix/>
          </a:blip>
          <a:srcRect/>
          <a:stretch/>
        </p:blipFill>
        <p:spPr>
          <a:xfrm>
            <a:off x="3434579" y="1461645"/>
            <a:ext cx="5332792" cy="1185065"/>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6">
  <p:cSld name="6">
    <p:spTree>
      <p:nvGrpSpPr>
        <p:cNvPr id="1" name="Shape 86"/>
        <p:cNvGrpSpPr/>
        <p:nvPr/>
      </p:nvGrpSpPr>
      <p:grpSpPr>
        <a:xfrm>
          <a:off x="0" y="0"/>
          <a:ext cx="0" cy="0"/>
          <a:chOff x="0" y="0"/>
          <a:chExt cx="0" cy="0"/>
        </a:xfrm>
      </p:grpSpPr>
      <p:sp>
        <p:nvSpPr>
          <p:cNvPr id="87" name="Google Shape;87;p32"/>
          <p:cNvSpPr>
            <a:spLocks noGrp="1"/>
          </p:cNvSpPr>
          <p:nvPr>
            <p:ph type="pic" idx="2"/>
          </p:nvPr>
        </p:nvSpPr>
        <p:spPr>
          <a:xfrm>
            <a:off x="3534548" y="5507214"/>
            <a:ext cx="1347833" cy="999076"/>
          </a:xfrm>
          <a:prstGeom prst="rect">
            <a:avLst/>
          </a:prstGeom>
          <a:solidFill>
            <a:srgbClr val="DDEAF6"/>
          </a:solidFill>
          <a:ln>
            <a:noFill/>
          </a:ln>
        </p:spPr>
      </p:sp>
      <p:sp>
        <p:nvSpPr>
          <p:cNvPr id="88" name="Google Shape;88;p32"/>
          <p:cNvSpPr>
            <a:spLocks noGrp="1"/>
          </p:cNvSpPr>
          <p:nvPr>
            <p:ph type="pic" idx="3"/>
          </p:nvPr>
        </p:nvSpPr>
        <p:spPr>
          <a:xfrm>
            <a:off x="5436002" y="5497977"/>
            <a:ext cx="1347833" cy="999076"/>
          </a:xfrm>
          <a:prstGeom prst="rect">
            <a:avLst/>
          </a:prstGeom>
          <a:solidFill>
            <a:srgbClr val="DDEAF6"/>
          </a:solidFill>
          <a:ln>
            <a:noFill/>
          </a:ln>
        </p:spPr>
      </p:sp>
      <p:sp>
        <p:nvSpPr>
          <p:cNvPr id="89" name="Google Shape;89;p32"/>
          <p:cNvSpPr>
            <a:spLocks noGrp="1"/>
          </p:cNvSpPr>
          <p:nvPr>
            <p:ph type="pic" idx="4"/>
          </p:nvPr>
        </p:nvSpPr>
        <p:spPr>
          <a:xfrm>
            <a:off x="7252647" y="5497976"/>
            <a:ext cx="1347833" cy="999076"/>
          </a:xfrm>
          <a:prstGeom prst="rect">
            <a:avLst/>
          </a:prstGeom>
          <a:solidFill>
            <a:srgbClr val="DDEAF6"/>
          </a:solidFill>
          <a:ln>
            <a:noFill/>
          </a:ln>
        </p:spPr>
      </p:sp>
      <p:sp>
        <p:nvSpPr>
          <p:cNvPr id="90" name="Google Shape;90;p32"/>
          <p:cNvSpPr txBox="1">
            <a:spLocks noGrp="1"/>
          </p:cNvSpPr>
          <p:nvPr>
            <p:ph type="ctrTitle"/>
          </p:nvPr>
        </p:nvSpPr>
        <p:spPr>
          <a:xfrm>
            <a:off x="594836" y="2893836"/>
            <a:ext cx="11019187" cy="9144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rgbClr val="101820"/>
              </a:buClr>
              <a:buSzPts val="3600"/>
              <a:buFont typeface="Calibri"/>
              <a:buNone/>
              <a:defRPr sz="3600">
                <a:solidFill>
                  <a:srgbClr val="1018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1" name="Google Shape;91;p32"/>
          <p:cNvSpPr txBox="1">
            <a:spLocks noGrp="1"/>
          </p:cNvSpPr>
          <p:nvPr>
            <p:ph type="subTitle" idx="1"/>
          </p:nvPr>
        </p:nvSpPr>
        <p:spPr>
          <a:xfrm>
            <a:off x="594836" y="3917320"/>
            <a:ext cx="11019187" cy="135251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2400"/>
              <a:buNone/>
              <a:defRPr sz="2400">
                <a:solidFill>
                  <a:srgbClr val="0C0C0C"/>
                </a:solidFill>
              </a:defRPr>
            </a:lvl1pPr>
            <a:lvl2pPr lvl="1" algn="ctr">
              <a:lnSpc>
                <a:spcPct val="90000"/>
              </a:lnSpc>
              <a:spcBef>
                <a:spcPts val="1200"/>
              </a:spcBef>
              <a:spcAft>
                <a:spcPts val="0"/>
              </a:spcAft>
              <a:buSzPts val="1890"/>
              <a:buNone/>
              <a:defRPr sz="1800"/>
            </a:lvl2pPr>
            <a:lvl3pPr lvl="2" algn="ctr">
              <a:lnSpc>
                <a:spcPct val="90000"/>
              </a:lnSpc>
              <a:spcBef>
                <a:spcPts val="600"/>
              </a:spcBef>
              <a:spcAft>
                <a:spcPts val="0"/>
              </a:spcAft>
              <a:buSzPts val="1440"/>
              <a:buNone/>
              <a:defRPr sz="1800"/>
            </a:lvl3pPr>
            <a:lvl4pPr lvl="3" algn="ctr">
              <a:lnSpc>
                <a:spcPct val="90000"/>
              </a:lnSpc>
              <a:spcBef>
                <a:spcPts val="600"/>
              </a:spcBef>
              <a:spcAft>
                <a:spcPts val="0"/>
              </a:spcAft>
              <a:buSzPts val="1260"/>
              <a:buNone/>
              <a:defRPr sz="1800"/>
            </a:lvl4pPr>
            <a:lvl5pPr lvl="4" algn="ctr">
              <a:lnSpc>
                <a:spcPct val="90000"/>
              </a:lnSpc>
              <a:spcBef>
                <a:spcPts val="600"/>
              </a:spcBef>
              <a:spcAft>
                <a:spcPts val="0"/>
              </a:spcAft>
              <a:buSzPts val="1692"/>
              <a:buNone/>
              <a:defRPr sz="1800"/>
            </a:lvl5pPr>
            <a:lvl6pPr lvl="5" algn="ctr">
              <a:lnSpc>
                <a:spcPct val="90000"/>
              </a:lnSpc>
              <a:spcBef>
                <a:spcPts val="600"/>
              </a:spcBef>
              <a:spcAft>
                <a:spcPts val="0"/>
              </a:spcAft>
              <a:buSzPts val="1440"/>
              <a:buNone/>
              <a:defRPr sz="1800"/>
            </a:lvl6pPr>
            <a:lvl7pPr lvl="6" algn="ctr">
              <a:lnSpc>
                <a:spcPct val="90000"/>
              </a:lnSpc>
              <a:spcBef>
                <a:spcPts val="600"/>
              </a:spcBef>
              <a:spcAft>
                <a:spcPts val="0"/>
              </a:spcAft>
              <a:buSzPts val="1800"/>
              <a:buNone/>
              <a:defRPr sz="1800"/>
            </a:lvl7pPr>
            <a:lvl8pPr lvl="7" algn="ctr">
              <a:lnSpc>
                <a:spcPct val="90000"/>
              </a:lnSpc>
              <a:spcBef>
                <a:spcPts val="1200"/>
              </a:spcBef>
              <a:spcAft>
                <a:spcPts val="0"/>
              </a:spcAft>
              <a:buSzPts val="1800"/>
              <a:buNone/>
              <a:defRPr sz="1800"/>
            </a:lvl8pPr>
            <a:lvl9pPr lvl="8" algn="ctr">
              <a:lnSpc>
                <a:spcPct val="90000"/>
              </a:lnSpc>
              <a:spcBef>
                <a:spcPts val="400"/>
              </a:spcBef>
              <a:spcAft>
                <a:spcPts val="400"/>
              </a:spcAft>
              <a:buSzPts val="1800"/>
              <a:buNone/>
              <a:defRPr sz="1800"/>
            </a:lvl9pPr>
          </a:lstStyle>
          <a:p>
            <a:endParaRPr/>
          </a:p>
        </p:txBody>
      </p:sp>
      <p:pic>
        <p:nvPicPr>
          <p:cNvPr id="92" name="Google Shape;92;p32" descr="Charting the Cs: Cooperation, Communication and Collaboration."/>
          <p:cNvPicPr preferRelativeResize="0"/>
          <p:nvPr/>
        </p:nvPicPr>
        <p:blipFill rotWithShape="1">
          <a:blip r:embed="rId2">
            <a:alphaModFix/>
          </a:blip>
          <a:srcRect/>
          <a:stretch/>
        </p:blipFill>
        <p:spPr>
          <a:xfrm>
            <a:off x="3434579" y="1461645"/>
            <a:ext cx="5332792" cy="1185065"/>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8">
  <p:cSld name="8">
    <p:spTree>
      <p:nvGrpSpPr>
        <p:cNvPr id="1" name="Shape 93"/>
        <p:cNvGrpSpPr/>
        <p:nvPr/>
      </p:nvGrpSpPr>
      <p:grpSpPr>
        <a:xfrm>
          <a:off x="0" y="0"/>
          <a:ext cx="0" cy="0"/>
          <a:chOff x="0" y="0"/>
          <a:chExt cx="0" cy="0"/>
        </a:xfrm>
      </p:grpSpPr>
      <p:sp>
        <p:nvSpPr>
          <p:cNvPr id="94" name="Google Shape;94;p33"/>
          <p:cNvSpPr txBox="1">
            <a:spLocks noGrp="1"/>
          </p:cNvSpPr>
          <p:nvPr>
            <p:ph type="title"/>
          </p:nvPr>
        </p:nvSpPr>
        <p:spPr>
          <a:xfrm>
            <a:off x="612489" y="1596570"/>
            <a:ext cx="10978994" cy="1117775"/>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5" name="Google Shape;95;p33"/>
          <p:cNvSpPr txBox="1">
            <a:spLocks noGrp="1"/>
          </p:cNvSpPr>
          <p:nvPr>
            <p:ph type="body" idx="1"/>
          </p:nvPr>
        </p:nvSpPr>
        <p:spPr>
          <a:xfrm>
            <a:off x="612488" y="2803766"/>
            <a:ext cx="10978994" cy="3727144"/>
          </a:xfrm>
          <a:prstGeom prst="rect">
            <a:avLst/>
          </a:prstGeom>
          <a:noFill/>
          <a:ln>
            <a:noFill/>
          </a:ln>
        </p:spPr>
        <p:txBody>
          <a:bodyPr spcFirstLastPara="1" wrap="square" lIns="45700" tIns="45700" rIns="45700" bIns="45700" anchor="t" anchorCtr="0">
            <a:noAutofit/>
          </a:bodyPr>
          <a:lstStyle>
            <a:lvl1pPr marL="457200" lvl="0" indent="-228600" algn="l">
              <a:lnSpc>
                <a:spcPct val="90000"/>
              </a:lnSpc>
              <a:spcBef>
                <a:spcPts val="1200"/>
              </a:spcBef>
              <a:spcAft>
                <a:spcPts val="0"/>
              </a:spcAft>
              <a:buSzPts val="2400"/>
              <a:buNone/>
              <a:defRPr sz="2400"/>
            </a:lvl1pPr>
            <a:lvl2pPr marL="914400" lvl="1" indent="-393192" algn="l">
              <a:lnSpc>
                <a:spcPct val="90000"/>
              </a:lnSpc>
              <a:spcBef>
                <a:spcPts val="1200"/>
              </a:spcBef>
              <a:spcAft>
                <a:spcPts val="0"/>
              </a:spcAft>
              <a:buClr>
                <a:srgbClr val="003399"/>
              </a:buClr>
              <a:buSzPts val="2592"/>
              <a:buFont typeface="Calibri"/>
              <a:buChar char="•"/>
              <a:defRPr sz="2400"/>
            </a:lvl2pPr>
            <a:lvl3pPr marL="1371600" lvl="2" indent="-350519" algn="l">
              <a:lnSpc>
                <a:spcPct val="90000"/>
              </a:lnSpc>
              <a:spcBef>
                <a:spcPts val="600"/>
              </a:spcBef>
              <a:spcAft>
                <a:spcPts val="0"/>
              </a:spcAft>
              <a:buClr>
                <a:srgbClr val="001689"/>
              </a:buClr>
              <a:buSzPts val="1920"/>
              <a:buFont typeface="Courier New"/>
              <a:buChar char="o"/>
              <a:defRPr sz="2400"/>
            </a:lvl3pPr>
            <a:lvl4pPr marL="1828800" lvl="3" indent="-335280" algn="l">
              <a:lnSpc>
                <a:spcPct val="90000"/>
              </a:lnSpc>
              <a:spcBef>
                <a:spcPts val="600"/>
              </a:spcBef>
              <a:spcAft>
                <a:spcPts val="0"/>
              </a:spcAft>
              <a:buSzPts val="1680"/>
              <a:buChar char="▪"/>
              <a:defRPr sz="2400"/>
            </a:lvl4pPr>
            <a:lvl5pPr marL="2286000" lvl="4" indent="-371856" algn="l">
              <a:lnSpc>
                <a:spcPct val="90000"/>
              </a:lnSpc>
              <a:spcBef>
                <a:spcPts val="600"/>
              </a:spcBef>
              <a:spcAft>
                <a:spcPts val="0"/>
              </a:spcAft>
              <a:buClr>
                <a:srgbClr val="003399"/>
              </a:buClr>
              <a:buSzPts val="2256"/>
              <a:buFont typeface="Noto Sans Symbols"/>
              <a:buChar char="▪"/>
              <a:defRPr sz="2400"/>
            </a:lvl5pPr>
            <a:lvl6pPr marL="2743200" lvl="5" indent="-350520" algn="l">
              <a:lnSpc>
                <a:spcPct val="90000"/>
              </a:lnSpc>
              <a:spcBef>
                <a:spcPts val="600"/>
              </a:spcBef>
              <a:spcAft>
                <a:spcPts val="0"/>
              </a:spcAft>
              <a:buClr>
                <a:srgbClr val="003399"/>
              </a:buClr>
              <a:buSzPts val="1920"/>
              <a:buFont typeface="Courier New"/>
              <a:buChar char="o"/>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9">
  <p:cSld name="19">
    <p:spTree>
      <p:nvGrpSpPr>
        <p:cNvPr id="1" name="Shape 96"/>
        <p:cNvGrpSpPr/>
        <p:nvPr/>
      </p:nvGrpSpPr>
      <p:grpSpPr>
        <a:xfrm>
          <a:off x="0" y="0"/>
          <a:ext cx="0" cy="0"/>
          <a:chOff x="0" y="0"/>
          <a:chExt cx="0" cy="0"/>
        </a:xfrm>
      </p:grpSpPr>
      <p:sp>
        <p:nvSpPr>
          <p:cNvPr id="97" name="Google Shape;97;p34"/>
          <p:cNvSpPr>
            <a:spLocks noGrp="1"/>
          </p:cNvSpPr>
          <p:nvPr>
            <p:ph type="pic" idx="2"/>
          </p:nvPr>
        </p:nvSpPr>
        <p:spPr>
          <a:xfrm>
            <a:off x="5453535" y="5475072"/>
            <a:ext cx="1274233" cy="1054797"/>
          </a:xfrm>
          <a:prstGeom prst="rect">
            <a:avLst/>
          </a:prstGeom>
          <a:solidFill>
            <a:srgbClr val="DDEAF6"/>
          </a:solidFill>
          <a:ln>
            <a:noFill/>
          </a:ln>
        </p:spPr>
      </p:sp>
      <p:sp>
        <p:nvSpPr>
          <p:cNvPr id="98" name="Google Shape;98;p34"/>
          <p:cNvSpPr txBox="1">
            <a:spLocks noGrp="1"/>
          </p:cNvSpPr>
          <p:nvPr>
            <p:ph type="ctrTitle"/>
          </p:nvPr>
        </p:nvSpPr>
        <p:spPr>
          <a:xfrm>
            <a:off x="606868" y="2893217"/>
            <a:ext cx="11000232" cy="9144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rgbClr val="101820"/>
              </a:buClr>
              <a:buSzPts val="3600"/>
              <a:buFont typeface="Calibri"/>
              <a:buNone/>
              <a:defRPr sz="3600">
                <a:solidFill>
                  <a:srgbClr val="1018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99" name="Google Shape;99;p34"/>
          <p:cNvSpPr txBox="1">
            <a:spLocks noGrp="1"/>
          </p:cNvSpPr>
          <p:nvPr>
            <p:ph type="subTitle" idx="1"/>
          </p:nvPr>
        </p:nvSpPr>
        <p:spPr>
          <a:xfrm>
            <a:off x="594836" y="3920948"/>
            <a:ext cx="11019187" cy="1459997"/>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2400"/>
              <a:buNone/>
              <a:defRPr sz="2400">
                <a:solidFill>
                  <a:srgbClr val="0C0C0C"/>
                </a:solidFill>
              </a:defRPr>
            </a:lvl1pPr>
            <a:lvl2pPr lvl="1" algn="ctr">
              <a:lnSpc>
                <a:spcPct val="90000"/>
              </a:lnSpc>
              <a:spcBef>
                <a:spcPts val="1200"/>
              </a:spcBef>
              <a:spcAft>
                <a:spcPts val="0"/>
              </a:spcAft>
              <a:buSzPts val="1890"/>
              <a:buNone/>
              <a:defRPr sz="1800"/>
            </a:lvl2pPr>
            <a:lvl3pPr lvl="2" algn="ctr">
              <a:lnSpc>
                <a:spcPct val="90000"/>
              </a:lnSpc>
              <a:spcBef>
                <a:spcPts val="600"/>
              </a:spcBef>
              <a:spcAft>
                <a:spcPts val="0"/>
              </a:spcAft>
              <a:buSzPts val="1440"/>
              <a:buNone/>
              <a:defRPr sz="1800"/>
            </a:lvl3pPr>
            <a:lvl4pPr lvl="3" algn="ctr">
              <a:lnSpc>
                <a:spcPct val="90000"/>
              </a:lnSpc>
              <a:spcBef>
                <a:spcPts val="600"/>
              </a:spcBef>
              <a:spcAft>
                <a:spcPts val="0"/>
              </a:spcAft>
              <a:buSzPts val="1260"/>
              <a:buNone/>
              <a:defRPr sz="1800"/>
            </a:lvl4pPr>
            <a:lvl5pPr lvl="4" algn="ctr">
              <a:lnSpc>
                <a:spcPct val="90000"/>
              </a:lnSpc>
              <a:spcBef>
                <a:spcPts val="600"/>
              </a:spcBef>
              <a:spcAft>
                <a:spcPts val="0"/>
              </a:spcAft>
              <a:buSzPts val="1692"/>
              <a:buNone/>
              <a:defRPr sz="1800"/>
            </a:lvl5pPr>
            <a:lvl6pPr lvl="5" algn="ctr">
              <a:lnSpc>
                <a:spcPct val="90000"/>
              </a:lnSpc>
              <a:spcBef>
                <a:spcPts val="600"/>
              </a:spcBef>
              <a:spcAft>
                <a:spcPts val="0"/>
              </a:spcAft>
              <a:buSzPts val="1440"/>
              <a:buNone/>
              <a:defRPr sz="1800"/>
            </a:lvl6pPr>
            <a:lvl7pPr lvl="6" algn="ctr">
              <a:lnSpc>
                <a:spcPct val="90000"/>
              </a:lnSpc>
              <a:spcBef>
                <a:spcPts val="600"/>
              </a:spcBef>
              <a:spcAft>
                <a:spcPts val="0"/>
              </a:spcAft>
              <a:buSzPts val="1800"/>
              <a:buNone/>
              <a:defRPr sz="1800"/>
            </a:lvl7pPr>
            <a:lvl8pPr lvl="7" algn="ctr">
              <a:lnSpc>
                <a:spcPct val="90000"/>
              </a:lnSpc>
              <a:spcBef>
                <a:spcPts val="1200"/>
              </a:spcBef>
              <a:spcAft>
                <a:spcPts val="0"/>
              </a:spcAft>
              <a:buSzPts val="1800"/>
              <a:buNone/>
              <a:defRPr sz="1800"/>
            </a:lvl8pPr>
            <a:lvl9pPr lvl="8" algn="ctr">
              <a:lnSpc>
                <a:spcPct val="90000"/>
              </a:lnSpc>
              <a:spcBef>
                <a:spcPts val="400"/>
              </a:spcBef>
              <a:spcAft>
                <a:spcPts val="400"/>
              </a:spcAft>
              <a:buSzPts val="1800"/>
              <a:buNone/>
              <a:defRPr sz="1800"/>
            </a:lvl9pPr>
          </a:lstStyle>
          <a:p>
            <a:endParaRPr/>
          </a:p>
        </p:txBody>
      </p:sp>
      <p:pic>
        <p:nvPicPr>
          <p:cNvPr id="100" name="Google Shape;100;p34" descr="Charting the Cs: Cooperation, Communication and Collaboration."/>
          <p:cNvPicPr preferRelativeResize="0"/>
          <p:nvPr/>
        </p:nvPicPr>
        <p:blipFill rotWithShape="1">
          <a:blip r:embed="rId2">
            <a:alphaModFix/>
          </a:blip>
          <a:srcRect/>
          <a:stretch/>
        </p:blipFill>
        <p:spPr>
          <a:xfrm>
            <a:off x="4132407" y="1449622"/>
            <a:ext cx="3950216" cy="877826"/>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7 ">
  <p:cSld name="7 ">
    <p:spTree>
      <p:nvGrpSpPr>
        <p:cNvPr id="1" name="Shape 21"/>
        <p:cNvGrpSpPr/>
        <p:nvPr/>
      </p:nvGrpSpPr>
      <p:grpSpPr>
        <a:xfrm>
          <a:off x="0" y="0"/>
          <a:ext cx="0" cy="0"/>
          <a:chOff x="0" y="0"/>
          <a:chExt cx="0" cy="0"/>
        </a:xfrm>
      </p:grpSpPr>
      <p:sp>
        <p:nvSpPr>
          <p:cNvPr id="22" name="Google Shape;22;p16"/>
          <p:cNvSpPr txBox="1">
            <a:spLocks noGrp="1"/>
          </p:cNvSpPr>
          <p:nvPr>
            <p:ph type="title"/>
          </p:nvPr>
        </p:nvSpPr>
        <p:spPr>
          <a:xfrm>
            <a:off x="612489" y="1596570"/>
            <a:ext cx="10978994" cy="1117775"/>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16"/>
          <p:cNvSpPr txBox="1">
            <a:spLocks noGrp="1"/>
          </p:cNvSpPr>
          <p:nvPr>
            <p:ph type="body" idx="1"/>
          </p:nvPr>
        </p:nvSpPr>
        <p:spPr>
          <a:xfrm>
            <a:off x="612488" y="2803766"/>
            <a:ext cx="10978994" cy="3727144"/>
          </a:xfrm>
          <a:prstGeom prst="rect">
            <a:avLst/>
          </a:prstGeom>
          <a:noFill/>
          <a:ln>
            <a:noFill/>
          </a:ln>
        </p:spPr>
        <p:txBody>
          <a:bodyPr spcFirstLastPara="1" wrap="square" lIns="45700" tIns="45700" rIns="45700" bIns="45700" anchor="t" anchorCtr="0">
            <a:noAutofit/>
          </a:bodyPr>
          <a:lstStyle>
            <a:lvl1pPr marL="457200" lvl="0" indent="-228600" algn="l">
              <a:lnSpc>
                <a:spcPct val="90000"/>
              </a:lnSpc>
              <a:spcBef>
                <a:spcPts val="1200"/>
              </a:spcBef>
              <a:spcAft>
                <a:spcPts val="0"/>
              </a:spcAft>
              <a:buSzPts val="2400"/>
              <a:buNone/>
              <a:defRPr sz="2400"/>
            </a:lvl1pPr>
            <a:lvl2pPr marL="914400" lvl="1" indent="-393192" algn="l">
              <a:lnSpc>
                <a:spcPct val="90000"/>
              </a:lnSpc>
              <a:spcBef>
                <a:spcPts val="1200"/>
              </a:spcBef>
              <a:spcAft>
                <a:spcPts val="0"/>
              </a:spcAft>
              <a:buClr>
                <a:srgbClr val="003399"/>
              </a:buClr>
              <a:buSzPts val="2592"/>
              <a:buFont typeface="Calibri"/>
              <a:buChar char="•"/>
              <a:defRPr sz="2400"/>
            </a:lvl2pPr>
            <a:lvl3pPr marL="1371600" lvl="2" indent="-350519" algn="l">
              <a:lnSpc>
                <a:spcPct val="90000"/>
              </a:lnSpc>
              <a:spcBef>
                <a:spcPts val="600"/>
              </a:spcBef>
              <a:spcAft>
                <a:spcPts val="0"/>
              </a:spcAft>
              <a:buClr>
                <a:srgbClr val="001689"/>
              </a:buClr>
              <a:buSzPts val="1920"/>
              <a:buFont typeface="Courier New"/>
              <a:buChar char="o"/>
              <a:defRPr sz="2400"/>
            </a:lvl3pPr>
            <a:lvl4pPr marL="1828800" lvl="3" indent="-335280" algn="l">
              <a:lnSpc>
                <a:spcPct val="90000"/>
              </a:lnSpc>
              <a:spcBef>
                <a:spcPts val="600"/>
              </a:spcBef>
              <a:spcAft>
                <a:spcPts val="0"/>
              </a:spcAft>
              <a:buSzPts val="1680"/>
              <a:buChar char="▪"/>
              <a:defRPr sz="2400"/>
            </a:lvl4pPr>
            <a:lvl5pPr marL="2286000" lvl="4" indent="-371856" algn="l">
              <a:lnSpc>
                <a:spcPct val="90000"/>
              </a:lnSpc>
              <a:spcBef>
                <a:spcPts val="600"/>
              </a:spcBef>
              <a:spcAft>
                <a:spcPts val="0"/>
              </a:spcAft>
              <a:buClr>
                <a:srgbClr val="003399"/>
              </a:buClr>
              <a:buSzPts val="2256"/>
              <a:buFont typeface="Noto Sans Symbols"/>
              <a:buChar char="▪"/>
              <a:defRPr sz="2400"/>
            </a:lvl5pPr>
            <a:lvl6pPr marL="2743200" lvl="5" indent="-350520" algn="l">
              <a:lnSpc>
                <a:spcPct val="90000"/>
              </a:lnSpc>
              <a:spcBef>
                <a:spcPts val="600"/>
              </a:spcBef>
              <a:spcAft>
                <a:spcPts val="0"/>
              </a:spcAft>
              <a:buClr>
                <a:srgbClr val="003399"/>
              </a:buClr>
              <a:buSzPts val="1920"/>
              <a:buFont typeface="Courier New"/>
              <a:buChar char="o"/>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20">
  <p:cSld name="20">
    <p:spTree>
      <p:nvGrpSpPr>
        <p:cNvPr id="1" name="Shape 101"/>
        <p:cNvGrpSpPr/>
        <p:nvPr/>
      </p:nvGrpSpPr>
      <p:grpSpPr>
        <a:xfrm>
          <a:off x="0" y="0"/>
          <a:ext cx="0" cy="0"/>
          <a:chOff x="0" y="0"/>
          <a:chExt cx="0" cy="0"/>
        </a:xfrm>
      </p:grpSpPr>
      <p:sp>
        <p:nvSpPr>
          <p:cNvPr id="102" name="Google Shape;102;p35"/>
          <p:cNvSpPr>
            <a:spLocks noGrp="1"/>
          </p:cNvSpPr>
          <p:nvPr>
            <p:ph type="pic" idx="2"/>
          </p:nvPr>
        </p:nvSpPr>
        <p:spPr>
          <a:xfrm>
            <a:off x="4691536" y="5463031"/>
            <a:ext cx="1274233" cy="1054797"/>
          </a:xfrm>
          <a:prstGeom prst="rect">
            <a:avLst/>
          </a:prstGeom>
          <a:solidFill>
            <a:srgbClr val="DDEAF6"/>
          </a:solidFill>
          <a:ln>
            <a:noFill/>
          </a:ln>
        </p:spPr>
      </p:sp>
      <p:sp>
        <p:nvSpPr>
          <p:cNvPr id="103" name="Google Shape;103;p35"/>
          <p:cNvSpPr>
            <a:spLocks noGrp="1"/>
          </p:cNvSpPr>
          <p:nvPr>
            <p:ph type="pic" idx="3"/>
          </p:nvPr>
        </p:nvSpPr>
        <p:spPr>
          <a:xfrm>
            <a:off x="6232034" y="5466319"/>
            <a:ext cx="1274233" cy="1054797"/>
          </a:xfrm>
          <a:prstGeom prst="rect">
            <a:avLst/>
          </a:prstGeom>
          <a:solidFill>
            <a:srgbClr val="DDEAF6"/>
          </a:solidFill>
          <a:ln>
            <a:noFill/>
          </a:ln>
        </p:spPr>
      </p:sp>
      <p:sp>
        <p:nvSpPr>
          <p:cNvPr id="104" name="Google Shape;104;p35"/>
          <p:cNvSpPr txBox="1">
            <a:spLocks noGrp="1"/>
          </p:cNvSpPr>
          <p:nvPr>
            <p:ph type="ctrTitle"/>
          </p:nvPr>
        </p:nvSpPr>
        <p:spPr>
          <a:xfrm>
            <a:off x="606868" y="2905240"/>
            <a:ext cx="11000232" cy="9144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rgbClr val="101820"/>
              </a:buClr>
              <a:buSzPts val="3600"/>
              <a:buFont typeface="Calibri"/>
              <a:buNone/>
              <a:defRPr sz="3600">
                <a:solidFill>
                  <a:srgbClr val="1018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05" name="Google Shape;105;p35"/>
          <p:cNvSpPr txBox="1">
            <a:spLocks noGrp="1"/>
          </p:cNvSpPr>
          <p:nvPr>
            <p:ph type="subTitle" idx="1"/>
          </p:nvPr>
        </p:nvSpPr>
        <p:spPr>
          <a:xfrm>
            <a:off x="594836" y="3932971"/>
            <a:ext cx="11019187" cy="1372955"/>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2400"/>
              <a:buNone/>
              <a:defRPr sz="2400">
                <a:solidFill>
                  <a:srgbClr val="0C0C0C"/>
                </a:solidFill>
              </a:defRPr>
            </a:lvl1pPr>
            <a:lvl2pPr lvl="1" algn="ctr">
              <a:lnSpc>
                <a:spcPct val="90000"/>
              </a:lnSpc>
              <a:spcBef>
                <a:spcPts val="1200"/>
              </a:spcBef>
              <a:spcAft>
                <a:spcPts val="0"/>
              </a:spcAft>
              <a:buSzPts val="1890"/>
              <a:buNone/>
              <a:defRPr sz="1800"/>
            </a:lvl2pPr>
            <a:lvl3pPr lvl="2" algn="ctr">
              <a:lnSpc>
                <a:spcPct val="90000"/>
              </a:lnSpc>
              <a:spcBef>
                <a:spcPts val="600"/>
              </a:spcBef>
              <a:spcAft>
                <a:spcPts val="0"/>
              </a:spcAft>
              <a:buSzPts val="1440"/>
              <a:buNone/>
              <a:defRPr sz="1800"/>
            </a:lvl3pPr>
            <a:lvl4pPr lvl="3" algn="ctr">
              <a:lnSpc>
                <a:spcPct val="90000"/>
              </a:lnSpc>
              <a:spcBef>
                <a:spcPts val="600"/>
              </a:spcBef>
              <a:spcAft>
                <a:spcPts val="0"/>
              </a:spcAft>
              <a:buSzPts val="1260"/>
              <a:buNone/>
              <a:defRPr sz="1800"/>
            </a:lvl4pPr>
            <a:lvl5pPr lvl="4" algn="ctr">
              <a:lnSpc>
                <a:spcPct val="90000"/>
              </a:lnSpc>
              <a:spcBef>
                <a:spcPts val="600"/>
              </a:spcBef>
              <a:spcAft>
                <a:spcPts val="0"/>
              </a:spcAft>
              <a:buSzPts val="1692"/>
              <a:buNone/>
              <a:defRPr sz="1800"/>
            </a:lvl5pPr>
            <a:lvl6pPr lvl="5" algn="ctr">
              <a:lnSpc>
                <a:spcPct val="90000"/>
              </a:lnSpc>
              <a:spcBef>
                <a:spcPts val="600"/>
              </a:spcBef>
              <a:spcAft>
                <a:spcPts val="0"/>
              </a:spcAft>
              <a:buSzPts val="1440"/>
              <a:buNone/>
              <a:defRPr sz="1800"/>
            </a:lvl6pPr>
            <a:lvl7pPr lvl="6" algn="ctr">
              <a:lnSpc>
                <a:spcPct val="90000"/>
              </a:lnSpc>
              <a:spcBef>
                <a:spcPts val="600"/>
              </a:spcBef>
              <a:spcAft>
                <a:spcPts val="0"/>
              </a:spcAft>
              <a:buSzPts val="1800"/>
              <a:buNone/>
              <a:defRPr sz="1800"/>
            </a:lvl7pPr>
            <a:lvl8pPr lvl="7" algn="ctr">
              <a:lnSpc>
                <a:spcPct val="90000"/>
              </a:lnSpc>
              <a:spcBef>
                <a:spcPts val="1200"/>
              </a:spcBef>
              <a:spcAft>
                <a:spcPts val="0"/>
              </a:spcAft>
              <a:buSzPts val="1800"/>
              <a:buNone/>
              <a:defRPr sz="1800"/>
            </a:lvl8pPr>
            <a:lvl9pPr lvl="8" algn="ctr">
              <a:lnSpc>
                <a:spcPct val="90000"/>
              </a:lnSpc>
              <a:spcBef>
                <a:spcPts val="400"/>
              </a:spcBef>
              <a:spcAft>
                <a:spcPts val="400"/>
              </a:spcAft>
              <a:buSzPts val="1800"/>
              <a:buNone/>
              <a:defRPr sz="1800"/>
            </a:lvl9pPr>
          </a:lstStyle>
          <a:p>
            <a:endParaRPr/>
          </a:p>
        </p:txBody>
      </p:sp>
      <p:pic>
        <p:nvPicPr>
          <p:cNvPr id="106" name="Google Shape;106;p35" descr="Charting the Cs: Cooperation, Communication and Collaboration."/>
          <p:cNvPicPr preferRelativeResize="0"/>
          <p:nvPr/>
        </p:nvPicPr>
        <p:blipFill rotWithShape="1">
          <a:blip r:embed="rId2">
            <a:alphaModFix/>
          </a:blip>
          <a:srcRect/>
          <a:stretch/>
        </p:blipFill>
        <p:spPr>
          <a:xfrm>
            <a:off x="4132406" y="1461645"/>
            <a:ext cx="3950216" cy="877826"/>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1">
  <p:cSld name="21">
    <p:spTree>
      <p:nvGrpSpPr>
        <p:cNvPr id="1" name="Shape 107"/>
        <p:cNvGrpSpPr/>
        <p:nvPr/>
      </p:nvGrpSpPr>
      <p:grpSpPr>
        <a:xfrm>
          <a:off x="0" y="0"/>
          <a:ext cx="0" cy="0"/>
          <a:chOff x="0" y="0"/>
          <a:chExt cx="0" cy="0"/>
        </a:xfrm>
      </p:grpSpPr>
      <p:sp>
        <p:nvSpPr>
          <p:cNvPr id="108" name="Google Shape;108;p36"/>
          <p:cNvSpPr>
            <a:spLocks noGrp="1"/>
          </p:cNvSpPr>
          <p:nvPr>
            <p:ph type="pic" idx="2"/>
          </p:nvPr>
        </p:nvSpPr>
        <p:spPr>
          <a:xfrm>
            <a:off x="3534548" y="5507214"/>
            <a:ext cx="1347833" cy="999076"/>
          </a:xfrm>
          <a:prstGeom prst="rect">
            <a:avLst/>
          </a:prstGeom>
          <a:solidFill>
            <a:srgbClr val="DDEAF6"/>
          </a:solidFill>
          <a:ln>
            <a:noFill/>
          </a:ln>
        </p:spPr>
      </p:sp>
      <p:sp>
        <p:nvSpPr>
          <p:cNvPr id="109" name="Google Shape;109;p36"/>
          <p:cNvSpPr>
            <a:spLocks noGrp="1"/>
          </p:cNvSpPr>
          <p:nvPr>
            <p:ph type="pic" idx="3"/>
          </p:nvPr>
        </p:nvSpPr>
        <p:spPr>
          <a:xfrm>
            <a:off x="5436002" y="5497977"/>
            <a:ext cx="1347833" cy="999076"/>
          </a:xfrm>
          <a:prstGeom prst="rect">
            <a:avLst/>
          </a:prstGeom>
          <a:solidFill>
            <a:srgbClr val="DDEAF6"/>
          </a:solidFill>
          <a:ln>
            <a:noFill/>
          </a:ln>
        </p:spPr>
      </p:sp>
      <p:sp>
        <p:nvSpPr>
          <p:cNvPr id="110" name="Google Shape;110;p36"/>
          <p:cNvSpPr>
            <a:spLocks noGrp="1"/>
          </p:cNvSpPr>
          <p:nvPr>
            <p:ph type="pic" idx="4"/>
          </p:nvPr>
        </p:nvSpPr>
        <p:spPr>
          <a:xfrm>
            <a:off x="7252647" y="5497976"/>
            <a:ext cx="1347833" cy="999076"/>
          </a:xfrm>
          <a:prstGeom prst="rect">
            <a:avLst/>
          </a:prstGeom>
          <a:solidFill>
            <a:srgbClr val="DDEAF6"/>
          </a:solidFill>
          <a:ln>
            <a:noFill/>
          </a:ln>
        </p:spPr>
      </p:sp>
      <p:sp>
        <p:nvSpPr>
          <p:cNvPr id="111" name="Google Shape;111;p36"/>
          <p:cNvSpPr txBox="1">
            <a:spLocks noGrp="1"/>
          </p:cNvSpPr>
          <p:nvPr>
            <p:ph type="ctrTitle"/>
          </p:nvPr>
        </p:nvSpPr>
        <p:spPr>
          <a:xfrm>
            <a:off x="594836" y="2893836"/>
            <a:ext cx="11019187" cy="9144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rgbClr val="101820"/>
              </a:buClr>
              <a:buSzPts val="3600"/>
              <a:buFont typeface="Calibri"/>
              <a:buNone/>
              <a:defRPr sz="3600">
                <a:solidFill>
                  <a:srgbClr val="1018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12" name="Google Shape;112;p36"/>
          <p:cNvSpPr txBox="1">
            <a:spLocks noGrp="1"/>
          </p:cNvSpPr>
          <p:nvPr>
            <p:ph type="subTitle" idx="1"/>
          </p:nvPr>
        </p:nvSpPr>
        <p:spPr>
          <a:xfrm>
            <a:off x="594836" y="3917320"/>
            <a:ext cx="11019187" cy="1352512"/>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2400"/>
              <a:buNone/>
              <a:defRPr sz="2400">
                <a:solidFill>
                  <a:srgbClr val="0C0C0C"/>
                </a:solidFill>
              </a:defRPr>
            </a:lvl1pPr>
            <a:lvl2pPr lvl="1" algn="ctr">
              <a:lnSpc>
                <a:spcPct val="90000"/>
              </a:lnSpc>
              <a:spcBef>
                <a:spcPts val="1200"/>
              </a:spcBef>
              <a:spcAft>
                <a:spcPts val="0"/>
              </a:spcAft>
              <a:buSzPts val="1890"/>
              <a:buNone/>
              <a:defRPr sz="1800"/>
            </a:lvl2pPr>
            <a:lvl3pPr lvl="2" algn="ctr">
              <a:lnSpc>
                <a:spcPct val="90000"/>
              </a:lnSpc>
              <a:spcBef>
                <a:spcPts val="600"/>
              </a:spcBef>
              <a:spcAft>
                <a:spcPts val="0"/>
              </a:spcAft>
              <a:buSzPts val="1440"/>
              <a:buNone/>
              <a:defRPr sz="1800"/>
            </a:lvl3pPr>
            <a:lvl4pPr lvl="3" algn="ctr">
              <a:lnSpc>
                <a:spcPct val="90000"/>
              </a:lnSpc>
              <a:spcBef>
                <a:spcPts val="600"/>
              </a:spcBef>
              <a:spcAft>
                <a:spcPts val="0"/>
              </a:spcAft>
              <a:buSzPts val="1260"/>
              <a:buNone/>
              <a:defRPr sz="1800"/>
            </a:lvl4pPr>
            <a:lvl5pPr lvl="4" algn="ctr">
              <a:lnSpc>
                <a:spcPct val="90000"/>
              </a:lnSpc>
              <a:spcBef>
                <a:spcPts val="600"/>
              </a:spcBef>
              <a:spcAft>
                <a:spcPts val="0"/>
              </a:spcAft>
              <a:buSzPts val="1692"/>
              <a:buNone/>
              <a:defRPr sz="1800"/>
            </a:lvl5pPr>
            <a:lvl6pPr lvl="5" algn="ctr">
              <a:lnSpc>
                <a:spcPct val="90000"/>
              </a:lnSpc>
              <a:spcBef>
                <a:spcPts val="600"/>
              </a:spcBef>
              <a:spcAft>
                <a:spcPts val="0"/>
              </a:spcAft>
              <a:buSzPts val="1440"/>
              <a:buNone/>
              <a:defRPr sz="1800"/>
            </a:lvl6pPr>
            <a:lvl7pPr lvl="6" algn="ctr">
              <a:lnSpc>
                <a:spcPct val="90000"/>
              </a:lnSpc>
              <a:spcBef>
                <a:spcPts val="600"/>
              </a:spcBef>
              <a:spcAft>
                <a:spcPts val="0"/>
              </a:spcAft>
              <a:buSzPts val="1800"/>
              <a:buNone/>
              <a:defRPr sz="1800"/>
            </a:lvl7pPr>
            <a:lvl8pPr lvl="7" algn="ctr">
              <a:lnSpc>
                <a:spcPct val="90000"/>
              </a:lnSpc>
              <a:spcBef>
                <a:spcPts val="1200"/>
              </a:spcBef>
              <a:spcAft>
                <a:spcPts val="0"/>
              </a:spcAft>
              <a:buSzPts val="1800"/>
              <a:buNone/>
              <a:defRPr sz="1800"/>
            </a:lvl8pPr>
            <a:lvl9pPr lvl="8" algn="ctr">
              <a:lnSpc>
                <a:spcPct val="90000"/>
              </a:lnSpc>
              <a:spcBef>
                <a:spcPts val="400"/>
              </a:spcBef>
              <a:spcAft>
                <a:spcPts val="400"/>
              </a:spcAft>
              <a:buSzPts val="1800"/>
              <a:buNone/>
              <a:defRPr sz="1800"/>
            </a:lvl9pPr>
          </a:lstStyle>
          <a:p>
            <a:endParaRPr/>
          </a:p>
        </p:txBody>
      </p:sp>
      <p:pic>
        <p:nvPicPr>
          <p:cNvPr id="113" name="Google Shape;113;p36" descr="Charting the Cs: Cooperation, Communication and Collaboration."/>
          <p:cNvPicPr preferRelativeResize="0"/>
          <p:nvPr/>
        </p:nvPicPr>
        <p:blipFill rotWithShape="1">
          <a:blip r:embed="rId2">
            <a:alphaModFix/>
          </a:blip>
          <a:srcRect/>
          <a:stretch/>
        </p:blipFill>
        <p:spPr>
          <a:xfrm>
            <a:off x="4120375" y="1461645"/>
            <a:ext cx="3950216" cy="877826"/>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3">
  <p:cSld name="13">
    <p:spTree>
      <p:nvGrpSpPr>
        <p:cNvPr id="1" name="Shape 24"/>
        <p:cNvGrpSpPr/>
        <p:nvPr/>
      </p:nvGrpSpPr>
      <p:grpSpPr>
        <a:xfrm>
          <a:off x="0" y="0"/>
          <a:ext cx="0" cy="0"/>
          <a:chOff x="0" y="0"/>
          <a:chExt cx="0" cy="0"/>
        </a:xfrm>
      </p:grpSpPr>
      <p:sp>
        <p:nvSpPr>
          <p:cNvPr id="25" name="Google Shape;25;p21"/>
          <p:cNvSpPr txBox="1">
            <a:spLocks noGrp="1"/>
          </p:cNvSpPr>
          <p:nvPr>
            <p:ph type="title"/>
          </p:nvPr>
        </p:nvSpPr>
        <p:spPr>
          <a:xfrm>
            <a:off x="612489" y="1603828"/>
            <a:ext cx="10978994" cy="1110517"/>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dirty="0"/>
          </a:p>
        </p:txBody>
      </p:sp>
      <p:sp>
        <p:nvSpPr>
          <p:cNvPr id="26" name="Google Shape;26;p21"/>
          <p:cNvSpPr>
            <a:spLocks noGrp="1"/>
          </p:cNvSpPr>
          <p:nvPr>
            <p:ph type="pic" idx="2"/>
          </p:nvPr>
        </p:nvSpPr>
        <p:spPr>
          <a:xfrm>
            <a:off x="9104069" y="2945362"/>
            <a:ext cx="2481794" cy="1466267"/>
          </a:xfrm>
          <a:prstGeom prst="rect">
            <a:avLst/>
          </a:prstGeom>
          <a:solidFill>
            <a:srgbClr val="DDEAF6"/>
          </a:solidFill>
          <a:ln>
            <a:noFill/>
          </a:ln>
        </p:spPr>
      </p:sp>
      <p:sp>
        <p:nvSpPr>
          <p:cNvPr id="27" name="Google Shape;27;p21"/>
          <p:cNvSpPr>
            <a:spLocks noGrp="1"/>
          </p:cNvSpPr>
          <p:nvPr>
            <p:ph type="pic" idx="3"/>
          </p:nvPr>
        </p:nvSpPr>
        <p:spPr>
          <a:xfrm>
            <a:off x="9093758" y="4726881"/>
            <a:ext cx="2481794" cy="1466267"/>
          </a:xfrm>
          <a:prstGeom prst="rect">
            <a:avLst/>
          </a:prstGeom>
          <a:solidFill>
            <a:srgbClr val="DDEAF6"/>
          </a:solidFill>
          <a:ln>
            <a:noFill/>
          </a:ln>
        </p:spPr>
      </p:sp>
      <p:sp>
        <p:nvSpPr>
          <p:cNvPr id="28" name="Google Shape;28;p21"/>
          <p:cNvSpPr txBox="1">
            <a:spLocks noGrp="1"/>
          </p:cNvSpPr>
          <p:nvPr>
            <p:ph type="body" idx="1"/>
          </p:nvPr>
        </p:nvSpPr>
        <p:spPr>
          <a:xfrm>
            <a:off x="622998" y="2803764"/>
            <a:ext cx="7994909" cy="3763241"/>
          </a:xfrm>
          <a:prstGeom prst="rect">
            <a:avLst/>
          </a:prstGeom>
          <a:noFill/>
          <a:ln>
            <a:noFill/>
          </a:ln>
        </p:spPr>
        <p:txBody>
          <a:bodyPr spcFirstLastPara="1" wrap="square" lIns="45700" tIns="45700" rIns="45700" bIns="45700" anchor="t" anchorCtr="0">
            <a:noAutofit/>
          </a:bodyPr>
          <a:lstStyle>
            <a:lvl1pPr marL="457200" lvl="0" indent="-228600" algn="l">
              <a:lnSpc>
                <a:spcPct val="90000"/>
              </a:lnSpc>
              <a:spcBef>
                <a:spcPts val="1200"/>
              </a:spcBef>
              <a:spcAft>
                <a:spcPts val="0"/>
              </a:spcAft>
              <a:buSzPts val="2400"/>
              <a:buNone/>
              <a:defRPr sz="2400"/>
            </a:lvl1pPr>
            <a:lvl2pPr marL="914400" lvl="1" indent="-393192" algn="l">
              <a:lnSpc>
                <a:spcPct val="90000"/>
              </a:lnSpc>
              <a:spcBef>
                <a:spcPts val="1200"/>
              </a:spcBef>
              <a:spcAft>
                <a:spcPts val="0"/>
              </a:spcAft>
              <a:buClr>
                <a:srgbClr val="003399"/>
              </a:buClr>
              <a:buSzPts val="2592"/>
              <a:buFont typeface="Calibri"/>
              <a:buChar char="•"/>
              <a:defRPr sz="2400"/>
            </a:lvl2pPr>
            <a:lvl3pPr marL="1371600" lvl="2" indent="-350519" algn="l">
              <a:lnSpc>
                <a:spcPct val="90000"/>
              </a:lnSpc>
              <a:spcBef>
                <a:spcPts val="600"/>
              </a:spcBef>
              <a:spcAft>
                <a:spcPts val="0"/>
              </a:spcAft>
              <a:buClr>
                <a:srgbClr val="001689"/>
              </a:buClr>
              <a:buSzPts val="1920"/>
              <a:buFont typeface="Courier New"/>
              <a:buChar char="o"/>
              <a:defRPr sz="2400"/>
            </a:lvl3pPr>
            <a:lvl4pPr marL="1828800" lvl="3" indent="-335280" algn="l">
              <a:lnSpc>
                <a:spcPct val="90000"/>
              </a:lnSpc>
              <a:spcBef>
                <a:spcPts val="600"/>
              </a:spcBef>
              <a:spcAft>
                <a:spcPts val="0"/>
              </a:spcAft>
              <a:buSzPts val="1680"/>
              <a:buChar char="▪"/>
              <a:defRPr sz="2400"/>
            </a:lvl4pPr>
            <a:lvl5pPr marL="2286000" lvl="4" indent="-371856" algn="l">
              <a:lnSpc>
                <a:spcPct val="90000"/>
              </a:lnSpc>
              <a:spcBef>
                <a:spcPts val="600"/>
              </a:spcBef>
              <a:spcAft>
                <a:spcPts val="0"/>
              </a:spcAft>
              <a:buClr>
                <a:srgbClr val="003399"/>
              </a:buClr>
              <a:buSzPts val="2256"/>
              <a:buFont typeface="Noto Sans Symbols"/>
              <a:buChar char="▪"/>
              <a:defRPr sz="2400"/>
            </a:lvl5pPr>
            <a:lvl6pPr marL="2743200" lvl="5" indent="-350520" algn="l">
              <a:lnSpc>
                <a:spcPct val="90000"/>
              </a:lnSpc>
              <a:spcBef>
                <a:spcPts val="600"/>
              </a:spcBef>
              <a:spcAft>
                <a:spcPts val="0"/>
              </a:spcAft>
              <a:buClr>
                <a:srgbClr val="003399"/>
              </a:buClr>
              <a:buSzPts val="1920"/>
              <a:buFont typeface="Courier New"/>
              <a:buChar char="o"/>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2">
  <p:cSld name="12">
    <p:spTree>
      <p:nvGrpSpPr>
        <p:cNvPr id="1" name="Shape 29"/>
        <p:cNvGrpSpPr/>
        <p:nvPr/>
      </p:nvGrpSpPr>
      <p:grpSpPr>
        <a:xfrm>
          <a:off x="0" y="0"/>
          <a:ext cx="0" cy="0"/>
          <a:chOff x="0" y="0"/>
          <a:chExt cx="0" cy="0"/>
        </a:xfrm>
      </p:grpSpPr>
      <p:sp>
        <p:nvSpPr>
          <p:cNvPr id="30" name="Google Shape;30;p22"/>
          <p:cNvSpPr txBox="1">
            <a:spLocks noGrp="1"/>
          </p:cNvSpPr>
          <p:nvPr>
            <p:ph type="title"/>
          </p:nvPr>
        </p:nvSpPr>
        <p:spPr>
          <a:xfrm>
            <a:off x="612489" y="1596570"/>
            <a:ext cx="10978994" cy="1117775"/>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22"/>
          <p:cNvSpPr>
            <a:spLocks noGrp="1"/>
          </p:cNvSpPr>
          <p:nvPr>
            <p:ph type="pic" idx="2"/>
          </p:nvPr>
        </p:nvSpPr>
        <p:spPr>
          <a:xfrm>
            <a:off x="1471449" y="2781219"/>
            <a:ext cx="9249104" cy="3785786"/>
          </a:xfrm>
          <a:prstGeom prst="rect">
            <a:avLst/>
          </a:prstGeom>
          <a:solidFill>
            <a:srgbClr val="DDEAF6"/>
          </a:solidFill>
          <a:ln>
            <a:noFill/>
          </a:ln>
        </p:spPr>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1">
  <p:cSld name="11">
    <p:spTree>
      <p:nvGrpSpPr>
        <p:cNvPr id="1" name="Shape 32"/>
        <p:cNvGrpSpPr/>
        <p:nvPr/>
      </p:nvGrpSpPr>
      <p:grpSpPr>
        <a:xfrm>
          <a:off x="0" y="0"/>
          <a:ext cx="0" cy="0"/>
          <a:chOff x="0" y="0"/>
          <a:chExt cx="0" cy="0"/>
        </a:xfrm>
      </p:grpSpPr>
      <p:sp>
        <p:nvSpPr>
          <p:cNvPr id="33" name="Google Shape;33;p20"/>
          <p:cNvSpPr txBox="1">
            <a:spLocks noGrp="1"/>
          </p:cNvSpPr>
          <p:nvPr>
            <p:ph type="title"/>
          </p:nvPr>
        </p:nvSpPr>
        <p:spPr>
          <a:xfrm>
            <a:off x="606869" y="1574800"/>
            <a:ext cx="10978994" cy="1191530"/>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20"/>
          <p:cNvSpPr>
            <a:spLocks noGrp="1"/>
          </p:cNvSpPr>
          <p:nvPr>
            <p:ph type="pic" idx="2"/>
          </p:nvPr>
        </p:nvSpPr>
        <p:spPr>
          <a:xfrm>
            <a:off x="6256626" y="2913232"/>
            <a:ext cx="5329237" cy="3493874"/>
          </a:xfrm>
          <a:prstGeom prst="rect">
            <a:avLst/>
          </a:prstGeom>
          <a:solidFill>
            <a:srgbClr val="DDEAF6"/>
          </a:solidFill>
          <a:ln>
            <a:noFill/>
          </a:ln>
        </p:spPr>
      </p:sp>
      <p:sp>
        <p:nvSpPr>
          <p:cNvPr id="35" name="Google Shape;35;p20"/>
          <p:cNvSpPr txBox="1">
            <a:spLocks noGrp="1"/>
          </p:cNvSpPr>
          <p:nvPr>
            <p:ph type="body" idx="1"/>
          </p:nvPr>
        </p:nvSpPr>
        <p:spPr>
          <a:xfrm>
            <a:off x="597946" y="2791730"/>
            <a:ext cx="5473002" cy="3775275"/>
          </a:xfrm>
          <a:prstGeom prst="rect">
            <a:avLst/>
          </a:prstGeom>
          <a:noFill/>
          <a:ln>
            <a:noFill/>
          </a:ln>
        </p:spPr>
        <p:txBody>
          <a:bodyPr spcFirstLastPara="1" wrap="square" lIns="45700" tIns="45700" rIns="45700" bIns="45700" anchor="t" anchorCtr="0">
            <a:noAutofit/>
          </a:bodyPr>
          <a:lstStyle>
            <a:lvl1pPr marL="457200" lvl="0" indent="-228600" algn="l">
              <a:lnSpc>
                <a:spcPct val="90000"/>
              </a:lnSpc>
              <a:spcBef>
                <a:spcPts val="1200"/>
              </a:spcBef>
              <a:spcAft>
                <a:spcPts val="0"/>
              </a:spcAft>
              <a:buSzPts val="2400"/>
              <a:buNone/>
              <a:defRPr sz="2400"/>
            </a:lvl1pPr>
            <a:lvl2pPr marL="914400" lvl="1" indent="-393192" algn="l">
              <a:lnSpc>
                <a:spcPct val="90000"/>
              </a:lnSpc>
              <a:spcBef>
                <a:spcPts val="1200"/>
              </a:spcBef>
              <a:spcAft>
                <a:spcPts val="0"/>
              </a:spcAft>
              <a:buClr>
                <a:srgbClr val="003399"/>
              </a:buClr>
              <a:buSzPts val="2592"/>
              <a:buFont typeface="Calibri"/>
              <a:buChar char="•"/>
              <a:defRPr sz="2400"/>
            </a:lvl2pPr>
            <a:lvl3pPr marL="1371600" lvl="2" indent="-350519" algn="l">
              <a:lnSpc>
                <a:spcPct val="90000"/>
              </a:lnSpc>
              <a:spcBef>
                <a:spcPts val="600"/>
              </a:spcBef>
              <a:spcAft>
                <a:spcPts val="0"/>
              </a:spcAft>
              <a:buClr>
                <a:srgbClr val="001689"/>
              </a:buClr>
              <a:buSzPts val="1920"/>
              <a:buFont typeface="Courier New"/>
              <a:buChar char="o"/>
              <a:defRPr sz="2400"/>
            </a:lvl3pPr>
            <a:lvl4pPr marL="1828800" lvl="3" indent="-335280" algn="l">
              <a:lnSpc>
                <a:spcPct val="90000"/>
              </a:lnSpc>
              <a:spcBef>
                <a:spcPts val="600"/>
              </a:spcBef>
              <a:spcAft>
                <a:spcPts val="0"/>
              </a:spcAft>
              <a:buSzPts val="1680"/>
              <a:buChar char="▪"/>
              <a:defRPr sz="2400"/>
            </a:lvl4pPr>
            <a:lvl5pPr marL="2286000" lvl="4" indent="-371856" algn="l">
              <a:lnSpc>
                <a:spcPct val="90000"/>
              </a:lnSpc>
              <a:spcBef>
                <a:spcPts val="600"/>
              </a:spcBef>
              <a:spcAft>
                <a:spcPts val="0"/>
              </a:spcAft>
              <a:buClr>
                <a:srgbClr val="003399"/>
              </a:buClr>
              <a:buSzPts val="2256"/>
              <a:buFont typeface="Noto Sans Symbols"/>
              <a:buChar char="▪"/>
              <a:defRPr sz="2400"/>
            </a:lvl5pPr>
            <a:lvl6pPr marL="2743200" lvl="5" indent="-350520" algn="l">
              <a:lnSpc>
                <a:spcPct val="90000"/>
              </a:lnSpc>
              <a:spcBef>
                <a:spcPts val="600"/>
              </a:spcBef>
              <a:spcAft>
                <a:spcPts val="0"/>
              </a:spcAft>
              <a:buClr>
                <a:srgbClr val="003399"/>
              </a:buClr>
              <a:buSzPts val="1920"/>
              <a:buFont typeface="Courier New"/>
              <a:buChar char="o"/>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9">
  <p:cSld name="9">
    <p:spTree>
      <p:nvGrpSpPr>
        <p:cNvPr id="1" name="Shape 36"/>
        <p:cNvGrpSpPr/>
        <p:nvPr/>
      </p:nvGrpSpPr>
      <p:grpSpPr>
        <a:xfrm>
          <a:off x="0" y="0"/>
          <a:ext cx="0" cy="0"/>
          <a:chOff x="0" y="0"/>
          <a:chExt cx="0" cy="0"/>
        </a:xfrm>
      </p:grpSpPr>
      <p:sp>
        <p:nvSpPr>
          <p:cNvPr id="37" name="Google Shape;37;p18"/>
          <p:cNvSpPr txBox="1">
            <a:spLocks noGrp="1"/>
          </p:cNvSpPr>
          <p:nvPr>
            <p:ph type="title"/>
          </p:nvPr>
        </p:nvSpPr>
        <p:spPr>
          <a:xfrm>
            <a:off x="602901" y="1625599"/>
            <a:ext cx="10999091" cy="1085697"/>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3600"/>
              <a:buFont typeface="Calibri"/>
              <a:buNone/>
              <a:defRPr sz="36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18"/>
          <p:cNvSpPr txBox="1">
            <a:spLocks noGrp="1"/>
          </p:cNvSpPr>
          <p:nvPr>
            <p:ph type="body" idx="1"/>
          </p:nvPr>
        </p:nvSpPr>
        <p:spPr>
          <a:xfrm>
            <a:off x="622998" y="2803764"/>
            <a:ext cx="5264079" cy="3787305"/>
          </a:xfrm>
          <a:prstGeom prst="rect">
            <a:avLst/>
          </a:prstGeom>
          <a:noFill/>
          <a:ln>
            <a:noFill/>
          </a:ln>
        </p:spPr>
        <p:txBody>
          <a:bodyPr spcFirstLastPara="1" wrap="square" lIns="45700" tIns="45700" rIns="45700" bIns="45700" anchor="t" anchorCtr="0">
            <a:noAutofit/>
          </a:bodyPr>
          <a:lstStyle>
            <a:lvl1pPr marL="457200" lvl="0" indent="-228600" algn="l">
              <a:lnSpc>
                <a:spcPct val="90000"/>
              </a:lnSpc>
              <a:spcBef>
                <a:spcPts val="1200"/>
              </a:spcBef>
              <a:spcAft>
                <a:spcPts val="0"/>
              </a:spcAft>
              <a:buSzPts val="2400"/>
              <a:buNone/>
              <a:defRPr sz="2400"/>
            </a:lvl1pPr>
            <a:lvl2pPr marL="914400" lvl="1" indent="-393192" algn="l">
              <a:lnSpc>
                <a:spcPct val="90000"/>
              </a:lnSpc>
              <a:spcBef>
                <a:spcPts val="1200"/>
              </a:spcBef>
              <a:spcAft>
                <a:spcPts val="0"/>
              </a:spcAft>
              <a:buClr>
                <a:srgbClr val="003399"/>
              </a:buClr>
              <a:buSzPts val="2592"/>
              <a:buFont typeface="Calibri"/>
              <a:buChar char="•"/>
              <a:defRPr sz="2400"/>
            </a:lvl2pPr>
            <a:lvl3pPr marL="1371600" lvl="2" indent="-350519" algn="l">
              <a:lnSpc>
                <a:spcPct val="90000"/>
              </a:lnSpc>
              <a:spcBef>
                <a:spcPts val="600"/>
              </a:spcBef>
              <a:spcAft>
                <a:spcPts val="0"/>
              </a:spcAft>
              <a:buClr>
                <a:srgbClr val="001689"/>
              </a:buClr>
              <a:buSzPts val="1920"/>
              <a:buFont typeface="Courier New"/>
              <a:buChar char="o"/>
              <a:defRPr sz="2400"/>
            </a:lvl3pPr>
            <a:lvl4pPr marL="1828800" lvl="3" indent="-335280" algn="l">
              <a:lnSpc>
                <a:spcPct val="90000"/>
              </a:lnSpc>
              <a:spcBef>
                <a:spcPts val="600"/>
              </a:spcBef>
              <a:spcAft>
                <a:spcPts val="0"/>
              </a:spcAft>
              <a:buSzPts val="1680"/>
              <a:buChar char="▪"/>
              <a:defRPr sz="2400"/>
            </a:lvl4pPr>
            <a:lvl5pPr marL="2286000" lvl="4" indent="-371856" algn="l">
              <a:lnSpc>
                <a:spcPct val="90000"/>
              </a:lnSpc>
              <a:spcBef>
                <a:spcPts val="600"/>
              </a:spcBef>
              <a:spcAft>
                <a:spcPts val="0"/>
              </a:spcAft>
              <a:buClr>
                <a:srgbClr val="003399"/>
              </a:buClr>
              <a:buSzPts val="2256"/>
              <a:buFont typeface="Noto Sans Symbols"/>
              <a:buChar char="▪"/>
              <a:defRPr sz="2400"/>
            </a:lvl5pPr>
            <a:lvl6pPr marL="2743200" lvl="5" indent="-350520" algn="l">
              <a:lnSpc>
                <a:spcPct val="90000"/>
              </a:lnSpc>
              <a:spcBef>
                <a:spcPts val="600"/>
              </a:spcBef>
              <a:spcAft>
                <a:spcPts val="0"/>
              </a:spcAft>
              <a:buClr>
                <a:srgbClr val="003399"/>
              </a:buClr>
              <a:buSzPts val="1920"/>
              <a:buFont typeface="Courier New"/>
              <a:buChar char="o"/>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39" name="Google Shape;39;p18"/>
          <p:cNvSpPr txBox="1">
            <a:spLocks noGrp="1"/>
          </p:cNvSpPr>
          <p:nvPr>
            <p:ph type="body" idx="2"/>
          </p:nvPr>
        </p:nvSpPr>
        <p:spPr>
          <a:xfrm>
            <a:off x="6304924" y="2834873"/>
            <a:ext cx="5297067" cy="3756196"/>
          </a:xfrm>
          <a:prstGeom prst="rect">
            <a:avLst/>
          </a:prstGeom>
          <a:noFill/>
          <a:ln>
            <a:noFill/>
          </a:ln>
        </p:spPr>
        <p:txBody>
          <a:bodyPr spcFirstLastPara="1" wrap="square" lIns="45700" tIns="45700" rIns="45700" bIns="45700" anchor="t" anchorCtr="0">
            <a:noAutofit/>
          </a:bodyPr>
          <a:lstStyle>
            <a:lvl1pPr marL="457200" lvl="0" indent="-228600" algn="l">
              <a:lnSpc>
                <a:spcPct val="90000"/>
              </a:lnSpc>
              <a:spcBef>
                <a:spcPts val="1200"/>
              </a:spcBef>
              <a:spcAft>
                <a:spcPts val="0"/>
              </a:spcAft>
              <a:buSzPts val="2400"/>
              <a:buNone/>
              <a:defRPr sz="2400"/>
            </a:lvl1pPr>
            <a:lvl2pPr marL="914400" lvl="1" indent="-393192" algn="l">
              <a:lnSpc>
                <a:spcPct val="90000"/>
              </a:lnSpc>
              <a:spcBef>
                <a:spcPts val="1200"/>
              </a:spcBef>
              <a:spcAft>
                <a:spcPts val="0"/>
              </a:spcAft>
              <a:buClr>
                <a:srgbClr val="003399"/>
              </a:buClr>
              <a:buSzPts val="2592"/>
              <a:buFont typeface="Calibri"/>
              <a:buChar char="•"/>
              <a:defRPr sz="2400"/>
            </a:lvl2pPr>
            <a:lvl3pPr marL="1371600" lvl="2" indent="-350519" algn="l">
              <a:lnSpc>
                <a:spcPct val="90000"/>
              </a:lnSpc>
              <a:spcBef>
                <a:spcPts val="600"/>
              </a:spcBef>
              <a:spcAft>
                <a:spcPts val="0"/>
              </a:spcAft>
              <a:buClr>
                <a:srgbClr val="001689"/>
              </a:buClr>
              <a:buSzPts val="1920"/>
              <a:buFont typeface="Courier New"/>
              <a:buChar char="o"/>
              <a:defRPr sz="2400"/>
            </a:lvl3pPr>
            <a:lvl4pPr marL="1828800" lvl="3" indent="-335280" algn="l">
              <a:lnSpc>
                <a:spcPct val="90000"/>
              </a:lnSpc>
              <a:spcBef>
                <a:spcPts val="600"/>
              </a:spcBef>
              <a:spcAft>
                <a:spcPts val="0"/>
              </a:spcAft>
              <a:buSzPts val="1680"/>
              <a:buChar char="▪"/>
              <a:defRPr sz="2400"/>
            </a:lvl4pPr>
            <a:lvl5pPr marL="2286000" lvl="4" indent="-371856" algn="l">
              <a:lnSpc>
                <a:spcPct val="90000"/>
              </a:lnSpc>
              <a:spcBef>
                <a:spcPts val="600"/>
              </a:spcBef>
              <a:spcAft>
                <a:spcPts val="0"/>
              </a:spcAft>
              <a:buClr>
                <a:srgbClr val="003399"/>
              </a:buClr>
              <a:buSzPts val="2256"/>
              <a:buFont typeface="Noto Sans Symbols"/>
              <a:buChar char="▪"/>
              <a:defRPr sz="2400"/>
            </a:lvl5pPr>
            <a:lvl6pPr marL="2743200" lvl="5" indent="-350520" algn="l">
              <a:lnSpc>
                <a:spcPct val="90000"/>
              </a:lnSpc>
              <a:spcBef>
                <a:spcPts val="600"/>
              </a:spcBef>
              <a:spcAft>
                <a:spcPts val="0"/>
              </a:spcAft>
              <a:buClr>
                <a:srgbClr val="003399"/>
              </a:buClr>
              <a:buSzPts val="1920"/>
              <a:buFont typeface="Courier New"/>
              <a:buChar char="o"/>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16">
  <p:cSld name="16">
    <p:spTree>
      <p:nvGrpSpPr>
        <p:cNvPr id="1" name="Shape 40"/>
        <p:cNvGrpSpPr/>
        <p:nvPr/>
      </p:nvGrpSpPr>
      <p:grpSpPr>
        <a:xfrm>
          <a:off x="0" y="0"/>
          <a:ext cx="0" cy="0"/>
          <a:chOff x="0" y="0"/>
          <a:chExt cx="0" cy="0"/>
        </a:xfrm>
      </p:grpSpPr>
      <p:sp>
        <p:nvSpPr>
          <p:cNvPr id="41" name="Google Shape;41;p25"/>
          <p:cNvSpPr txBox="1">
            <a:spLocks noGrp="1"/>
          </p:cNvSpPr>
          <p:nvPr>
            <p:ph type="title"/>
          </p:nvPr>
        </p:nvSpPr>
        <p:spPr>
          <a:xfrm>
            <a:off x="612489" y="1567542"/>
            <a:ext cx="10978994" cy="1146803"/>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25"/>
          <p:cNvSpPr txBox="1">
            <a:spLocks noGrp="1"/>
          </p:cNvSpPr>
          <p:nvPr>
            <p:ph type="body" idx="1"/>
          </p:nvPr>
        </p:nvSpPr>
        <p:spPr>
          <a:xfrm>
            <a:off x="597946" y="2791726"/>
            <a:ext cx="5473002" cy="3775279"/>
          </a:xfrm>
          <a:prstGeom prst="rect">
            <a:avLst/>
          </a:prstGeom>
          <a:noFill/>
          <a:ln>
            <a:noFill/>
          </a:ln>
        </p:spPr>
        <p:txBody>
          <a:bodyPr spcFirstLastPara="1" wrap="square" lIns="45700" tIns="45700" rIns="45700" bIns="45700" anchor="t" anchorCtr="0">
            <a:noAutofit/>
          </a:bodyPr>
          <a:lstStyle>
            <a:lvl1pPr marL="457200" lvl="0" indent="-228600" algn="l">
              <a:lnSpc>
                <a:spcPct val="90000"/>
              </a:lnSpc>
              <a:spcBef>
                <a:spcPts val="1200"/>
              </a:spcBef>
              <a:spcAft>
                <a:spcPts val="0"/>
              </a:spcAft>
              <a:buSzPts val="2400"/>
              <a:buNone/>
              <a:defRPr sz="2400"/>
            </a:lvl1pPr>
            <a:lvl2pPr marL="914400" lvl="1" indent="-393192" algn="l">
              <a:lnSpc>
                <a:spcPct val="90000"/>
              </a:lnSpc>
              <a:spcBef>
                <a:spcPts val="1200"/>
              </a:spcBef>
              <a:spcAft>
                <a:spcPts val="0"/>
              </a:spcAft>
              <a:buClr>
                <a:srgbClr val="003399"/>
              </a:buClr>
              <a:buSzPts val="2592"/>
              <a:buFont typeface="Calibri"/>
              <a:buChar char="•"/>
              <a:defRPr sz="2400"/>
            </a:lvl2pPr>
            <a:lvl3pPr marL="1371600" lvl="2" indent="-350519" algn="l">
              <a:lnSpc>
                <a:spcPct val="90000"/>
              </a:lnSpc>
              <a:spcBef>
                <a:spcPts val="600"/>
              </a:spcBef>
              <a:spcAft>
                <a:spcPts val="0"/>
              </a:spcAft>
              <a:buClr>
                <a:srgbClr val="001689"/>
              </a:buClr>
              <a:buSzPts val="1920"/>
              <a:buFont typeface="Courier New"/>
              <a:buChar char="o"/>
              <a:defRPr sz="2400"/>
            </a:lvl3pPr>
            <a:lvl4pPr marL="1828800" lvl="3" indent="-335280" algn="l">
              <a:lnSpc>
                <a:spcPct val="90000"/>
              </a:lnSpc>
              <a:spcBef>
                <a:spcPts val="600"/>
              </a:spcBef>
              <a:spcAft>
                <a:spcPts val="0"/>
              </a:spcAft>
              <a:buSzPts val="1680"/>
              <a:buChar char="▪"/>
              <a:defRPr sz="2400"/>
            </a:lvl4pPr>
            <a:lvl5pPr marL="2286000" lvl="4" indent="-371856" algn="l">
              <a:lnSpc>
                <a:spcPct val="90000"/>
              </a:lnSpc>
              <a:spcBef>
                <a:spcPts val="600"/>
              </a:spcBef>
              <a:spcAft>
                <a:spcPts val="0"/>
              </a:spcAft>
              <a:buClr>
                <a:srgbClr val="003399"/>
              </a:buClr>
              <a:buSzPts val="2256"/>
              <a:buFont typeface="Noto Sans Symbols"/>
              <a:buChar char="▪"/>
              <a:defRPr sz="2400"/>
            </a:lvl5pPr>
            <a:lvl6pPr marL="2743200" lvl="5" indent="-350520" algn="l">
              <a:lnSpc>
                <a:spcPct val="90000"/>
              </a:lnSpc>
              <a:spcBef>
                <a:spcPts val="600"/>
              </a:spcBef>
              <a:spcAft>
                <a:spcPts val="0"/>
              </a:spcAft>
              <a:buClr>
                <a:srgbClr val="003399"/>
              </a:buClr>
              <a:buSzPts val="1920"/>
              <a:buFont typeface="Courier New"/>
              <a:buChar char="o"/>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18">
  <p:cSld name="18">
    <p:spTree>
      <p:nvGrpSpPr>
        <p:cNvPr id="1" name="Shape 43"/>
        <p:cNvGrpSpPr/>
        <p:nvPr/>
      </p:nvGrpSpPr>
      <p:grpSpPr>
        <a:xfrm>
          <a:off x="0" y="0"/>
          <a:ext cx="0" cy="0"/>
          <a:chOff x="0" y="0"/>
          <a:chExt cx="0" cy="0"/>
        </a:xfrm>
      </p:grpSpPr>
      <p:sp>
        <p:nvSpPr>
          <p:cNvPr id="44" name="Google Shape;44;p27"/>
          <p:cNvSpPr txBox="1">
            <a:spLocks noGrp="1"/>
          </p:cNvSpPr>
          <p:nvPr>
            <p:ph type="ctrTitle"/>
          </p:nvPr>
        </p:nvSpPr>
        <p:spPr>
          <a:xfrm>
            <a:off x="606868" y="2895455"/>
            <a:ext cx="11000232" cy="914400"/>
          </a:xfrm>
          <a:prstGeom prst="rect">
            <a:avLst/>
          </a:prstGeom>
          <a:noFill/>
          <a:ln>
            <a:noFill/>
          </a:ln>
        </p:spPr>
        <p:txBody>
          <a:bodyPr spcFirstLastPara="1" wrap="square" lIns="91425" tIns="45700" rIns="91425" bIns="45700" anchor="ctr" anchorCtr="0">
            <a:noAutofit/>
          </a:bodyPr>
          <a:lstStyle>
            <a:lvl1pPr lvl="0" algn="ctr">
              <a:lnSpc>
                <a:spcPct val="80000"/>
              </a:lnSpc>
              <a:spcBef>
                <a:spcPts val="0"/>
              </a:spcBef>
              <a:spcAft>
                <a:spcPts val="0"/>
              </a:spcAft>
              <a:buClr>
                <a:srgbClr val="101820"/>
              </a:buClr>
              <a:buSzPts val="4000"/>
              <a:buFont typeface="Calibri"/>
              <a:buNone/>
              <a:defRPr sz="4000">
                <a:solidFill>
                  <a:srgbClr val="101820"/>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5" name="Google Shape;45;p27"/>
          <p:cNvSpPr txBox="1">
            <a:spLocks noGrp="1"/>
          </p:cNvSpPr>
          <p:nvPr>
            <p:ph type="subTitle" idx="1"/>
          </p:nvPr>
        </p:nvSpPr>
        <p:spPr>
          <a:xfrm>
            <a:off x="594836" y="3909540"/>
            <a:ext cx="11019187" cy="1567828"/>
          </a:xfrm>
          <a:prstGeom prst="rect">
            <a:avLst/>
          </a:prstGeom>
          <a:noFill/>
          <a:ln>
            <a:noFill/>
          </a:ln>
        </p:spPr>
        <p:txBody>
          <a:bodyPr spcFirstLastPara="1" wrap="square" lIns="91425" tIns="45700" rIns="91425" bIns="45700" anchor="t" anchorCtr="0">
            <a:noAutofit/>
          </a:bodyPr>
          <a:lstStyle>
            <a:lvl1pPr lvl="0" algn="ctr">
              <a:lnSpc>
                <a:spcPct val="100000"/>
              </a:lnSpc>
              <a:spcBef>
                <a:spcPts val="0"/>
              </a:spcBef>
              <a:spcAft>
                <a:spcPts val="0"/>
              </a:spcAft>
              <a:buSzPts val="2400"/>
              <a:buNone/>
              <a:defRPr sz="2400">
                <a:solidFill>
                  <a:srgbClr val="0C0C0C"/>
                </a:solidFill>
              </a:defRPr>
            </a:lvl1pPr>
            <a:lvl2pPr lvl="1" algn="ctr">
              <a:lnSpc>
                <a:spcPct val="90000"/>
              </a:lnSpc>
              <a:spcBef>
                <a:spcPts val="1200"/>
              </a:spcBef>
              <a:spcAft>
                <a:spcPts val="0"/>
              </a:spcAft>
              <a:buSzPts val="1890"/>
              <a:buNone/>
              <a:defRPr sz="1800"/>
            </a:lvl2pPr>
            <a:lvl3pPr lvl="2" algn="ctr">
              <a:lnSpc>
                <a:spcPct val="90000"/>
              </a:lnSpc>
              <a:spcBef>
                <a:spcPts val="600"/>
              </a:spcBef>
              <a:spcAft>
                <a:spcPts val="0"/>
              </a:spcAft>
              <a:buSzPts val="1440"/>
              <a:buNone/>
              <a:defRPr sz="1800"/>
            </a:lvl3pPr>
            <a:lvl4pPr lvl="3" algn="ctr">
              <a:lnSpc>
                <a:spcPct val="90000"/>
              </a:lnSpc>
              <a:spcBef>
                <a:spcPts val="600"/>
              </a:spcBef>
              <a:spcAft>
                <a:spcPts val="0"/>
              </a:spcAft>
              <a:buSzPts val="1260"/>
              <a:buNone/>
              <a:defRPr sz="1800"/>
            </a:lvl4pPr>
            <a:lvl5pPr lvl="4" algn="ctr">
              <a:lnSpc>
                <a:spcPct val="90000"/>
              </a:lnSpc>
              <a:spcBef>
                <a:spcPts val="600"/>
              </a:spcBef>
              <a:spcAft>
                <a:spcPts val="0"/>
              </a:spcAft>
              <a:buSzPts val="1692"/>
              <a:buNone/>
              <a:defRPr sz="1800"/>
            </a:lvl5pPr>
            <a:lvl6pPr lvl="5" algn="ctr">
              <a:lnSpc>
                <a:spcPct val="90000"/>
              </a:lnSpc>
              <a:spcBef>
                <a:spcPts val="600"/>
              </a:spcBef>
              <a:spcAft>
                <a:spcPts val="0"/>
              </a:spcAft>
              <a:buSzPts val="1440"/>
              <a:buNone/>
              <a:defRPr sz="1800"/>
            </a:lvl6pPr>
            <a:lvl7pPr lvl="6" algn="ctr">
              <a:lnSpc>
                <a:spcPct val="90000"/>
              </a:lnSpc>
              <a:spcBef>
                <a:spcPts val="600"/>
              </a:spcBef>
              <a:spcAft>
                <a:spcPts val="0"/>
              </a:spcAft>
              <a:buSzPts val="1800"/>
              <a:buNone/>
              <a:defRPr sz="1800"/>
            </a:lvl7pPr>
            <a:lvl8pPr lvl="7" algn="ctr">
              <a:lnSpc>
                <a:spcPct val="90000"/>
              </a:lnSpc>
              <a:spcBef>
                <a:spcPts val="1200"/>
              </a:spcBef>
              <a:spcAft>
                <a:spcPts val="0"/>
              </a:spcAft>
              <a:buSzPts val="1800"/>
              <a:buNone/>
              <a:defRPr sz="1800"/>
            </a:lvl8pPr>
            <a:lvl9pPr lvl="8" algn="ctr">
              <a:lnSpc>
                <a:spcPct val="90000"/>
              </a:lnSpc>
              <a:spcBef>
                <a:spcPts val="400"/>
              </a:spcBef>
              <a:spcAft>
                <a:spcPts val="400"/>
              </a:spcAft>
              <a:buSzPts val="1800"/>
              <a:buNone/>
              <a:defRPr sz="1800"/>
            </a:lvl9pPr>
          </a:lstStyle>
          <a:p>
            <a:endParaRPr/>
          </a:p>
        </p:txBody>
      </p:sp>
      <p:pic>
        <p:nvPicPr>
          <p:cNvPr id="46" name="Google Shape;46;p27" descr="Charting the Cs: Cooperation, Communication and Collaboration.&#10;Statewide Professional Development to Support the Workforce and Low Incidence Disability Areas.&#10;"/>
          <p:cNvPicPr preferRelativeResize="0"/>
          <p:nvPr/>
        </p:nvPicPr>
        <p:blipFill rotWithShape="1">
          <a:blip r:embed="rId2">
            <a:alphaModFix/>
          </a:blip>
          <a:srcRect/>
          <a:stretch/>
        </p:blipFill>
        <p:spPr>
          <a:xfrm>
            <a:off x="4108334" y="1449617"/>
            <a:ext cx="3950216" cy="877826"/>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0">
  <p:cSld name="10">
    <p:spTree>
      <p:nvGrpSpPr>
        <p:cNvPr id="1" name="Shape 47"/>
        <p:cNvGrpSpPr/>
        <p:nvPr/>
      </p:nvGrpSpPr>
      <p:grpSpPr>
        <a:xfrm>
          <a:off x="0" y="0"/>
          <a:ext cx="0" cy="0"/>
          <a:chOff x="0" y="0"/>
          <a:chExt cx="0" cy="0"/>
        </a:xfrm>
      </p:grpSpPr>
      <p:sp>
        <p:nvSpPr>
          <p:cNvPr id="48" name="Google Shape;48;p19"/>
          <p:cNvSpPr txBox="1">
            <a:spLocks noGrp="1"/>
          </p:cNvSpPr>
          <p:nvPr>
            <p:ph type="title"/>
          </p:nvPr>
        </p:nvSpPr>
        <p:spPr>
          <a:xfrm>
            <a:off x="607044" y="1574799"/>
            <a:ext cx="10968402" cy="1136497"/>
          </a:xfrm>
          <a:prstGeom prst="rect">
            <a:avLst/>
          </a:prstGeom>
          <a:noFill/>
          <a:ln>
            <a:noFill/>
          </a:ln>
        </p:spPr>
        <p:txBody>
          <a:bodyPr spcFirstLastPara="1" wrap="square" lIns="91425" tIns="45700" rIns="91425" bIns="45700" anchor="ctr" anchorCtr="0">
            <a:noAutofit/>
          </a:bodyPr>
          <a:lstStyle>
            <a:lvl1pPr lvl="0" algn="l">
              <a:lnSpc>
                <a:spcPct val="80000"/>
              </a:lnSpc>
              <a:spcBef>
                <a:spcPts val="0"/>
              </a:spcBef>
              <a:spcAft>
                <a:spcPts val="0"/>
              </a:spcAft>
              <a:buClr>
                <a:srgbClr val="0C0C0C"/>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19"/>
          <p:cNvSpPr txBox="1">
            <a:spLocks noGrp="1"/>
          </p:cNvSpPr>
          <p:nvPr>
            <p:ph type="body" idx="1"/>
          </p:nvPr>
        </p:nvSpPr>
        <p:spPr>
          <a:xfrm>
            <a:off x="607043" y="2785775"/>
            <a:ext cx="5279537" cy="480131"/>
          </a:xfrm>
          <a:prstGeom prst="rect">
            <a:avLst/>
          </a:prstGeom>
          <a:noFill/>
          <a:ln>
            <a:noFill/>
          </a:ln>
        </p:spPr>
        <p:txBody>
          <a:bodyPr spcFirstLastPara="1" wrap="square" lIns="45700" tIns="45700" rIns="45700" bIns="45700" anchor="ctr" anchorCtr="0">
            <a:noAutofit/>
          </a:bodyPr>
          <a:lstStyle>
            <a:lvl1pPr marL="457200" lvl="0" indent="-228600" algn="l">
              <a:lnSpc>
                <a:spcPct val="90000"/>
              </a:lnSpc>
              <a:spcBef>
                <a:spcPts val="1200"/>
              </a:spcBef>
              <a:spcAft>
                <a:spcPts val="0"/>
              </a:spcAft>
              <a:buSzPts val="2400"/>
              <a:buNone/>
              <a:defRPr sz="2400" b="1"/>
            </a:lvl1pPr>
            <a:lvl2pPr marL="914400" lvl="1" indent="-228600" algn="l">
              <a:lnSpc>
                <a:spcPct val="90000"/>
              </a:lnSpc>
              <a:spcBef>
                <a:spcPts val="1200"/>
              </a:spcBef>
              <a:spcAft>
                <a:spcPts val="0"/>
              </a:spcAft>
              <a:buSzPts val="2100"/>
              <a:buNone/>
              <a:defRPr sz="2000" b="1"/>
            </a:lvl2pPr>
            <a:lvl3pPr marL="1371600" lvl="2" indent="-228600" algn="l">
              <a:lnSpc>
                <a:spcPct val="90000"/>
              </a:lnSpc>
              <a:spcBef>
                <a:spcPts val="600"/>
              </a:spcBef>
              <a:spcAft>
                <a:spcPts val="0"/>
              </a:spcAft>
              <a:buSzPts val="144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90000"/>
              </a:lnSpc>
              <a:spcBef>
                <a:spcPts val="600"/>
              </a:spcBef>
              <a:spcAft>
                <a:spcPts val="0"/>
              </a:spcAft>
              <a:buSzPts val="1504"/>
              <a:buNone/>
              <a:defRPr sz="1600" b="1"/>
            </a:lvl5pPr>
            <a:lvl6pPr marL="2743200" lvl="5" indent="-228600" algn="l">
              <a:lnSpc>
                <a:spcPct val="90000"/>
              </a:lnSpc>
              <a:spcBef>
                <a:spcPts val="600"/>
              </a:spcBef>
              <a:spcAft>
                <a:spcPts val="0"/>
              </a:spcAft>
              <a:buSzPts val="128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0" name="Google Shape;50;p19"/>
          <p:cNvSpPr txBox="1">
            <a:spLocks noGrp="1"/>
          </p:cNvSpPr>
          <p:nvPr>
            <p:ph type="body" idx="2"/>
          </p:nvPr>
        </p:nvSpPr>
        <p:spPr>
          <a:xfrm>
            <a:off x="6292652" y="2801895"/>
            <a:ext cx="5295215" cy="480131"/>
          </a:xfrm>
          <a:prstGeom prst="rect">
            <a:avLst/>
          </a:prstGeom>
          <a:noFill/>
          <a:ln>
            <a:noFill/>
          </a:ln>
        </p:spPr>
        <p:txBody>
          <a:bodyPr spcFirstLastPara="1" wrap="square" lIns="45700" tIns="45700" rIns="45700" bIns="45700" anchor="ctr" anchorCtr="0">
            <a:noAutofit/>
          </a:bodyPr>
          <a:lstStyle>
            <a:lvl1pPr marL="457200" lvl="0" indent="-228600" algn="l">
              <a:lnSpc>
                <a:spcPct val="90000"/>
              </a:lnSpc>
              <a:spcBef>
                <a:spcPts val="1200"/>
              </a:spcBef>
              <a:spcAft>
                <a:spcPts val="0"/>
              </a:spcAft>
              <a:buSzPts val="2400"/>
              <a:buNone/>
              <a:defRPr sz="2400" b="1"/>
            </a:lvl1pPr>
            <a:lvl2pPr marL="914400" lvl="1" indent="-228600" algn="l">
              <a:lnSpc>
                <a:spcPct val="90000"/>
              </a:lnSpc>
              <a:spcBef>
                <a:spcPts val="1200"/>
              </a:spcBef>
              <a:spcAft>
                <a:spcPts val="0"/>
              </a:spcAft>
              <a:buSzPts val="2100"/>
              <a:buNone/>
              <a:defRPr sz="2000" b="1"/>
            </a:lvl2pPr>
            <a:lvl3pPr marL="1371600" lvl="2" indent="-228600" algn="l">
              <a:lnSpc>
                <a:spcPct val="90000"/>
              </a:lnSpc>
              <a:spcBef>
                <a:spcPts val="600"/>
              </a:spcBef>
              <a:spcAft>
                <a:spcPts val="0"/>
              </a:spcAft>
              <a:buSzPts val="1440"/>
              <a:buNone/>
              <a:defRPr sz="1800" b="1"/>
            </a:lvl3pPr>
            <a:lvl4pPr marL="1828800" lvl="3" indent="-228600" algn="l">
              <a:lnSpc>
                <a:spcPct val="90000"/>
              </a:lnSpc>
              <a:spcBef>
                <a:spcPts val="600"/>
              </a:spcBef>
              <a:spcAft>
                <a:spcPts val="0"/>
              </a:spcAft>
              <a:buSzPts val="1120"/>
              <a:buNone/>
              <a:defRPr sz="1600" b="1"/>
            </a:lvl4pPr>
            <a:lvl5pPr marL="2286000" lvl="4" indent="-228600" algn="l">
              <a:lnSpc>
                <a:spcPct val="90000"/>
              </a:lnSpc>
              <a:spcBef>
                <a:spcPts val="600"/>
              </a:spcBef>
              <a:spcAft>
                <a:spcPts val="0"/>
              </a:spcAft>
              <a:buSzPts val="1504"/>
              <a:buNone/>
              <a:defRPr sz="1600" b="1"/>
            </a:lvl5pPr>
            <a:lvl6pPr marL="2743200" lvl="5" indent="-228600" algn="l">
              <a:lnSpc>
                <a:spcPct val="90000"/>
              </a:lnSpc>
              <a:spcBef>
                <a:spcPts val="600"/>
              </a:spcBef>
              <a:spcAft>
                <a:spcPts val="0"/>
              </a:spcAft>
              <a:buSzPts val="1280"/>
              <a:buNone/>
              <a:defRPr sz="1600" b="1"/>
            </a:lvl6pPr>
            <a:lvl7pPr marL="3200400" lvl="6" indent="-228600" algn="l">
              <a:lnSpc>
                <a:spcPct val="90000"/>
              </a:lnSpc>
              <a:spcBef>
                <a:spcPts val="600"/>
              </a:spcBef>
              <a:spcAft>
                <a:spcPts val="0"/>
              </a:spcAft>
              <a:buSzPts val="1600"/>
              <a:buNone/>
              <a:defRPr sz="1600" b="1"/>
            </a:lvl7pPr>
            <a:lvl8pPr marL="3657600" lvl="7" indent="-228600" algn="l">
              <a:lnSpc>
                <a:spcPct val="90000"/>
              </a:lnSpc>
              <a:spcBef>
                <a:spcPts val="1200"/>
              </a:spcBef>
              <a:spcAft>
                <a:spcPts val="0"/>
              </a:spcAft>
              <a:buSzPts val="1600"/>
              <a:buNone/>
              <a:defRPr sz="1600" b="1"/>
            </a:lvl8pPr>
            <a:lvl9pPr marL="4114800" lvl="8" indent="-228600" algn="l">
              <a:lnSpc>
                <a:spcPct val="90000"/>
              </a:lnSpc>
              <a:spcBef>
                <a:spcPts val="400"/>
              </a:spcBef>
              <a:spcAft>
                <a:spcPts val="400"/>
              </a:spcAft>
              <a:buSzPts val="1600"/>
              <a:buNone/>
              <a:defRPr sz="1600" b="1"/>
            </a:lvl9pPr>
          </a:lstStyle>
          <a:p>
            <a:endParaRPr/>
          </a:p>
        </p:txBody>
      </p:sp>
      <p:sp>
        <p:nvSpPr>
          <p:cNvPr id="51" name="Google Shape;51;p19"/>
          <p:cNvSpPr txBox="1">
            <a:spLocks noGrp="1"/>
          </p:cNvSpPr>
          <p:nvPr>
            <p:ph type="body" idx="3"/>
          </p:nvPr>
        </p:nvSpPr>
        <p:spPr>
          <a:xfrm>
            <a:off x="622998" y="3369255"/>
            <a:ext cx="5264079" cy="3308272"/>
          </a:xfrm>
          <a:prstGeom prst="rect">
            <a:avLst/>
          </a:prstGeom>
          <a:noFill/>
          <a:ln>
            <a:noFill/>
          </a:ln>
        </p:spPr>
        <p:txBody>
          <a:bodyPr spcFirstLastPara="1" wrap="square" lIns="45700" tIns="45700" rIns="45700" bIns="45700" anchor="t" anchorCtr="0">
            <a:noAutofit/>
          </a:bodyPr>
          <a:lstStyle>
            <a:lvl1pPr marL="457200" lvl="0" indent="-228600" algn="l">
              <a:lnSpc>
                <a:spcPct val="90000"/>
              </a:lnSpc>
              <a:spcBef>
                <a:spcPts val="1200"/>
              </a:spcBef>
              <a:spcAft>
                <a:spcPts val="0"/>
              </a:spcAft>
              <a:buSzPts val="2400"/>
              <a:buNone/>
              <a:defRPr sz="2400"/>
            </a:lvl1pPr>
            <a:lvl2pPr marL="914400" lvl="1" indent="-393192" algn="l">
              <a:lnSpc>
                <a:spcPct val="90000"/>
              </a:lnSpc>
              <a:spcBef>
                <a:spcPts val="1200"/>
              </a:spcBef>
              <a:spcAft>
                <a:spcPts val="0"/>
              </a:spcAft>
              <a:buClr>
                <a:srgbClr val="003399"/>
              </a:buClr>
              <a:buSzPts val="2592"/>
              <a:buFont typeface="Calibri"/>
              <a:buChar char="•"/>
              <a:defRPr sz="2400"/>
            </a:lvl2pPr>
            <a:lvl3pPr marL="1371600" lvl="2" indent="-350519" algn="l">
              <a:lnSpc>
                <a:spcPct val="90000"/>
              </a:lnSpc>
              <a:spcBef>
                <a:spcPts val="600"/>
              </a:spcBef>
              <a:spcAft>
                <a:spcPts val="0"/>
              </a:spcAft>
              <a:buClr>
                <a:srgbClr val="001689"/>
              </a:buClr>
              <a:buSzPts val="1920"/>
              <a:buFont typeface="Courier New"/>
              <a:buChar char="o"/>
              <a:defRPr sz="2400"/>
            </a:lvl3pPr>
            <a:lvl4pPr marL="1828800" lvl="3" indent="-335280" algn="l">
              <a:lnSpc>
                <a:spcPct val="90000"/>
              </a:lnSpc>
              <a:spcBef>
                <a:spcPts val="600"/>
              </a:spcBef>
              <a:spcAft>
                <a:spcPts val="0"/>
              </a:spcAft>
              <a:buSzPts val="1680"/>
              <a:buChar char="▪"/>
              <a:defRPr sz="2400"/>
            </a:lvl4pPr>
            <a:lvl5pPr marL="2286000" lvl="4" indent="-371856" algn="l">
              <a:lnSpc>
                <a:spcPct val="90000"/>
              </a:lnSpc>
              <a:spcBef>
                <a:spcPts val="600"/>
              </a:spcBef>
              <a:spcAft>
                <a:spcPts val="0"/>
              </a:spcAft>
              <a:buClr>
                <a:srgbClr val="003399"/>
              </a:buClr>
              <a:buSzPts val="2256"/>
              <a:buFont typeface="Noto Sans Symbols"/>
              <a:buChar char="▪"/>
              <a:defRPr sz="2400"/>
            </a:lvl5pPr>
            <a:lvl6pPr marL="2743200" lvl="5" indent="-350520" algn="l">
              <a:lnSpc>
                <a:spcPct val="90000"/>
              </a:lnSpc>
              <a:spcBef>
                <a:spcPts val="600"/>
              </a:spcBef>
              <a:spcAft>
                <a:spcPts val="0"/>
              </a:spcAft>
              <a:buClr>
                <a:srgbClr val="003399"/>
              </a:buClr>
              <a:buSzPts val="1920"/>
              <a:buFont typeface="Courier New"/>
              <a:buChar char="o"/>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
        <p:nvSpPr>
          <p:cNvPr id="52" name="Google Shape;52;p19"/>
          <p:cNvSpPr txBox="1">
            <a:spLocks noGrp="1"/>
          </p:cNvSpPr>
          <p:nvPr>
            <p:ph type="body" idx="4"/>
          </p:nvPr>
        </p:nvSpPr>
        <p:spPr>
          <a:xfrm>
            <a:off x="6304924" y="3400363"/>
            <a:ext cx="5297067" cy="3277164"/>
          </a:xfrm>
          <a:prstGeom prst="rect">
            <a:avLst/>
          </a:prstGeom>
          <a:noFill/>
          <a:ln>
            <a:noFill/>
          </a:ln>
        </p:spPr>
        <p:txBody>
          <a:bodyPr spcFirstLastPara="1" wrap="square" lIns="45700" tIns="45700" rIns="45700" bIns="45700" anchor="t" anchorCtr="0">
            <a:noAutofit/>
          </a:bodyPr>
          <a:lstStyle>
            <a:lvl1pPr marL="457200" lvl="0" indent="-228600" algn="l">
              <a:lnSpc>
                <a:spcPct val="90000"/>
              </a:lnSpc>
              <a:spcBef>
                <a:spcPts val="1200"/>
              </a:spcBef>
              <a:spcAft>
                <a:spcPts val="0"/>
              </a:spcAft>
              <a:buSzPts val="2400"/>
              <a:buNone/>
              <a:defRPr sz="2400"/>
            </a:lvl1pPr>
            <a:lvl2pPr marL="914400" lvl="1" indent="-393192" algn="l">
              <a:lnSpc>
                <a:spcPct val="90000"/>
              </a:lnSpc>
              <a:spcBef>
                <a:spcPts val="1200"/>
              </a:spcBef>
              <a:spcAft>
                <a:spcPts val="0"/>
              </a:spcAft>
              <a:buClr>
                <a:srgbClr val="003399"/>
              </a:buClr>
              <a:buSzPts val="2592"/>
              <a:buFont typeface="Calibri"/>
              <a:buChar char="•"/>
              <a:defRPr sz="2400"/>
            </a:lvl2pPr>
            <a:lvl3pPr marL="1371600" lvl="2" indent="-350519" algn="l">
              <a:lnSpc>
                <a:spcPct val="90000"/>
              </a:lnSpc>
              <a:spcBef>
                <a:spcPts val="600"/>
              </a:spcBef>
              <a:spcAft>
                <a:spcPts val="0"/>
              </a:spcAft>
              <a:buClr>
                <a:srgbClr val="001689"/>
              </a:buClr>
              <a:buSzPts val="1920"/>
              <a:buFont typeface="Courier New"/>
              <a:buChar char="o"/>
              <a:defRPr sz="2400"/>
            </a:lvl3pPr>
            <a:lvl4pPr marL="1828800" lvl="3" indent="-335280" algn="l">
              <a:lnSpc>
                <a:spcPct val="90000"/>
              </a:lnSpc>
              <a:spcBef>
                <a:spcPts val="600"/>
              </a:spcBef>
              <a:spcAft>
                <a:spcPts val="0"/>
              </a:spcAft>
              <a:buSzPts val="1680"/>
              <a:buChar char="▪"/>
              <a:defRPr sz="2400"/>
            </a:lvl4pPr>
            <a:lvl5pPr marL="2286000" lvl="4" indent="-371856" algn="l">
              <a:lnSpc>
                <a:spcPct val="90000"/>
              </a:lnSpc>
              <a:spcBef>
                <a:spcPts val="600"/>
              </a:spcBef>
              <a:spcAft>
                <a:spcPts val="0"/>
              </a:spcAft>
              <a:buClr>
                <a:srgbClr val="003399"/>
              </a:buClr>
              <a:buSzPts val="2256"/>
              <a:buFont typeface="Noto Sans Symbols"/>
              <a:buChar char="▪"/>
              <a:defRPr sz="2400"/>
            </a:lvl5pPr>
            <a:lvl6pPr marL="2743200" lvl="5" indent="-350520" algn="l">
              <a:lnSpc>
                <a:spcPct val="90000"/>
              </a:lnSpc>
              <a:spcBef>
                <a:spcPts val="600"/>
              </a:spcBef>
              <a:spcAft>
                <a:spcPts val="0"/>
              </a:spcAft>
              <a:buClr>
                <a:srgbClr val="003399"/>
              </a:buClr>
              <a:buSzPts val="1920"/>
              <a:buFont typeface="Courier New"/>
              <a:buChar char="o"/>
              <a:defRPr sz="2400"/>
            </a:lvl6pPr>
            <a:lvl7pPr marL="3200400" lvl="6" indent="-342900" algn="l">
              <a:lnSpc>
                <a:spcPct val="90000"/>
              </a:lnSpc>
              <a:spcBef>
                <a:spcPts val="600"/>
              </a:spcBef>
              <a:spcAft>
                <a:spcPts val="0"/>
              </a:spcAft>
              <a:buSzPts val="1800"/>
              <a:buChar char="?"/>
              <a:defRPr/>
            </a:lvl7pPr>
            <a:lvl8pPr marL="3657600" lvl="7" indent="-342900" algn="l">
              <a:lnSpc>
                <a:spcPct val="90000"/>
              </a:lnSpc>
              <a:spcBef>
                <a:spcPts val="1200"/>
              </a:spcBef>
              <a:spcAft>
                <a:spcPts val="0"/>
              </a:spcAft>
              <a:buSzPts val="1800"/>
              <a:buChar char="?"/>
              <a:defRPr/>
            </a:lvl8pPr>
            <a:lvl9pPr marL="4114800" lvl="8" indent="-342900" algn="l">
              <a:lnSpc>
                <a:spcPct val="90000"/>
              </a:lnSpc>
              <a:spcBef>
                <a:spcPts val="400"/>
              </a:spcBef>
              <a:spcAft>
                <a:spcPts val="400"/>
              </a:spcAft>
              <a:buSzPts val="1800"/>
              <a:buChar char="?"/>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5"/>
          <p:cNvSpPr txBox="1">
            <a:spLocks noGrp="1"/>
          </p:cNvSpPr>
          <p:nvPr>
            <p:ph type="title"/>
          </p:nvPr>
        </p:nvSpPr>
        <p:spPr>
          <a:xfrm>
            <a:off x="612949" y="1576250"/>
            <a:ext cx="10972800" cy="1176462"/>
          </a:xfrm>
          <a:prstGeom prst="rect">
            <a:avLst/>
          </a:prstGeom>
          <a:noFill/>
          <a:ln>
            <a:noFill/>
          </a:ln>
        </p:spPr>
        <p:txBody>
          <a:bodyPr spcFirstLastPara="1" wrap="square" lIns="91425" tIns="45700" rIns="91425" bIns="45700" anchor="ctr" anchorCtr="0">
            <a:noAutofit/>
          </a:bodyPr>
          <a:lstStyle>
            <a:lvl1pPr marR="0" lvl="0" algn="l" rtl="0">
              <a:lnSpc>
                <a:spcPct val="80000"/>
              </a:lnSpc>
              <a:spcBef>
                <a:spcPts val="0"/>
              </a:spcBef>
              <a:spcAft>
                <a:spcPts val="0"/>
              </a:spcAft>
              <a:buClr>
                <a:srgbClr val="0C0C0C"/>
              </a:buClr>
              <a:buSzPts val="3600"/>
              <a:buFont typeface="Calibri"/>
              <a:buNone/>
              <a:defRPr sz="3600" b="1" i="0" u="none" strike="noStrike" cap="none">
                <a:solidFill>
                  <a:srgbClr val="0C0C0C"/>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15"/>
          <p:cNvSpPr txBox="1">
            <a:spLocks noGrp="1"/>
          </p:cNvSpPr>
          <p:nvPr>
            <p:ph type="body" idx="1"/>
          </p:nvPr>
        </p:nvSpPr>
        <p:spPr>
          <a:xfrm>
            <a:off x="612949" y="2829711"/>
            <a:ext cx="10972799" cy="3737294"/>
          </a:xfrm>
          <a:prstGeom prst="rect">
            <a:avLst/>
          </a:prstGeom>
          <a:noFill/>
          <a:ln>
            <a:noFill/>
          </a:ln>
        </p:spPr>
        <p:txBody>
          <a:bodyPr spcFirstLastPara="1" wrap="square" lIns="45700" tIns="45700" rIns="45700" bIns="45700" anchor="t" anchorCtr="0">
            <a:noAutofit/>
          </a:bodyPr>
          <a:lstStyle>
            <a:lvl1pPr marL="457200" marR="0" lvl="0" indent="-228600" algn="l" rtl="0">
              <a:lnSpc>
                <a:spcPct val="90000"/>
              </a:lnSpc>
              <a:spcBef>
                <a:spcPts val="1200"/>
              </a:spcBef>
              <a:spcAft>
                <a:spcPts val="0"/>
              </a:spcAft>
              <a:buClr>
                <a:schemeClr val="accent1"/>
              </a:buClr>
              <a:buSzPts val="2400"/>
              <a:buFont typeface="Twentieth Century"/>
              <a:buNone/>
              <a:defRPr sz="2400" b="0" i="0" u="none" strike="noStrike" cap="none">
                <a:solidFill>
                  <a:schemeClr val="dk1"/>
                </a:solidFill>
                <a:latin typeface="Calibri"/>
                <a:ea typeface="Calibri"/>
                <a:cs typeface="Calibri"/>
                <a:sym typeface="Calibri"/>
              </a:defRPr>
            </a:lvl1pPr>
            <a:lvl2pPr marL="914400" marR="0" lvl="1" indent="-388619" algn="l" rtl="0">
              <a:lnSpc>
                <a:spcPct val="90000"/>
              </a:lnSpc>
              <a:spcBef>
                <a:spcPts val="1200"/>
              </a:spcBef>
              <a:spcAft>
                <a:spcPts val="0"/>
              </a:spcAft>
              <a:buClr>
                <a:srgbClr val="003399"/>
              </a:buClr>
              <a:buSzPts val="2520"/>
              <a:buFont typeface="Arial"/>
              <a:buChar char="•"/>
              <a:defRPr sz="2400" b="0" i="0" u="none" strike="noStrike" cap="none">
                <a:solidFill>
                  <a:schemeClr val="dk1"/>
                </a:solidFill>
                <a:latin typeface="Calibri"/>
                <a:ea typeface="Calibri"/>
                <a:cs typeface="Calibri"/>
                <a:sym typeface="Calibri"/>
              </a:defRPr>
            </a:lvl2pPr>
            <a:lvl3pPr marL="1371600" marR="0" lvl="2" indent="-350519" algn="l" rtl="0">
              <a:lnSpc>
                <a:spcPct val="9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3pPr>
            <a:lvl4pPr marL="1828800" marR="0" lvl="3" indent="-353060" algn="l" rtl="0">
              <a:lnSpc>
                <a:spcPct val="90000"/>
              </a:lnSpc>
              <a:spcBef>
                <a:spcPts val="600"/>
              </a:spcBef>
              <a:spcAft>
                <a:spcPts val="0"/>
              </a:spcAft>
              <a:buClr>
                <a:schemeClr val="accent1"/>
              </a:buClr>
              <a:buSzPts val="1960"/>
              <a:buFont typeface="Noto Sans Symbols"/>
              <a:buChar char="▪"/>
              <a:defRPr sz="2800" b="0" i="0" u="none" strike="noStrike" cap="none">
                <a:solidFill>
                  <a:schemeClr val="dk1"/>
                </a:solidFill>
                <a:latin typeface="Calibri"/>
                <a:ea typeface="Calibri"/>
                <a:cs typeface="Calibri"/>
                <a:sym typeface="Calibri"/>
              </a:defRPr>
            </a:lvl4pPr>
            <a:lvl5pPr marL="2286000" marR="0" lvl="4" indent="-371856" algn="l" rtl="0">
              <a:lnSpc>
                <a:spcPct val="90000"/>
              </a:lnSpc>
              <a:spcBef>
                <a:spcPts val="600"/>
              </a:spcBef>
              <a:spcAft>
                <a:spcPts val="0"/>
              </a:spcAft>
              <a:buClr>
                <a:srgbClr val="003399"/>
              </a:buClr>
              <a:buSzPts val="2256"/>
              <a:buFont typeface="Noto Sans Symbols"/>
              <a:buChar char="▪"/>
              <a:defRPr sz="2400" b="0" i="0" u="none" strike="noStrike" cap="none">
                <a:solidFill>
                  <a:schemeClr val="dk1"/>
                </a:solidFill>
                <a:latin typeface="Calibri"/>
                <a:ea typeface="Calibri"/>
                <a:cs typeface="Calibri"/>
                <a:sym typeface="Calibri"/>
              </a:defRPr>
            </a:lvl5pPr>
            <a:lvl6pPr marL="2743200" marR="0" lvl="5" indent="-350520" algn="l" rtl="0">
              <a:lnSpc>
                <a:spcPct val="90000"/>
              </a:lnSpc>
              <a:spcBef>
                <a:spcPts val="600"/>
              </a:spcBef>
              <a:spcAft>
                <a:spcPts val="0"/>
              </a:spcAft>
              <a:buClr>
                <a:srgbClr val="003399"/>
              </a:buClr>
              <a:buSzPts val="1920"/>
              <a:buFont typeface="Courier New"/>
              <a:buChar char="o"/>
              <a:defRPr sz="2400" b="0" i="0" u="none" strike="noStrike" cap="none">
                <a:solidFill>
                  <a:schemeClr val="dk1"/>
                </a:solidFill>
                <a:latin typeface="Calibri"/>
                <a:ea typeface="Calibri"/>
                <a:cs typeface="Calibri"/>
                <a:sym typeface="Calibri"/>
              </a:defRPr>
            </a:lvl6pPr>
            <a:lvl7pPr marL="3200400" marR="0" lvl="6" indent="-406400" algn="l" rtl="0">
              <a:lnSpc>
                <a:spcPct val="90000"/>
              </a:lnSpc>
              <a:spcBef>
                <a:spcPts val="600"/>
              </a:spcBef>
              <a:spcAft>
                <a:spcPts val="0"/>
              </a:spcAft>
              <a:buClr>
                <a:srgbClr val="101820"/>
              </a:buClr>
              <a:buSzPts val="2800"/>
              <a:buFont typeface="Noto Sans Symbols"/>
              <a:buChar char="🢝"/>
              <a:defRPr sz="2800" b="0" i="0" u="none" strike="noStrike" cap="none">
                <a:solidFill>
                  <a:schemeClr val="dk1"/>
                </a:solidFill>
                <a:latin typeface="Twentieth Century"/>
                <a:ea typeface="Twentieth Century"/>
                <a:cs typeface="Twentieth Century"/>
                <a:sym typeface="Twentieth Century"/>
              </a:defRPr>
            </a:lvl7pPr>
            <a:lvl8pPr marL="3657600" marR="0" lvl="7" indent="-317500" algn="l" rtl="0">
              <a:lnSpc>
                <a:spcPct val="90000"/>
              </a:lnSpc>
              <a:spcBef>
                <a:spcPts val="1200"/>
              </a:spcBef>
              <a:spcAft>
                <a:spcPts val="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8pPr>
            <a:lvl9pPr marL="4114800" marR="0" lvl="8" indent="-317500" algn="l" rtl="0">
              <a:lnSpc>
                <a:spcPct val="90000"/>
              </a:lnSpc>
              <a:spcBef>
                <a:spcPts val="400"/>
              </a:spcBef>
              <a:spcAft>
                <a:spcPts val="400"/>
              </a:spcAft>
              <a:buClr>
                <a:schemeClr val="accent1"/>
              </a:buClr>
              <a:buSzPts val="1400"/>
              <a:buFont typeface="Noto Sans Symbols"/>
              <a:buChar char="🢝"/>
              <a:defRPr sz="1400" b="0" i="0" u="none" strike="noStrike" cap="none">
                <a:solidFill>
                  <a:schemeClr val="dk1"/>
                </a:solidFill>
                <a:latin typeface="Twentieth Century"/>
                <a:ea typeface="Twentieth Century"/>
                <a:cs typeface="Twentieth Century"/>
                <a:sym typeface="Twentieth Century"/>
              </a:defRPr>
            </a:lvl9pPr>
          </a:lstStyle>
          <a:p>
            <a:endParaRPr dirty="0"/>
          </a:p>
        </p:txBody>
      </p:sp>
      <p:sp>
        <p:nvSpPr>
          <p:cNvPr id="12" name="Google Shape;12;p15"/>
          <p:cNvSpPr/>
          <p:nvPr/>
        </p:nvSpPr>
        <p:spPr>
          <a:xfrm>
            <a:off x="946" y="1143001"/>
            <a:ext cx="227654" cy="1686710"/>
          </a:xfrm>
          <a:prstGeom prst="rect">
            <a:avLst/>
          </a:prstGeom>
          <a:solidFill>
            <a:srgbClr val="5DCDF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wentieth Century"/>
              <a:buNone/>
            </a:pPr>
            <a:endParaRPr sz="1800" b="0" i="0" u="none" strike="noStrike" cap="none" dirty="0">
              <a:solidFill>
                <a:schemeClr val="lt1"/>
              </a:solidFill>
              <a:latin typeface="Calibri" panose="020F0502020204030204" pitchFamily="34" charset="0"/>
              <a:ea typeface="Arial"/>
              <a:cs typeface="Calibri" panose="020F0502020204030204" pitchFamily="34" charset="0"/>
              <a:sym typeface="Arial"/>
            </a:endParaRPr>
          </a:p>
        </p:txBody>
      </p:sp>
      <p:sp>
        <p:nvSpPr>
          <p:cNvPr id="13" name="Google Shape;13;p15" hidden="1"/>
          <p:cNvSpPr/>
          <p:nvPr/>
        </p:nvSpPr>
        <p:spPr>
          <a:xfrm flipH="1">
            <a:off x="12286312" y="0"/>
            <a:ext cx="769258" cy="1143000"/>
          </a:xfrm>
          <a:prstGeom prst="rightArrow">
            <a:avLst>
              <a:gd name="adj1" fmla="val 50000"/>
              <a:gd name="adj2" fmla="val 50000"/>
            </a:avLst>
          </a:prstGeom>
          <a:noFill/>
          <a:ln w="15875" cap="flat" cmpd="sng">
            <a:solidFill>
              <a:srgbClr val="FF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panose="020F0502020204030204" pitchFamily="34" charset="0"/>
              <a:ea typeface="Twentieth Century"/>
              <a:cs typeface="Calibri" panose="020F0502020204030204" pitchFamily="34" charset="0"/>
              <a:sym typeface="Twentieth Century"/>
            </a:endParaRPr>
          </a:p>
        </p:txBody>
      </p:sp>
      <p:sp>
        <p:nvSpPr>
          <p:cNvPr id="14" name="Google Shape;14;p15" hidden="1"/>
          <p:cNvSpPr/>
          <p:nvPr/>
        </p:nvSpPr>
        <p:spPr>
          <a:xfrm>
            <a:off x="-856872" y="-4657"/>
            <a:ext cx="769258" cy="1143000"/>
          </a:xfrm>
          <a:prstGeom prst="rightArrow">
            <a:avLst>
              <a:gd name="adj1" fmla="val 50000"/>
              <a:gd name="adj2" fmla="val 50000"/>
            </a:avLst>
          </a:prstGeom>
          <a:noFill/>
          <a:ln w="15875" cap="flat" cmpd="sng">
            <a:solidFill>
              <a:srgbClr val="FF9900"/>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dirty="0">
              <a:solidFill>
                <a:schemeClr val="lt1"/>
              </a:solidFill>
              <a:latin typeface="Calibri" panose="020F0502020204030204" pitchFamily="34" charset="0"/>
              <a:ea typeface="Twentieth Century"/>
              <a:cs typeface="Calibri" panose="020F0502020204030204" pitchFamily="34" charset="0"/>
              <a:sym typeface="Twentieth Century"/>
            </a:endParaRPr>
          </a:p>
        </p:txBody>
      </p:sp>
      <p:sp>
        <p:nvSpPr>
          <p:cNvPr id="15" name="Google Shape;15;p15"/>
          <p:cNvSpPr/>
          <p:nvPr/>
        </p:nvSpPr>
        <p:spPr>
          <a:xfrm>
            <a:off x="0" y="2829711"/>
            <a:ext cx="227654" cy="4026744"/>
          </a:xfrm>
          <a:prstGeom prst="rect">
            <a:avLst/>
          </a:prstGeom>
          <a:solidFill>
            <a:srgbClr val="0083BF"/>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dk1"/>
              </a:buClr>
              <a:buSzPts val="1800"/>
              <a:buFont typeface="Twentieth Century"/>
              <a:buNone/>
            </a:pPr>
            <a:endParaRPr sz="1800" b="0" i="0" u="none" strike="noStrike" cap="none" dirty="0">
              <a:solidFill>
                <a:schemeClr val="lt1"/>
              </a:solidFill>
              <a:latin typeface="Calibri" panose="020F0502020204030204" pitchFamily="34" charset="0"/>
              <a:ea typeface="Arial"/>
              <a:cs typeface="Calibri" panose="020F0502020204030204" pitchFamily="34" charset="0"/>
              <a:sym typeface="Arial"/>
            </a:endParaRPr>
          </a:p>
        </p:txBody>
      </p:sp>
      <p:sp>
        <p:nvSpPr>
          <p:cNvPr id="16" name="Google Shape;16;p15"/>
          <p:cNvSpPr txBox="1"/>
          <p:nvPr/>
        </p:nvSpPr>
        <p:spPr>
          <a:xfrm>
            <a:off x="11722370" y="6505476"/>
            <a:ext cx="469630" cy="369332"/>
          </a:xfrm>
          <a:prstGeom prst="rect">
            <a:avLst/>
          </a:prstGeom>
          <a:solidFill>
            <a:srgbClr val="79D6FF"/>
          </a:solid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1800"/>
              <a:buFont typeface="Arial"/>
              <a:buNone/>
            </a:pPr>
            <a:fld id="{00000000-1234-1234-1234-123412341234}" type="slidenum">
              <a:rPr lang="en-US" sz="1800" b="1" i="0" u="none" strike="noStrike" cap="none">
                <a:solidFill>
                  <a:schemeClr val="dk1"/>
                </a:solidFill>
                <a:latin typeface="Calibri" panose="020F0502020204030204" pitchFamily="34" charset="0"/>
                <a:ea typeface="Twentieth Century"/>
                <a:cs typeface="Calibri" panose="020F0502020204030204" pitchFamily="34" charset="0"/>
                <a:sym typeface="Twentieth Century"/>
              </a:rPr>
              <a:t>‹#›</a:t>
            </a:fld>
            <a:endParaRPr sz="1800" b="1" i="0" u="none" strike="noStrike" cap="none" dirty="0">
              <a:solidFill>
                <a:schemeClr val="dk1"/>
              </a:solidFill>
              <a:latin typeface="Calibri" panose="020F0502020204030204" pitchFamily="34" charset="0"/>
              <a:ea typeface="Twentieth Century"/>
              <a:cs typeface="Calibri" panose="020F0502020204030204" pitchFamily="34" charset="0"/>
              <a:sym typeface="Twentieth Century"/>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720">
          <p15:clr>
            <a:srgbClr val="F26B43"/>
          </p15:clr>
        </p15:guide>
        <p15:guide id="2" pos="3840">
          <p15:clr>
            <a:srgbClr val="F26B43"/>
          </p15:clr>
        </p15:guide>
        <p15:guide id="3" orient="horz">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hyperlink" Target="https://docs.google.com/document/d/1XrBfnH9tafHI5uQ_J_iyKQfcqR5FgwDhzqpqivLuYvM/copy" TargetMode="External"/><Relationship Id="rId5" Type="http://schemas.openxmlformats.org/officeDocument/2006/relationships/hyperlink" Target="https://sensoryworld.com/bbforms/sensory-diet-worksheet/bb_chap5_diet-2/" TargetMode="Externa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hyperlink" Target="https://drive.google.com/file/d/1UkYXOx9jMxOuyhe_jLsQEk8Fjk3PIOo3/view"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hyperlink" Target="https://drive.google.com/file/d/1wyJyu5KTHLzI8qW5Tuk8_LcZv2FTnmpr/view"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s://drive.google.com/file/d/1RbYWunYNjoqJvULp8KYKaawWs1zXy9IL/view" TargetMode="External"/><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hyperlink" Target="https://www.ocali.org/project/resource_gallery_of_interventions/page/choice-boards" TargetMode="External"/><Relationship Id="rId5" Type="http://schemas.openxmlformats.org/officeDocument/2006/relationships/hyperlink" Target="https://drive.google.com/file/d/1_tCtP1mbm_UX0-NPBM-XZtX5XhhtmRbw/view" TargetMode="External"/><Relationship Id="rId4" Type="http://schemas.openxmlformats.org/officeDocument/2006/relationships/hyperlink" Target="https://drive.google.com/file/d/11UiSXEU0jOy3hre9nR3VOxygMMCnX3jt/view"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4.xml"/><Relationship Id="rId1" Type="http://schemas.openxmlformats.org/officeDocument/2006/relationships/slideLayout" Target="../slideLayouts/slideLayout3.xml"/><Relationship Id="rId5" Type="http://schemas.openxmlformats.org/officeDocument/2006/relationships/hyperlink" Target="https://autismcertificationcenter.org/course/1/chapter/146" TargetMode="External"/><Relationship Id="rId4" Type="http://schemas.openxmlformats.org/officeDocument/2006/relationships/image" Target="../media/image13.jp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5.xml"/><Relationship Id="rId1" Type="http://schemas.openxmlformats.org/officeDocument/2006/relationships/slideLayout" Target="../slideLayouts/slideLayout5.xml"/><Relationship Id="rId4" Type="http://schemas.openxmlformats.org/officeDocument/2006/relationships/hyperlink" Target="https://www.youtube.com/watch?v=fGseTSLY3cI"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5.xml"/><Relationship Id="rId4" Type="http://schemas.openxmlformats.org/officeDocument/2006/relationships/hyperlink" Target="https://www.youtube.com/watch?v=wsQ7XbKbpe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3.xml"/><Relationship Id="rId6" Type="http://schemas.openxmlformats.org/officeDocument/2006/relationships/hyperlink" Target="https://www.youtube.com/watch?v=MV7klFMUHJU&amp;t=1670s" TargetMode="External"/><Relationship Id="rId5" Type="http://schemas.openxmlformats.org/officeDocument/2006/relationships/hyperlink" Target="https://www.youtube.com/watch?v=MV7klFMUHJU&amp;t=1421s" TargetMode="External"/><Relationship Id="rId4" Type="http://schemas.openxmlformats.org/officeDocument/2006/relationships/image" Target="../media/image17.png"/></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8.xml"/><Relationship Id="rId1" Type="http://schemas.openxmlformats.org/officeDocument/2006/relationships/slideLayout" Target="../slideLayouts/slideLayout5.xml"/><Relationship Id="rId4" Type="http://schemas.openxmlformats.org/officeDocument/2006/relationships/hyperlink" Target="http://gregsantucci.com/infographic/upstairs-brain/"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hyperlink" Target="tinyurl.com/y6f7m4e8"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hyperlink" Target="https://www.cariebertseminars.com/" TargetMode="External"/><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hyperlink" Target="https://www.moluk.com/bilibo.php" TargetMode="External"/><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21.png"/></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8.xml"/><Relationship Id="rId1" Type="http://schemas.openxmlformats.org/officeDocument/2006/relationships/slideLayout" Target="../slideLayouts/slideLayout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3" Type="http://schemas.openxmlformats.org/officeDocument/2006/relationships/hyperlink" Target="https://drive.google.com/file/d/1jZygOjzQOFRTS8iGMTE4od-cpwuBY-HZ/view"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hyperlink" Target="https://www.teacherdirect.com/shop/wd10bu-bb-antimicrobial-10-square-wiggle-wedge-sensory-cushion-38491#attr=" TargetMode="External"/><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28.png"/><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2.xml"/><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png"/><Relationship Id="rId4" Type="http://schemas.openxmlformats.org/officeDocument/2006/relationships/image" Target="../media/image31.jp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hyperlink" Target="https://autisminternetmodules.org/m/1033" TargetMode="External"/><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hyperlink" Target="https://autisminternetmodules.org/m/1033" TargetMode="External"/><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hyperlink" Target="https://autisminternetmodules.org/m/1033" TargetMode="Externa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41.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42.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4.xml.rels><?xml version="1.0" encoding="UTF-8" standalone="yes"?>
<Relationships xmlns="http://schemas.openxmlformats.org/package/2006/relationships"><Relationship Id="rId3" Type="http://schemas.openxmlformats.org/officeDocument/2006/relationships/hyperlink" Target="https://www.ocali.org/project/resource_gallery_of_interventions/page/StressThermometer" TargetMode="External"/><Relationship Id="rId7" Type="http://schemas.openxmlformats.org/officeDocument/2006/relationships/image" Target="../media/image46.png"/><Relationship Id="rId2" Type="http://schemas.openxmlformats.org/officeDocument/2006/relationships/notesSlide" Target="../notesSlides/notesSlide44.xml"/><Relationship Id="rId1" Type="http://schemas.openxmlformats.org/officeDocument/2006/relationships/slideLayout" Target="../slideLayouts/slideLayout7.xml"/><Relationship Id="rId6" Type="http://schemas.openxmlformats.org/officeDocument/2006/relationships/hyperlink" Target="https://www.ocali.org/project/resource_gallery_of_interventions/page/Power-Cards" TargetMode="External"/><Relationship Id="rId5" Type="http://schemas.openxmlformats.org/officeDocument/2006/relationships/hyperlink" Target="https://drive.google.com/file/d/1lFU3aK4NoOlwpeOxkohj-9f44aoNsNjb/view" TargetMode="External"/><Relationship Id="rId4" Type="http://schemas.openxmlformats.org/officeDocument/2006/relationships/hyperlink" Target="https://drive.google.com/file/d/1YtViw1wlkc46JxIuCwSf98Z5D6wmJpg5/view" TargetMode="External"/></Relationships>
</file>

<file path=ppt/slides/_rels/slide45.xml.rels><?xml version="1.0" encoding="UTF-8" standalone="yes"?>
<Relationships xmlns="http://schemas.openxmlformats.org/package/2006/relationships"><Relationship Id="rId3" Type="http://schemas.openxmlformats.org/officeDocument/2006/relationships/hyperlink" Target="http://autisminternetmodules.org/m/520/3483" TargetMode="External"/><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6.xml"/><Relationship Id="rId1" Type="http://schemas.openxmlformats.org/officeDocument/2006/relationships/slideLayout" Target="../slideLayouts/slideLayout7.xml"/><Relationship Id="rId4" Type="http://schemas.openxmlformats.org/officeDocument/2006/relationships/image" Target="../media/image48.png"/></Relationships>
</file>

<file path=ppt/slides/_rels/slide47.xml.rels><?xml version="1.0" encoding="UTF-8" standalone="yes"?>
<Relationships xmlns="http://schemas.openxmlformats.org/package/2006/relationships"><Relationship Id="rId3" Type="http://schemas.openxmlformats.org/officeDocument/2006/relationships/hyperlink" Target="https://www.pathstoliteracy.org/" TargetMode="External"/><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8.xml.rels><?xml version="1.0" encoding="UTF-8" standalone="yes"?>
<Relationships xmlns="http://schemas.openxmlformats.org/package/2006/relationships"><Relationship Id="rId3" Type="http://schemas.openxmlformats.org/officeDocument/2006/relationships/hyperlink" Target="https://drive.google.com/file/d/1YQL3mfu43k7zk6fA-CCSAid2yq2esA35/view" TargetMode="External"/><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hyperlink" Target="https://drive.google.com/file/d/1WYGO5wvmteUrfEc7fYyBPaEp3lpFLiJk/view" TargetMode="External"/><Relationship Id="rId5" Type="http://schemas.openxmlformats.org/officeDocument/2006/relationships/hyperlink" Target="https://drive.google.com/file/d/1phxYktwz7KqMHdAbOpspgcy67K7mB7R3/view" TargetMode="External"/><Relationship Id="rId4" Type="http://schemas.openxmlformats.org/officeDocument/2006/relationships/hyperlink" Target="https://drive.google.com/file/d/1jdgfOJBKaKu4e8IAGwytd5ON45haPzBa/view" TargetMode="External"/></Relationships>
</file>

<file path=ppt/slides/_rels/slide49.xml.rels><?xml version="1.0" encoding="UTF-8" standalone="yes"?>
<Relationships xmlns="http://schemas.openxmlformats.org/package/2006/relationships"><Relationship Id="rId3" Type="http://schemas.openxmlformats.org/officeDocument/2006/relationships/hyperlink" Target="https://enablingdevices.com/product/led-color-changing-balls/" TargetMode="External"/><Relationship Id="rId2" Type="http://schemas.openxmlformats.org/officeDocument/2006/relationships/notesSlide" Target="../notesSlides/notesSlide49.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0.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3.xml.rels><?xml version="1.0" encoding="UTF-8" standalone="yes"?>
<Relationships xmlns="http://schemas.openxmlformats.org/package/2006/relationships"><Relationship Id="rId3" Type="http://schemas.openxmlformats.org/officeDocument/2006/relationships/hyperlink" Target="http://www.youtube.com/watch?v=P4q8dNwsR3E"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4" Type="http://schemas.openxmlformats.org/officeDocument/2006/relationships/image" Target="../media/image58.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hyperlink" Target="http://www.youtube.com/watch?v=uOnr_oBVUa0" TargetMode="External"/><Relationship Id="rId2" Type="http://schemas.openxmlformats.org/officeDocument/2006/relationships/notesSlide" Target="../notesSlides/notesSlide56.xml"/><Relationship Id="rId1" Type="http://schemas.openxmlformats.org/officeDocument/2006/relationships/slideLayout" Target="../slideLayouts/slideLayout7.xml"/><Relationship Id="rId5" Type="http://schemas.openxmlformats.org/officeDocument/2006/relationships/image" Target="../media/image60.png"/><Relationship Id="rId4" Type="http://schemas.openxmlformats.org/officeDocument/2006/relationships/image" Target="../media/image59.png"/></Relationships>
</file>

<file path=ppt/slides/_rels/slide5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3" Type="http://schemas.openxmlformats.org/officeDocument/2006/relationships/hyperlink" Target="http://www.gonoodle.com" TargetMode="External"/><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hyperlink" Target="https://brain-breaks.com/"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thesensorypath.com/about-us/" TargetMode="External"/><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hyperlink" Target="https://www.youtube.com/watch?v=AXb9zBs6OBk" TargetMode="External"/><Relationship Id="rId4" Type="http://schemas.openxmlformats.org/officeDocument/2006/relationships/hyperlink" Target="https://www.pinkoatmeal.com/diy-sensory-path-and-motor-path/"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3.xml"/><Relationship Id="rId6" Type="http://schemas.openxmlformats.org/officeDocument/2006/relationships/hyperlink" Target="https://www.youtube.com/watch?v=FMXRRKsg7jA&amp;t=115s" TargetMode="External"/><Relationship Id="rId5" Type="http://schemas.openxmlformats.org/officeDocument/2006/relationships/hyperlink" Target="https://www.youtube.com/watch?v=o_Qwng_M07Q&amp;t=80s" TargetMode="External"/><Relationship Id="rId4" Type="http://schemas.openxmlformats.org/officeDocument/2006/relationships/image" Target="../media/image5.png"/></Relationships>
</file>

<file path=ppt/slides/_rels/slide60.xml.rels><?xml version="1.0" encoding="UTF-8" standalone="yes"?>
<Relationships xmlns="http://schemas.openxmlformats.org/package/2006/relationships"><Relationship Id="rId3" Type="http://schemas.openxmlformats.org/officeDocument/2006/relationships/hyperlink" Target="https://www.amazon.com/SANHO-Dynamic-Movement-Sensory-47LX27W/dp/B01J77IGT8/ref=asc_df_B01J77IGT8/?tag=hyprod-20&amp;linkCode=df0&amp;hvadid=309830256687&amp;hvpos=&amp;hvnetw=g&amp;hvrand=1008475174449237227&amp;hvpone=&amp;hvptwo=&amp;hvqmt=&amp;hvdev=c&amp;hvdvcmdl=&amp;hvlocint=&amp;hvlocphy=9020114&amp;hvtargid=pla-569225989120&amp;psc=1" TargetMode="External"/><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1.xml.rels><?xml version="1.0" encoding="UTF-8" standalone="yes"?>
<Relationships xmlns="http://schemas.openxmlformats.org/package/2006/relationships"><Relationship Id="rId3" Type="http://schemas.openxmlformats.org/officeDocument/2006/relationships/hyperlink" Target="https://calmstrips.com/?gclid=Cj0KCQjwkIGKBhCxARIsAINMioIoFH1g8P5x0Y6GJwTmMZHUlm1sfWt8uYFxoatcP4xnvwJIxN-yBLsaAqxREALw_wcB" TargetMode="External"/><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6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6.xml"/><Relationship Id="rId5" Type="http://schemas.openxmlformats.org/officeDocument/2006/relationships/image" Target="../media/image68.png"/><Relationship Id="rId4" Type="http://schemas.openxmlformats.org/officeDocument/2006/relationships/hyperlink" Target="https://happytoddlerplaytime.com/green-pea-sensory-bag-10/" TargetMode="External"/></Relationships>
</file>

<file path=ppt/slides/_rels/slide63.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3.xml"/><Relationship Id="rId1" Type="http://schemas.openxmlformats.org/officeDocument/2006/relationships/slideLayout" Target="../slideLayouts/slideLayout7.xml"/><Relationship Id="rId5" Type="http://schemas.openxmlformats.org/officeDocument/2006/relationships/image" Target="../media/image71.png"/><Relationship Id="rId4" Type="http://schemas.openxmlformats.org/officeDocument/2006/relationships/image" Target="../media/image70.png"/></Relationships>
</file>

<file path=ppt/slides/_rels/slide64.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64.xml"/><Relationship Id="rId1" Type="http://schemas.openxmlformats.org/officeDocument/2006/relationships/slideLayout" Target="../slideLayouts/slideLayout7.xml"/><Relationship Id="rId5" Type="http://schemas.openxmlformats.org/officeDocument/2006/relationships/image" Target="../media/image74.png"/><Relationship Id="rId4" Type="http://schemas.openxmlformats.org/officeDocument/2006/relationships/image" Target="../media/image73.png"/></Relationships>
</file>

<file path=ppt/slides/_rels/slide6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77.png"/></Relationships>
</file>

<file path=ppt/slides/_rels/slide67.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67.xml"/><Relationship Id="rId1" Type="http://schemas.openxmlformats.org/officeDocument/2006/relationships/slideLayout" Target="../slideLayouts/slideLayout7.xml"/><Relationship Id="rId5" Type="http://schemas.openxmlformats.org/officeDocument/2006/relationships/image" Target="../media/image80.png"/><Relationship Id="rId4" Type="http://schemas.openxmlformats.org/officeDocument/2006/relationships/image" Target="../media/image79.png"/></Relationships>
</file>

<file path=ppt/slides/_rels/slide68.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8.xml"/><Relationship Id="rId1" Type="http://schemas.openxmlformats.org/officeDocument/2006/relationships/slideLayout" Target="../slideLayouts/slideLayout7.xml"/><Relationship Id="rId4" Type="http://schemas.openxmlformats.org/officeDocument/2006/relationships/image" Target="../media/image82.png"/></Relationships>
</file>

<file path=ppt/slides/_rels/slide69.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69.xml"/><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84.png"/></Relationships>
</file>

<file path=ppt/slides/_rels/slide7.xml.rels><?xml version="1.0" encoding="UTF-8" standalone="yes"?>
<Relationships xmlns="http://schemas.openxmlformats.org/package/2006/relationships"><Relationship Id="rId3" Type="http://schemas.openxmlformats.org/officeDocument/2006/relationships/hyperlink" Target="https://www.perkins.org/resource/empowering-access-in-daily-life-cvi-sensory-processing-and-independent-living/#:~:text=At%20the%20bottom%20of%20the,of%20balance%20and%20spatial%20orientation" TargetMode="External"/><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6.png"/></Relationships>
</file>

<file path=ppt/slides/_rels/slide70.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70.xml"/><Relationship Id="rId1" Type="http://schemas.openxmlformats.org/officeDocument/2006/relationships/slideLayout" Target="../slideLayouts/slideLayout7.xml"/><Relationship Id="rId5" Type="http://schemas.openxmlformats.org/officeDocument/2006/relationships/image" Target="../media/image88.png"/><Relationship Id="rId4" Type="http://schemas.openxmlformats.org/officeDocument/2006/relationships/image" Target="../media/image87.png"/></Relationships>
</file>

<file path=ppt/slides/_rels/slide71.xml.rels><?xml version="1.0" encoding="UTF-8" standalone="yes"?>
<Relationships xmlns="http://schemas.openxmlformats.org/package/2006/relationships"><Relationship Id="rId3" Type="http://schemas.openxmlformats.org/officeDocument/2006/relationships/hyperlink" Target="http://www.youtube.com/watch?v=OMlf71t2oV0" TargetMode="External"/><Relationship Id="rId2" Type="http://schemas.openxmlformats.org/officeDocument/2006/relationships/notesSlide" Target="../notesSlides/notesSlide71.xml"/><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72.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hyperlink" Target="https://sharingkindergarten.com/hair-gel-sensory-phonics-activities/" TargetMode="External"/><Relationship Id="rId2" Type="http://schemas.openxmlformats.org/officeDocument/2006/relationships/notesSlide" Target="../notesSlides/notesSlide74.xml"/><Relationship Id="rId1" Type="http://schemas.openxmlformats.org/officeDocument/2006/relationships/slideLayout" Target="../slideLayouts/slideLayout6.xml"/><Relationship Id="rId6" Type="http://schemas.openxmlformats.org/officeDocument/2006/relationships/image" Target="../media/image93.png"/><Relationship Id="rId5" Type="http://schemas.openxmlformats.org/officeDocument/2006/relationships/hyperlink" Target="https://www.autism-products.com/product-category/toys/activity-mats/" TargetMode="External"/><Relationship Id="rId4" Type="http://schemas.openxmlformats.org/officeDocument/2006/relationships/image" Target="../media/image92.png"/></Relationships>
</file>

<file path=ppt/slides/_rels/slide75.xml.rels><?xml version="1.0" encoding="UTF-8" standalone="yes"?>
<Relationships xmlns="http://schemas.openxmlformats.org/package/2006/relationships"><Relationship Id="rId3" Type="http://schemas.openxmlformats.org/officeDocument/2006/relationships/hyperlink" Target="https://www.pathstoliteracy.org/snap-crackle-and-pop-sensory-bin/" TargetMode="External"/><Relationship Id="rId2" Type="http://schemas.openxmlformats.org/officeDocument/2006/relationships/notesSlide" Target="../notesSlides/notesSlide75.xml"/><Relationship Id="rId1" Type="http://schemas.openxmlformats.org/officeDocument/2006/relationships/slideLayout" Target="../slideLayouts/slideLayout7.xml"/><Relationship Id="rId5" Type="http://schemas.openxmlformats.org/officeDocument/2006/relationships/image" Target="../media/image95.png"/><Relationship Id="rId4" Type="http://schemas.openxmlformats.org/officeDocument/2006/relationships/image" Target="../media/image94.png"/></Relationships>
</file>

<file path=ppt/slides/_rels/slide76.xml.rels><?xml version="1.0" encoding="UTF-8" standalone="yes"?>
<Relationships xmlns="http://schemas.openxmlformats.org/package/2006/relationships"><Relationship Id="rId3" Type="http://schemas.openxmlformats.org/officeDocument/2006/relationships/hyperlink" Target="https://drive.google.com/file/d/1XPmC7aZVEDUJvxGA7zDvaorKwCT5fzbh/view" TargetMode="External"/><Relationship Id="rId2" Type="http://schemas.openxmlformats.org/officeDocument/2006/relationships/notesSlide" Target="../notesSlides/notesSlide76.xml"/><Relationship Id="rId1" Type="http://schemas.openxmlformats.org/officeDocument/2006/relationships/slideLayout" Target="../slideLayouts/slideLayout2.xml"/><Relationship Id="rId5" Type="http://schemas.openxmlformats.org/officeDocument/2006/relationships/hyperlink" Target="https://www.autismspeaks.org/expert-opinion/autism-and-food-aversions#:%7E:text=Help%20your%20child%20explore%20a,a%20favorite%20one%20can%20help.&amp;text=Autism%20often%20comes%20with%20hypersensitivity%20to%20textures." TargetMode="External"/><Relationship Id="rId4" Type="http://schemas.openxmlformats.org/officeDocument/2006/relationships/hyperlink" Target="https://drive.google.com/file/d/1wPdyhxfJfVmwAfkTd_JGwE8hzkTuJgK1/view" TargetMode="External"/></Relationships>
</file>

<file path=ppt/slides/_rels/slide77.xml.rels><?xml version="1.0" encoding="UTF-8" standalone="yes"?>
<Relationships xmlns="http://schemas.openxmlformats.org/package/2006/relationships"><Relationship Id="rId3" Type="http://schemas.openxmlformats.org/officeDocument/2006/relationships/hyperlink" Target="mailto:Barb.Niessink@swwc.org" TargetMode="External"/><Relationship Id="rId2" Type="http://schemas.openxmlformats.org/officeDocument/2006/relationships/notesSlide" Target="../notesSlides/notesSlide77.xml"/><Relationship Id="rId1" Type="http://schemas.openxmlformats.org/officeDocument/2006/relationships/slideLayout" Target="../slideLayouts/slideLayout6.xml"/><Relationship Id="rId4" Type="http://schemas.openxmlformats.org/officeDocument/2006/relationships/image" Target="../media/image96.jpg"/></Relationships>
</file>

<file path=ppt/slides/_rels/slide7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78.xml"/><Relationship Id="rId1" Type="http://schemas.openxmlformats.org/officeDocument/2006/relationships/slideLayout" Target="../slideLayouts/slideLayout6.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hyperlink" Target="https://handsonaswegrow.com/cardboard-tube-activities-for-the-week/" TargetMode="External"/><Relationship Id="rId3" Type="http://schemas.openxmlformats.org/officeDocument/2006/relationships/hyperlink" Target="https://www.positivepartnerships.com.au/resources/practical-tools-information-sheets/planning-tool" TargetMode="External"/><Relationship Id="rId7" Type="http://schemas.openxmlformats.org/officeDocument/2006/relationships/hyperlink" Target="https://handsonaswegrow.com/week-water-activities-kids/"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handsonaswegrow.com/week-sensory-activities/" TargetMode="External"/><Relationship Id="rId5" Type="http://schemas.openxmlformats.org/officeDocument/2006/relationships/hyperlink" Target="https://handsonaswegrow.com/week-activities/" TargetMode="External"/><Relationship Id="rId4" Type="http://schemas.openxmlformats.org/officeDocument/2006/relationships/hyperlink" Target="https://drive.google.com/file/d/1NYo-2UXglzEjajlcQ95JR8t2fhQ5zaa6/view" TargetMode="External"/></Relationships>
</file>

<file path=ppt/slides/_rels/slide90.xml.rels><?xml version="1.0" encoding="UTF-8" standalone="yes"?>
<Relationships xmlns="http://schemas.openxmlformats.org/package/2006/relationships"><Relationship Id="rId3" Type="http://schemas.openxmlformats.org/officeDocument/2006/relationships/hyperlink" Target="https://www.weareteachers.com/12-essential-books-teaching-kids-autism/" TargetMode="External"/><Relationship Id="rId2" Type="http://schemas.openxmlformats.org/officeDocument/2006/relationships/notesSlide" Target="../notesSlides/notesSlide90.xml"/><Relationship Id="rId1" Type="http://schemas.openxmlformats.org/officeDocument/2006/relationships/slideLayout" Target="../slideLayouts/slideLayout2.xml"/><Relationship Id="rId4" Type="http://schemas.openxmlformats.org/officeDocument/2006/relationships/image" Target="../media/image97.png"/></Relationships>
</file>

<file path=ppt/slides/_rels/slide91.xml.rels><?xml version="1.0" encoding="UTF-8" standalone="yes"?>
<Relationships xmlns="http://schemas.openxmlformats.org/package/2006/relationships"><Relationship Id="rId3" Type="http://schemas.openxmlformats.org/officeDocument/2006/relationships/hyperlink" Target="https://www.facebook.com/groups/204754359724169/" TargetMode="External"/><Relationship Id="rId7" Type="http://schemas.openxmlformats.org/officeDocument/2006/relationships/hyperlink" Target="https://www.facebook.com/groups/SPDadvocacy" TargetMode="External"/><Relationship Id="rId2" Type="http://schemas.openxmlformats.org/officeDocument/2006/relationships/notesSlide" Target="../notesSlides/notesSlide91.xml"/><Relationship Id="rId1" Type="http://schemas.openxmlformats.org/officeDocument/2006/relationships/slideLayout" Target="../slideLayouts/slideLayout7.xml"/><Relationship Id="rId6" Type="http://schemas.openxmlformats.org/officeDocument/2006/relationships/hyperlink" Target="https://www.facebook.com/groups/SPDParentSupport/" TargetMode="External"/><Relationship Id="rId5" Type="http://schemas.openxmlformats.org/officeDocument/2006/relationships/hyperlink" Target="http://www.facebook.com/projectsensory" TargetMode="External"/><Relationship Id="rId4" Type="http://schemas.openxmlformats.org/officeDocument/2006/relationships/hyperlink" Target="https://www.facebook.com/groups/2217476670/" TargetMode="External"/></Relationships>
</file>

<file path=ppt/slides/_rels/slide92.xml.rels><?xml version="1.0" encoding="UTF-8" standalone="yes"?>
<Relationships xmlns="http://schemas.openxmlformats.org/package/2006/relationships"><Relationship Id="rId8" Type="http://schemas.openxmlformats.org/officeDocument/2006/relationships/hyperlink" Target="https://nationalautismresources.com/the-wilbarger-protocol-brushing-therapy-for-sensory-integration/" TargetMode="External"/><Relationship Id="rId13" Type="http://schemas.openxmlformats.org/officeDocument/2006/relationships/hyperlink" Target="https://afirm.fpg.unc.edu/ayres-sensory-integration" TargetMode="External"/><Relationship Id="rId3" Type="http://schemas.openxmlformats.org/officeDocument/2006/relationships/hyperlink" Target="https://handsonaswegrow.com/week-sensory-activities/" TargetMode="External"/><Relationship Id="rId7" Type="http://schemas.openxmlformats.org/officeDocument/2006/relationships/hyperlink" Target="https://www.autismspeaks.org/floortime-0" TargetMode="External"/><Relationship Id="rId12" Type="http://schemas.openxmlformats.org/officeDocument/2006/relationships/hyperlink" Target="https://www.mnlowincidenceprojects.org/Projects/otpt/index.html" TargetMode="External"/><Relationship Id="rId17" Type="http://schemas.openxmlformats.org/officeDocument/2006/relationships/hyperlink" Target="https://www.perkins.org/resource/empowering-access-in-daily-life-cvi-sensory-processing-and-independent-living/#:~:text=At%20the%20bottom%20of%20the,of%20balance%20and%20spatial%20orientation" TargetMode="External"/><Relationship Id="rId2" Type="http://schemas.openxmlformats.org/officeDocument/2006/relationships/notesSlide" Target="../notesSlides/notesSlide92.xml"/><Relationship Id="rId16" Type="http://schemas.openxmlformats.org/officeDocument/2006/relationships/hyperlink" Target="http://cariebertseminars.com/" TargetMode="External"/><Relationship Id="rId1" Type="http://schemas.openxmlformats.org/officeDocument/2006/relationships/slideLayout" Target="../slideLayouts/slideLayout6.xml"/><Relationship Id="rId6" Type="http://schemas.openxmlformats.org/officeDocument/2006/relationships/hyperlink" Target="https://education.mn.gov/MDE/dse/sped/cat/aut/" TargetMode="External"/><Relationship Id="rId11" Type="http://schemas.openxmlformats.org/officeDocument/2006/relationships/hyperlink" Target="https://mnlowincidenceprojects.org/Projects/asd/index.html" TargetMode="External"/><Relationship Id="rId5" Type="http://schemas.openxmlformats.org/officeDocument/2006/relationships/hyperlink" Target="https://www.ocali.org/project/resource_gallery_of_interventions" TargetMode="External"/><Relationship Id="rId15" Type="http://schemas.openxmlformats.org/officeDocument/2006/relationships/hyperlink" Target="https://ausm.org/" TargetMode="External"/><Relationship Id="rId10" Type="http://schemas.openxmlformats.org/officeDocument/2006/relationships/hyperlink" Target="https://starautismsupport.com/video-resources" TargetMode="External"/><Relationship Id="rId4" Type="http://schemas.openxmlformats.org/officeDocument/2006/relationships/hyperlink" Target="http://www.pathstoliteracy.org/" TargetMode="External"/><Relationship Id="rId9" Type="http://schemas.openxmlformats.org/officeDocument/2006/relationships/hyperlink" Target="https://www.youtube.com/@STARInstitute" TargetMode="External"/><Relationship Id="rId14" Type="http://schemas.openxmlformats.org/officeDocument/2006/relationships/hyperlink" Target="https://autisminternetmodules.org/search" TargetMode="External"/></Relationships>
</file>

<file path=ppt/slides/_rels/slide93.xml.rels><?xml version="1.0" encoding="UTF-8" standalone="yes"?>
<Relationships xmlns="http://schemas.openxmlformats.org/package/2006/relationships"><Relationship Id="rId3" Type="http://schemas.openxmlformats.org/officeDocument/2006/relationships/hyperlink" Target="https://docs.google.com/document/d/1OEZ2uJeJKcerbRRWlS_pdcIpXQMEcOA_m_XjwwXUwD0/edit" TargetMode="External"/><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98.png"/></Relationships>
</file>

<file path=ppt/slides/_rels/slide94.xml.rels><?xml version="1.0" encoding="UTF-8" standalone="yes"?>
<Relationships xmlns="http://schemas.openxmlformats.org/package/2006/relationships"><Relationship Id="rId3" Type="http://schemas.openxmlformats.org/officeDocument/2006/relationships/hyperlink" Target="https://helpmegrowmn.org/HMG/index.htm" TargetMode="External"/><Relationship Id="rId2" Type="http://schemas.openxmlformats.org/officeDocument/2006/relationships/notesSlide" Target="../notesSlides/notesSlide94.xml"/><Relationship Id="rId1" Type="http://schemas.openxmlformats.org/officeDocument/2006/relationships/slideLayout" Target="../slideLayouts/slideLayout7.xml"/><Relationship Id="rId4" Type="http://schemas.openxmlformats.org/officeDocument/2006/relationships/image" Target="../media/image99.jpg"/></Relationships>
</file>

<file path=ppt/slides/_rels/slide95.xml.rels><?xml version="1.0" encoding="UTF-8" standalone="yes"?>
<Relationships xmlns="http://schemas.openxmlformats.org/package/2006/relationships"><Relationship Id="rId3" Type="http://schemas.openxmlformats.org/officeDocument/2006/relationships/hyperlink" Target="mailto:Ellie.Hamilton@swwc.org" TargetMode="External"/><Relationship Id="rId2" Type="http://schemas.openxmlformats.org/officeDocument/2006/relationships/notesSlide" Target="../notesSlides/notesSlide95.xml"/><Relationship Id="rId1" Type="http://schemas.openxmlformats.org/officeDocument/2006/relationships/slideLayout" Target="../slideLayouts/slideLayout8.xml"/><Relationship Id="rId5" Type="http://schemas.openxmlformats.org/officeDocument/2006/relationships/image" Target="../media/image100.png"/><Relationship Id="rId4" Type="http://schemas.openxmlformats.org/officeDocument/2006/relationships/hyperlink" Target="mailto:Barb.Niessink@swsc.or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3"/>
          <p:cNvSpPr txBox="1">
            <a:spLocks noGrp="1"/>
          </p:cNvSpPr>
          <p:nvPr>
            <p:ph type="ctrTitle"/>
          </p:nvPr>
        </p:nvSpPr>
        <p:spPr>
          <a:xfrm>
            <a:off x="606868" y="2895455"/>
            <a:ext cx="11000232" cy="914400"/>
          </a:xfrm>
          <a:prstGeom prst="rect">
            <a:avLst/>
          </a:prstGeom>
          <a:noFill/>
          <a:ln>
            <a:noFill/>
          </a:ln>
        </p:spPr>
        <p:txBody>
          <a:bodyPr spcFirstLastPara="1" wrap="square" lIns="91425" tIns="45700" rIns="91425" bIns="45700" anchor="ctr" anchorCtr="0">
            <a:normAutofit/>
          </a:bodyPr>
          <a:lstStyle/>
          <a:p>
            <a:pPr marL="0" lvl="0" indent="0" algn="ctr" rtl="0">
              <a:lnSpc>
                <a:spcPct val="80000"/>
              </a:lnSpc>
              <a:spcBef>
                <a:spcPts val="0"/>
              </a:spcBef>
              <a:spcAft>
                <a:spcPts val="0"/>
              </a:spcAft>
              <a:buClr>
                <a:srgbClr val="101820"/>
              </a:buClr>
              <a:buSzPts val="4000"/>
              <a:buFont typeface="Calibri"/>
              <a:buNone/>
            </a:pPr>
            <a:r>
              <a:rPr lang="en-US" dirty="0"/>
              <a:t>Sensory Supports For Autistic Students</a:t>
            </a:r>
            <a:endParaRPr dirty="0"/>
          </a:p>
        </p:txBody>
      </p:sp>
      <p:sp>
        <p:nvSpPr>
          <p:cNvPr id="120" name="Google Shape;120;p3"/>
          <p:cNvSpPr txBox="1">
            <a:spLocks noGrp="1"/>
          </p:cNvSpPr>
          <p:nvPr>
            <p:ph type="subTitle" idx="1"/>
          </p:nvPr>
        </p:nvSpPr>
        <p:spPr>
          <a:xfrm>
            <a:off x="1511114" y="3883424"/>
            <a:ext cx="9209135" cy="1567800"/>
          </a:xfrm>
          <a:prstGeom prst="rect">
            <a:avLst/>
          </a:prstGeom>
          <a:noFill/>
          <a:ln>
            <a:noFill/>
          </a:ln>
        </p:spPr>
        <p:txBody>
          <a:bodyPr spcFirstLastPara="1" wrap="square" lIns="91425" tIns="45700" rIns="91425" bIns="45700" anchor="t" anchorCtr="0">
            <a:normAutofit/>
          </a:bodyPr>
          <a:lstStyle/>
          <a:p>
            <a:pPr marL="0" lvl="0" indent="0" algn="ctr" rtl="0">
              <a:lnSpc>
                <a:spcPct val="100000"/>
              </a:lnSpc>
              <a:spcBef>
                <a:spcPts val="1200"/>
              </a:spcBef>
              <a:spcAft>
                <a:spcPts val="0"/>
              </a:spcAft>
              <a:buSzPts val="2400"/>
              <a:buNone/>
            </a:pPr>
            <a:r>
              <a:rPr lang="en-US" dirty="0"/>
              <a:t>Presented by Ellie Hamilton, Autism Specialist and Barb </a:t>
            </a:r>
            <a:r>
              <a:rPr lang="en-US" dirty="0" err="1"/>
              <a:t>Niessink</a:t>
            </a:r>
            <a:r>
              <a:rPr lang="en-US" dirty="0"/>
              <a:t>, Occupational Therapist </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g265ce21b275_0_53"/>
          <p:cNvSpPr txBox="1">
            <a:spLocks noGrp="1"/>
          </p:cNvSpPr>
          <p:nvPr>
            <p:ph type="title"/>
          </p:nvPr>
        </p:nvSpPr>
        <p:spPr>
          <a:xfrm>
            <a:off x="612489" y="1536593"/>
            <a:ext cx="3696961" cy="111051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Sensory Planning  </a:t>
            </a:r>
            <a:endParaRPr b="0" dirty="0"/>
          </a:p>
        </p:txBody>
      </p:sp>
      <p:pic>
        <p:nvPicPr>
          <p:cNvPr id="180" name="Google Shape;180;g265ce21b275_0_53">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t="10362" b="10362"/>
          <a:stretch/>
        </p:blipFill>
        <p:spPr>
          <a:xfrm>
            <a:off x="4813426" y="2159086"/>
            <a:ext cx="3508790" cy="2073026"/>
          </a:xfrm>
          <a:prstGeom prst="rect">
            <a:avLst/>
          </a:prstGeom>
          <a:solidFill>
            <a:srgbClr val="DDEAF6"/>
          </a:solidFill>
          <a:ln>
            <a:noFill/>
          </a:ln>
        </p:spPr>
      </p:pic>
      <p:pic>
        <p:nvPicPr>
          <p:cNvPr id="181" name="Google Shape;181;g265ce21b275_0_53">
            <a:extLst>
              <a:ext uri="{C183D7F6-B498-43B3-948B-1728B52AA6E4}">
                <adec:decorative xmlns:adec="http://schemas.microsoft.com/office/drawing/2017/decorative" val="1"/>
              </a:ext>
            </a:extLst>
          </p:cNvPr>
          <p:cNvPicPr preferRelativeResize="0">
            <a:picLocks noGrp="1"/>
          </p:cNvPicPr>
          <p:nvPr>
            <p:ph type="pic" idx="3"/>
          </p:nvPr>
        </p:nvPicPr>
        <p:blipFill rotWithShape="1">
          <a:blip r:embed="rId4">
            <a:alphaModFix/>
          </a:blip>
          <a:srcRect t="6844" b="6844"/>
          <a:stretch/>
        </p:blipFill>
        <p:spPr>
          <a:xfrm>
            <a:off x="7384611" y="3373339"/>
            <a:ext cx="4088336" cy="2415427"/>
          </a:xfrm>
          <a:prstGeom prst="rect">
            <a:avLst/>
          </a:prstGeom>
          <a:solidFill>
            <a:srgbClr val="DDEAF6"/>
          </a:solidFill>
          <a:ln>
            <a:noFill/>
          </a:ln>
        </p:spPr>
      </p:pic>
      <p:sp>
        <p:nvSpPr>
          <p:cNvPr id="179" name="Google Shape;179;g265ce21b275_0_53"/>
          <p:cNvSpPr txBox="1">
            <a:spLocks noGrp="1"/>
          </p:cNvSpPr>
          <p:nvPr>
            <p:ph type="body" idx="1"/>
          </p:nvPr>
        </p:nvSpPr>
        <p:spPr>
          <a:xfrm>
            <a:off x="622999" y="2803764"/>
            <a:ext cx="3604970" cy="1777289"/>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2400"/>
              </a:spcBef>
              <a:spcAft>
                <a:spcPts val="0"/>
              </a:spcAft>
              <a:buSzPts val="2400"/>
              <a:buNone/>
            </a:pPr>
            <a:r>
              <a:rPr lang="en-US" u="sng" dirty="0">
                <a:solidFill>
                  <a:schemeClr val="hlink"/>
                </a:solidFill>
                <a:hlinkClick r:id="rId5"/>
              </a:rPr>
              <a:t>Sensory World </a:t>
            </a:r>
            <a:endParaRPr dirty="0"/>
          </a:p>
          <a:p>
            <a:pPr marL="0" lvl="0" indent="0" algn="l" rtl="0">
              <a:lnSpc>
                <a:spcPct val="90000"/>
              </a:lnSpc>
              <a:spcBef>
                <a:spcPts val="2400"/>
              </a:spcBef>
              <a:spcAft>
                <a:spcPts val="0"/>
              </a:spcAft>
              <a:buSzPts val="2400"/>
              <a:buNone/>
            </a:pPr>
            <a:r>
              <a:rPr lang="en-US" u="sng" dirty="0">
                <a:solidFill>
                  <a:schemeClr val="hlink"/>
                </a:solidFill>
                <a:hlinkClick r:id="rId6"/>
              </a:rPr>
              <a:t>Sensory Planning form</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g265ce21b275_0_47"/>
          <p:cNvSpPr txBox="1">
            <a:spLocks noGrp="1"/>
          </p:cNvSpPr>
          <p:nvPr>
            <p:ph type="title"/>
          </p:nvPr>
        </p:nvSpPr>
        <p:spPr>
          <a:xfrm>
            <a:off x="606869" y="1480671"/>
            <a:ext cx="4435911" cy="119153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Sensory Sensitivity </a:t>
            </a:r>
            <a:endParaRPr b="0" i="1" dirty="0"/>
          </a:p>
        </p:txBody>
      </p:sp>
      <p:pic>
        <p:nvPicPr>
          <p:cNvPr id="188" name="Google Shape;188;g265ce21b275_0_47">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l="5396" r="5396"/>
          <a:stretch/>
        </p:blipFill>
        <p:spPr>
          <a:xfrm>
            <a:off x="5947013" y="1702051"/>
            <a:ext cx="5717064" cy="3748135"/>
          </a:xfrm>
          <a:prstGeom prst="rect">
            <a:avLst/>
          </a:prstGeom>
          <a:solidFill>
            <a:srgbClr val="DDEAF6"/>
          </a:solidFill>
          <a:ln>
            <a:noFill/>
          </a:ln>
        </p:spPr>
      </p:pic>
      <p:sp>
        <p:nvSpPr>
          <p:cNvPr id="187" name="Google Shape;187;g265ce21b275_0_47"/>
          <p:cNvSpPr txBox="1">
            <a:spLocks noGrp="1"/>
          </p:cNvSpPr>
          <p:nvPr>
            <p:ph type="body" idx="1"/>
          </p:nvPr>
        </p:nvSpPr>
        <p:spPr>
          <a:xfrm>
            <a:off x="597946" y="2791730"/>
            <a:ext cx="4852240" cy="1771217"/>
          </a:xfrm>
          <a:prstGeom prst="rect">
            <a:avLst/>
          </a:prstGeom>
          <a:noFill/>
          <a:ln>
            <a:noFill/>
          </a:ln>
        </p:spPr>
        <p:txBody>
          <a:bodyPr spcFirstLastPara="1" wrap="square" lIns="45700" tIns="45700" rIns="45700" bIns="45700" anchor="t" anchorCtr="0">
            <a:noAutofit/>
          </a:bodyPr>
          <a:lstStyle/>
          <a:p>
            <a:pPr marL="342900" lvl="0" indent="-342900" algn="l" rtl="0">
              <a:lnSpc>
                <a:spcPct val="90000"/>
              </a:lnSpc>
              <a:spcBef>
                <a:spcPts val="2400"/>
              </a:spcBef>
              <a:spcAft>
                <a:spcPts val="0"/>
              </a:spcAft>
              <a:buSzPts val="2400"/>
              <a:buFont typeface="Arial"/>
              <a:buChar char="•"/>
            </a:pPr>
            <a:r>
              <a:rPr lang="en-US" u="sng" dirty="0">
                <a:solidFill>
                  <a:schemeClr val="hlink"/>
                </a:solidFill>
                <a:hlinkClick r:id="rId4"/>
              </a:rPr>
              <a:t>Link (from </a:t>
            </a:r>
            <a:r>
              <a:rPr lang="en-US" dirty="0">
                <a:solidFill>
                  <a:schemeClr val="hlink"/>
                </a:solidFill>
                <a:hlinkClick r:id="rId4"/>
              </a:rPr>
              <a:t>South West </a:t>
            </a:r>
            <a:r>
              <a:rPr lang="en-US" u="sng" dirty="0">
                <a:solidFill>
                  <a:schemeClr val="hlink"/>
                </a:solidFill>
                <a:hlinkClick r:id="rId4"/>
              </a:rPr>
              <a:t>Central Service Cooperative</a:t>
            </a:r>
            <a:r>
              <a:rPr lang="en-US" dirty="0">
                <a:solidFill>
                  <a:schemeClr val="hlink"/>
                </a:solidFill>
                <a:hlinkClick r:id="rId4"/>
              </a:rPr>
              <a:t>)</a:t>
            </a:r>
            <a:r>
              <a:rPr lang="en-US" dirty="0">
                <a:solidFill>
                  <a:schemeClr val="hlink"/>
                </a:solidFill>
              </a:rPr>
              <a:t>.</a:t>
            </a:r>
          </a:p>
          <a:p>
            <a:pPr marL="342900" lvl="0" indent="-342900" algn="l" rtl="0">
              <a:lnSpc>
                <a:spcPct val="90000"/>
              </a:lnSpc>
              <a:spcBef>
                <a:spcPts val="2400"/>
              </a:spcBef>
              <a:spcAft>
                <a:spcPts val="0"/>
              </a:spcAft>
              <a:buSzPts val="2400"/>
              <a:buFont typeface="Arial"/>
              <a:buChar char="•"/>
            </a:pPr>
            <a:r>
              <a:rPr lang="en-US" dirty="0">
                <a:solidFill>
                  <a:schemeClr val="hlink"/>
                </a:solidFill>
              </a:rPr>
              <a:t> </a:t>
            </a:r>
            <a:r>
              <a:rPr lang="en-US" dirty="0"/>
              <a:t>Page two has suggestions to try</a:t>
            </a:r>
            <a:endParaRP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g265ce21b275_0_62"/>
          <p:cNvSpPr txBox="1">
            <a:spLocks noGrp="1"/>
          </p:cNvSpPr>
          <p:nvPr>
            <p:ph type="title"/>
          </p:nvPr>
        </p:nvSpPr>
        <p:spPr>
          <a:xfrm>
            <a:off x="606869" y="1480671"/>
            <a:ext cx="10978994" cy="119153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Sensory Suggestions for the Classroom</a:t>
            </a:r>
            <a:endParaRPr b="0" i="1" dirty="0"/>
          </a:p>
        </p:txBody>
      </p:sp>
      <p:pic>
        <p:nvPicPr>
          <p:cNvPr id="195" name="Google Shape;195;g265ce21b275_0_62">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t="8928" b="8928"/>
          <a:stretch/>
        </p:blipFill>
        <p:spPr>
          <a:xfrm>
            <a:off x="6546079" y="2571399"/>
            <a:ext cx="5047975" cy="3309477"/>
          </a:xfrm>
          <a:prstGeom prst="rect">
            <a:avLst/>
          </a:prstGeom>
          <a:solidFill>
            <a:srgbClr val="DDEAF6"/>
          </a:solidFill>
          <a:ln>
            <a:noFill/>
          </a:ln>
        </p:spPr>
      </p:pic>
      <p:sp>
        <p:nvSpPr>
          <p:cNvPr id="194" name="Google Shape;194;g265ce21b275_0_62"/>
          <p:cNvSpPr txBox="1">
            <a:spLocks noGrp="1"/>
          </p:cNvSpPr>
          <p:nvPr>
            <p:ph type="body" idx="1"/>
          </p:nvPr>
        </p:nvSpPr>
        <p:spPr>
          <a:prstGeom prst="rect">
            <a:avLst/>
          </a:prstGeom>
          <a:noFill/>
          <a:ln>
            <a:noFill/>
          </a:ln>
        </p:spPr>
        <p:txBody>
          <a:bodyPr spcFirstLastPara="1" wrap="square" lIns="45700" tIns="45700" rIns="45700" bIns="45700" anchor="t" anchorCtr="0">
            <a:noAutofit/>
          </a:bodyPr>
          <a:lstStyle/>
          <a:p>
            <a:pPr marL="342900" lvl="0" indent="-342900" algn="l" rtl="0">
              <a:lnSpc>
                <a:spcPct val="90000"/>
              </a:lnSpc>
              <a:spcBef>
                <a:spcPts val="2400"/>
              </a:spcBef>
              <a:spcAft>
                <a:spcPts val="0"/>
              </a:spcAft>
              <a:buSzPts val="2400"/>
              <a:buFont typeface="Arial"/>
              <a:buChar char="•"/>
            </a:pPr>
            <a:r>
              <a:rPr lang="en-US" u="sng" dirty="0">
                <a:solidFill>
                  <a:schemeClr val="hlink"/>
                </a:solidFill>
                <a:hlinkClick r:id="rId4"/>
              </a:rPr>
              <a:t>Link (from South West Central Service Cooperative)</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9"/>
        <p:cNvGrpSpPr/>
        <p:nvPr/>
      </p:nvGrpSpPr>
      <p:grpSpPr>
        <a:xfrm>
          <a:off x="0" y="0"/>
          <a:ext cx="0" cy="0"/>
          <a:chOff x="0" y="0"/>
          <a:chExt cx="0" cy="0"/>
        </a:xfrm>
      </p:grpSpPr>
      <p:sp>
        <p:nvSpPr>
          <p:cNvPr id="200" name="Google Shape;200;g265ce21b275_0_76"/>
          <p:cNvSpPr txBox="1">
            <a:spLocks noGrp="1"/>
          </p:cNvSpPr>
          <p:nvPr>
            <p:ph type="title"/>
          </p:nvPr>
        </p:nvSpPr>
        <p:spPr>
          <a:xfrm>
            <a:off x="602901" y="1531470"/>
            <a:ext cx="10999091" cy="108569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err="1"/>
              <a:t>Lessonpix</a:t>
            </a:r>
            <a:r>
              <a:rPr lang="en-US" dirty="0"/>
              <a:t> Sensory Visuals </a:t>
            </a:r>
            <a:endParaRPr dirty="0"/>
          </a:p>
        </p:txBody>
      </p:sp>
      <p:sp>
        <p:nvSpPr>
          <p:cNvPr id="201" name="Google Shape;201;g265ce21b275_0_76"/>
          <p:cNvSpPr txBox="1">
            <a:spLocks noGrp="1"/>
          </p:cNvSpPr>
          <p:nvPr>
            <p:ph type="body" idx="1"/>
          </p:nvPr>
        </p:nvSpPr>
        <p:spPr>
          <a:xfrm>
            <a:off x="622999" y="2758499"/>
            <a:ext cx="4294690" cy="1958359"/>
          </a:xfrm>
          <a:prstGeom prst="rect">
            <a:avLst/>
          </a:prstGeom>
          <a:noFill/>
          <a:ln>
            <a:noFill/>
          </a:ln>
        </p:spPr>
        <p:txBody>
          <a:bodyPr spcFirstLastPara="1" wrap="square" lIns="45700" tIns="45700" rIns="45700" bIns="45700" anchor="t" anchorCtr="0">
            <a:noAutofit/>
          </a:bodyPr>
          <a:lstStyle/>
          <a:p>
            <a:pPr marL="342900" indent="-342900">
              <a:spcBef>
                <a:spcPts val="2400"/>
              </a:spcBef>
              <a:buFont typeface="Twentieth Century"/>
              <a:buChar char="•"/>
            </a:pPr>
            <a:r>
              <a:rPr lang="en-US" u="sng" dirty="0" err="1">
                <a:solidFill>
                  <a:schemeClr val="hlink"/>
                </a:solidFill>
                <a:hlinkClick r:id="rId3"/>
              </a:rPr>
              <a:t>Sandtable</a:t>
            </a:r>
            <a:r>
              <a:rPr lang="en-US" u="sng" dirty="0">
                <a:solidFill>
                  <a:schemeClr val="hlink"/>
                </a:solidFill>
                <a:hlinkClick r:id="rId3"/>
              </a:rPr>
              <a:t> Topic Board </a:t>
            </a:r>
            <a:endParaRPr lang="en-US" dirty="0"/>
          </a:p>
          <a:p>
            <a:pPr marL="342900" lvl="0" indent="-342900" algn="l" rtl="0">
              <a:lnSpc>
                <a:spcPct val="90000"/>
              </a:lnSpc>
              <a:spcBef>
                <a:spcPts val="2400"/>
              </a:spcBef>
              <a:spcAft>
                <a:spcPts val="0"/>
              </a:spcAft>
              <a:buSzPts val="2400"/>
              <a:buChar char="•"/>
            </a:pPr>
            <a:r>
              <a:rPr lang="en-US" u="sng" dirty="0">
                <a:solidFill>
                  <a:schemeClr val="hlink"/>
                </a:solidFill>
                <a:hlinkClick r:id="rId4"/>
              </a:rPr>
              <a:t>Bubbles Topic board</a:t>
            </a:r>
            <a:endParaRPr lang="en-US" u="sng" dirty="0">
              <a:solidFill>
                <a:schemeClr val="hlink"/>
              </a:solidFill>
            </a:endParaRPr>
          </a:p>
          <a:p>
            <a:pPr marL="342900" lvl="0" indent="-342900" algn="l" rtl="0">
              <a:lnSpc>
                <a:spcPct val="90000"/>
              </a:lnSpc>
              <a:spcBef>
                <a:spcPts val="2400"/>
              </a:spcBef>
              <a:spcAft>
                <a:spcPts val="0"/>
              </a:spcAft>
              <a:buSzPts val="2400"/>
              <a:buChar char="•"/>
            </a:pPr>
            <a:endParaRPr dirty="0"/>
          </a:p>
        </p:txBody>
      </p:sp>
      <p:sp>
        <p:nvSpPr>
          <p:cNvPr id="202" name="Google Shape;202;g265ce21b275_0_76"/>
          <p:cNvSpPr txBox="1">
            <a:spLocks noGrp="1"/>
          </p:cNvSpPr>
          <p:nvPr>
            <p:ph type="body" idx="2"/>
          </p:nvPr>
        </p:nvSpPr>
        <p:spPr>
          <a:xfrm>
            <a:off x="5576936" y="2753394"/>
            <a:ext cx="6025056" cy="3140412"/>
          </a:xfrm>
          <a:prstGeom prst="rect">
            <a:avLst/>
          </a:prstGeom>
          <a:noFill/>
          <a:ln>
            <a:noFill/>
          </a:ln>
        </p:spPr>
        <p:txBody>
          <a:bodyPr spcFirstLastPara="1" wrap="square" lIns="45700" tIns="45700" rIns="45700" bIns="45700" anchor="t" anchorCtr="0">
            <a:noAutofit/>
          </a:bodyPr>
          <a:lstStyle/>
          <a:p>
            <a:pPr marL="342900" lvl="0" indent="-342900" algn="l" rtl="0">
              <a:lnSpc>
                <a:spcPct val="90000"/>
              </a:lnSpc>
              <a:spcBef>
                <a:spcPts val="2400"/>
              </a:spcBef>
              <a:spcAft>
                <a:spcPts val="0"/>
              </a:spcAft>
              <a:buSzPts val="2400"/>
              <a:buChar char="•"/>
            </a:pPr>
            <a:r>
              <a:rPr lang="en-US" u="sng" dirty="0">
                <a:solidFill>
                  <a:schemeClr val="hlink"/>
                </a:solidFill>
                <a:hlinkClick r:id="rId5"/>
              </a:rPr>
              <a:t>Blocks Topic Board </a:t>
            </a:r>
            <a:endParaRPr dirty="0"/>
          </a:p>
          <a:p>
            <a:pPr marL="342900" lvl="0" indent="-342900" algn="l" rtl="0">
              <a:lnSpc>
                <a:spcPct val="90000"/>
              </a:lnSpc>
              <a:spcBef>
                <a:spcPts val="2400"/>
              </a:spcBef>
              <a:spcAft>
                <a:spcPts val="0"/>
              </a:spcAft>
              <a:buSzPts val="2400"/>
              <a:buChar char="•"/>
            </a:pPr>
            <a:r>
              <a:rPr lang="en-US" dirty="0"/>
              <a:t>Offer choices and use a visual picture or choice board.  </a:t>
            </a:r>
            <a:endParaRPr dirty="0"/>
          </a:p>
          <a:p>
            <a:pPr marL="342900" lvl="0" indent="-342900" algn="l" rtl="0">
              <a:lnSpc>
                <a:spcPct val="90000"/>
              </a:lnSpc>
              <a:spcBef>
                <a:spcPts val="2400"/>
              </a:spcBef>
              <a:spcAft>
                <a:spcPts val="0"/>
              </a:spcAft>
              <a:buSzPts val="2400"/>
              <a:buChar char="•"/>
            </a:pPr>
            <a:r>
              <a:rPr lang="en-US" u="sng" dirty="0">
                <a:solidFill>
                  <a:schemeClr val="hlink"/>
                </a:solidFill>
                <a:hlinkClick r:id="rId6"/>
              </a:rPr>
              <a:t>Choice Board Intervention Strategy by </a:t>
            </a:r>
            <a:r>
              <a:rPr lang="en-US" u="sng" dirty="0" err="1">
                <a:solidFill>
                  <a:schemeClr val="hlink"/>
                </a:solidFill>
                <a:hlinkClick r:id="rId6"/>
              </a:rPr>
              <a:t>Ocali</a:t>
            </a:r>
            <a:r>
              <a:rPr lang="en-US" dirty="0"/>
              <a:t>/ Ohio Center for Autism and Low Incidence </a:t>
            </a:r>
            <a:endParaRPr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265ce21b275_0_86"/>
          <p:cNvSpPr txBox="1">
            <a:spLocks noGrp="1"/>
          </p:cNvSpPr>
          <p:nvPr>
            <p:ph type="title"/>
          </p:nvPr>
        </p:nvSpPr>
        <p:spPr>
          <a:xfrm>
            <a:off x="612489" y="1663338"/>
            <a:ext cx="10978994" cy="86332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The Many Faces of Autism by </a:t>
            </a:r>
            <a:r>
              <a:rPr lang="en-US" dirty="0" err="1"/>
              <a:t>Ocali</a:t>
            </a:r>
            <a:r>
              <a:rPr lang="en-US" dirty="0"/>
              <a:t> Chapter 3 Sensory</a:t>
            </a:r>
            <a:endParaRPr b="0" dirty="0"/>
          </a:p>
        </p:txBody>
      </p:sp>
      <p:pic>
        <p:nvPicPr>
          <p:cNvPr id="209" name="Google Shape;209;g265ce21b275_0_86">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t="20441" b="20441"/>
          <a:stretch/>
        </p:blipFill>
        <p:spPr>
          <a:xfrm>
            <a:off x="9104069" y="2646602"/>
            <a:ext cx="2481794" cy="1466267"/>
          </a:xfrm>
          <a:prstGeom prst="rect">
            <a:avLst/>
          </a:prstGeom>
          <a:solidFill>
            <a:srgbClr val="DDEAF6"/>
          </a:solidFill>
          <a:ln>
            <a:noFill/>
          </a:ln>
        </p:spPr>
      </p:pic>
      <p:pic>
        <p:nvPicPr>
          <p:cNvPr id="210" name="Google Shape;210;g265ce21b275_0_86">
            <a:extLst>
              <a:ext uri="{C183D7F6-B498-43B3-948B-1728B52AA6E4}">
                <adec:decorative xmlns:adec="http://schemas.microsoft.com/office/drawing/2017/decorative" val="1"/>
              </a:ext>
            </a:extLst>
          </p:cNvPr>
          <p:cNvPicPr preferRelativeResize="0">
            <a:picLocks noGrp="1"/>
          </p:cNvPicPr>
          <p:nvPr>
            <p:ph type="pic" idx="3"/>
          </p:nvPr>
        </p:nvPicPr>
        <p:blipFill rotWithShape="1">
          <a:blip r:embed="rId4">
            <a:alphaModFix/>
          </a:blip>
          <a:srcRect t="5658" b="5658"/>
          <a:stretch/>
        </p:blipFill>
        <p:spPr>
          <a:xfrm>
            <a:off x="9093758" y="4292316"/>
            <a:ext cx="2481794" cy="1466267"/>
          </a:xfrm>
          <a:prstGeom prst="rect">
            <a:avLst/>
          </a:prstGeom>
          <a:solidFill>
            <a:srgbClr val="DDEAF6"/>
          </a:solidFill>
          <a:ln>
            <a:noFill/>
          </a:ln>
        </p:spPr>
      </p:pic>
      <p:sp>
        <p:nvSpPr>
          <p:cNvPr id="208" name="Google Shape;208;g265ce21b275_0_86"/>
          <p:cNvSpPr txBox="1">
            <a:spLocks noGrp="1"/>
          </p:cNvSpPr>
          <p:nvPr>
            <p:ph type="body" idx="1"/>
          </p:nvPr>
        </p:nvSpPr>
        <p:spPr>
          <a:xfrm>
            <a:off x="622998" y="2803764"/>
            <a:ext cx="7994909" cy="2954819"/>
          </a:xfrm>
          <a:prstGeom prst="rect">
            <a:avLst/>
          </a:prstGeom>
          <a:noFill/>
          <a:ln>
            <a:noFill/>
          </a:ln>
        </p:spPr>
        <p:txBody>
          <a:bodyPr spcFirstLastPara="1" wrap="square" lIns="45700" tIns="45700" rIns="45700" bIns="45700" anchor="t" anchorCtr="0">
            <a:noAutofit/>
          </a:bodyPr>
          <a:lstStyle/>
          <a:p>
            <a:pPr marL="419100" indent="-342900">
              <a:spcBef>
                <a:spcPts val="2400"/>
              </a:spcBef>
              <a:buFont typeface="Arial" panose="020B0604020202020204" pitchFamily="34" charset="0"/>
              <a:buChar char="•"/>
            </a:pPr>
            <a:r>
              <a:rPr lang="en-US" dirty="0"/>
              <a:t>Link to video 8 min </a:t>
            </a:r>
            <a:r>
              <a:rPr lang="en-US" u="sng" dirty="0">
                <a:solidFill>
                  <a:schemeClr val="hlink"/>
                </a:solidFill>
                <a:hlinkClick r:id="rId5"/>
              </a:rPr>
              <a:t>autismcertificationcenter.org/course/1/chapter/146</a:t>
            </a:r>
            <a:endParaRPr dirty="0"/>
          </a:p>
          <a:p>
            <a:pPr marL="800100" lvl="0" indent="-342900" algn="l" rtl="0">
              <a:lnSpc>
                <a:spcPct val="90000"/>
              </a:lnSpc>
              <a:spcBef>
                <a:spcPts val="2400"/>
              </a:spcBef>
              <a:spcAft>
                <a:spcPts val="0"/>
              </a:spcAft>
              <a:buSzPts val="2400"/>
              <a:buFont typeface="Arial" panose="020B0604020202020204" pitchFamily="34" charset="0"/>
              <a:buChar char="•"/>
            </a:pPr>
            <a:endParaRPr dirty="0"/>
          </a:p>
          <a:p>
            <a:pPr marL="419100" lvl="0" indent="-342900" algn="l" rtl="0">
              <a:lnSpc>
                <a:spcPct val="90000"/>
              </a:lnSpc>
              <a:spcBef>
                <a:spcPts val="2400"/>
              </a:spcBef>
              <a:spcAft>
                <a:spcPts val="0"/>
              </a:spcAft>
              <a:buSzPts val="2400"/>
              <a:buFont typeface="Arial" panose="020B0604020202020204" pitchFamily="34" charset="0"/>
              <a:buChar char="•"/>
            </a:pPr>
            <a:r>
              <a:rPr lang="en-US" dirty="0"/>
              <a:t>Keep in mind that sensory experiences may impact other disability areas </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265ce21b275_0_69"/>
          <p:cNvSpPr txBox="1">
            <a:spLocks noGrp="1"/>
          </p:cNvSpPr>
          <p:nvPr>
            <p:ph type="title"/>
          </p:nvPr>
        </p:nvSpPr>
        <p:spPr>
          <a:xfrm>
            <a:off x="606869" y="1480671"/>
            <a:ext cx="5160188" cy="119153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Connect and Redirect </a:t>
            </a:r>
            <a:endParaRPr b="0" i="1" dirty="0"/>
          </a:p>
        </p:txBody>
      </p:sp>
      <p:pic>
        <p:nvPicPr>
          <p:cNvPr id="217" name="Google Shape;217;g265ce21b275_0_69">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l="6614" r="6614"/>
          <a:stretch/>
        </p:blipFill>
        <p:spPr>
          <a:xfrm>
            <a:off x="6238520" y="1944514"/>
            <a:ext cx="5329237" cy="3493874"/>
          </a:xfrm>
          <a:prstGeom prst="rect">
            <a:avLst/>
          </a:prstGeom>
          <a:solidFill>
            <a:srgbClr val="DDEAF6"/>
          </a:solidFill>
          <a:ln>
            <a:noFill/>
          </a:ln>
        </p:spPr>
      </p:pic>
      <p:sp>
        <p:nvSpPr>
          <p:cNvPr id="216" name="Google Shape;216;g265ce21b275_0_69"/>
          <p:cNvSpPr txBox="1">
            <a:spLocks noGrp="1"/>
          </p:cNvSpPr>
          <p:nvPr>
            <p:ph type="body" idx="1"/>
          </p:nvPr>
        </p:nvSpPr>
        <p:spPr>
          <a:xfrm>
            <a:off x="597946" y="2791731"/>
            <a:ext cx="4499155" cy="1807430"/>
          </a:xfrm>
          <a:prstGeom prst="rect">
            <a:avLst/>
          </a:prstGeom>
          <a:noFill/>
          <a:ln>
            <a:noFill/>
          </a:ln>
        </p:spPr>
        <p:txBody>
          <a:bodyPr spcFirstLastPara="1" wrap="square" lIns="45700" tIns="45700" rIns="45700" bIns="45700" anchor="t" anchorCtr="0">
            <a:noAutofit/>
          </a:bodyPr>
          <a:lstStyle/>
          <a:p>
            <a:pPr marL="0" lvl="0" indent="0">
              <a:spcBef>
                <a:spcPts val="0"/>
              </a:spcBef>
            </a:pPr>
            <a:r>
              <a:rPr lang="en-US" dirty="0"/>
              <a:t>Link to video 14:34</a:t>
            </a:r>
          </a:p>
          <a:p>
            <a:pPr marL="0" lvl="0" indent="0">
              <a:spcBef>
                <a:spcPts val="0"/>
              </a:spcBef>
            </a:pPr>
            <a:r>
              <a:rPr lang="en-US" u="sng" dirty="0">
                <a:solidFill>
                  <a:schemeClr val="hlink"/>
                </a:solidFill>
                <a:hlinkClick r:id="rId4"/>
              </a:rPr>
              <a:t>https://www.youtube.com/watch?v=fGseTSLY3cI</a:t>
            </a:r>
            <a:r>
              <a:rPr lang="en-US" dirty="0"/>
              <a:t> </a:t>
            </a: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g265ce21b275_0_101"/>
          <p:cNvSpPr txBox="1">
            <a:spLocks noGrp="1"/>
          </p:cNvSpPr>
          <p:nvPr>
            <p:ph type="title"/>
          </p:nvPr>
        </p:nvSpPr>
        <p:spPr>
          <a:xfrm>
            <a:off x="606869" y="1480671"/>
            <a:ext cx="10978994" cy="119153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How can we do better for our kids?</a:t>
            </a:r>
            <a:endParaRPr b="0" i="1" dirty="0"/>
          </a:p>
        </p:txBody>
      </p:sp>
      <p:pic>
        <p:nvPicPr>
          <p:cNvPr id="224" name="Google Shape;224;g265ce21b275_0_101">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l="7513" r="7513"/>
          <a:stretch/>
        </p:blipFill>
        <p:spPr>
          <a:xfrm>
            <a:off x="7002966" y="2679390"/>
            <a:ext cx="4637218" cy="3040183"/>
          </a:xfrm>
          <a:prstGeom prst="rect">
            <a:avLst/>
          </a:prstGeom>
          <a:solidFill>
            <a:srgbClr val="DDEAF6"/>
          </a:solidFill>
          <a:ln>
            <a:noFill/>
          </a:ln>
        </p:spPr>
      </p:pic>
      <p:sp>
        <p:nvSpPr>
          <p:cNvPr id="223" name="Google Shape;223;g265ce21b275_0_101"/>
          <p:cNvSpPr txBox="1">
            <a:spLocks noGrp="1"/>
          </p:cNvSpPr>
          <p:nvPr>
            <p:ph type="body" idx="1"/>
          </p:nvPr>
        </p:nvSpPr>
        <p:spPr>
          <a:xfrm>
            <a:off x="597946" y="2791730"/>
            <a:ext cx="5205325" cy="3020595"/>
          </a:xfrm>
          <a:prstGeom prst="rect">
            <a:avLst/>
          </a:prstGeom>
          <a:noFill/>
          <a:ln>
            <a:noFill/>
          </a:ln>
        </p:spPr>
        <p:txBody>
          <a:bodyPr spcFirstLastPara="1" wrap="square" lIns="45700" tIns="45700" rIns="45700" bIns="45700" anchor="t" anchorCtr="0">
            <a:noAutofit/>
          </a:bodyPr>
          <a:lstStyle/>
          <a:p>
            <a:pPr marL="342900" lvl="0" indent="-342900" algn="l" rtl="0">
              <a:lnSpc>
                <a:spcPct val="90000"/>
              </a:lnSpc>
              <a:spcBef>
                <a:spcPts val="2400"/>
              </a:spcBef>
              <a:spcAft>
                <a:spcPts val="0"/>
              </a:spcAft>
              <a:buSzPts val="2400"/>
              <a:buFont typeface="Arial"/>
              <a:buChar char="•"/>
            </a:pPr>
            <a:r>
              <a:rPr lang="en-US" dirty="0"/>
              <a:t>Trigger warning this video discusses restraint and seclusion in the school setting.</a:t>
            </a:r>
          </a:p>
          <a:p>
            <a:pPr marL="342900" lvl="0" indent="-342900" algn="l" rtl="0">
              <a:lnSpc>
                <a:spcPct val="90000"/>
              </a:lnSpc>
              <a:spcBef>
                <a:spcPts val="2400"/>
              </a:spcBef>
              <a:spcAft>
                <a:spcPts val="0"/>
              </a:spcAft>
              <a:buSzPts val="2400"/>
              <a:buFont typeface="Arial"/>
              <a:buChar char="•"/>
            </a:pPr>
            <a:r>
              <a:rPr lang="en-US" dirty="0"/>
              <a:t>Link to video </a:t>
            </a:r>
            <a:r>
              <a:rPr lang="en-US" u="sng" dirty="0">
                <a:solidFill>
                  <a:schemeClr val="hlink"/>
                </a:solidFill>
                <a:hlinkClick r:id="rId4"/>
              </a:rPr>
              <a:t>https://www.youtube.com/watch?v=wsQ7XbKbpeY</a:t>
            </a:r>
            <a:endParaRPr lang="en-US" dirty="0"/>
          </a:p>
          <a:p>
            <a:pPr marL="342900" lvl="0" indent="-342900" algn="l" rtl="0">
              <a:lnSpc>
                <a:spcPct val="90000"/>
              </a:lnSpc>
              <a:spcAft>
                <a:spcPts val="0"/>
              </a:spcAft>
              <a:buSzPts val="2400"/>
              <a:buFont typeface="Arial"/>
              <a:buChar char="•"/>
            </a:pPr>
            <a:r>
              <a:rPr lang="en-US" dirty="0"/>
              <a:t>7:50 and 11:34</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8"/>
          <p:cNvSpPr txBox="1">
            <a:spLocks noGrp="1"/>
          </p:cNvSpPr>
          <p:nvPr>
            <p:ph type="title"/>
          </p:nvPr>
        </p:nvSpPr>
        <p:spPr>
          <a:xfrm>
            <a:off x="612489" y="1627123"/>
            <a:ext cx="10978994" cy="91303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Neurodiversity Affirming Sensory Integration  </a:t>
            </a:r>
            <a:endParaRPr b="0" dirty="0"/>
          </a:p>
        </p:txBody>
      </p:sp>
      <p:pic>
        <p:nvPicPr>
          <p:cNvPr id="231" name="Google Shape;231;p8">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l="2425" r="2425"/>
          <a:stretch/>
        </p:blipFill>
        <p:spPr>
          <a:xfrm>
            <a:off x="9104069" y="2574179"/>
            <a:ext cx="2481794" cy="1466267"/>
          </a:xfrm>
          <a:prstGeom prst="rect">
            <a:avLst/>
          </a:prstGeom>
          <a:solidFill>
            <a:srgbClr val="DDEAF6"/>
          </a:solidFill>
          <a:ln>
            <a:noFill/>
          </a:ln>
        </p:spPr>
      </p:pic>
      <p:pic>
        <p:nvPicPr>
          <p:cNvPr id="232" name="Google Shape;232;p8">
            <a:extLst>
              <a:ext uri="{C183D7F6-B498-43B3-948B-1728B52AA6E4}">
                <adec:decorative xmlns:adec="http://schemas.microsoft.com/office/drawing/2017/decorative" val="1"/>
              </a:ext>
            </a:extLst>
          </p:cNvPr>
          <p:cNvPicPr preferRelativeResize="0">
            <a:picLocks noGrp="1"/>
          </p:cNvPicPr>
          <p:nvPr>
            <p:ph type="pic" idx="3"/>
          </p:nvPr>
        </p:nvPicPr>
        <p:blipFill rotWithShape="1">
          <a:blip r:embed="rId4">
            <a:alphaModFix/>
          </a:blip>
          <a:srcRect l="2113" r="2113"/>
          <a:stretch/>
        </p:blipFill>
        <p:spPr>
          <a:xfrm>
            <a:off x="9093758" y="4355698"/>
            <a:ext cx="2481794" cy="1466267"/>
          </a:xfrm>
          <a:prstGeom prst="rect">
            <a:avLst/>
          </a:prstGeom>
          <a:solidFill>
            <a:srgbClr val="DDEAF6"/>
          </a:solidFill>
          <a:ln>
            <a:noFill/>
          </a:ln>
        </p:spPr>
      </p:pic>
      <p:sp>
        <p:nvSpPr>
          <p:cNvPr id="230" name="Google Shape;230;p8"/>
          <p:cNvSpPr txBox="1">
            <a:spLocks noGrp="1"/>
          </p:cNvSpPr>
          <p:nvPr>
            <p:ph type="body" idx="1"/>
          </p:nvPr>
        </p:nvSpPr>
        <p:spPr>
          <a:xfrm>
            <a:off x="622998" y="2803764"/>
            <a:ext cx="7994909" cy="2293337"/>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2400"/>
              </a:spcBef>
              <a:spcAft>
                <a:spcPts val="0"/>
              </a:spcAft>
              <a:buSzPts val="2400"/>
              <a:buNone/>
            </a:pPr>
            <a:r>
              <a:rPr lang="en-US" dirty="0"/>
              <a:t>Link to video 1 - 23:41 </a:t>
            </a:r>
            <a:r>
              <a:rPr lang="en-US" u="sng" dirty="0">
                <a:solidFill>
                  <a:schemeClr val="hlink"/>
                </a:solidFill>
                <a:hlinkClick r:id="rId5"/>
              </a:rPr>
              <a:t>https://www.youtube.com/watch?v=MV7klFMUHJU&amp;t=1421s</a:t>
            </a:r>
            <a:endParaRPr dirty="0"/>
          </a:p>
          <a:p>
            <a:pPr marL="0" lvl="0" indent="0">
              <a:spcBef>
                <a:spcPts val="2400"/>
              </a:spcBef>
            </a:pPr>
            <a:r>
              <a:rPr lang="en-US" dirty="0"/>
              <a:t>Link to video 2 - 27:50 </a:t>
            </a:r>
            <a:r>
              <a:rPr lang="en-US" u="sng" dirty="0">
                <a:solidFill>
                  <a:schemeClr val="hlink"/>
                </a:solidFill>
                <a:hlinkClick r:id="rId6"/>
              </a:rPr>
              <a:t>https://www.youtube.com/watch?v=MV7klFMUHJU&amp;t=1670s</a:t>
            </a: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g265ce21b275_0_40"/>
          <p:cNvSpPr txBox="1">
            <a:spLocks noGrp="1"/>
          </p:cNvSpPr>
          <p:nvPr>
            <p:ph type="title"/>
          </p:nvPr>
        </p:nvSpPr>
        <p:spPr>
          <a:xfrm>
            <a:off x="606869" y="1729496"/>
            <a:ext cx="2978303" cy="72478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Brain Article</a:t>
            </a:r>
            <a:endParaRPr b="0" dirty="0"/>
          </a:p>
        </p:txBody>
      </p:sp>
      <p:pic>
        <p:nvPicPr>
          <p:cNvPr id="238" name="Google Shape;238;g265ce21b275_0_40">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t="5474" b="5474"/>
          <a:stretch/>
        </p:blipFill>
        <p:spPr>
          <a:xfrm>
            <a:off x="6096000" y="1881801"/>
            <a:ext cx="5394590" cy="3536719"/>
          </a:xfrm>
          <a:prstGeom prst="rect">
            <a:avLst/>
          </a:prstGeom>
          <a:solidFill>
            <a:srgbClr val="DDEAF6"/>
          </a:solidFill>
          <a:ln>
            <a:noFill/>
          </a:ln>
        </p:spPr>
      </p:pic>
      <p:sp>
        <p:nvSpPr>
          <p:cNvPr id="2" name="Text Placeholder 1">
            <a:extLst>
              <a:ext uri="{FF2B5EF4-FFF2-40B4-BE49-F238E27FC236}">
                <a16:creationId xmlns:a16="http://schemas.microsoft.com/office/drawing/2014/main" id="{F1134717-B146-2D7D-50A3-E955D4E1BF52}"/>
              </a:ext>
            </a:extLst>
          </p:cNvPr>
          <p:cNvSpPr>
            <a:spLocks noGrp="1"/>
          </p:cNvSpPr>
          <p:nvPr>
            <p:ph type="body" idx="1"/>
          </p:nvPr>
        </p:nvSpPr>
        <p:spPr>
          <a:xfrm>
            <a:off x="396395" y="2704220"/>
            <a:ext cx="5394590" cy="724780"/>
          </a:xfrm>
        </p:spPr>
        <p:txBody>
          <a:bodyPr/>
          <a:lstStyle/>
          <a:p>
            <a:r>
              <a:rPr lang="en-US" sz="3200" u="sng" dirty="0">
                <a:solidFill>
                  <a:schemeClr val="hlink"/>
                </a:solidFill>
                <a:hlinkClick r:id="rId4"/>
              </a:rPr>
              <a:t>gregsantucci.com/infographic/upstairs-brain</a:t>
            </a:r>
            <a:endParaRPr lang="en-US" sz="32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2"/>
          <p:cNvSpPr txBox="1">
            <a:spLocks noGrp="1"/>
          </p:cNvSpPr>
          <p:nvPr>
            <p:ph type="title"/>
          </p:nvPr>
        </p:nvSpPr>
        <p:spPr>
          <a:xfrm>
            <a:off x="612489" y="1529335"/>
            <a:ext cx="10978994" cy="111777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Upstairs Brain</a:t>
            </a:r>
            <a:endParaRPr b="0" dirty="0"/>
          </a:p>
        </p:txBody>
      </p:sp>
      <p:sp>
        <p:nvSpPr>
          <p:cNvPr id="244" name="Google Shape;244;p12"/>
          <p:cNvSpPr txBox="1">
            <a:spLocks noGrp="1"/>
          </p:cNvSpPr>
          <p:nvPr>
            <p:ph type="body" idx="1"/>
          </p:nvPr>
        </p:nvSpPr>
        <p:spPr>
          <a:xfrm>
            <a:off x="612488" y="2767554"/>
            <a:ext cx="10978994" cy="2972345"/>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600"/>
              </a:spcBef>
              <a:spcAft>
                <a:spcPts val="1800"/>
              </a:spcAft>
              <a:buSzPts val="2400"/>
              <a:buNone/>
            </a:pPr>
            <a:r>
              <a:rPr lang="en-US" dirty="0"/>
              <a:t>We need to be able to monitor the sensory input coming from our environment, think and problem-solve. When our kids are having a hard time, they’re in their “downstairs” brain. They can’t access their “thinking” brain, and no amount of yelling, threatening, or punishment is going to get them there. </a:t>
            </a:r>
            <a:endParaRPr dirty="0"/>
          </a:p>
          <a:p>
            <a:pPr marL="0" lvl="0" indent="0" algn="l" rtl="0">
              <a:lnSpc>
                <a:spcPct val="90000"/>
              </a:lnSpc>
              <a:spcBef>
                <a:spcPts val="600"/>
              </a:spcBef>
              <a:spcAft>
                <a:spcPts val="600"/>
              </a:spcAft>
              <a:buSzPts val="2400"/>
              <a:buNone/>
            </a:pPr>
            <a:r>
              <a:rPr lang="en-US" b="1" dirty="0"/>
              <a:t>How do you help a child when they are in their downstairs brain?</a:t>
            </a:r>
            <a:endParaRPr b="1" dirty="0"/>
          </a:p>
          <a:p>
            <a:pPr marL="419100" lvl="0" indent="-342900" algn="l" rtl="0">
              <a:lnSpc>
                <a:spcPct val="90000"/>
              </a:lnSpc>
              <a:spcBef>
                <a:spcPts val="600"/>
              </a:spcBef>
              <a:spcAft>
                <a:spcPts val="600"/>
              </a:spcAft>
              <a:buSzPts val="2400"/>
              <a:buFont typeface="Arial" panose="020B0604020202020204" pitchFamily="34" charset="0"/>
              <a:buChar char="•"/>
            </a:pPr>
            <a:r>
              <a:rPr lang="en-US" dirty="0"/>
              <a:t>First, lower expectations. Help them get regulated. This could be as simple as a hug or just being present. Once regulated only then can head upstairs. </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24"/>
        <p:cNvGrpSpPr/>
        <p:nvPr/>
      </p:nvGrpSpPr>
      <p:grpSpPr>
        <a:xfrm>
          <a:off x="0" y="0"/>
          <a:ext cx="0" cy="0"/>
          <a:chOff x="0" y="0"/>
          <a:chExt cx="0" cy="0"/>
        </a:xfrm>
      </p:grpSpPr>
      <p:sp>
        <p:nvSpPr>
          <p:cNvPr id="125" name="Google Shape;125;p4"/>
          <p:cNvSpPr txBox="1">
            <a:spLocks noGrp="1"/>
          </p:cNvSpPr>
          <p:nvPr>
            <p:ph type="title"/>
          </p:nvPr>
        </p:nvSpPr>
        <p:spPr>
          <a:xfrm>
            <a:off x="612489" y="1515888"/>
            <a:ext cx="5565474" cy="111777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Tell us about you on Padlet. </a:t>
            </a:r>
            <a:endParaRPr dirty="0"/>
          </a:p>
        </p:txBody>
      </p:sp>
      <p:sp>
        <p:nvSpPr>
          <p:cNvPr id="126" name="Google Shape;126;p4"/>
          <p:cNvSpPr txBox="1">
            <a:spLocks noGrp="1"/>
          </p:cNvSpPr>
          <p:nvPr>
            <p:ph type="body" idx="1"/>
          </p:nvPr>
        </p:nvSpPr>
        <p:spPr>
          <a:xfrm>
            <a:off x="612488" y="2803766"/>
            <a:ext cx="5565474" cy="3043784"/>
          </a:xfrm>
          <a:prstGeom prst="rect">
            <a:avLst/>
          </a:prstGeom>
          <a:noFill/>
          <a:ln>
            <a:noFill/>
          </a:ln>
        </p:spPr>
        <p:txBody>
          <a:bodyPr spcFirstLastPara="1" wrap="square" lIns="45700" tIns="45700" rIns="45700" bIns="45700" anchor="t" anchorCtr="0">
            <a:noAutofit/>
          </a:bodyPr>
          <a:lstStyle/>
          <a:p>
            <a:pPr marL="571500" lvl="1" indent="-178308" algn="l" rtl="0">
              <a:lnSpc>
                <a:spcPct val="90000"/>
              </a:lnSpc>
              <a:spcBef>
                <a:spcPts val="1200"/>
              </a:spcBef>
              <a:spcAft>
                <a:spcPts val="1200"/>
              </a:spcAft>
              <a:buSzPts val="2592"/>
              <a:buNone/>
            </a:pPr>
            <a:r>
              <a:rPr lang="en-US" dirty="0">
                <a:hlinkClick r:id="rId3" action="ppaction://hlinkfile"/>
              </a:rPr>
              <a:t>tinyurl.com/y6f7m4e8</a:t>
            </a:r>
            <a:endParaRPr dirty="0"/>
          </a:p>
          <a:p>
            <a:pPr marL="571500" lvl="1" indent="-178308" algn="l" rtl="0">
              <a:lnSpc>
                <a:spcPct val="90000"/>
              </a:lnSpc>
              <a:spcBef>
                <a:spcPts val="1200"/>
              </a:spcBef>
              <a:spcAft>
                <a:spcPts val="0"/>
              </a:spcAft>
              <a:buSzPts val="2592"/>
              <a:buNone/>
            </a:pPr>
            <a:r>
              <a:rPr lang="en-US" dirty="0"/>
              <a:t>Share </a:t>
            </a:r>
            <a:endParaRPr dirty="0"/>
          </a:p>
          <a:p>
            <a:pPr marL="850392" lvl="1" indent="-457200" algn="l" rtl="0">
              <a:lnSpc>
                <a:spcPct val="90000"/>
              </a:lnSpc>
              <a:spcBef>
                <a:spcPts val="1200"/>
              </a:spcBef>
              <a:spcAft>
                <a:spcPts val="0"/>
              </a:spcAft>
              <a:buSzPts val="2592"/>
              <a:buAutoNum type="arabicPeriod"/>
            </a:pPr>
            <a:r>
              <a:rPr lang="en-US" dirty="0"/>
              <a:t>Name</a:t>
            </a:r>
            <a:endParaRPr dirty="0"/>
          </a:p>
          <a:p>
            <a:pPr marL="850392" lvl="1" indent="-457200" algn="l" rtl="0">
              <a:lnSpc>
                <a:spcPct val="90000"/>
              </a:lnSpc>
              <a:spcBef>
                <a:spcPts val="1200"/>
              </a:spcBef>
              <a:spcAft>
                <a:spcPts val="0"/>
              </a:spcAft>
              <a:buSzPts val="2592"/>
              <a:buAutoNum type="arabicPeriod"/>
            </a:pPr>
            <a:r>
              <a:rPr lang="en-US" dirty="0"/>
              <a:t>District</a:t>
            </a:r>
            <a:endParaRPr dirty="0"/>
          </a:p>
          <a:p>
            <a:pPr marL="850392" lvl="1" indent="-457200" algn="l" rtl="0">
              <a:lnSpc>
                <a:spcPct val="90000"/>
              </a:lnSpc>
              <a:spcBef>
                <a:spcPts val="1200"/>
              </a:spcBef>
              <a:spcAft>
                <a:spcPts val="0"/>
              </a:spcAft>
              <a:buSzPts val="2592"/>
              <a:buAutoNum type="arabicPeriod"/>
            </a:pPr>
            <a:r>
              <a:rPr lang="en-US" dirty="0"/>
              <a:t>Why are you interested in Sensory?</a:t>
            </a:r>
            <a:endParaRPr dirty="0"/>
          </a:p>
        </p:txBody>
      </p:sp>
      <p:pic>
        <p:nvPicPr>
          <p:cNvPr id="127" name="Google Shape;127;p4" descr="QR code for this padlet"/>
          <p:cNvPicPr preferRelativeResize="0"/>
          <p:nvPr/>
        </p:nvPicPr>
        <p:blipFill rotWithShape="1">
          <a:blip r:embed="rId4">
            <a:alphaModFix/>
          </a:blip>
          <a:srcRect/>
          <a:stretch/>
        </p:blipFill>
        <p:spPr>
          <a:xfrm>
            <a:off x="7561088" y="1867131"/>
            <a:ext cx="3924129" cy="3924129"/>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g269aa001181_0_0"/>
          <p:cNvSpPr txBox="1">
            <a:spLocks noGrp="1"/>
          </p:cNvSpPr>
          <p:nvPr>
            <p:ph type="title"/>
          </p:nvPr>
        </p:nvSpPr>
        <p:spPr>
          <a:xfrm>
            <a:off x="602901" y="1666205"/>
            <a:ext cx="10999091" cy="84599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Brain Breaks and Sensory Breaks </a:t>
            </a:r>
            <a:endParaRPr b="0" dirty="0"/>
          </a:p>
        </p:txBody>
      </p:sp>
      <p:sp>
        <p:nvSpPr>
          <p:cNvPr id="2" name="Text Placeholder 1">
            <a:extLst>
              <a:ext uri="{FF2B5EF4-FFF2-40B4-BE49-F238E27FC236}">
                <a16:creationId xmlns:a16="http://schemas.microsoft.com/office/drawing/2014/main" id="{8BB02473-95EB-50A1-31B5-C41C8BC20942}"/>
              </a:ext>
            </a:extLst>
          </p:cNvPr>
          <p:cNvSpPr>
            <a:spLocks noGrp="1"/>
          </p:cNvSpPr>
          <p:nvPr>
            <p:ph type="body" idx="1"/>
          </p:nvPr>
        </p:nvSpPr>
        <p:spPr>
          <a:xfrm>
            <a:off x="622998" y="2571187"/>
            <a:ext cx="5264079" cy="3404104"/>
          </a:xfrm>
        </p:spPr>
        <p:txBody>
          <a:bodyPr/>
          <a:lstStyle/>
          <a:p>
            <a:pPr marL="228600" indent="0"/>
            <a:r>
              <a:rPr lang="en-US" dirty="0"/>
              <a:t>Gwen Wild, MOT, OTR/L &amp; Sherry </a:t>
            </a:r>
            <a:r>
              <a:rPr lang="en-US" dirty="0" err="1"/>
              <a:t>Steeley</a:t>
            </a:r>
            <a:r>
              <a:rPr lang="en-US" dirty="0"/>
              <a:t>, PhD developed a “Model for Classroom Based Intervention for Children with Sensory Processing Differences” and completed a research study in a rural school district in TX. They incorporated “Brain Breaks” and “Sensory Breaks” into the children’s daily routines.</a:t>
            </a:r>
          </a:p>
        </p:txBody>
      </p:sp>
      <p:sp>
        <p:nvSpPr>
          <p:cNvPr id="3" name="Text Placeholder 2">
            <a:extLst>
              <a:ext uri="{FF2B5EF4-FFF2-40B4-BE49-F238E27FC236}">
                <a16:creationId xmlns:a16="http://schemas.microsoft.com/office/drawing/2014/main" id="{9669A8C7-DEE7-E055-4214-F44E64C99617}"/>
              </a:ext>
            </a:extLst>
          </p:cNvPr>
          <p:cNvSpPr>
            <a:spLocks noGrp="1"/>
          </p:cNvSpPr>
          <p:nvPr>
            <p:ph type="body" idx="2"/>
          </p:nvPr>
        </p:nvSpPr>
        <p:spPr>
          <a:xfrm>
            <a:off x="6096000" y="2390118"/>
            <a:ext cx="5505991" cy="3748132"/>
          </a:xfrm>
        </p:spPr>
        <p:txBody>
          <a:bodyPr/>
          <a:lstStyle/>
          <a:p>
            <a:pPr marL="228600" indent="0">
              <a:spcBef>
                <a:spcPts val="600"/>
              </a:spcBef>
            </a:pPr>
            <a:r>
              <a:rPr lang="en-US" dirty="0"/>
              <a:t>Improvement was noted in these areas:</a:t>
            </a:r>
          </a:p>
          <a:p>
            <a:pPr marL="571500" indent="-342900">
              <a:spcBef>
                <a:spcPts val="600"/>
              </a:spcBef>
              <a:buFont typeface="Arial" panose="020B0604020202020204" pitchFamily="34" charset="0"/>
              <a:buChar char="•"/>
            </a:pPr>
            <a:r>
              <a:rPr lang="en-US" dirty="0"/>
              <a:t>Social Participation/Social Skills</a:t>
            </a:r>
          </a:p>
          <a:p>
            <a:pPr marL="571500" indent="-342900">
              <a:spcBef>
                <a:spcPts val="600"/>
              </a:spcBef>
              <a:buFont typeface="Arial" panose="020B0604020202020204" pitchFamily="34" charset="0"/>
              <a:buChar char="•"/>
            </a:pPr>
            <a:r>
              <a:rPr lang="en-US" dirty="0"/>
              <a:t>Visual and Auditory Processing</a:t>
            </a:r>
          </a:p>
          <a:p>
            <a:pPr marL="571500" indent="-342900">
              <a:spcBef>
                <a:spcPts val="600"/>
              </a:spcBef>
              <a:buFont typeface="Arial" panose="020B0604020202020204" pitchFamily="34" charset="0"/>
              <a:buChar char="•"/>
            </a:pPr>
            <a:r>
              <a:rPr lang="en-US" dirty="0"/>
              <a:t>Planning and Ideas</a:t>
            </a:r>
          </a:p>
          <a:p>
            <a:pPr marL="571500" indent="-342900">
              <a:spcBef>
                <a:spcPts val="600"/>
              </a:spcBef>
              <a:buFont typeface="Arial" panose="020B0604020202020204" pitchFamily="34" charset="0"/>
              <a:buChar char="•"/>
            </a:pPr>
            <a:r>
              <a:rPr lang="en-US" dirty="0"/>
              <a:t>Adaptability</a:t>
            </a:r>
          </a:p>
          <a:p>
            <a:pPr marL="571500" indent="-342900">
              <a:spcBef>
                <a:spcPts val="600"/>
              </a:spcBef>
              <a:buFont typeface="Arial" panose="020B0604020202020204" pitchFamily="34" charset="0"/>
              <a:buChar char="•"/>
            </a:pPr>
            <a:r>
              <a:rPr lang="en-US" dirty="0"/>
              <a:t>Functional Communication Atypicality</a:t>
            </a:r>
          </a:p>
          <a:p>
            <a:pPr marL="571500" indent="-342900">
              <a:spcBef>
                <a:spcPts val="600"/>
              </a:spcBef>
              <a:buFont typeface="Arial" panose="020B0604020202020204" pitchFamily="34" charset="0"/>
              <a:buChar char="•"/>
            </a:pPr>
            <a:r>
              <a:rPr lang="en-US" dirty="0"/>
              <a:t>Leadership</a:t>
            </a:r>
          </a:p>
          <a:p>
            <a:pPr marL="571500" indent="-342900">
              <a:spcBef>
                <a:spcPts val="600"/>
              </a:spcBef>
              <a:buFont typeface="Arial" panose="020B0604020202020204" pitchFamily="34" charset="0"/>
              <a:buChar char="•"/>
            </a:pPr>
            <a:r>
              <a:rPr lang="en-US" dirty="0"/>
              <a:t>Attention Problems</a:t>
            </a:r>
          </a:p>
          <a:p>
            <a:pPr marL="571500" indent="-342900">
              <a:spcBef>
                <a:spcPts val="600"/>
              </a:spcBef>
              <a:buFont typeface="Arial" panose="020B0604020202020204" pitchFamily="34" charset="0"/>
              <a:buChar char="•"/>
            </a:pPr>
            <a:r>
              <a:rPr lang="en-US" dirty="0"/>
              <a:t>Hyperactivity</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269aa001181_0_5"/>
          <p:cNvSpPr txBox="1">
            <a:spLocks noGrp="1"/>
          </p:cNvSpPr>
          <p:nvPr>
            <p:ph type="title"/>
          </p:nvPr>
        </p:nvSpPr>
        <p:spPr>
          <a:xfrm>
            <a:off x="602901" y="1544917"/>
            <a:ext cx="10999091" cy="108569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Brain Breaks</a:t>
            </a:r>
            <a:endParaRPr b="0" dirty="0"/>
          </a:p>
        </p:txBody>
      </p:sp>
      <p:sp>
        <p:nvSpPr>
          <p:cNvPr id="3" name="Text Placeholder 2">
            <a:extLst>
              <a:ext uri="{FF2B5EF4-FFF2-40B4-BE49-F238E27FC236}">
                <a16:creationId xmlns:a16="http://schemas.microsoft.com/office/drawing/2014/main" id="{EF2D6E93-1052-864D-4C6D-8AC59A48EED5}"/>
              </a:ext>
            </a:extLst>
          </p:cNvPr>
          <p:cNvSpPr>
            <a:spLocks noGrp="1"/>
          </p:cNvSpPr>
          <p:nvPr>
            <p:ph type="body" idx="1"/>
          </p:nvPr>
        </p:nvSpPr>
        <p:spPr>
          <a:xfrm>
            <a:off x="622998" y="2629589"/>
            <a:ext cx="5264079" cy="3787305"/>
          </a:xfrm>
        </p:spPr>
        <p:txBody>
          <a:bodyPr/>
          <a:lstStyle/>
          <a:p>
            <a:pPr marL="571500" indent="-342900">
              <a:buFont typeface="Arial" panose="020B0604020202020204" pitchFamily="34" charset="0"/>
              <a:buChar char="•"/>
            </a:pPr>
            <a:r>
              <a:rPr lang="en-US" dirty="0"/>
              <a:t>Brief (30-60 seconds) opportunity for whole body movement</a:t>
            </a:r>
          </a:p>
          <a:p>
            <a:pPr marL="571500" indent="-342900">
              <a:buFont typeface="Arial" panose="020B0604020202020204" pitchFamily="34" charset="0"/>
              <a:buChar char="•"/>
            </a:pPr>
            <a:r>
              <a:rPr lang="en-US" dirty="0"/>
              <a:t>Primary purpose is to get in touch with one’s body and where it is in space.</a:t>
            </a:r>
          </a:p>
          <a:p>
            <a:pPr marL="571500" indent="-342900">
              <a:buFont typeface="Arial" panose="020B0604020202020204" pitchFamily="34" charset="0"/>
              <a:buChar char="•"/>
            </a:pPr>
            <a:r>
              <a:rPr lang="en-US" dirty="0"/>
              <a:t>For Pre-K through 1st grade, “Brain Breaks” can easily be built into transitions</a:t>
            </a:r>
          </a:p>
        </p:txBody>
      </p:sp>
      <p:sp>
        <p:nvSpPr>
          <p:cNvPr id="4" name="Text Placeholder 3">
            <a:extLst>
              <a:ext uri="{FF2B5EF4-FFF2-40B4-BE49-F238E27FC236}">
                <a16:creationId xmlns:a16="http://schemas.microsoft.com/office/drawing/2014/main" id="{E0ECB1CE-435D-2A8B-E4FD-11AE6794AE5A}"/>
              </a:ext>
            </a:extLst>
          </p:cNvPr>
          <p:cNvSpPr>
            <a:spLocks noGrp="1"/>
          </p:cNvSpPr>
          <p:nvPr>
            <p:ph type="body" idx="2"/>
          </p:nvPr>
        </p:nvSpPr>
        <p:spPr>
          <a:xfrm>
            <a:off x="6304924" y="2660698"/>
            <a:ext cx="5297067" cy="3147916"/>
          </a:xfrm>
        </p:spPr>
        <p:txBody>
          <a:bodyPr/>
          <a:lstStyle/>
          <a:p>
            <a:pPr marL="571500" indent="-342900">
              <a:buFont typeface="Arial" panose="020B0604020202020204" pitchFamily="34" charset="0"/>
              <a:buChar char="•"/>
            </a:pPr>
            <a:r>
              <a:rPr lang="en-US" dirty="0"/>
              <a:t>Recommended frequency:</a:t>
            </a:r>
          </a:p>
          <a:p>
            <a:pPr marL="1028700" lvl="1" indent="-342900">
              <a:buFont typeface="Arial" panose="020B0604020202020204" pitchFamily="34" charset="0"/>
              <a:buChar char="•"/>
            </a:pPr>
            <a:r>
              <a:rPr lang="en-US" dirty="0"/>
              <a:t>Pre-K through 1st grade:  every 15 minutes</a:t>
            </a:r>
          </a:p>
          <a:p>
            <a:pPr marL="1028700" lvl="1" indent="-342900">
              <a:buFont typeface="Arial" panose="020B0604020202020204" pitchFamily="34" charset="0"/>
              <a:buChar char="•"/>
            </a:pPr>
            <a:r>
              <a:rPr lang="en-US" dirty="0"/>
              <a:t>2nd through 5th grade: every 30 minutes</a:t>
            </a:r>
          </a:p>
          <a:p>
            <a:pPr marL="1028700" lvl="1" indent="-342900">
              <a:buFont typeface="Arial" panose="020B0604020202020204" pitchFamily="34" charset="0"/>
              <a:buChar char="•"/>
            </a:pPr>
            <a:r>
              <a:rPr lang="en-US" dirty="0"/>
              <a:t>5th grade to 6th grade: every 45 minutes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60"/>
        <p:cNvGrpSpPr/>
        <p:nvPr/>
      </p:nvGrpSpPr>
      <p:grpSpPr>
        <a:xfrm>
          <a:off x="0" y="0"/>
          <a:ext cx="0" cy="0"/>
          <a:chOff x="0" y="0"/>
          <a:chExt cx="0" cy="0"/>
        </a:xfrm>
      </p:grpSpPr>
      <p:sp>
        <p:nvSpPr>
          <p:cNvPr id="261" name="Google Shape;261;g269aa001181_0_10"/>
          <p:cNvSpPr txBox="1">
            <a:spLocks noGrp="1"/>
          </p:cNvSpPr>
          <p:nvPr>
            <p:ph type="title"/>
          </p:nvPr>
        </p:nvSpPr>
        <p:spPr>
          <a:xfrm>
            <a:off x="602902" y="1764944"/>
            <a:ext cx="4561282" cy="656041"/>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Ideas for Brain Breaks </a:t>
            </a:r>
            <a:endParaRPr b="0" dirty="0"/>
          </a:p>
        </p:txBody>
      </p:sp>
      <p:sp>
        <p:nvSpPr>
          <p:cNvPr id="3" name="Text Placeholder 2">
            <a:extLst>
              <a:ext uri="{FF2B5EF4-FFF2-40B4-BE49-F238E27FC236}">
                <a16:creationId xmlns:a16="http://schemas.microsoft.com/office/drawing/2014/main" id="{3A4A7E41-FB72-EFF8-25CA-21EBD49045BC}"/>
              </a:ext>
            </a:extLst>
          </p:cNvPr>
          <p:cNvSpPr>
            <a:spLocks noGrp="1"/>
          </p:cNvSpPr>
          <p:nvPr>
            <p:ph type="body" idx="1"/>
          </p:nvPr>
        </p:nvSpPr>
        <p:spPr>
          <a:xfrm>
            <a:off x="622998" y="2525084"/>
            <a:ext cx="5264079" cy="3614459"/>
          </a:xfrm>
        </p:spPr>
        <p:txBody>
          <a:bodyPr/>
          <a:lstStyle/>
          <a:p>
            <a:pPr marL="571500" indent="-342900">
              <a:lnSpc>
                <a:spcPct val="80000"/>
              </a:lnSpc>
              <a:spcBef>
                <a:spcPts val="600"/>
              </a:spcBef>
              <a:buFont typeface="Arial" panose="020B0604020202020204" pitchFamily="34" charset="0"/>
              <a:buChar char="•"/>
            </a:pPr>
            <a:r>
              <a:rPr lang="en-US" dirty="0"/>
              <a:t>Desk stretches</a:t>
            </a:r>
          </a:p>
          <a:p>
            <a:pPr marL="571500" indent="-342900">
              <a:lnSpc>
                <a:spcPct val="80000"/>
              </a:lnSpc>
              <a:spcBef>
                <a:spcPts val="600"/>
              </a:spcBef>
              <a:buFont typeface="Arial" panose="020B0604020202020204" pitchFamily="34" charset="0"/>
              <a:buChar char="•"/>
            </a:pPr>
            <a:r>
              <a:rPr lang="en-US" dirty="0"/>
              <a:t>Chair Push-ups</a:t>
            </a:r>
          </a:p>
          <a:p>
            <a:pPr marL="571500" indent="-342900">
              <a:lnSpc>
                <a:spcPct val="80000"/>
              </a:lnSpc>
              <a:spcBef>
                <a:spcPts val="600"/>
              </a:spcBef>
              <a:buFont typeface="Arial" panose="020B0604020202020204" pitchFamily="34" charset="0"/>
              <a:buChar char="•"/>
            </a:pPr>
            <a:r>
              <a:rPr lang="en-US" dirty="0"/>
              <a:t>Cross Crawls</a:t>
            </a:r>
          </a:p>
          <a:p>
            <a:pPr marL="571500" indent="-342900">
              <a:lnSpc>
                <a:spcPct val="80000"/>
              </a:lnSpc>
              <a:spcBef>
                <a:spcPts val="600"/>
              </a:spcBef>
              <a:buFont typeface="Arial" panose="020B0604020202020204" pitchFamily="34" charset="0"/>
              <a:buChar char="•"/>
            </a:pPr>
            <a:r>
              <a:rPr lang="en-US" dirty="0"/>
              <a:t>Coffee Grinder</a:t>
            </a:r>
          </a:p>
          <a:p>
            <a:pPr marL="571500" indent="-342900">
              <a:lnSpc>
                <a:spcPct val="80000"/>
              </a:lnSpc>
              <a:spcBef>
                <a:spcPts val="600"/>
              </a:spcBef>
              <a:buFont typeface="Arial" panose="020B0604020202020204" pitchFamily="34" charset="0"/>
              <a:buChar char="•"/>
            </a:pPr>
            <a:r>
              <a:rPr lang="en-US" dirty="0"/>
              <a:t>Pressure push</a:t>
            </a:r>
          </a:p>
          <a:p>
            <a:pPr marL="571500" indent="-342900">
              <a:lnSpc>
                <a:spcPct val="80000"/>
              </a:lnSpc>
              <a:spcBef>
                <a:spcPts val="600"/>
              </a:spcBef>
              <a:buFont typeface="Arial" panose="020B0604020202020204" pitchFamily="34" charset="0"/>
              <a:buChar char="•"/>
            </a:pPr>
            <a:r>
              <a:rPr lang="en-US" dirty="0"/>
              <a:t>Drink from water bottle</a:t>
            </a:r>
          </a:p>
          <a:p>
            <a:pPr marL="571500" indent="-342900">
              <a:lnSpc>
                <a:spcPct val="80000"/>
              </a:lnSpc>
              <a:spcBef>
                <a:spcPts val="600"/>
              </a:spcBef>
              <a:buFont typeface="Arial" panose="020B0604020202020204" pitchFamily="34" charset="0"/>
              <a:buChar char="•"/>
            </a:pPr>
            <a:r>
              <a:rPr lang="en-US" dirty="0"/>
              <a:t>Animal Walks</a:t>
            </a:r>
          </a:p>
          <a:p>
            <a:pPr marL="571500" indent="-342900">
              <a:lnSpc>
                <a:spcPct val="80000"/>
              </a:lnSpc>
              <a:spcBef>
                <a:spcPts val="600"/>
              </a:spcBef>
              <a:buFont typeface="Arial" panose="020B0604020202020204" pitchFamily="34" charset="0"/>
              <a:buChar char="•"/>
            </a:pPr>
            <a:r>
              <a:rPr lang="en-US" dirty="0"/>
              <a:t>Ear massage</a:t>
            </a:r>
          </a:p>
          <a:p>
            <a:pPr marL="571500" indent="-342900">
              <a:lnSpc>
                <a:spcPct val="80000"/>
              </a:lnSpc>
              <a:spcBef>
                <a:spcPts val="600"/>
              </a:spcBef>
              <a:buFont typeface="Arial" panose="020B0604020202020204" pitchFamily="34" charset="0"/>
              <a:buChar char="•"/>
            </a:pPr>
            <a:r>
              <a:rPr lang="en-US" dirty="0"/>
              <a:t>Self-hug</a:t>
            </a:r>
          </a:p>
        </p:txBody>
      </p:sp>
      <p:sp>
        <p:nvSpPr>
          <p:cNvPr id="2" name="Text Placeholder 1">
            <a:extLst>
              <a:ext uri="{FF2B5EF4-FFF2-40B4-BE49-F238E27FC236}">
                <a16:creationId xmlns:a16="http://schemas.microsoft.com/office/drawing/2014/main" id="{36AF35A7-EC6C-2533-D8F7-76A7E3BAEC1A}"/>
              </a:ext>
            </a:extLst>
          </p:cNvPr>
          <p:cNvSpPr>
            <a:spLocks noGrp="1"/>
          </p:cNvSpPr>
          <p:nvPr>
            <p:ph type="body" idx="2"/>
          </p:nvPr>
        </p:nvSpPr>
        <p:spPr>
          <a:xfrm>
            <a:off x="6035040" y="1946596"/>
            <a:ext cx="5505991" cy="4018779"/>
          </a:xfrm>
        </p:spPr>
        <p:txBody>
          <a:bodyPr/>
          <a:lstStyle/>
          <a:p>
            <a:pPr marL="571500" indent="-342900">
              <a:lnSpc>
                <a:spcPct val="80000"/>
              </a:lnSpc>
              <a:spcBef>
                <a:spcPts val="600"/>
              </a:spcBef>
              <a:buFont typeface="Arial" panose="020B0604020202020204" pitchFamily="34" charset="0"/>
              <a:buChar char="•"/>
            </a:pPr>
            <a:r>
              <a:rPr lang="en-US" dirty="0"/>
              <a:t>Hop on one foot</a:t>
            </a:r>
          </a:p>
          <a:p>
            <a:pPr marL="571500" indent="-342900">
              <a:lnSpc>
                <a:spcPct val="80000"/>
              </a:lnSpc>
              <a:spcBef>
                <a:spcPts val="600"/>
              </a:spcBef>
              <a:buFont typeface="Arial" panose="020B0604020202020204" pitchFamily="34" charset="0"/>
              <a:buChar char="•"/>
            </a:pPr>
            <a:r>
              <a:rPr lang="en-US" dirty="0"/>
              <a:t>Row Boat</a:t>
            </a:r>
          </a:p>
          <a:p>
            <a:pPr marL="571500" indent="-342900">
              <a:lnSpc>
                <a:spcPct val="80000"/>
              </a:lnSpc>
              <a:spcBef>
                <a:spcPts val="600"/>
              </a:spcBef>
              <a:buFont typeface="Arial" panose="020B0604020202020204" pitchFamily="34" charset="0"/>
              <a:buChar char="•"/>
            </a:pPr>
            <a:r>
              <a:rPr lang="en-US" dirty="0"/>
              <a:t>Finger pulls</a:t>
            </a:r>
          </a:p>
          <a:p>
            <a:pPr marL="571500" indent="-342900">
              <a:lnSpc>
                <a:spcPct val="80000"/>
              </a:lnSpc>
              <a:spcBef>
                <a:spcPts val="600"/>
              </a:spcBef>
              <a:buFont typeface="Arial" panose="020B0604020202020204" pitchFamily="34" charset="0"/>
              <a:buChar char="•"/>
            </a:pPr>
            <a:r>
              <a:rPr lang="en-US" dirty="0"/>
              <a:t>“Make the room bigger” - Wall push-ups and wall sits</a:t>
            </a:r>
          </a:p>
          <a:p>
            <a:pPr marL="571500" indent="-342900">
              <a:lnSpc>
                <a:spcPct val="80000"/>
              </a:lnSpc>
              <a:spcBef>
                <a:spcPts val="600"/>
              </a:spcBef>
              <a:buFont typeface="Arial" panose="020B0604020202020204" pitchFamily="34" charset="0"/>
              <a:buChar char="•"/>
            </a:pPr>
            <a:r>
              <a:rPr lang="en-US" dirty="0"/>
              <a:t>Yoga poses</a:t>
            </a:r>
          </a:p>
          <a:p>
            <a:pPr marL="571500" indent="-342900">
              <a:lnSpc>
                <a:spcPct val="80000"/>
              </a:lnSpc>
              <a:spcBef>
                <a:spcPts val="600"/>
              </a:spcBef>
              <a:buFont typeface="Arial" panose="020B0604020202020204" pitchFamily="34" charset="0"/>
              <a:buChar char="•"/>
            </a:pPr>
            <a:r>
              <a:rPr lang="en-US" dirty="0"/>
              <a:t>Action songs</a:t>
            </a:r>
          </a:p>
          <a:p>
            <a:pPr marL="571500" indent="-342900">
              <a:lnSpc>
                <a:spcPct val="80000"/>
              </a:lnSpc>
              <a:spcBef>
                <a:spcPts val="600"/>
              </a:spcBef>
              <a:buFont typeface="Arial" panose="020B0604020202020204" pitchFamily="34" charset="0"/>
              <a:buChar char="•"/>
            </a:pPr>
            <a:r>
              <a:rPr lang="en-US" dirty="0"/>
              <a:t>Belly breathing</a:t>
            </a:r>
          </a:p>
          <a:p>
            <a:pPr marL="571500" indent="-342900">
              <a:lnSpc>
                <a:spcPct val="80000"/>
              </a:lnSpc>
              <a:spcBef>
                <a:spcPts val="600"/>
              </a:spcBef>
              <a:buFont typeface="Arial" panose="020B0604020202020204" pitchFamily="34" charset="0"/>
              <a:buChar char="•"/>
            </a:pPr>
            <a:r>
              <a:rPr lang="en-US" dirty="0"/>
              <a:t>Gallop</a:t>
            </a:r>
          </a:p>
          <a:p>
            <a:pPr marL="571500" indent="-342900">
              <a:lnSpc>
                <a:spcPct val="80000"/>
              </a:lnSpc>
              <a:spcBef>
                <a:spcPts val="600"/>
              </a:spcBef>
              <a:buFont typeface="Arial" panose="020B0604020202020204" pitchFamily="34" charset="0"/>
              <a:buChar char="•"/>
            </a:pPr>
            <a:r>
              <a:rPr lang="en-US" dirty="0"/>
              <a:t>Isometrics (push hands together, pull apart, push legs against one another)</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66"/>
        <p:cNvGrpSpPr/>
        <p:nvPr/>
      </p:nvGrpSpPr>
      <p:grpSpPr>
        <a:xfrm>
          <a:off x="0" y="0"/>
          <a:ext cx="0" cy="0"/>
          <a:chOff x="0" y="0"/>
          <a:chExt cx="0" cy="0"/>
        </a:xfrm>
      </p:grpSpPr>
      <p:sp>
        <p:nvSpPr>
          <p:cNvPr id="267" name="Google Shape;267;g269aa001181_0_15"/>
          <p:cNvSpPr txBox="1">
            <a:spLocks noGrp="1"/>
          </p:cNvSpPr>
          <p:nvPr>
            <p:ph type="title"/>
          </p:nvPr>
        </p:nvSpPr>
        <p:spPr>
          <a:xfrm>
            <a:off x="612489" y="1515888"/>
            <a:ext cx="10978994" cy="111777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Tips for Brain Breaks </a:t>
            </a:r>
            <a:endParaRPr b="0" dirty="0"/>
          </a:p>
        </p:txBody>
      </p:sp>
      <p:sp>
        <p:nvSpPr>
          <p:cNvPr id="2" name="Text Placeholder 1">
            <a:extLst>
              <a:ext uri="{FF2B5EF4-FFF2-40B4-BE49-F238E27FC236}">
                <a16:creationId xmlns:a16="http://schemas.microsoft.com/office/drawing/2014/main" id="{29D6F350-5701-EDCA-FA30-C3961CE38A8E}"/>
              </a:ext>
            </a:extLst>
          </p:cNvPr>
          <p:cNvSpPr>
            <a:spLocks noGrp="1"/>
          </p:cNvSpPr>
          <p:nvPr>
            <p:ph type="body" idx="1"/>
          </p:nvPr>
        </p:nvSpPr>
        <p:spPr>
          <a:xfrm>
            <a:off x="612488" y="2803766"/>
            <a:ext cx="9280449" cy="2682634"/>
          </a:xfrm>
        </p:spPr>
        <p:txBody>
          <a:bodyPr/>
          <a:lstStyle/>
          <a:p>
            <a:pPr marL="571500" indent="-342900">
              <a:spcAft>
                <a:spcPts val="600"/>
              </a:spcAft>
              <a:buFont typeface="Arial" panose="020B0604020202020204" pitchFamily="34" charset="0"/>
              <a:buChar char="•"/>
            </a:pPr>
            <a:r>
              <a:rPr lang="en-US" dirty="0"/>
              <a:t>Allow the student to select and lead the “Brain Break”</a:t>
            </a:r>
          </a:p>
          <a:p>
            <a:pPr marL="571500" indent="-342900">
              <a:spcAft>
                <a:spcPts val="600"/>
              </a:spcAft>
              <a:buFont typeface="Arial" panose="020B0604020202020204" pitchFamily="34" charset="0"/>
              <a:buChar char="•"/>
            </a:pPr>
            <a:r>
              <a:rPr lang="en-US" dirty="0"/>
              <a:t>Fill a poster board with “Brain Break” picture options and allow them to choose from them</a:t>
            </a:r>
          </a:p>
          <a:p>
            <a:pPr marL="571500" indent="-342900">
              <a:spcAft>
                <a:spcPts val="600"/>
              </a:spcAft>
              <a:buFont typeface="Arial" panose="020B0604020202020204" pitchFamily="34" charset="0"/>
              <a:buChar char="•"/>
            </a:pPr>
            <a:r>
              <a:rPr lang="en-US" dirty="0"/>
              <a:t>Follow each “Brain Break” with two deep breaths of “belly breathing”</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g269aa001181_0_20"/>
          <p:cNvSpPr txBox="1">
            <a:spLocks noGrp="1"/>
          </p:cNvSpPr>
          <p:nvPr>
            <p:ph type="title"/>
          </p:nvPr>
        </p:nvSpPr>
        <p:spPr>
          <a:xfrm>
            <a:off x="612489" y="1706714"/>
            <a:ext cx="10978994" cy="746036"/>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Sensory Breaks </a:t>
            </a:r>
            <a:endParaRPr b="0" dirty="0"/>
          </a:p>
        </p:txBody>
      </p:sp>
      <p:sp>
        <p:nvSpPr>
          <p:cNvPr id="3" name="Text Placeholder 2">
            <a:extLst>
              <a:ext uri="{FF2B5EF4-FFF2-40B4-BE49-F238E27FC236}">
                <a16:creationId xmlns:a16="http://schemas.microsoft.com/office/drawing/2014/main" id="{7FBAA22C-AAA7-51E2-2C6B-A94B7CC8BF79}"/>
              </a:ext>
            </a:extLst>
          </p:cNvPr>
          <p:cNvSpPr>
            <a:spLocks noGrp="1"/>
          </p:cNvSpPr>
          <p:nvPr>
            <p:ph type="body" idx="1"/>
          </p:nvPr>
        </p:nvSpPr>
        <p:spPr>
          <a:xfrm>
            <a:off x="612488" y="2594756"/>
            <a:ext cx="10978994" cy="3727144"/>
          </a:xfrm>
        </p:spPr>
        <p:txBody>
          <a:bodyPr numCol="2"/>
          <a:lstStyle/>
          <a:p>
            <a:pPr marL="571500" indent="-342900">
              <a:buFont typeface="Arial" panose="020B0604020202020204" pitchFamily="34" charset="0"/>
              <a:buChar char="•"/>
            </a:pPr>
            <a:r>
              <a:rPr lang="en-US" dirty="0"/>
              <a:t>Goal of sensory breaks is to regulate the neurochemicals in the brain.</a:t>
            </a:r>
          </a:p>
          <a:p>
            <a:pPr marL="571500" indent="-342900">
              <a:buFont typeface="Arial" panose="020B0604020202020204" pitchFamily="34" charset="0"/>
              <a:buChar char="•"/>
            </a:pPr>
            <a:r>
              <a:rPr lang="en-US" dirty="0"/>
              <a:t>Optimal:  at least 10 minutes of moderate to high intensity sensory input every 2 hours for ages 10 and up.</a:t>
            </a:r>
          </a:p>
          <a:p>
            <a:pPr marL="1028700" lvl="1" indent="-342900">
              <a:buFont typeface="Arial" panose="020B0604020202020204" pitchFamily="34" charset="0"/>
              <a:buChar char="•"/>
            </a:pPr>
            <a:r>
              <a:rPr lang="en-US" dirty="0"/>
              <a:t>Pre-K to 1st grade = every hour</a:t>
            </a:r>
          </a:p>
          <a:p>
            <a:pPr marL="1028700" lvl="1" indent="-342900">
              <a:buFont typeface="Arial" panose="020B0604020202020204" pitchFamily="34" charset="0"/>
              <a:buChar char="•"/>
            </a:pPr>
            <a:r>
              <a:rPr lang="en-US" dirty="0"/>
              <a:t>2nd to 4th grade = every 1 ½ hours</a:t>
            </a:r>
          </a:p>
          <a:p>
            <a:pPr marL="1028700" lvl="1" indent="-342900">
              <a:buFont typeface="Arial" panose="020B0604020202020204" pitchFamily="34" charset="0"/>
              <a:buChar char="•"/>
            </a:pPr>
            <a:r>
              <a:rPr lang="en-US" dirty="0"/>
              <a:t>5th grade and up = every 2 hours</a:t>
            </a:r>
          </a:p>
          <a:p>
            <a:pPr marL="571500" indent="-342900">
              <a:buFont typeface="Arial" panose="020B0604020202020204" pitchFamily="34" charset="0"/>
              <a:buChar char="•"/>
            </a:pPr>
            <a:r>
              <a:rPr lang="en-US" dirty="0"/>
              <a:t>Recess, PE, art, music and lunch can usually count as sensory breaks</a:t>
            </a:r>
          </a:p>
          <a:p>
            <a:pPr marL="571500" indent="-342900">
              <a:buFont typeface="Arial" panose="020B0604020202020204" pitchFamily="34" charset="0"/>
              <a:buChar char="•"/>
            </a:pPr>
            <a:r>
              <a:rPr lang="en-US" dirty="0"/>
              <a:t>Need to be at least 10 minutes in length. Sensory seekers may need longer.</a:t>
            </a:r>
          </a:p>
          <a:p>
            <a:pPr marL="571500" indent="-342900">
              <a:buFont typeface="Arial" panose="020B0604020202020204" pitchFamily="34" charset="0"/>
              <a:buChar char="•"/>
            </a:pPr>
            <a:r>
              <a:rPr lang="en-US" dirty="0"/>
              <a:t>Stick with activities that are primarily proprioceptive or “just right” challenge</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8"/>
        <p:cNvGrpSpPr/>
        <p:nvPr/>
      </p:nvGrpSpPr>
      <p:grpSpPr>
        <a:xfrm>
          <a:off x="0" y="0"/>
          <a:ext cx="0" cy="0"/>
          <a:chOff x="0" y="0"/>
          <a:chExt cx="0" cy="0"/>
        </a:xfrm>
      </p:grpSpPr>
      <p:sp>
        <p:nvSpPr>
          <p:cNvPr id="279" name="Google Shape;279;g265ce21b275_0_134"/>
          <p:cNvSpPr txBox="1">
            <a:spLocks noGrp="1"/>
          </p:cNvSpPr>
          <p:nvPr>
            <p:ph type="title"/>
          </p:nvPr>
        </p:nvSpPr>
        <p:spPr>
          <a:xfrm>
            <a:off x="612489" y="1529335"/>
            <a:ext cx="10978994" cy="111777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Cari Bert Seminars</a:t>
            </a:r>
            <a:endParaRPr b="0" dirty="0"/>
          </a:p>
        </p:txBody>
      </p:sp>
      <p:sp>
        <p:nvSpPr>
          <p:cNvPr id="2" name="Text Placeholder 1">
            <a:extLst>
              <a:ext uri="{FF2B5EF4-FFF2-40B4-BE49-F238E27FC236}">
                <a16:creationId xmlns:a16="http://schemas.microsoft.com/office/drawing/2014/main" id="{4E957B16-951A-BE20-8C78-92514CF89DF6}"/>
              </a:ext>
            </a:extLst>
          </p:cNvPr>
          <p:cNvSpPr>
            <a:spLocks noGrp="1"/>
          </p:cNvSpPr>
          <p:nvPr>
            <p:ph type="body" idx="1"/>
          </p:nvPr>
        </p:nvSpPr>
        <p:spPr>
          <a:xfrm>
            <a:off x="612488" y="2803766"/>
            <a:ext cx="5174995" cy="3727144"/>
          </a:xfrm>
        </p:spPr>
        <p:txBody>
          <a:bodyPr/>
          <a:lstStyle/>
          <a:p>
            <a:r>
              <a:rPr lang="en-US" u="sng" dirty="0">
                <a:solidFill>
                  <a:schemeClr val="hlink"/>
                </a:solidFill>
                <a:hlinkClick r:id="rId3"/>
              </a:rPr>
              <a:t>cariebertseminars.com</a:t>
            </a:r>
            <a:endParaRPr lang="en-US" dirty="0"/>
          </a:p>
        </p:txBody>
      </p:sp>
      <p:pic>
        <p:nvPicPr>
          <p:cNvPr id="280" name="Google Shape;280;g265ce21b275_0_134">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a:stretch/>
        </p:blipFill>
        <p:spPr>
          <a:xfrm>
            <a:off x="6096000" y="1959035"/>
            <a:ext cx="4400550" cy="3905250"/>
          </a:xfrm>
          <a:prstGeom prst="rect">
            <a:avLst/>
          </a:prstGeom>
          <a:solidFill>
            <a:srgbClr val="DDEAF6"/>
          </a:solid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84"/>
        <p:cNvGrpSpPr/>
        <p:nvPr/>
      </p:nvGrpSpPr>
      <p:grpSpPr>
        <a:xfrm>
          <a:off x="0" y="0"/>
          <a:ext cx="0" cy="0"/>
          <a:chOff x="0" y="0"/>
          <a:chExt cx="0" cy="0"/>
        </a:xfrm>
      </p:grpSpPr>
      <p:sp>
        <p:nvSpPr>
          <p:cNvPr id="285" name="Google Shape;285;g265ce21b275_0_128"/>
          <p:cNvSpPr txBox="1">
            <a:spLocks noGrp="1"/>
          </p:cNvSpPr>
          <p:nvPr>
            <p:ph type="title"/>
          </p:nvPr>
        </p:nvSpPr>
        <p:spPr>
          <a:xfrm>
            <a:off x="612489" y="1486860"/>
            <a:ext cx="7093004" cy="114680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Re-thinking Classroom Expectations</a:t>
            </a:r>
            <a:endParaRPr b="0" i="1" dirty="0"/>
          </a:p>
        </p:txBody>
      </p:sp>
      <p:sp>
        <p:nvSpPr>
          <p:cNvPr id="2" name="Text Placeholder 1">
            <a:extLst>
              <a:ext uri="{FF2B5EF4-FFF2-40B4-BE49-F238E27FC236}">
                <a16:creationId xmlns:a16="http://schemas.microsoft.com/office/drawing/2014/main" id="{76307AC7-319C-DA47-5394-4099F152E05E}"/>
              </a:ext>
            </a:extLst>
          </p:cNvPr>
          <p:cNvSpPr>
            <a:spLocks noGrp="1"/>
          </p:cNvSpPr>
          <p:nvPr>
            <p:ph type="body" idx="1"/>
          </p:nvPr>
        </p:nvSpPr>
        <p:spPr>
          <a:xfrm>
            <a:off x="597946" y="2791726"/>
            <a:ext cx="5473002" cy="1893485"/>
          </a:xfrm>
        </p:spPr>
        <p:txBody>
          <a:bodyPr/>
          <a:lstStyle/>
          <a:p>
            <a:pPr marL="571500" indent="-342900">
              <a:spcAft>
                <a:spcPts val="1200"/>
              </a:spcAft>
              <a:buFont typeface="Arial" panose="020B0604020202020204" pitchFamily="34" charset="0"/>
              <a:buChar char="•"/>
            </a:pPr>
            <a:r>
              <a:rPr lang="en-US" dirty="0"/>
              <a:t>What are the classroom expectations?</a:t>
            </a:r>
          </a:p>
          <a:p>
            <a:pPr marL="571500" indent="-342900">
              <a:spcAft>
                <a:spcPts val="1200"/>
              </a:spcAft>
              <a:buFont typeface="Arial" panose="020B0604020202020204" pitchFamily="34" charset="0"/>
              <a:buChar char="•"/>
            </a:pPr>
            <a:r>
              <a:rPr lang="en-US" dirty="0"/>
              <a:t>How can we adjust for students with sensory needs?</a:t>
            </a:r>
          </a:p>
        </p:txBody>
      </p:sp>
      <p:pic>
        <p:nvPicPr>
          <p:cNvPr id="287" name="Google Shape;287;g265ce21b275_0_128">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8151496" y="1567542"/>
            <a:ext cx="3012893" cy="4452027"/>
          </a:xfrm>
          <a:prstGeom prst="rect">
            <a:avLst/>
          </a:prstGeom>
          <a:solidFill>
            <a:srgbClr val="DDEAF6"/>
          </a:solid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91"/>
        <p:cNvGrpSpPr/>
        <p:nvPr/>
      </p:nvGrpSpPr>
      <p:grpSpPr>
        <a:xfrm>
          <a:off x="0" y="0"/>
          <a:ext cx="0" cy="0"/>
          <a:chOff x="0" y="0"/>
          <a:chExt cx="0" cy="0"/>
        </a:xfrm>
      </p:grpSpPr>
      <p:sp>
        <p:nvSpPr>
          <p:cNvPr id="292" name="Google Shape;292;g265ce21b275_0_117"/>
          <p:cNvSpPr txBox="1">
            <a:spLocks noGrp="1"/>
          </p:cNvSpPr>
          <p:nvPr>
            <p:ph type="title"/>
          </p:nvPr>
        </p:nvSpPr>
        <p:spPr>
          <a:xfrm>
            <a:off x="612489" y="1740663"/>
            <a:ext cx="5483511" cy="679269"/>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Try a chair or </a:t>
            </a:r>
            <a:r>
              <a:rPr lang="en-US" dirty="0" err="1"/>
              <a:t>bilibo</a:t>
            </a:r>
            <a:r>
              <a:rPr lang="en-US" dirty="0"/>
              <a:t> seat</a:t>
            </a:r>
            <a:endParaRPr b="0" dirty="0"/>
          </a:p>
        </p:txBody>
      </p:sp>
      <p:sp>
        <p:nvSpPr>
          <p:cNvPr id="2" name="Text Placeholder 1">
            <a:extLst>
              <a:ext uri="{FF2B5EF4-FFF2-40B4-BE49-F238E27FC236}">
                <a16:creationId xmlns:a16="http://schemas.microsoft.com/office/drawing/2014/main" id="{99F32379-4CC0-3D66-1BAE-4843C3CF3CE2}"/>
              </a:ext>
            </a:extLst>
          </p:cNvPr>
          <p:cNvSpPr>
            <a:spLocks noGrp="1"/>
          </p:cNvSpPr>
          <p:nvPr>
            <p:ph type="body" idx="1"/>
          </p:nvPr>
        </p:nvSpPr>
        <p:spPr>
          <a:xfrm>
            <a:off x="470264" y="2704641"/>
            <a:ext cx="1889760" cy="1074879"/>
          </a:xfrm>
        </p:spPr>
        <p:txBody>
          <a:bodyPr/>
          <a:lstStyle/>
          <a:p>
            <a:r>
              <a:rPr lang="en-US" u="sng" dirty="0">
                <a:solidFill>
                  <a:schemeClr val="hlink"/>
                </a:solidFill>
                <a:hlinkClick r:id="rId3"/>
              </a:rPr>
              <a:t>moluk.com/</a:t>
            </a:r>
            <a:r>
              <a:rPr lang="en-US" u="sng" dirty="0" err="1">
                <a:solidFill>
                  <a:schemeClr val="hlink"/>
                </a:solidFill>
                <a:hlinkClick r:id="rId3"/>
              </a:rPr>
              <a:t>bilibo.php</a:t>
            </a:r>
            <a:endParaRPr lang="en-US" dirty="0"/>
          </a:p>
        </p:txBody>
      </p:sp>
      <p:pic>
        <p:nvPicPr>
          <p:cNvPr id="293" name="Google Shape;293;g265ce21b275_0_117">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t="4644" b="4635"/>
          <a:stretch/>
        </p:blipFill>
        <p:spPr>
          <a:xfrm>
            <a:off x="3123486" y="2438954"/>
            <a:ext cx="8456025" cy="3461658"/>
          </a:xfrm>
          <a:prstGeom prst="rect">
            <a:avLst/>
          </a:prstGeom>
          <a:solidFill>
            <a:srgbClr val="DDEAF6"/>
          </a:solid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97"/>
        <p:cNvGrpSpPr/>
        <p:nvPr/>
      </p:nvGrpSpPr>
      <p:grpSpPr>
        <a:xfrm>
          <a:off x="0" y="0"/>
          <a:ext cx="0" cy="0"/>
          <a:chOff x="0" y="0"/>
          <a:chExt cx="0" cy="0"/>
        </a:xfrm>
      </p:grpSpPr>
      <p:sp>
        <p:nvSpPr>
          <p:cNvPr id="298" name="Google Shape;298;g265ce21b275_0_146"/>
          <p:cNvSpPr txBox="1">
            <a:spLocks noGrp="1"/>
          </p:cNvSpPr>
          <p:nvPr>
            <p:ph type="title"/>
          </p:nvPr>
        </p:nvSpPr>
        <p:spPr>
          <a:xfrm>
            <a:off x="612489" y="1523146"/>
            <a:ext cx="4064014" cy="111051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Cube Chair Options</a:t>
            </a:r>
            <a:endParaRPr b="0" dirty="0"/>
          </a:p>
        </p:txBody>
      </p:sp>
      <p:pic>
        <p:nvPicPr>
          <p:cNvPr id="299" name="Google Shape;299;g265ce21b275_0_146">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t="19858" b="19858"/>
          <a:stretch/>
        </p:blipFill>
        <p:spPr>
          <a:xfrm>
            <a:off x="612489" y="3471482"/>
            <a:ext cx="2275433" cy="1344347"/>
          </a:xfrm>
          <a:prstGeom prst="rect">
            <a:avLst/>
          </a:prstGeom>
          <a:solidFill>
            <a:srgbClr val="DDEAF6"/>
          </a:solidFill>
          <a:ln>
            <a:noFill/>
          </a:ln>
        </p:spPr>
      </p:pic>
      <p:pic>
        <p:nvPicPr>
          <p:cNvPr id="302" name="Google Shape;302;g265ce21b275_0_146">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t="15258" b="15258"/>
          <a:stretch/>
        </p:blipFill>
        <p:spPr>
          <a:xfrm>
            <a:off x="3579223" y="2496548"/>
            <a:ext cx="2482850" cy="1466850"/>
          </a:xfrm>
          <a:prstGeom prst="rect">
            <a:avLst/>
          </a:prstGeom>
          <a:solidFill>
            <a:srgbClr val="DDEAF6"/>
          </a:solidFill>
          <a:ln>
            <a:noFill/>
          </a:ln>
        </p:spPr>
      </p:pic>
      <p:pic>
        <p:nvPicPr>
          <p:cNvPr id="300" name="Google Shape;300;g265ce21b275_0_146">
            <a:extLst>
              <a:ext uri="{C183D7F6-B498-43B3-948B-1728B52AA6E4}">
                <adec:decorative xmlns:adec="http://schemas.microsoft.com/office/drawing/2017/decorative" val="1"/>
              </a:ext>
            </a:extLst>
          </p:cNvPr>
          <p:cNvPicPr preferRelativeResize="0">
            <a:picLocks noGrp="1"/>
          </p:cNvPicPr>
          <p:nvPr>
            <p:ph type="pic" idx="3"/>
          </p:nvPr>
        </p:nvPicPr>
        <p:blipFill rotWithShape="1">
          <a:blip r:embed="rId5">
            <a:alphaModFix/>
          </a:blip>
          <a:srcRect t="14403" b="14403"/>
          <a:stretch/>
        </p:blipFill>
        <p:spPr>
          <a:xfrm>
            <a:off x="5991770" y="3897674"/>
            <a:ext cx="2290571" cy="1353291"/>
          </a:xfrm>
          <a:prstGeom prst="rect">
            <a:avLst/>
          </a:prstGeom>
          <a:solidFill>
            <a:srgbClr val="DDEAF6"/>
          </a:solidFill>
          <a:ln>
            <a:noFill/>
          </a:ln>
        </p:spPr>
      </p:pic>
      <p:pic>
        <p:nvPicPr>
          <p:cNvPr id="301" name="Google Shape;301;g265ce21b275_0_146">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6">
            <a:alphaModFix/>
          </a:blip>
          <a:srcRect/>
          <a:stretch/>
        </p:blipFill>
        <p:spPr>
          <a:xfrm>
            <a:off x="8612778" y="1917342"/>
            <a:ext cx="2823450" cy="3618402"/>
          </a:xfrm>
          <a:prstGeom prst="rect">
            <a:avLst/>
          </a:prstGeom>
          <a:solidFill>
            <a:srgbClr val="DDEAF6"/>
          </a:solid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06"/>
        <p:cNvGrpSpPr/>
        <p:nvPr/>
      </p:nvGrpSpPr>
      <p:grpSpPr>
        <a:xfrm>
          <a:off x="0" y="0"/>
          <a:ext cx="0" cy="0"/>
          <a:chOff x="0" y="0"/>
          <a:chExt cx="0" cy="0"/>
        </a:xfrm>
      </p:grpSpPr>
      <p:sp>
        <p:nvSpPr>
          <p:cNvPr id="8" name="Title 7">
            <a:extLst>
              <a:ext uri="{FF2B5EF4-FFF2-40B4-BE49-F238E27FC236}">
                <a16:creationId xmlns:a16="http://schemas.microsoft.com/office/drawing/2014/main" id="{CF43C17E-69B1-4C11-593B-CC1C6116DC01}"/>
              </a:ext>
            </a:extLst>
          </p:cNvPr>
          <p:cNvSpPr>
            <a:spLocks noGrp="1"/>
          </p:cNvSpPr>
          <p:nvPr>
            <p:ph type="title"/>
          </p:nvPr>
        </p:nvSpPr>
        <p:spPr>
          <a:xfrm>
            <a:off x="612489" y="1500307"/>
            <a:ext cx="5473002" cy="1146803"/>
          </a:xfrm>
        </p:spPr>
        <p:txBody>
          <a:bodyPr/>
          <a:lstStyle/>
          <a:p>
            <a:r>
              <a:rPr lang="en-US" dirty="0"/>
              <a:t>Flexible Seating </a:t>
            </a:r>
          </a:p>
        </p:txBody>
      </p:sp>
      <p:sp>
        <p:nvSpPr>
          <p:cNvPr id="2" name="Text Placeholder 1">
            <a:extLst>
              <a:ext uri="{FF2B5EF4-FFF2-40B4-BE49-F238E27FC236}">
                <a16:creationId xmlns:a16="http://schemas.microsoft.com/office/drawing/2014/main" id="{2EAC5E5D-75D4-DFCD-2B30-4C4B0A6A1962}"/>
              </a:ext>
            </a:extLst>
          </p:cNvPr>
          <p:cNvSpPr>
            <a:spLocks noGrp="1"/>
          </p:cNvSpPr>
          <p:nvPr>
            <p:ph type="body" idx="1"/>
          </p:nvPr>
        </p:nvSpPr>
        <p:spPr>
          <a:xfrm>
            <a:off x="597946" y="2791727"/>
            <a:ext cx="5473002" cy="1351930"/>
          </a:xfrm>
        </p:spPr>
        <p:txBody>
          <a:bodyPr/>
          <a:lstStyle/>
          <a:p>
            <a:r>
              <a:rPr lang="en-US" dirty="0"/>
              <a:t>Offer a </a:t>
            </a:r>
            <a:r>
              <a:rPr lang="en-US" u="sng" dirty="0">
                <a:solidFill>
                  <a:schemeClr val="hlink"/>
                </a:solidFill>
                <a:hlinkClick r:id="rId3"/>
              </a:rPr>
              <a:t>Choice Board</a:t>
            </a:r>
            <a:endParaRPr lang="en-US" dirty="0"/>
          </a:p>
        </p:txBody>
      </p:sp>
      <p:pic>
        <p:nvPicPr>
          <p:cNvPr id="7" name="Google Shape;308;g265ce21b275_0_155">
            <a:extLst>
              <a:ext uri="{FF2B5EF4-FFF2-40B4-BE49-F238E27FC236}">
                <a16:creationId xmlns:a16="http://schemas.microsoft.com/office/drawing/2014/main" id="{9B35E445-EDB4-BE94-79A7-727A0EB627FC}"/>
              </a:ex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a:stretch/>
        </p:blipFill>
        <p:spPr>
          <a:xfrm>
            <a:off x="6846889" y="1567542"/>
            <a:ext cx="3019936" cy="4278358"/>
          </a:xfrm>
          <a:prstGeom prst="rect">
            <a:avLst/>
          </a:prstGeom>
          <a:solidFill>
            <a:srgbClr val="DDEAF6"/>
          </a:solid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31"/>
        <p:cNvGrpSpPr/>
        <p:nvPr/>
      </p:nvGrpSpPr>
      <p:grpSpPr>
        <a:xfrm>
          <a:off x="0" y="0"/>
          <a:ext cx="0" cy="0"/>
          <a:chOff x="0" y="0"/>
          <a:chExt cx="0" cy="0"/>
        </a:xfrm>
      </p:grpSpPr>
      <p:sp>
        <p:nvSpPr>
          <p:cNvPr id="132" name="Google Shape;132;g265ce21b275_0_0"/>
          <p:cNvSpPr txBox="1">
            <a:spLocks noGrp="1"/>
          </p:cNvSpPr>
          <p:nvPr>
            <p:ph type="title"/>
          </p:nvPr>
        </p:nvSpPr>
        <p:spPr>
          <a:xfrm>
            <a:off x="606503" y="1529335"/>
            <a:ext cx="10978994" cy="111777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Learning Outcomes </a:t>
            </a:r>
            <a:endParaRPr dirty="0"/>
          </a:p>
        </p:txBody>
      </p:sp>
      <p:sp>
        <p:nvSpPr>
          <p:cNvPr id="133" name="Google Shape;133;g265ce21b275_0_0"/>
          <p:cNvSpPr txBox="1">
            <a:spLocks noGrp="1"/>
          </p:cNvSpPr>
          <p:nvPr>
            <p:ph type="body" idx="1"/>
          </p:nvPr>
        </p:nvSpPr>
        <p:spPr>
          <a:xfrm>
            <a:off x="612488" y="2803766"/>
            <a:ext cx="10978994" cy="2800329"/>
          </a:xfrm>
          <a:prstGeom prst="rect">
            <a:avLst/>
          </a:prstGeom>
          <a:noFill/>
          <a:ln>
            <a:noFill/>
          </a:ln>
        </p:spPr>
        <p:txBody>
          <a:bodyPr spcFirstLastPara="1" wrap="square" lIns="45700" tIns="45700" rIns="45700" bIns="45700" anchor="t" anchorCtr="0">
            <a:noAutofit/>
          </a:bodyPr>
          <a:lstStyle/>
          <a:p>
            <a:pPr marL="571500" lvl="1" indent="-342900"/>
            <a:r>
              <a:rPr lang="en-US" dirty="0"/>
              <a:t>Participants will recognize the sensory needs of Autistic Students in PK-12 educational settings. </a:t>
            </a:r>
            <a:endParaRPr dirty="0"/>
          </a:p>
          <a:p>
            <a:pPr marL="571500" lvl="1" indent="-342900" algn="l" rtl="0">
              <a:lnSpc>
                <a:spcPct val="90000"/>
              </a:lnSpc>
              <a:spcBef>
                <a:spcPts val="1200"/>
              </a:spcBef>
              <a:spcAft>
                <a:spcPts val="0"/>
              </a:spcAft>
              <a:buSzPts val="2592"/>
              <a:buChar char="•"/>
            </a:pPr>
            <a:r>
              <a:rPr lang="en-US" dirty="0"/>
              <a:t>Participants will identify a collaborative team in their educational setting to support the sensory needs of Autistic students. </a:t>
            </a:r>
            <a:endParaRPr dirty="0"/>
          </a:p>
          <a:p>
            <a:pPr marL="571500" lvl="1" indent="-342900" algn="l" rtl="0">
              <a:lnSpc>
                <a:spcPct val="90000"/>
              </a:lnSpc>
              <a:spcBef>
                <a:spcPts val="1200"/>
              </a:spcBef>
              <a:spcAft>
                <a:spcPts val="0"/>
              </a:spcAft>
              <a:buSzPts val="2592"/>
              <a:buChar char="•"/>
            </a:pPr>
            <a:r>
              <a:rPr lang="en-US" dirty="0"/>
              <a:t>Participants will determine and reflect on the sensory supports available in their PK-12 education setting for supporting Autistic students. </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13"/>
        <p:cNvGrpSpPr/>
        <p:nvPr/>
      </p:nvGrpSpPr>
      <p:grpSpPr>
        <a:xfrm>
          <a:off x="0" y="0"/>
          <a:ext cx="0" cy="0"/>
          <a:chOff x="0" y="0"/>
          <a:chExt cx="0" cy="0"/>
        </a:xfrm>
      </p:grpSpPr>
      <p:sp>
        <p:nvSpPr>
          <p:cNvPr id="3" name="Title 2">
            <a:extLst>
              <a:ext uri="{FF2B5EF4-FFF2-40B4-BE49-F238E27FC236}">
                <a16:creationId xmlns:a16="http://schemas.microsoft.com/office/drawing/2014/main" id="{6B3B9E3D-28D9-4394-5D0B-C978FC481D0E}"/>
              </a:ext>
            </a:extLst>
          </p:cNvPr>
          <p:cNvSpPr>
            <a:spLocks noGrp="1"/>
          </p:cNvSpPr>
          <p:nvPr>
            <p:ph type="title"/>
          </p:nvPr>
        </p:nvSpPr>
        <p:spPr>
          <a:xfrm>
            <a:off x="612489" y="1500307"/>
            <a:ext cx="5458459" cy="1146803"/>
          </a:xfrm>
        </p:spPr>
        <p:txBody>
          <a:bodyPr/>
          <a:lstStyle/>
          <a:p>
            <a:r>
              <a:rPr lang="en-US" dirty="0"/>
              <a:t>Wiggle Seat </a:t>
            </a:r>
          </a:p>
        </p:txBody>
      </p:sp>
      <p:sp>
        <p:nvSpPr>
          <p:cNvPr id="2" name="Text Placeholder 1">
            <a:extLst>
              <a:ext uri="{FF2B5EF4-FFF2-40B4-BE49-F238E27FC236}">
                <a16:creationId xmlns:a16="http://schemas.microsoft.com/office/drawing/2014/main" id="{F24900C7-79D2-699F-07C5-A56C0B931054}"/>
              </a:ext>
            </a:extLst>
          </p:cNvPr>
          <p:cNvSpPr>
            <a:spLocks noGrp="1"/>
          </p:cNvSpPr>
          <p:nvPr>
            <p:ph type="body" idx="1"/>
          </p:nvPr>
        </p:nvSpPr>
        <p:spPr>
          <a:xfrm>
            <a:off x="597946" y="2791727"/>
            <a:ext cx="3146740" cy="2498732"/>
          </a:xfrm>
        </p:spPr>
        <p:txBody>
          <a:bodyPr/>
          <a:lstStyle/>
          <a:p>
            <a:r>
              <a:rPr lang="en-US" dirty="0">
                <a:hlinkClick r:id="rId3"/>
              </a:rPr>
              <a:t>teacherdirect.com</a:t>
            </a:r>
            <a:endParaRPr lang="en-US" dirty="0"/>
          </a:p>
        </p:txBody>
      </p:sp>
      <p:pic>
        <p:nvPicPr>
          <p:cNvPr id="315" name="Google Shape;315;g265ce21b275_0_160">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a:stretch/>
        </p:blipFill>
        <p:spPr>
          <a:xfrm>
            <a:off x="5123736" y="3429000"/>
            <a:ext cx="1990399" cy="1498555"/>
          </a:xfrm>
          <a:prstGeom prst="rect">
            <a:avLst/>
          </a:prstGeom>
          <a:solidFill>
            <a:srgbClr val="DDEAF6"/>
          </a:solidFill>
          <a:ln>
            <a:noFill/>
          </a:ln>
        </p:spPr>
      </p:pic>
      <p:pic>
        <p:nvPicPr>
          <p:cNvPr id="316" name="Google Shape;316;g265ce21b275_0_160">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5">
            <a:alphaModFix/>
          </a:blip>
          <a:srcRect/>
          <a:stretch/>
        </p:blipFill>
        <p:spPr>
          <a:xfrm>
            <a:off x="8586652" y="2517868"/>
            <a:ext cx="2151018" cy="3024528"/>
          </a:xfrm>
          <a:prstGeom prst="rect">
            <a:avLst/>
          </a:prstGeom>
          <a:solidFill>
            <a:srgbClr val="DDEAF6"/>
          </a:solid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20"/>
        <p:cNvGrpSpPr/>
        <p:nvPr/>
      </p:nvGrpSpPr>
      <p:grpSpPr>
        <a:xfrm>
          <a:off x="0" y="0"/>
          <a:ext cx="0" cy="0"/>
          <a:chOff x="0" y="0"/>
          <a:chExt cx="0" cy="0"/>
        </a:xfrm>
      </p:grpSpPr>
      <p:sp>
        <p:nvSpPr>
          <p:cNvPr id="2" name="Title 1">
            <a:extLst>
              <a:ext uri="{FF2B5EF4-FFF2-40B4-BE49-F238E27FC236}">
                <a16:creationId xmlns:a16="http://schemas.microsoft.com/office/drawing/2014/main" id="{B0F154F2-DABE-3E63-1D52-03505928E61B}"/>
              </a:ext>
            </a:extLst>
          </p:cNvPr>
          <p:cNvSpPr>
            <a:spLocks noGrp="1"/>
          </p:cNvSpPr>
          <p:nvPr>
            <p:ph type="title"/>
          </p:nvPr>
        </p:nvSpPr>
        <p:spPr>
          <a:xfrm>
            <a:off x="612489" y="1721100"/>
            <a:ext cx="7556151" cy="731521"/>
          </a:xfrm>
        </p:spPr>
        <p:txBody>
          <a:bodyPr/>
          <a:lstStyle/>
          <a:p>
            <a:r>
              <a:rPr lang="en-US" dirty="0"/>
              <a:t>What is the behavior really telling us?</a:t>
            </a:r>
          </a:p>
        </p:txBody>
      </p:sp>
      <p:pic>
        <p:nvPicPr>
          <p:cNvPr id="322" name="Google Shape;322;g265ce21b275_0_168">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3492135" y="2548882"/>
            <a:ext cx="4951911" cy="3365207"/>
          </a:xfrm>
          <a:prstGeom prst="rect">
            <a:avLst/>
          </a:prstGeom>
          <a:solidFill>
            <a:srgbClr val="DDEAF6"/>
          </a:solidFill>
          <a:ln>
            <a:noFill/>
          </a:ln>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26"/>
        <p:cNvGrpSpPr/>
        <p:nvPr/>
      </p:nvGrpSpPr>
      <p:grpSpPr>
        <a:xfrm>
          <a:off x="0" y="0"/>
          <a:ext cx="0" cy="0"/>
          <a:chOff x="0" y="0"/>
          <a:chExt cx="0" cy="0"/>
        </a:xfrm>
      </p:grpSpPr>
      <p:sp>
        <p:nvSpPr>
          <p:cNvPr id="2" name="Title 1">
            <a:extLst>
              <a:ext uri="{FF2B5EF4-FFF2-40B4-BE49-F238E27FC236}">
                <a16:creationId xmlns:a16="http://schemas.microsoft.com/office/drawing/2014/main" id="{909BB540-E1FA-5B80-1762-2A470E3A735D}"/>
              </a:ext>
            </a:extLst>
          </p:cNvPr>
          <p:cNvSpPr>
            <a:spLocks noGrp="1"/>
          </p:cNvSpPr>
          <p:nvPr>
            <p:ph type="title"/>
          </p:nvPr>
        </p:nvSpPr>
        <p:spPr>
          <a:xfrm>
            <a:off x="612489" y="1529335"/>
            <a:ext cx="10978994" cy="1117775"/>
          </a:xfrm>
        </p:spPr>
        <p:txBody>
          <a:bodyPr/>
          <a:lstStyle/>
          <a:p>
            <a:r>
              <a:rPr lang="en-US" dirty="0"/>
              <a:t>Autistic Students may have heightened senses </a:t>
            </a:r>
          </a:p>
        </p:txBody>
      </p:sp>
      <p:pic>
        <p:nvPicPr>
          <p:cNvPr id="331" name="Google Shape;331;g265ce21b275_0_174">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t="7748" b="7747"/>
          <a:stretch/>
        </p:blipFill>
        <p:spPr>
          <a:xfrm>
            <a:off x="872981" y="3613150"/>
            <a:ext cx="2481263" cy="1465263"/>
          </a:xfrm>
          <a:prstGeom prst="rect">
            <a:avLst/>
          </a:prstGeom>
          <a:solidFill>
            <a:srgbClr val="DDEAF6"/>
          </a:solidFill>
          <a:ln>
            <a:noFill/>
          </a:ln>
        </p:spPr>
      </p:pic>
      <p:pic>
        <p:nvPicPr>
          <p:cNvPr id="330" name="Google Shape;330;g265ce21b275_0_174">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a:stretch/>
        </p:blipFill>
        <p:spPr>
          <a:xfrm>
            <a:off x="3483428" y="3009523"/>
            <a:ext cx="2316163" cy="2163762"/>
          </a:xfrm>
          <a:prstGeom prst="rect">
            <a:avLst/>
          </a:prstGeom>
          <a:solidFill>
            <a:srgbClr val="DDEAF6"/>
          </a:solidFill>
          <a:ln>
            <a:noFill/>
          </a:ln>
        </p:spPr>
      </p:pic>
      <p:pic>
        <p:nvPicPr>
          <p:cNvPr id="329" name="Google Shape;329;g265ce21b275_0_174">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5">
            <a:alphaModFix/>
          </a:blip>
          <a:srcRect/>
          <a:stretch/>
        </p:blipFill>
        <p:spPr>
          <a:xfrm>
            <a:off x="5822873" y="3541600"/>
            <a:ext cx="2481262" cy="1711325"/>
          </a:xfrm>
          <a:prstGeom prst="rect">
            <a:avLst/>
          </a:prstGeom>
          <a:solidFill>
            <a:srgbClr val="DDEAF6"/>
          </a:solidFill>
          <a:ln>
            <a:noFill/>
          </a:ln>
        </p:spPr>
      </p:pic>
      <p:pic>
        <p:nvPicPr>
          <p:cNvPr id="328" name="Google Shape;328;g265ce21b275_0_174">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6">
            <a:alphaModFix/>
          </a:blip>
          <a:srcRect/>
          <a:stretch/>
        </p:blipFill>
        <p:spPr>
          <a:xfrm>
            <a:off x="8836169" y="3113042"/>
            <a:ext cx="2482850" cy="2235200"/>
          </a:xfrm>
          <a:prstGeom prst="rect">
            <a:avLst/>
          </a:prstGeom>
          <a:solidFill>
            <a:srgbClr val="DDEAF6"/>
          </a:solid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35"/>
        <p:cNvGrpSpPr/>
        <p:nvPr/>
      </p:nvGrpSpPr>
      <p:grpSpPr>
        <a:xfrm>
          <a:off x="0" y="0"/>
          <a:ext cx="0" cy="0"/>
          <a:chOff x="0" y="0"/>
          <a:chExt cx="0" cy="0"/>
        </a:xfrm>
      </p:grpSpPr>
      <p:sp>
        <p:nvSpPr>
          <p:cNvPr id="2" name="Title 1">
            <a:extLst>
              <a:ext uri="{FF2B5EF4-FFF2-40B4-BE49-F238E27FC236}">
                <a16:creationId xmlns:a16="http://schemas.microsoft.com/office/drawing/2014/main" id="{B29C2C16-3FED-3A64-1536-D4866FA00DC6}"/>
              </a:ext>
            </a:extLst>
          </p:cNvPr>
          <p:cNvSpPr>
            <a:spLocks noGrp="1"/>
          </p:cNvSpPr>
          <p:nvPr>
            <p:ph type="title"/>
          </p:nvPr>
        </p:nvSpPr>
        <p:spPr>
          <a:xfrm>
            <a:off x="612489" y="1529335"/>
            <a:ext cx="10978994" cy="1117775"/>
          </a:xfrm>
        </p:spPr>
        <p:txBody>
          <a:bodyPr/>
          <a:lstStyle/>
          <a:p>
            <a:r>
              <a:rPr lang="en-US" dirty="0"/>
              <a:t>Autistic Students may have heightened senses  </a:t>
            </a:r>
          </a:p>
        </p:txBody>
      </p:sp>
      <p:sp>
        <p:nvSpPr>
          <p:cNvPr id="3" name="Text Placeholder 2">
            <a:extLst>
              <a:ext uri="{FF2B5EF4-FFF2-40B4-BE49-F238E27FC236}">
                <a16:creationId xmlns:a16="http://schemas.microsoft.com/office/drawing/2014/main" id="{5C957933-A614-A8DC-3C4D-B26BE46BBFCB}"/>
              </a:ext>
            </a:extLst>
          </p:cNvPr>
          <p:cNvSpPr>
            <a:spLocks noGrp="1"/>
          </p:cNvSpPr>
          <p:nvPr>
            <p:ph type="body" idx="1"/>
          </p:nvPr>
        </p:nvSpPr>
        <p:spPr>
          <a:xfrm>
            <a:off x="612488" y="2803766"/>
            <a:ext cx="10072929" cy="3013560"/>
          </a:xfrm>
        </p:spPr>
        <p:txBody>
          <a:bodyPr/>
          <a:lstStyle/>
          <a:p>
            <a:pPr>
              <a:spcAft>
                <a:spcPts val="600"/>
              </a:spcAft>
            </a:pPr>
            <a:r>
              <a:rPr lang="en-US" dirty="0"/>
              <a:t>A student may have hearing abilities that make lights, fans, or other items sound like a helicopter. </a:t>
            </a:r>
          </a:p>
          <a:p>
            <a:pPr>
              <a:spcAft>
                <a:spcPts val="600"/>
              </a:spcAft>
            </a:pPr>
            <a:r>
              <a:rPr lang="en-US" dirty="0"/>
              <a:t>Close your eyes and see if you hear any sounds. </a:t>
            </a:r>
          </a:p>
          <a:p>
            <a:pPr marL="227013" indent="1588">
              <a:spcAft>
                <a:spcPts val="600"/>
              </a:spcAft>
            </a:pPr>
            <a:r>
              <a:rPr lang="en-US" dirty="0"/>
              <a:t>Check the room for smells. The lunchroom and essential oils are biggies! Perfume can be a trigger too. </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41"/>
        <p:cNvGrpSpPr/>
        <p:nvPr/>
      </p:nvGrpSpPr>
      <p:grpSpPr>
        <a:xfrm>
          <a:off x="0" y="0"/>
          <a:ext cx="0" cy="0"/>
          <a:chOff x="0" y="0"/>
          <a:chExt cx="0" cy="0"/>
        </a:xfrm>
      </p:grpSpPr>
      <p:sp>
        <p:nvSpPr>
          <p:cNvPr id="2" name="Title 1">
            <a:extLst>
              <a:ext uri="{FF2B5EF4-FFF2-40B4-BE49-F238E27FC236}">
                <a16:creationId xmlns:a16="http://schemas.microsoft.com/office/drawing/2014/main" id="{AB2BBEDF-8424-BC99-A734-62BA23477D7E}"/>
              </a:ext>
            </a:extLst>
          </p:cNvPr>
          <p:cNvSpPr>
            <a:spLocks noGrp="1"/>
          </p:cNvSpPr>
          <p:nvPr>
            <p:ph type="title"/>
          </p:nvPr>
        </p:nvSpPr>
        <p:spPr>
          <a:xfrm>
            <a:off x="612489" y="1529335"/>
            <a:ext cx="7631399" cy="1117775"/>
          </a:xfrm>
        </p:spPr>
        <p:txBody>
          <a:bodyPr/>
          <a:lstStyle/>
          <a:p>
            <a:r>
              <a:rPr lang="en-US" dirty="0"/>
              <a:t>Occupational Therapy association 2023 </a:t>
            </a:r>
          </a:p>
        </p:txBody>
      </p:sp>
      <p:pic>
        <p:nvPicPr>
          <p:cNvPr id="343" name="Google Shape;343;g265ce21b275_0_188">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8534400" y="2057265"/>
            <a:ext cx="3149373" cy="3647043"/>
          </a:xfrm>
          <a:prstGeom prst="rect">
            <a:avLst/>
          </a:prstGeom>
          <a:solidFill>
            <a:srgbClr val="DDEAF6"/>
          </a:solidFill>
          <a:ln>
            <a:noFill/>
          </a:ln>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47"/>
        <p:cNvGrpSpPr/>
        <p:nvPr/>
      </p:nvGrpSpPr>
      <p:grpSpPr>
        <a:xfrm>
          <a:off x="0" y="0"/>
          <a:ext cx="0" cy="0"/>
          <a:chOff x="0" y="0"/>
          <a:chExt cx="0" cy="0"/>
        </a:xfrm>
      </p:grpSpPr>
      <p:sp>
        <p:nvSpPr>
          <p:cNvPr id="2" name="Title 1">
            <a:extLst>
              <a:ext uri="{FF2B5EF4-FFF2-40B4-BE49-F238E27FC236}">
                <a16:creationId xmlns:a16="http://schemas.microsoft.com/office/drawing/2014/main" id="{9293A5ED-AD46-0DDE-2A63-49A608A4A273}"/>
              </a:ext>
            </a:extLst>
          </p:cNvPr>
          <p:cNvSpPr>
            <a:spLocks noGrp="1"/>
          </p:cNvSpPr>
          <p:nvPr>
            <p:ph type="title"/>
          </p:nvPr>
        </p:nvSpPr>
        <p:spPr>
          <a:xfrm>
            <a:off x="612489" y="1515888"/>
            <a:ext cx="5109042" cy="1117775"/>
          </a:xfrm>
        </p:spPr>
        <p:txBody>
          <a:bodyPr/>
          <a:lstStyle/>
          <a:p>
            <a:r>
              <a:rPr lang="en-US" dirty="0"/>
              <a:t>Sensory Environment</a:t>
            </a:r>
          </a:p>
        </p:txBody>
      </p:sp>
      <p:pic>
        <p:nvPicPr>
          <p:cNvPr id="349" name="Google Shape;349;g265ce21b275_0_193">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5834742" y="1928948"/>
            <a:ext cx="4635363" cy="3854995"/>
          </a:xfrm>
          <a:prstGeom prst="rect">
            <a:avLst/>
          </a:prstGeom>
          <a:solidFill>
            <a:srgbClr val="DDEAF6"/>
          </a:solid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g265ce21b275_0_200"/>
          <p:cNvSpPr txBox="1">
            <a:spLocks noGrp="1"/>
          </p:cNvSpPr>
          <p:nvPr>
            <p:ph type="title"/>
          </p:nvPr>
        </p:nvSpPr>
        <p:spPr>
          <a:xfrm>
            <a:off x="602901" y="1544917"/>
            <a:ext cx="5493099" cy="108569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Structured Breaks</a:t>
            </a:r>
            <a:endParaRPr b="0" dirty="0"/>
          </a:p>
        </p:txBody>
      </p:sp>
      <p:sp>
        <p:nvSpPr>
          <p:cNvPr id="355" name="Google Shape;355;g265ce21b275_0_200"/>
          <p:cNvSpPr txBox="1">
            <a:spLocks noGrp="1"/>
          </p:cNvSpPr>
          <p:nvPr>
            <p:ph type="body" idx="1"/>
          </p:nvPr>
        </p:nvSpPr>
        <p:spPr>
          <a:xfrm>
            <a:off x="622998" y="2803764"/>
            <a:ext cx="4819859" cy="1942407"/>
          </a:xfrm>
          <a:prstGeom prst="rect">
            <a:avLst/>
          </a:prstGeom>
          <a:noFill/>
          <a:ln>
            <a:noFill/>
          </a:ln>
        </p:spPr>
        <p:txBody>
          <a:bodyPr spcFirstLastPara="1" wrap="square" lIns="45700" tIns="45700" rIns="45700" bIns="45700" anchor="t" anchorCtr="0">
            <a:noAutofit/>
          </a:bodyPr>
          <a:lstStyle/>
          <a:p>
            <a:pPr marL="0" lvl="0" indent="0">
              <a:spcBef>
                <a:spcPts val="600"/>
              </a:spcBef>
            </a:pPr>
            <a:r>
              <a:rPr lang="en-US" u="sng" dirty="0">
                <a:solidFill>
                  <a:schemeClr val="hlink"/>
                </a:solidFill>
                <a:hlinkClick r:id="rId3"/>
              </a:rPr>
              <a:t>Autism Internet Modules</a:t>
            </a:r>
            <a:endParaRPr lang="en-US" dirty="0"/>
          </a:p>
          <a:p>
            <a:pPr marL="0" lvl="0" indent="0" algn="l" rtl="0">
              <a:lnSpc>
                <a:spcPct val="90000"/>
              </a:lnSpc>
              <a:spcBef>
                <a:spcPts val="600"/>
              </a:spcBef>
              <a:spcAft>
                <a:spcPts val="0"/>
              </a:spcAft>
              <a:buSzPts val="2400"/>
              <a:buNone/>
            </a:pPr>
            <a:r>
              <a:rPr lang="en-US" dirty="0"/>
              <a:t>A structured break may include, but its not limited to:</a:t>
            </a:r>
            <a:endParaRPr dirty="0"/>
          </a:p>
          <a:p>
            <a:pPr marL="457200" lvl="0" indent="0" algn="l" rtl="0">
              <a:lnSpc>
                <a:spcPct val="90000"/>
              </a:lnSpc>
              <a:spcBef>
                <a:spcPts val="600"/>
              </a:spcBef>
              <a:spcAft>
                <a:spcPts val="0"/>
              </a:spcAft>
              <a:buSzPts val="2400"/>
              <a:buNone/>
            </a:pPr>
            <a:endParaRPr dirty="0"/>
          </a:p>
        </p:txBody>
      </p:sp>
      <p:sp>
        <p:nvSpPr>
          <p:cNvPr id="2" name="Text Placeholder 1">
            <a:extLst>
              <a:ext uri="{FF2B5EF4-FFF2-40B4-BE49-F238E27FC236}">
                <a16:creationId xmlns:a16="http://schemas.microsoft.com/office/drawing/2014/main" id="{D8B92C35-E816-9DA5-00CF-3F6FD08C90CC}"/>
              </a:ext>
            </a:extLst>
          </p:cNvPr>
          <p:cNvSpPr>
            <a:spLocks noGrp="1"/>
          </p:cNvSpPr>
          <p:nvPr>
            <p:ph type="body" idx="2"/>
          </p:nvPr>
        </p:nvSpPr>
        <p:spPr>
          <a:xfrm>
            <a:off x="6304925" y="2477822"/>
            <a:ext cx="5297067" cy="3487549"/>
          </a:xfrm>
        </p:spPr>
        <p:txBody>
          <a:bodyPr/>
          <a:lstStyle/>
          <a:p>
            <a:pPr marL="571500" indent="-342900">
              <a:lnSpc>
                <a:spcPct val="70000"/>
              </a:lnSpc>
              <a:spcBef>
                <a:spcPts val="600"/>
              </a:spcBef>
              <a:spcAft>
                <a:spcPts val="600"/>
              </a:spcAft>
              <a:buFont typeface="Arial" panose="020B0604020202020204" pitchFamily="34" charset="0"/>
              <a:buChar char="•"/>
            </a:pPr>
            <a:r>
              <a:rPr lang="en-US" dirty="0"/>
              <a:t>headphones or earbuds</a:t>
            </a:r>
          </a:p>
          <a:p>
            <a:pPr marL="571500" indent="-342900">
              <a:lnSpc>
                <a:spcPct val="70000"/>
              </a:lnSpc>
              <a:spcBef>
                <a:spcPts val="600"/>
              </a:spcBef>
              <a:spcAft>
                <a:spcPts val="600"/>
              </a:spcAft>
              <a:buFont typeface="Arial" panose="020B0604020202020204" pitchFamily="34" charset="0"/>
              <a:buChar char="•"/>
            </a:pPr>
            <a:r>
              <a:rPr lang="en-US" dirty="0"/>
              <a:t>blankets</a:t>
            </a:r>
          </a:p>
          <a:p>
            <a:pPr marL="571500" indent="-342900">
              <a:lnSpc>
                <a:spcPct val="70000"/>
              </a:lnSpc>
              <a:spcBef>
                <a:spcPts val="600"/>
              </a:spcBef>
              <a:spcAft>
                <a:spcPts val="600"/>
              </a:spcAft>
              <a:buFont typeface="Arial" panose="020B0604020202020204" pitchFamily="34" charset="0"/>
              <a:buChar char="•"/>
            </a:pPr>
            <a:r>
              <a:rPr lang="en-US" dirty="0"/>
              <a:t>music</a:t>
            </a:r>
          </a:p>
          <a:p>
            <a:pPr marL="571500" indent="-342900">
              <a:lnSpc>
                <a:spcPct val="70000"/>
              </a:lnSpc>
              <a:spcBef>
                <a:spcPts val="600"/>
              </a:spcBef>
              <a:spcAft>
                <a:spcPts val="600"/>
              </a:spcAft>
              <a:buFont typeface="Arial" panose="020B0604020202020204" pitchFamily="34" charset="0"/>
              <a:buChar char="•"/>
            </a:pPr>
            <a:r>
              <a:rPr lang="en-US" dirty="0"/>
              <a:t>drawing paper and markers</a:t>
            </a:r>
          </a:p>
          <a:p>
            <a:pPr marL="571500" indent="-342900">
              <a:lnSpc>
                <a:spcPct val="70000"/>
              </a:lnSpc>
              <a:spcBef>
                <a:spcPts val="600"/>
              </a:spcBef>
              <a:spcAft>
                <a:spcPts val="600"/>
              </a:spcAft>
              <a:buFont typeface="Arial" panose="020B0604020202020204" pitchFamily="34" charset="0"/>
              <a:buChar char="•"/>
            </a:pPr>
            <a:r>
              <a:rPr lang="en-US" dirty="0"/>
              <a:t>puzzles</a:t>
            </a:r>
          </a:p>
          <a:p>
            <a:pPr marL="571500" indent="-342900">
              <a:lnSpc>
                <a:spcPct val="70000"/>
              </a:lnSpc>
              <a:spcBef>
                <a:spcPts val="600"/>
              </a:spcBef>
              <a:spcAft>
                <a:spcPts val="600"/>
              </a:spcAft>
              <a:buFont typeface="Arial" panose="020B0604020202020204" pitchFamily="34" charset="0"/>
              <a:buChar char="•"/>
            </a:pPr>
            <a:r>
              <a:rPr lang="en-US" dirty="0"/>
              <a:t>fidgets</a:t>
            </a:r>
          </a:p>
          <a:p>
            <a:pPr marL="571500" indent="-342900">
              <a:lnSpc>
                <a:spcPct val="70000"/>
              </a:lnSpc>
              <a:spcBef>
                <a:spcPts val="600"/>
              </a:spcBef>
              <a:spcAft>
                <a:spcPts val="600"/>
              </a:spcAft>
              <a:buFont typeface="Arial" panose="020B0604020202020204" pitchFamily="34" charset="0"/>
              <a:buChar char="•"/>
            </a:pPr>
            <a:r>
              <a:rPr lang="en-US" dirty="0"/>
              <a:t>magazines</a:t>
            </a:r>
          </a:p>
          <a:p>
            <a:pPr marL="571500" indent="-342900">
              <a:lnSpc>
                <a:spcPct val="70000"/>
              </a:lnSpc>
              <a:spcBef>
                <a:spcPts val="600"/>
              </a:spcBef>
              <a:spcAft>
                <a:spcPts val="600"/>
              </a:spcAft>
              <a:buFont typeface="Arial" panose="020B0604020202020204" pitchFamily="34" charset="0"/>
              <a:buChar char="•"/>
            </a:pPr>
            <a:r>
              <a:rPr lang="en-US" dirty="0" err="1"/>
              <a:t>waterbottle</a:t>
            </a:r>
            <a:r>
              <a:rPr lang="en-US" dirty="0"/>
              <a:t> </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g265ce21b275_0_205"/>
          <p:cNvSpPr txBox="1">
            <a:spLocks noGrp="1"/>
          </p:cNvSpPr>
          <p:nvPr>
            <p:ph type="title"/>
          </p:nvPr>
        </p:nvSpPr>
        <p:spPr>
          <a:xfrm>
            <a:off x="612489" y="1513754"/>
            <a:ext cx="10978994" cy="114680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Structured Breaks </a:t>
            </a:r>
            <a:endParaRPr b="0" dirty="0"/>
          </a:p>
        </p:txBody>
      </p:sp>
      <p:sp>
        <p:nvSpPr>
          <p:cNvPr id="361" name="Google Shape;361;g265ce21b275_0_205"/>
          <p:cNvSpPr txBox="1">
            <a:spLocks noGrp="1"/>
          </p:cNvSpPr>
          <p:nvPr>
            <p:ph type="body" idx="1"/>
          </p:nvPr>
        </p:nvSpPr>
        <p:spPr>
          <a:xfrm>
            <a:off x="597946" y="2791727"/>
            <a:ext cx="5473002" cy="2999474"/>
          </a:xfrm>
          <a:prstGeom prst="rect">
            <a:avLst/>
          </a:prstGeom>
          <a:noFill/>
          <a:ln>
            <a:noFill/>
          </a:ln>
        </p:spPr>
        <p:txBody>
          <a:bodyPr spcFirstLastPara="1" wrap="square" lIns="45700" tIns="45700" rIns="45700" bIns="45700" anchor="t" anchorCtr="0">
            <a:noAutofit/>
          </a:bodyPr>
          <a:lstStyle/>
          <a:p>
            <a:pPr marL="0" lvl="0" indent="0">
              <a:lnSpc>
                <a:spcPct val="80000"/>
              </a:lnSpc>
            </a:pPr>
            <a:r>
              <a:rPr lang="en-US" u="sng" dirty="0">
                <a:solidFill>
                  <a:schemeClr val="hlink"/>
                </a:solidFill>
                <a:hlinkClick r:id="rId3"/>
              </a:rPr>
              <a:t>Autism Internet Modules</a:t>
            </a:r>
            <a:endParaRPr lang="en-US" u="sng" dirty="0">
              <a:solidFill>
                <a:schemeClr val="hlink"/>
              </a:solidFill>
            </a:endParaRPr>
          </a:p>
          <a:p>
            <a:pPr marL="0" lvl="0" indent="0">
              <a:lnSpc>
                <a:spcPct val="80000"/>
              </a:lnSpc>
            </a:pPr>
            <a:r>
              <a:rPr lang="en-US" dirty="0"/>
              <a:t>A structured break is NOT:</a:t>
            </a:r>
          </a:p>
          <a:p>
            <a:pPr marL="342900" lvl="0" indent="-342900">
              <a:lnSpc>
                <a:spcPct val="80000"/>
              </a:lnSpc>
              <a:buFont typeface="Arial" panose="020B0604020202020204" pitchFamily="34" charset="0"/>
              <a:buChar char="•"/>
            </a:pPr>
            <a:r>
              <a:rPr lang="en-US" dirty="0"/>
              <a:t>Time out</a:t>
            </a:r>
          </a:p>
          <a:p>
            <a:pPr marL="342900" lvl="0" indent="-342900">
              <a:lnSpc>
                <a:spcPct val="80000"/>
              </a:lnSpc>
              <a:buFont typeface="Arial" panose="020B0604020202020204" pitchFamily="34" charset="0"/>
              <a:buChar char="•"/>
            </a:pPr>
            <a:r>
              <a:rPr lang="en-US" dirty="0"/>
              <a:t>Seclusion</a:t>
            </a:r>
          </a:p>
          <a:p>
            <a:pPr marL="342900" lvl="0" indent="-342900">
              <a:lnSpc>
                <a:spcPct val="80000"/>
              </a:lnSpc>
              <a:buFont typeface="Arial" panose="020B0604020202020204" pitchFamily="34" charset="0"/>
              <a:buChar char="•"/>
            </a:pPr>
            <a:r>
              <a:rPr lang="en-US" dirty="0"/>
              <a:t>Punishment</a:t>
            </a:r>
          </a:p>
          <a:p>
            <a:pPr marL="342900" lvl="0" indent="-342900">
              <a:lnSpc>
                <a:spcPct val="80000"/>
              </a:lnSpc>
              <a:buFont typeface="Arial" panose="020B0604020202020204" pitchFamily="34" charset="0"/>
              <a:buChar char="•"/>
            </a:pPr>
            <a:r>
              <a:rPr lang="en-US" dirty="0"/>
              <a:t>Escape from work</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65"/>
        <p:cNvGrpSpPr/>
        <p:nvPr/>
      </p:nvGrpSpPr>
      <p:grpSpPr>
        <a:xfrm>
          <a:off x="0" y="0"/>
          <a:ext cx="0" cy="0"/>
          <a:chOff x="0" y="0"/>
          <a:chExt cx="0" cy="0"/>
        </a:xfrm>
      </p:grpSpPr>
      <p:sp>
        <p:nvSpPr>
          <p:cNvPr id="366" name="Google Shape;366;g265ce21b275_0_210"/>
          <p:cNvSpPr txBox="1">
            <a:spLocks noGrp="1"/>
          </p:cNvSpPr>
          <p:nvPr>
            <p:ph type="title"/>
          </p:nvPr>
        </p:nvSpPr>
        <p:spPr>
          <a:xfrm>
            <a:off x="612489" y="1630640"/>
            <a:ext cx="10978994" cy="90279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Structured Breaks  </a:t>
            </a:r>
            <a:endParaRPr b="0" dirty="0"/>
          </a:p>
        </p:txBody>
      </p:sp>
      <p:sp>
        <p:nvSpPr>
          <p:cNvPr id="367" name="Google Shape;367;g265ce21b275_0_210"/>
          <p:cNvSpPr txBox="1">
            <a:spLocks noGrp="1"/>
          </p:cNvSpPr>
          <p:nvPr>
            <p:ph type="body" idx="1"/>
          </p:nvPr>
        </p:nvSpPr>
        <p:spPr>
          <a:xfrm>
            <a:off x="612488" y="2603864"/>
            <a:ext cx="10978994" cy="3378926"/>
          </a:xfrm>
          <a:prstGeom prst="rect">
            <a:avLst/>
          </a:prstGeom>
          <a:noFill/>
          <a:ln>
            <a:noFill/>
          </a:ln>
        </p:spPr>
        <p:txBody>
          <a:bodyPr spcFirstLastPara="1" wrap="square" lIns="45700" tIns="45700" rIns="45700" bIns="45700" anchor="t" anchorCtr="0">
            <a:noAutofit/>
          </a:bodyPr>
          <a:lstStyle/>
          <a:p>
            <a:pPr marL="0" lvl="0" indent="0">
              <a:lnSpc>
                <a:spcPct val="80000"/>
              </a:lnSpc>
              <a:spcAft>
                <a:spcPts val="600"/>
              </a:spcAft>
            </a:pPr>
            <a:r>
              <a:rPr lang="en-US" u="sng" dirty="0">
                <a:solidFill>
                  <a:schemeClr val="hlink"/>
                </a:solidFill>
                <a:hlinkClick r:id="rId3"/>
              </a:rPr>
              <a:t>Autism Internet Modules </a:t>
            </a:r>
            <a:endParaRPr lang="en-US" u="sng" dirty="0">
              <a:solidFill>
                <a:schemeClr val="hlink"/>
              </a:solidFill>
            </a:endParaRPr>
          </a:p>
          <a:p>
            <a:pPr marL="0" lvl="0" indent="0">
              <a:lnSpc>
                <a:spcPct val="80000"/>
              </a:lnSpc>
            </a:pPr>
            <a:r>
              <a:rPr lang="en-US" dirty="0"/>
              <a:t>Visual supports for structured breaks may include:</a:t>
            </a:r>
          </a:p>
          <a:p>
            <a:pPr marL="342900" lvl="0" indent="-342900">
              <a:lnSpc>
                <a:spcPct val="80000"/>
              </a:lnSpc>
              <a:buFont typeface="Arial" panose="020B0604020202020204" pitchFamily="34" charset="0"/>
              <a:buChar char="•"/>
            </a:pPr>
            <a:r>
              <a:rPr lang="en-US" dirty="0"/>
              <a:t>Breathing cards</a:t>
            </a:r>
          </a:p>
          <a:p>
            <a:pPr marL="342900" lvl="0" indent="-342900">
              <a:lnSpc>
                <a:spcPct val="80000"/>
              </a:lnSpc>
              <a:buFont typeface="Arial" panose="020B0604020202020204" pitchFamily="34" charset="0"/>
              <a:buChar char="•"/>
            </a:pPr>
            <a:r>
              <a:rPr lang="en-US" dirty="0"/>
              <a:t>Timer or countdown</a:t>
            </a:r>
          </a:p>
          <a:p>
            <a:pPr marL="342900" lvl="0" indent="-342900">
              <a:lnSpc>
                <a:spcPct val="80000"/>
              </a:lnSpc>
              <a:buFont typeface="Arial" panose="020B0604020202020204" pitchFamily="34" charset="0"/>
              <a:buChar char="•"/>
            </a:pPr>
            <a:r>
              <a:rPr lang="en-US" dirty="0"/>
              <a:t>Wait card</a:t>
            </a:r>
          </a:p>
          <a:p>
            <a:pPr marL="342900" lvl="0" indent="-342900">
              <a:lnSpc>
                <a:spcPct val="80000"/>
              </a:lnSpc>
              <a:buFont typeface="Arial" panose="020B0604020202020204" pitchFamily="34" charset="0"/>
              <a:buChar char="•"/>
            </a:pPr>
            <a:r>
              <a:rPr lang="en-US" dirty="0"/>
              <a:t>Stress Thermometer</a:t>
            </a:r>
          </a:p>
          <a:p>
            <a:pPr marL="342900" lvl="0" indent="-342900">
              <a:lnSpc>
                <a:spcPct val="80000"/>
              </a:lnSpc>
              <a:buFont typeface="Arial" panose="020B0604020202020204" pitchFamily="34" charset="0"/>
              <a:buChar char="•"/>
            </a:pPr>
            <a:r>
              <a:rPr lang="en-US" dirty="0"/>
              <a:t>Power card</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71"/>
        <p:cNvGrpSpPr/>
        <p:nvPr/>
      </p:nvGrpSpPr>
      <p:grpSpPr>
        <a:xfrm>
          <a:off x="0" y="0"/>
          <a:ext cx="0" cy="0"/>
          <a:chOff x="0" y="0"/>
          <a:chExt cx="0" cy="0"/>
        </a:xfrm>
      </p:grpSpPr>
      <p:sp>
        <p:nvSpPr>
          <p:cNvPr id="372" name="Google Shape;372;g265ce21b275_0_215"/>
          <p:cNvSpPr txBox="1">
            <a:spLocks noGrp="1"/>
          </p:cNvSpPr>
          <p:nvPr>
            <p:ph type="title"/>
          </p:nvPr>
        </p:nvSpPr>
        <p:spPr>
          <a:xfrm>
            <a:off x="612489" y="1677404"/>
            <a:ext cx="6981385" cy="80200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Examples of Structured Break Areas</a:t>
            </a:r>
            <a:endParaRPr b="0" dirty="0"/>
          </a:p>
        </p:txBody>
      </p:sp>
      <p:pic>
        <p:nvPicPr>
          <p:cNvPr id="374" name="Google Shape;374;g265ce21b275_0_215">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3047999" y="2969473"/>
            <a:ext cx="2660650" cy="2522538"/>
          </a:xfrm>
          <a:prstGeom prst="rect">
            <a:avLst/>
          </a:prstGeom>
          <a:noFill/>
          <a:ln>
            <a:noFill/>
          </a:ln>
        </p:spPr>
      </p:pic>
      <p:pic>
        <p:nvPicPr>
          <p:cNvPr id="373" name="Google Shape;373;g265ce21b275_0_215">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a:stretch/>
        </p:blipFill>
        <p:spPr>
          <a:xfrm>
            <a:off x="8229600" y="2282464"/>
            <a:ext cx="2760618" cy="3701536"/>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7"/>
        <p:cNvGrpSpPr/>
        <p:nvPr/>
      </p:nvGrpSpPr>
      <p:grpSpPr>
        <a:xfrm>
          <a:off x="0" y="0"/>
          <a:ext cx="0" cy="0"/>
          <a:chOff x="0" y="0"/>
          <a:chExt cx="0" cy="0"/>
        </a:xfrm>
      </p:grpSpPr>
      <p:sp>
        <p:nvSpPr>
          <p:cNvPr id="138" name="Google Shape;138;g265ce21b275_0_5"/>
          <p:cNvSpPr txBox="1">
            <a:spLocks noGrp="1"/>
          </p:cNvSpPr>
          <p:nvPr>
            <p:ph type="title"/>
          </p:nvPr>
        </p:nvSpPr>
        <p:spPr>
          <a:xfrm>
            <a:off x="612489" y="1504606"/>
            <a:ext cx="10978994" cy="111777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Why sensory support for Autistic learners?</a:t>
            </a:r>
            <a:endParaRPr dirty="0"/>
          </a:p>
        </p:txBody>
      </p:sp>
      <p:sp>
        <p:nvSpPr>
          <p:cNvPr id="139" name="Google Shape;139;g265ce21b275_0_5"/>
          <p:cNvSpPr txBox="1">
            <a:spLocks noGrp="1"/>
          </p:cNvSpPr>
          <p:nvPr>
            <p:ph type="body" idx="1"/>
          </p:nvPr>
        </p:nvSpPr>
        <p:spPr>
          <a:xfrm>
            <a:off x="612489" y="2803766"/>
            <a:ext cx="6766086" cy="2374816"/>
          </a:xfrm>
          <a:prstGeom prst="rect">
            <a:avLst/>
          </a:prstGeom>
          <a:noFill/>
          <a:ln>
            <a:noFill/>
          </a:ln>
        </p:spPr>
        <p:txBody>
          <a:bodyPr spcFirstLastPara="1" wrap="square" lIns="45700" tIns="45700" rIns="45700" bIns="45700" anchor="t" anchorCtr="0">
            <a:noAutofit/>
          </a:bodyPr>
          <a:lstStyle/>
          <a:p>
            <a:pPr marL="571500" lvl="0" indent="0" algn="l" rtl="0">
              <a:lnSpc>
                <a:spcPct val="90000"/>
              </a:lnSpc>
              <a:spcBef>
                <a:spcPts val="1200"/>
              </a:spcBef>
              <a:spcAft>
                <a:spcPts val="0"/>
              </a:spcAft>
              <a:buSzPts val="2400"/>
              <a:buNone/>
            </a:pPr>
            <a:r>
              <a:rPr lang="en-US" dirty="0"/>
              <a:t>About 56% to 70% of learners with Autism are estimated to have sensory  processing challenges (</a:t>
            </a:r>
            <a:r>
              <a:rPr lang="en-US" dirty="0" err="1"/>
              <a:t>Baranek</a:t>
            </a:r>
            <a:r>
              <a:rPr lang="en-US" dirty="0"/>
              <a:t>, David, Poe, Stone, &amp; Watson, 2006; Ben-</a:t>
            </a:r>
            <a:r>
              <a:rPr lang="en-US" dirty="0" err="1"/>
              <a:t>Sasson</a:t>
            </a:r>
            <a:r>
              <a:rPr lang="en-US" dirty="0"/>
              <a:t> et al., 2007. </a:t>
            </a:r>
            <a:endParaRPr dirty="0"/>
          </a:p>
        </p:txBody>
      </p:sp>
      <p:pic>
        <p:nvPicPr>
          <p:cNvPr id="140" name="Google Shape;140;g265ce21b275_0_5">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7994415" y="2515554"/>
            <a:ext cx="2670565" cy="3334088"/>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78"/>
        <p:cNvGrpSpPr/>
        <p:nvPr/>
      </p:nvGrpSpPr>
      <p:grpSpPr>
        <a:xfrm>
          <a:off x="0" y="0"/>
          <a:ext cx="0" cy="0"/>
          <a:chOff x="0" y="0"/>
          <a:chExt cx="0" cy="0"/>
        </a:xfrm>
      </p:grpSpPr>
      <p:sp>
        <p:nvSpPr>
          <p:cNvPr id="379" name="Google Shape;379;g26601f250a4_0_12"/>
          <p:cNvSpPr txBox="1">
            <a:spLocks noGrp="1"/>
          </p:cNvSpPr>
          <p:nvPr>
            <p:ph type="title"/>
          </p:nvPr>
        </p:nvSpPr>
        <p:spPr>
          <a:xfrm>
            <a:off x="612489" y="1701078"/>
            <a:ext cx="7225225" cy="73732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Examples of Structured Break Areas </a:t>
            </a:r>
            <a:endParaRPr b="0" dirty="0"/>
          </a:p>
        </p:txBody>
      </p:sp>
      <p:pic>
        <p:nvPicPr>
          <p:cNvPr id="380" name="Google Shape;380;g26601f250a4_0_12">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8228618" y="2069741"/>
            <a:ext cx="2882538" cy="3782503"/>
          </a:xfrm>
          <a:prstGeom prst="rect">
            <a:avLst/>
          </a:prstGeom>
          <a:noFill/>
          <a:ln>
            <a:noFill/>
          </a:ln>
        </p:spPr>
      </p:pic>
      <p:pic>
        <p:nvPicPr>
          <p:cNvPr id="381" name="Google Shape;381;g26601f250a4_0_12">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a:stretch/>
        </p:blipFill>
        <p:spPr>
          <a:xfrm>
            <a:off x="3937991" y="2595117"/>
            <a:ext cx="2386396" cy="3097078"/>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385"/>
        <p:cNvGrpSpPr/>
        <p:nvPr/>
      </p:nvGrpSpPr>
      <p:grpSpPr>
        <a:xfrm>
          <a:off x="0" y="0"/>
          <a:ext cx="0" cy="0"/>
          <a:chOff x="0" y="0"/>
          <a:chExt cx="0" cy="0"/>
        </a:xfrm>
      </p:grpSpPr>
      <p:sp>
        <p:nvSpPr>
          <p:cNvPr id="386" name="Google Shape;386;g265ce21b275_0_228"/>
          <p:cNvSpPr txBox="1">
            <a:spLocks noGrp="1"/>
          </p:cNvSpPr>
          <p:nvPr>
            <p:ph type="title"/>
          </p:nvPr>
        </p:nvSpPr>
        <p:spPr>
          <a:xfrm>
            <a:off x="612489" y="1725996"/>
            <a:ext cx="7129431" cy="685076"/>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Examples of Structured Break Areas  </a:t>
            </a:r>
            <a:endParaRPr b="0" dirty="0"/>
          </a:p>
        </p:txBody>
      </p:sp>
      <p:pic>
        <p:nvPicPr>
          <p:cNvPr id="388" name="Google Shape;388;g265ce21b275_0_228">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3424552" y="2471062"/>
            <a:ext cx="2671448" cy="3511004"/>
          </a:xfrm>
          <a:prstGeom prst="rect">
            <a:avLst/>
          </a:prstGeom>
          <a:noFill/>
          <a:ln>
            <a:noFill/>
          </a:ln>
        </p:spPr>
      </p:pic>
      <p:pic>
        <p:nvPicPr>
          <p:cNvPr id="387" name="Google Shape;387;g265ce21b275_0_228">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a:stretch/>
        </p:blipFill>
        <p:spPr>
          <a:xfrm>
            <a:off x="7900823" y="2489935"/>
            <a:ext cx="2645257" cy="3509549"/>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392"/>
        <p:cNvGrpSpPr/>
        <p:nvPr/>
      </p:nvGrpSpPr>
      <p:grpSpPr>
        <a:xfrm>
          <a:off x="0" y="0"/>
          <a:ext cx="0" cy="0"/>
          <a:chOff x="0" y="0"/>
          <a:chExt cx="0" cy="0"/>
        </a:xfrm>
      </p:grpSpPr>
      <p:sp>
        <p:nvSpPr>
          <p:cNvPr id="393" name="Google Shape;393;g265ce21b275_0_233"/>
          <p:cNvSpPr txBox="1">
            <a:spLocks noGrp="1"/>
          </p:cNvSpPr>
          <p:nvPr>
            <p:ph type="title"/>
          </p:nvPr>
        </p:nvSpPr>
        <p:spPr>
          <a:xfrm>
            <a:off x="612489" y="1686864"/>
            <a:ext cx="8435717" cy="80379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Structured Break Area in a job site location</a:t>
            </a:r>
            <a:endParaRPr b="0" dirty="0"/>
          </a:p>
        </p:txBody>
      </p:sp>
      <p:pic>
        <p:nvPicPr>
          <p:cNvPr id="394" name="Google Shape;394;g265ce21b275_0_233">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7143206" y="2583254"/>
            <a:ext cx="3810000" cy="3248025"/>
          </a:xfrm>
          <a:prstGeom prst="rect">
            <a:avLst/>
          </a:prstGeom>
          <a:noFill/>
          <a:ln>
            <a:noFill/>
          </a:ln>
        </p:spPr>
      </p:pic>
      <p:pic>
        <p:nvPicPr>
          <p:cNvPr id="395" name="Google Shape;395;g265ce21b275_0_233">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a:stretch/>
        </p:blipFill>
        <p:spPr>
          <a:xfrm>
            <a:off x="1463040" y="2609377"/>
            <a:ext cx="3867150" cy="2876550"/>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g265ce21b275_0_238"/>
          <p:cNvSpPr txBox="1">
            <a:spLocks noGrp="1"/>
          </p:cNvSpPr>
          <p:nvPr>
            <p:ph type="title"/>
          </p:nvPr>
        </p:nvSpPr>
        <p:spPr>
          <a:xfrm>
            <a:off x="612489" y="1722463"/>
            <a:ext cx="10978994" cy="740428"/>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Structured Break Area in a job site location </a:t>
            </a:r>
            <a:endParaRPr b="0" dirty="0"/>
          </a:p>
        </p:txBody>
      </p:sp>
      <p:pic>
        <p:nvPicPr>
          <p:cNvPr id="402" name="Google Shape;402;g265ce21b275_0_238">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2542829" y="2641749"/>
            <a:ext cx="2298749" cy="2975280"/>
          </a:xfrm>
          <a:prstGeom prst="rect">
            <a:avLst/>
          </a:prstGeom>
          <a:noFill/>
          <a:ln>
            <a:noFill/>
          </a:ln>
        </p:spPr>
      </p:pic>
      <p:pic>
        <p:nvPicPr>
          <p:cNvPr id="401" name="Google Shape;401;g265ce21b275_0_238">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t="6567" b="6567"/>
          <a:stretch/>
        </p:blipFill>
        <p:spPr>
          <a:xfrm>
            <a:off x="7272996" y="2641749"/>
            <a:ext cx="4240212" cy="2505075"/>
          </a:xfrm>
          <a:prstGeom prst="rect">
            <a:avLst/>
          </a:prstGeom>
          <a:solidFill>
            <a:srgbClr val="DDEAF6"/>
          </a:solidFill>
          <a:ln>
            <a:noFill/>
          </a:ln>
        </p:spPr>
      </p:pic>
      <p:sp>
        <p:nvSpPr>
          <p:cNvPr id="2" name="Text Placeholder 1">
            <a:extLst>
              <a:ext uri="{FF2B5EF4-FFF2-40B4-BE49-F238E27FC236}">
                <a16:creationId xmlns:a16="http://schemas.microsoft.com/office/drawing/2014/main" id="{1A2E3753-33EF-EDDD-1257-A1B8BCCC6EBC}"/>
              </a:ext>
            </a:extLst>
          </p:cNvPr>
          <p:cNvSpPr>
            <a:spLocks noGrp="1"/>
          </p:cNvSpPr>
          <p:nvPr>
            <p:ph type="body" idx="1"/>
          </p:nvPr>
        </p:nvSpPr>
        <p:spPr>
          <a:xfrm>
            <a:off x="7272995" y="5172951"/>
            <a:ext cx="4240213" cy="740429"/>
          </a:xfrm>
        </p:spPr>
        <p:txBody>
          <a:bodyPr/>
          <a:lstStyle/>
          <a:p>
            <a:pPr>
              <a:spcBef>
                <a:spcPts val="0"/>
              </a:spcBef>
            </a:pPr>
            <a:r>
              <a:rPr lang="en-US" dirty="0"/>
              <a:t>Private work space with dim calming lighting and music. </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g265ce21b275_0_243"/>
          <p:cNvSpPr txBox="1">
            <a:spLocks noGrp="1"/>
          </p:cNvSpPr>
          <p:nvPr>
            <p:ph type="title"/>
          </p:nvPr>
        </p:nvSpPr>
        <p:spPr>
          <a:xfrm>
            <a:off x="612489" y="1513754"/>
            <a:ext cx="5483511" cy="114680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Visual Supports </a:t>
            </a:r>
            <a:endParaRPr b="0" dirty="0"/>
          </a:p>
        </p:txBody>
      </p:sp>
      <p:sp>
        <p:nvSpPr>
          <p:cNvPr id="409" name="Google Shape;409;g265ce21b275_0_243"/>
          <p:cNvSpPr txBox="1">
            <a:spLocks noGrp="1"/>
          </p:cNvSpPr>
          <p:nvPr>
            <p:ph type="body" idx="1"/>
          </p:nvPr>
        </p:nvSpPr>
        <p:spPr>
          <a:xfrm>
            <a:off x="597946" y="2791727"/>
            <a:ext cx="5473002" cy="2694674"/>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2400"/>
              </a:spcBef>
              <a:spcAft>
                <a:spcPts val="0"/>
              </a:spcAft>
              <a:buSzPts val="2400"/>
              <a:buNone/>
            </a:pPr>
            <a:r>
              <a:rPr lang="en-US" u="sng" dirty="0" err="1">
                <a:solidFill>
                  <a:schemeClr val="hlink"/>
                </a:solidFill>
                <a:hlinkClick r:id="rId3"/>
              </a:rPr>
              <a:t>Ocali</a:t>
            </a:r>
            <a:r>
              <a:rPr lang="en-US" u="sng" dirty="0">
                <a:solidFill>
                  <a:schemeClr val="hlink"/>
                </a:solidFill>
                <a:hlinkClick r:id="rId3"/>
              </a:rPr>
              <a:t> Stress Thermometer Visual</a:t>
            </a:r>
            <a:endParaRPr dirty="0"/>
          </a:p>
          <a:p>
            <a:pPr marL="0" lvl="0" indent="0" algn="l" rtl="0">
              <a:lnSpc>
                <a:spcPct val="90000"/>
              </a:lnSpc>
              <a:spcBef>
                <a:spcPts val="2400"/>
              </a:spcBef>
              <a:spcAft>
                <a:spcPts val="0"/>
              </a:spcAft>
              <a:buSzPts val="2400"/>
              <a:buNone/>
            </a:pPr>
            <a:r>
              <a:rPr lang="en-US" u="sng" dirty="0">
                <a:solidFill>
                  <a:schemeClr val="hlink"/>
                </a:solidFill>
                <a:hlinkClick r:id="rId4"/>
              </a:rPr>
              <a:t>Box Breathing</a:t>
            </a:r>
            <a:endParaRPr dirty="0"/>
          </a:p>
          <a:p>
            <a:pPr marL="0" lvl="0" indent="0" algn="l" rtl="0">
              <a:lnSpc>
                <a:spcPct val="90000"/>
              </a:lnSpc>
              <a:spcBef>
                <a:spcPts val="2400"/>
              </a:spcBef>
              <a:spcAft>
                <a:spcPts val="0"/>
              </a:spcAft>
              <a:buSzPts val="2400"/>
              <a:buNone/>
            </a:pPr>
            <a:r>
              <a:rPr lang="en-US" u="sng" dirty="0">
                <a:solidFill>
                  <a:schemeClr val="hlink"/>
                </a:solidFill>
                <a:hlinkClick r:id="rId5"/>
              </a:rPr>
              <a:t>Breathing Cards</a:t>
            </a:r>
            <a:r>
              <a:rPr lang="en-US" dirty="0"/>
              <a:t> </a:t>
            </a:r>
            <a:endParaRPr dirty="0"/>
          </a:p>
          <a:p>
            <a:pPr marL="0" lvl="0" indent="0" algn="l" rtl="0">
              <a:lnSpc>
                <a:spcPct val="90000"/>
              </a:lnSpc>
              <a:spcBef>
                <a:spcPts val="2400"/>
              </a:spcBef>
              <a:spcAft>
                <a:spcPts val="0"/>
              </a:spcAft>
              <a:buSzPts val="2400"/>
              <a:buNone/>
            </a:pPr>
            <a:r>
              <a:rPr lang="en-US" u="sng" dirty="0">
                <a:solidFill>
                  <a:schemeClr val="hlink"/>
                </a:solidFill>
                <a:hlinkClick r:id="rId6"/>
              </a:rPr>
              <a:t>Power Cards </a:t>
            </a:r>
            <a:endParaRPr dirty="0"/>
          </a:p>
        </p:txBody>
      </p:sp>
      <p:pic>
        <p:nvPicPr>
          <p:cNvPr id="410" name="Google Shape;410;g265ce21b275_0_243">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7">
            <a:alphaModFix/>
          </a:blip>
          <a:srcRect/>
          <a:stretch/>
        </p:blipFill>
        <p:spPr>
          <a:xfrm>
            <a:off x="7558768" y="1591491"/>
            <a:ext cx="3132149" cy="440916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414"/>
        <p:cNvGrpSpPr/>
        <p:nvPr/>
      </p:nvGrpSpPr>
      <p:grpSpPr>
        <a:xfrm>
          <a:off x="0" y="0"/>
          <a:ext cx="0" cy="0"/>
          <a:chOff x="0" y="0"/>
          <a:chExt cx="0" cy="0"/>
        </a:xfrm>
      </p:grpSpPr>
      <p:sp>
        <p:nvSpPr>
          <p:cNvPr id="415" name="Google Shape;415;g26601f250a4_0_23"/>
          <p:cNvSpPr txBox="1">
            <a:spLocks noGrp="1"/>
          </p:cNvSpPr>
          <p:nvPr>
            <p:ph type="title"/>
          </p:nvPr>
        </p:nvSpPr>
        <p:spPr>
          <a:xfrm>
            <a:off x="612489" y="1678922"/>
            <a:ext cx="10978994" cy="82441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Sensory Differences </a:t>
            </a:r>
            <a:endParaRPr b="0" dirty="0"/>
          </a:p>
        </p:txBody>
      </p:sp>
      <p:sp>
        <p:nvSpPr>
          <p:cNvPr id="416" name="Google Shape;416;g26601f250a4_0_23"/>
          <p:cNvSpPr txBox="1">
            <a:spLocks noGrp="1"/>
          </p:cNvSpPr>
          <p:nvPr>
            <p:ph type="body" idx="1"/>
          </p:nvPr>
        </p:nvSpPr>
        <p:spPr>
          <a:xfrm>
            <a:off x="612488" y="2473237"/>
            <a:ext cx="10630278" cy="3152498"/>
          </a:xfrm>
          <a:prstGeom prst="rect">
            <a:avLst/>
          </a:prstGeom>
          <a:noFill/>
          <a:ln>
            <a:noFill/>
          </a:ln>
        </p:spPr>
        <p:txBody>
          <a:bodyPr spcFirstLastPara="1" wrap="square" lIns="45700" tIns="45700" rIns="45700" bIns="45700" anchor="t" anchorCtr="0">
            <a:noAutofit/>
          </a:bodyPr>
          <a:lstStyle/>
          <a:p>
            <a:pPr marL="0" lvl="0" indent="0" algn="l" rtl="0">
              <a:lnSpc>
                <a:spcPct val="90000"/>
              </a:lnSpc>
              <a:spcAft>
                <a:spcPts val="300"/>
              </a:spcAft>
              <a:buSzPts val="2400"/>
              <a:buNone/>
            </a:pPr>
            <a:r>
              <a:rPr lang="en-US" dirty="0"/>
              <a:t>Most individuals with Autism do not experience sensory stimuli the same way as neurotypicals. Some are overly responsive whereas others are under-responsive to sensory experiences in the environment and within their bodies.</a:t>
            </a:r>
            <a:endParaRPr dirty="0"/>
          </a:p>
          <a:p>
            <a:pPr marL="0" lvl="0" indent="0" algn="l" rtl="0">
              <a:lnSpc>
                <a:spcPct val="90000"/>
              </a:lnSpc>
              <a:spcAft>
                <a:spcPts val="300"/>
              </a:spcAft>
              <a:buSzPts val="2400"/>
              <a:buNone/>
            </a:pPr>
            <a:r>
              <a:rPr lang="en-US" dirty="0"/>
              <a:t>Individuals with sensory processing disorders benefit from services from and occupational therapist who can provide assessment and intervention strategies to help them manage their sensory differences and improve their access to successful home, school, social, and work experiences. </a:t>
            </a:r>
            <a:endParaRPr dirty="0"/>
          </a:p>
          <a:p>
            <a:pPr marL="0" lvl="0" indent="0" algn="l" rtl="0">
              <a:lnSpc>
                <a:spcPct val="90000"/>
              </a:lnSpc>
              <a:spcAft>
                <a:spcPts val="300"/>
              </a:spcAft>
              <a:buSzPts val="2400"/>
              <a:buNone/>
            </a:pPr>
            <a:r>
              <a:rPr lang="en-US" u="sng" dirty="0">
                <a:solidFill>
                  <a:schemeClr val="hlink"/>
                </a:solidFill>
                <a:hlinkClick r:id="rId3"/>
              </a:rPr>
              <a:t>Autism Internet Modules </a:t>
            </a:r>
            <a:endParaRPr dirty="0"/>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420"/>
        <p:cNvGrpSpPr/>
        <p:nvPr/>
      </p:nvGrpSpPr>
      <p:grpSpPr>
        <a:xfrm>
          <a:off x="0" y="0"/>
          <a:ext cx="0" cy="0"/>
          <a:chOff x="0" y="0"/>
          <a:chExt cx="0" cy="0"/>
        </a:xfrm>
      </p:grpSpPr>
      <p:sp>
        <p:nvSpPr>
          <p:cNvPr id="421" name="Google Shape;421;g265ce21b275_0_223"/>
          <p:cNvSpPr txBox="1">
            <a:spLocks noGrp="1"/>
          </p:cNvSpPr>
          <p:nvPr>
            <p:ph type="title"/>
          </p:nvPr>
        </p:nvSpPr>
        <p:spPr>
          <a:xfrm>
            <a:off x="612489" y="1513754"/>
            <a:ext cx="10978994" cy="114680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Cover Lights, turn off, or use lamps.</a:t>
            </a:r>
            <a:endParaRPr b="0" dirty="0"/>
          </a:p>
        </p:txBody>
      </p:sp>
      <p:pic>
        <p:nvPicPr>
          <p:cNvPr id="422" name="Google Shape;422;g265ce21b275_0_223">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8623979" y="3197135"/>
            <a:ext cx="2346325" cy="1752600"/>
          </a:xfrm>
          <a:prstGeom prst="rect">
            <a:avLst/>
          </a:prstGeom>
          <a:noFill/>
          <a:ln>
            <a:noFill/>
          </a:ln>
        </p:spPr>
      </p:pic>
      <p:pic>
        <p:nvPicPr>
          <p:cNvPr id="423" name="Google Shape;423;g265ce21b275_0_223">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l="3366" r="3375"/>
          <a:stretch/>
        </p:blipFill>
        <p:spPr>
          <a:xfrm>
            <a:off x="2116183" y="2897228"/>
            <a:ext cx="4554492" cy="2691674"/>
          </a:xfrm>
          <a:prstGeom prst="rect">
            <a:avLst/>
          </a:prstGeom>
          <a:solidFill>
            <a:srgbClr val="DDEAF6"/>
          </a:solid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427"/>
        <p:cNvGrpSpPr/>
        <p:nvPr/>
      </p:nvGrpSpPr>
      <p:grpSpPr>
        <a:xfrm>
          <a:off x="0" y="0"/>
          <a:ext cx="0" cy="0"/>
          <a:chOff x="0" y="0"/>
          <a:chExt cx="0" cy="0"/>
        </a:xfrm>
      </p:grpSpPr>
      <p:sp>
        <p:nvSpPr>
          <p:cNvPr id="428" name="Google Shape;428;g26601f250a4_0_36"/>
          <p:cNvSpPr txBox="1">
            <a:spLocks noGrp="1"/>
          </p:cNvSpPr>
          <p:nvPr>
            <p:ph type="title"/>
          </p:nvPr>
        </p:nvSpPr>
        <p:spPr>
          <a:xfrm>
            <a:off x="612489" y="1513754"/>
            <a:ext cx="5483511" cy="114680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PVC DIY Bead Bar</a:t>
            </a:r>
            <a:endParaRPr dirty="0"/>
          </a:p>
        </p:txBody>
      </p:sp>
      <p:sp>
        <p:nvSpPr>
          <p:cNvPr id="2" name="Text Placeholder 1">
            <a:extLst>
              <a:ext uri="{FF2B5EF4-FFF2-40B4-BE49-F238E27FC236}">
                <a16:creationId xmlns:a16="http://schemas.microsoft.com/office/drawing/2014/main" id="{747F3581-5934-54B5-FE26-AF5ABAAECE4C}"/>
              </a:ext>
            </a:extLst>
          </p:cNvPr>
          <p:cNvSpPr>
            <a:spLocks noGrp="1"/>
          </p:cNvSpPr>
          <p:nvPr>
            <p:ph type="body" idx="1"/>
          </p:nvPr>
        </p:nvSpPr>
        <p:spPr>
          <a:xfrm>
            <a:off x="597946" y="2791726"/>
            <a:ext cx="5473002" cy="918125"/>
          </a:xfrm>
        </p:spPr>
        <p:txBody>
          <a:bodyPr/>
          <a:lstStyle/>
          <a:p>
            <a:r>
              <a:rPr lang="en-US" u="sng" dirty="0">
                <a:solidFill>
                  <a:schemeClr val="hlink"/>
                </a:solidFill>
                <a:hlinkClick r:id="rId3"/>
              </a:rPr>
              <a:t>Paths to Literacy</a:t>
            </a:r>
            <a:endParaRPr lang="en-US" dirty="0"/>
          </a:p>
        </p:txBody>
      </p:sp>
      <p:pic>
        <p:nvPicPr>
          <p:cNvPr id="429" name="Google Shape;429;g26601f250a4_0_36">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a:stretch/>
        </p:blipFill>
        <p:spPr>
          <a:xfrm>
            <a:off x="7637417" y="2286168"/>
            <a:ext cx="2400300" cy="3192463"/>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433"/>
        <p:cNvGrpSpPr/>
        <p:nvPr/>
      </p:nvGrpSpPr>
      <p:grpSpPr>
        <a:xfrm>
          <a:off x="0" y="0"/>
          <a:ext cx="0" cy="0"/>
          <a:chOff x="0" y="0"/>
          <a:chExt cx="0" cy="0"/>
        </a:xfrm>
      </p:grpSpPr>
      <p:sp>
        <p:nvSpPr>
          <p:cNvPr id="434" name="Google Shape;434;g26601f250a4_0_54"/>
          <p:cNvSpPr txBox="1">
            <a:spLocks noGrp="1"/>
          </p:cNvSpPr>
          <p:nvPr>
            <p:ph type="title"/>
          </p:nvPr>
        </p:nvSpPr>
        <p:spPr>
          <a:xfrm>
            <a:off x="612489" y="1529335"/>
            <a:ext cx="10978994" cy="111777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Star Autism Support &amp; </a:t>
            </a:r>
            <a:r>
              <a:rPr lang="en-US" dirty="0" err="1"/>
              <a:t>Ocali</a:t>
            </a:r>
            <a:r>
              <a:rPr lang="en-US" dirty="0"/>
              <a:t> Visual Supports </a:t>
            </a:r>
            <a:endParaRPr b="0" dirty="0"/>
          </a:p>
        </p:txBody>
      </p:sp>
      <p:sp>
        <p:nvSpPr>
          <p:cNvPr id="435" name="Google Shape;435;g26601f250a4_0_54"/>
          <p:cNvSpPr txBox="1">
            <a:spLocks noGrp="1"/>
          </p:cNvSpPr>
          <p:nvPr>
            <p:ph type="body" idx="1"/>
          </p:nvPr>
        </p:nvSpPr>
        <p:spPr>
          <a:xfrm>
            <a:off x="612488" y="2803766"/>
            <a:ext cx="10978994" cy="2752303"/>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2400"/>
              </a:spcBef>
              <a:spcAft>
                <a:spcPts val="0"/>
              </a:spcAft>
              <a:buSzPts val="2400"/>
              <a:buNone/>
            </a:pPr>
            <a:r>
              <a:rPr lang="en-US" u="sng" dirty="0">
                <a:solidFill>
                  <a:schemeClr val="hlink"/>
                </a:solidFill>
                <a:hlinkClick r:id="rId3"/>
              </a:rPr>
              <a:t>Request Template</a:t>
            </a:r>
            <a:r>
              <a:rPr lang="en-US" dirty="0"/>
              <a:t>. “I want” giving choices</a:t>
            </a:r>
            <a:endParaRPr dirty="0"/>
          </a:p>
          <a:p>
            <a:pPr marL="0" lvl="0" indent="0" algn="l" rtl="0">
              <a:lnSpc>
                <a:spcPct val="90000"/>
              </a:lnSpc>
              <a:spcBef>
                <a:spcPts val="2400"/>
              </a:spcBef>
              <a:spcAft>
                <a:spcPts val="0"/>
              </a:spcAft>
              <a:buSzPts val="2400"/>
              <a:buNone/>
            </a:pPr>
            <a:r>
              <a:rPr lang="en-US" u="sng" dirty="0">
                <a:solidFill>
                  <a:schemeClr val="hlink"/>
                </a:solidFill>
                <a:hlinkClick r:id="rId4"/>
              </a:rPr>
              <a:t>Food Icons</a:t>
            </a:r>
            <a:endParaRPr dirty="0"/>
          </a:p>
          <a:p>
            <a:pPr marL="0" lvl="0" indent="0" algn="l" rtl="0">
              <a:lnSpc>
                <a:spcPct val="90000"/>
              </a:lnSpc>
              <a:spcBef>
                <a:spcPts val="2400"/>
              </a:spcBef>
              <a:spcAft>
                <a:spcPts val="0"/>
              </a:spcAft>
              <a:buSzPts val="2400"/>
              <a:buNone/>
            </a:pPr>
            <a:r>
              <a:rPr lang="en-US" u="sng" dirty="0">
                <a:solidFill>
                  <a:schemeClr val="hlink"/>
                </a:solidFill>
                <a:hlinkClick r:id="rId5"/>
              </a:rPr>
              <a:t>Choice Board Sensory Activities</a:t>
            </a:r>
            <a:endParaRPr dirty="0"/>
          </a:p>
          <a:p>
            <a:pPr marL="0" lvl="0" indent="0" algn="l" rtl="0">
              <a:lnSpc>
                <a:spcPct val="90000"/>
              </a:lnSpc>
              <a:spcBef>
                <a:spcPts val="2400"/>
              </a:spcBef>
              <a:spcAft>
                <a:spcPts val="0"/>
              </a:spcAft>
              <a:buSzPts val="2400"/>
              <a:buNone/>
            </a:pPr>
            <a:r>
              <a:rPr lang="en-US" u="sng" dirty="0">
                <a:solidFill>
                  <a:schemeClr val="hlink"/>
                </a:solidFill>
                <a:hlinkClick r:id="rId6"/>
              </a:rPr>
              <a:t>Choice Board Snack</a:t>
            </a:r>
            <a:endParaRPr dirty="0"/>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sp>
        <p:nvSpPr>
          <p:cNvPr id="3" name="Title 2">
            <a:extLst>
              <a:ext uri="{FF2B5EF4-FFF2-40B4-BE49-F238E27FC236}">
                <a16:creationId xmlns:a16="http://schemas.microsoft.com/office/drawing/2014/main" id="{E7BBE913-AFCC-0B1B-954D-8B572CE1BEED}"/>
              </a:ext>
            </a:extLst>
          </p:cNvPr>
          <p:cNvSpPr>
            <a:spLocks noGrp="1"/>
          </p:cNvSpPr>
          <p:nvPr>
            <p:ph type="title"/>
          </p:nvPr>
        </p:nvSpPr>
        <p:spPr>
          <a:xfrm>
            <a:off x="612489" y="1513754"/>
            <a:ext cx="6093111" cy="1146803"/>
          </a:xfrm>
        </p:spPr>
        <p:txBody>
          <a:bodyPr/>
          <a:lstStyle/>
          <a:p>
            <a:r>
              <a:rPr lang="en-US" dirty="0"/>
              <a:t>LED Color Changing Glow Balls </a:t>
            </a:r>
          </a:p>
        </p:txBody>
      </p:sp>
      <p:sp>
        <p:nvSpPr>
          <p:cNvPr id="2" name="Text Placeholder 1">
            <a:extLst>
              <a:ext uri="{FF2B5EF4-FFF2-40B4-BE49-F238E27FC236}">
                <a16:creationId xmlns:a16="http://schemas.microsoft.com/office/drawing/2014/main" id="{A6498FE8-AA9F-B576-703F-72B3E611C878}"/>
              </a:ext>
            </a:extLst>
          </p:cNvPr>
          <p:cNvSpPr>
            <a:spLocks noGrp="1"/>
          </p:cNvSpPr>
          <p:nvPr>
            <p:ph type="body" idx="1"/>
          </p:nvPr>
        </p:nvSpPr>
        <p:spPr>
          <a:xfrm>
            <a:off x="597946" y="2791727"/>
            <a:ext cx="3103197" cy="1146804"/>
          </a:xfrm>
        </p:spPr>
        <p:txBody>
          <a:bodyPr/>
          <a:lstStyle/>
          <a:p>
            <a:r>
              <a:rPr lang="en-US" dirty="0">
                <a:hlinkClick r:id="rId3"/>
              </a:rPr>
              <a:t>enablingdevices.com</a:t>
            </a:r>
            <a:endParaRPr lang="en-US" dirty="0"/>
          </a:p>
        </p:txBody>
      </p:sp>
      <p:pic>
        <p:nvPicPr>
          <p:cNvPr id="442" name="Google Shape;442;g26601f250a4_0_59">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a:stretch/>
        </p:blipFill>
        <p:spPr>
          <a:xfrm>
            <a:off x="4155349" y="3253524"/>
            <a:ext cx="2028825" cy="1971675"/>
          </a:xfrm>
          <a:prstGeom prst="rect">
            <a:avLst/>
          </a:prstGeom>
          <a:noFill/>
          <a:ln>
            <a:noFill/>
          </a:ln>
        </p:spPr>
      </p:pic>
      <p:pic>
        <p:nvPicPr>
          <p:cNvPr id="441" name="Google Shape;441;g26601f250a4_0_59">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5">
            <a:alphaModFix/>
          </a:blip>
          <a:srcRect t="7373" b="7374"/>
          <a:stretch/>
        </p:blipFill>
        <p:spPr>
          <a:xfrm>
            <a:off x="7159806" y="2651862"/>
            <a:ext cx="4352925" cy="2573337"/>
          </a:xfrm>
          <a:prstGeom prst="rect">
            <a:avLst/>
          </a:prstGeom>
          <a:solidFill>
            <a:srgbClr val="DDEAF6"/>
          </a:solid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4"/>
        <p:cNvGrpSpPr/>
        <p:nvPr/>
      </p:nvGrpSpPr>
      <p:grpSpPr>
        <a:xfrm>
          <a:off x="0" y="0"/>
          <a:ext cx="0" cy="0"/>
          <a:chOff x="0" y="0"/>
          <a:chExt cx="0" cy="0"/>
        </a:xfrm>
      </p:grpSpPr>
      <p:sp>
        <p:nvSpPr>
          <p:cNvPr id="145" name="Google Shape;145;g265ce21b275_0_15"/>
          <p:cNvSpPr txBox="1">
            <a:spLocks noGrp="1"/>
          </p:cNvSpPr>
          <p:nvPr>
            <p:ph type="title"/>
          </p:nvPr>
        </p:nvSpPr>
        <p:spPr>
          <a:xfrm>
            <a:off x="612489" y="1515888"/>
            <a:ext cx="10978994" cy="111777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Let us know about you on Padlet. </a:t>
            </a:r>
            <a:endParaRPr dirty="0"/>
          </a:p>
        </p:txBody>
      </p:sp>
      <p:sp>
        <p:nvSpPr>
          <p:cNvPr id="146" name="Google Shape;146;g265ce21b275_0_15"/>
          <p:cNvSpPr txBox="1">
            <a:spLocks noGrp="1"/>
          </p:cNvSpPr>
          <p:nvPr>
            <p:ph type="body" idx="1"/>
          </p:nvPr>
        </p:nvSpPr>
        <p:spPr>
          <a:xfrm>
            <a:off x="612488" y="2803766"/>
            <a:ext cx="10978994" cy="1478302"/>
          </a:xfrm>
          <a:prstGeom prst="rect">
            <a:avLst/>
          </a:prstGeom>
          <a:noFill/>
          <a:ln>
            <a:noFill/>
          </a:ln>
        </p:spPr>
        <p:txBody>
          <a:bodyPr spcFirstLastPara="1" wrap="square" lIns="45700" tIns="45700" rIns="45700" bIns="45700" anchor="t" anchorCtr="0">
            <a:noAutofit/>
          </a:bodyPr>
          <a:lstStyle/>
          <a:p>
            <a:pPr marL="571500" lvl="1" indent="-342900" algn="l" rtl="0">
              <a:lnSpc>
                <a:spcPct val="90000"/>
              </a:lnSpc>
              <a:spcBef>
                <a:spcPts val="1200"/>
              </a:spcBef>
              <a:spcAft>
                <a:spcPts val="0"/>
              </a:spcAft>
              <a:buSzPts val="2592"/>
              <a:buChar char="•"/>
            </a:pPr>
            <a:r>
              <a:rPr lang="en-US" dirty="0"/>
              <a:t>Padlet </a:t>
            </a:r>
            <a:endParaRPr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446"/>
        <p:cNvGrpSpPr/>
        <p:nvPr/>
      </p:nvGrpSpPr>
      <p:grpSpPr>
        <a:xfrm>
          <a:off x="0" y="0"/>
          <a:ext cx="0" cy="0"/>
          <a:chOff x="0" y="0"/>
          <a:chExt cx="0" cy="0"/>
        </a:xfrm>
      </p:grpSpPr>
      <p:sp>
        <p:nvSpPr>
          <p:cNvPr id="447" name="Google Shape;447;g26601f250a4_0_65"/>
          <p:cNvSpPr txBox="1">
            <a:spLocks noGrp="1"/>
          </p:cNvSpPr>
          <p:nvPr>
            <p:ph type="title"/>
          </p:nvPr>
        </p:nvSpPr>
        <p:spPr>
          <a:xfrm>
            <a:off x="612489" y="1725668"/>
            <a:ext cx="5483511" cy="70249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DIY/Do It Yourself Swing </a:t>
            </a:r>
            <a:endParaRPr dirty="0"/>
          </a:p>
        </p:txBody>
      </p:sp>
      <p:pic>
        <p:nvPicPr>
          <p:cNvPr id="449" name="Google Shape;449;g26601f250a4_0_65">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2588897" y="2532064"/>
            <a:ext cx="2557870" cy="2944627"/>
          </a:xfrm>
          <a:prstGeom prst="rect">
            <a:avLst/>
          </a:prstGeom>
          <a:noFill/>
          <a:ln>
            <a:noFill/>
          </a:ln>
        </p:spPr>
      </p:pic>
      <p:pic>
        <p:nvPicPr>
          <p:cNvPr id="448" name="Google Shape;448;g26601f250a4_0_65">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a:stretch/>
        </p:blipFill>
        <p:spPr>
          <a:xfrm>
            <a:off x="7793056" y="1934434"/>
            <a:ext cx="2712041" cy="3542257"/>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453"/>
        <p:cNvGrpSpPr/>
        <p:nvPr/>
      </p:nvGrpSpPr>
      <p:grpSpPr>
        <a:xfrm>
          <a:off x="0" y="0"/>
          <a:ext cx="0" cy="0"/>
          <a:chOff x="0" y="0"/>
          <a:chExt cx="0" cy="0"/>
        </a:xfrm>
      </p:grpSpPr>
      <p:sp>
        <p:nvSpPr>
          <p:cNvPr id="454" name="Google Shape;454;g26601f250a4_0_77"/>
          <p:cNvSpPr txBox="1">
            <a:spLocks noGrp="1"/>
          </p:cNvSpPr>
          <p:nvPr>
            <p:ph type="title"/>
          </p:nvPr>
        </p:nvSpPr>
        <p:spPr>
          <a:xfrm>
            <a:off x="612489" y="1515888"/>
            <a:ext cx="10978994" cy="111777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Weighted Shopping Cart for Mobility and Sensory</a:t>
            </a:r>
            <a:endParaRPr dirty="0"/>
          </a:p>
        </p:txBody>
      </p:sp>
      <p:pic>
        <p:nvPicPr>
          <p:cNvPr id="455" name="Google Shape;455;g26601f250a4_0_77">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6485540" y="3100258"/>
            <a:ext cx="2344737" cy="2555875"/>
          </a:xfrm>
          <a:prstGeom prst="rect">
            <a:avLst/>
          </a:prstGeom>
          <a:noFill/>
          <a:ln>
            <a:noFill/>
          </a:ln>
        </p:spPr>
      </p:pic>
      <p:pic>
        <p:nvPicPr>
          <p:cNvPr id="456" name="Google Shape;456;g26601f250a4_0_77">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a:stretch/>
        </p:blipFill>
        <p:spPr>
          <a:xfrm>
            <a:off x="2995747" y="3100258"/>
            <a:ext cx="2436089" cy="2495506"/>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460"/>
        <p:cNvGrpSpPr/>
        <p:nvPr/>
      </p:nvGrpSpPr>
      <p:grpSpPr>
        <a:xfrm>
          <a:off x="0" y="0"/>
          <a:ext cx="0" cy="0"/>
          <a:chOff x="0" y="0"/>
          <a:chExt cx="0" cy="0"/>
        </a:xfrm>
      </p:grpSpPr>
      <p:sp>
        <p:nvSpPr>
          <p:cNvPr id="461" name="Google Shape;461;g26601f250a4_0_71"/>
          <p:cNvSpPr txBox="1">
            <a:spLocks noGrp="1"/>
          </p:cNvSpPr>
          <p:nvPr>
            <p:ph type="title"/>
          </p:nvPr>
        </p:nvSpPr>
        <p:spPr>
          <a:xfrm>
            <a:off x="612489" y="1515888"/>
            <a:ext cx="10978994" cy="111777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Weighted Cart for Mobility and Sensory</a:t>
            </a:r>
            <a:endParaRPr dirty="0"/>
          </a:p>
        </p:txBody>
      </p:sp>
      <p:pic>
        <p:nvPicPr>
          <p:cNvPr id="462" name="Google Shape;462;g26601f250a4_0_71">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6213021" y="2951617"/>
            <a:ext cx="2800350" cy="2309813"/>
          </a:xfrm>
          <a:prstGeom prst="rect">
            <a:avLst/>
          </a:prstGeom>
          <a:noFill/>
          <a:ln>
            <a:noFill/>
          </a:ln>
        </p:spPr>
      </p:pic>
      <p:pic>
        <p:nvPicPr>
          <p:cNvPr id="463" name="Google Shape;463;g26601f250a4_0_71">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a:stretch/>
        </p:blipFill>
        <p:spPr>
          <a:xfrm>
            <a:off x="2412274" y="3076574"/>
            <a:ext cx="2251075" cy="2052638"/>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467"/>
        <p:cNvGrpSpPr/>
        <p:nvPr/>
      </p:nvGrpSpPr>
      <p:grpSpPr>
        <a:xfrm>
          <a:off x="0" y="0"/>
          <a:ext cx="0" cy="0"/>
          <a:chOff x="0" y="0"/>
          <a:chExt cx="0" cy="0"/>
        </a:xfrm>
      </p:grpSpPr>
      <p:sp>
        <p:nvSpPr>
          <p:cNvPr id="468" name="Google Shape;468;g26601f250a4_0_83"/>
          <p:cNvSpPr txBox="1">
            <a:spLocks noGrp="1"/>
          </p:cNvSpPr>
          <p:nvPr>
            <p:ph type="title"/>
          </p:nvPr>
        </p:nvSpPr>
        <p:spPr>
          <a:xfrm>
            <a:off x="612489" y="1587397"/>
            <a:ext cx="10978994" cy="100148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Hallway Obstacle Courses</a:t>
            </a:r>
            <a:endParaRPr b="0" dirty="0"/>
          </a:p>
        </p:txBody>
      </p:sp>
      <p:sp>
        <p:nvSpPr>
          <p:cNvPr id="2" name="Text Placeholder 1">
            <a:extLst>
              <a:ext uri="{FF2B5EF4-FFF2-40B4-BE49-F238E27FC236}">
                <a16:creationId xmlns:a16="http://schemas.microsoft.com/office/drawing/2014/main" id="{CA5B3FA5-37D3-7049-B7B9-B07C9317E24E}"/>
              </a:ext>
            </a:extLst>
          </p:cNvPr>
          <p:cNvSpPr>
            <a:spLocks noGrp="1"/>
          </p:cNvSpPr>
          <p:nvPr>
            <p:ph type="body" idx="1"/>
          </p:nvPr>
        </p:nvSpPr>
        <p:spPr>
          <a:xfrm>
            <a:off x="597946" y="2791726"/>
            <a:ext cx="3606040" cy="1675771"/>
          </a:xfrm>
        </p:spPr>
        <p:txBody>
          <a:bodyPr/>
          <a:lstStyle/>
          <a:p>
            <a:pPr marL="0" lvl="0" indent="0">
              <a:lnSpc>
                <a:spcPct val="80000"/>
              </a:lnSpc>
              <a:spcBef>
                <a:spcPts val="0"/>
              </a:spcBef>
              <a:buClr>
                <a:srgbClr val="0C0C0C"/>
              </a:buClr>
              <a:buSzPts val="3600"/>
            </a:pPr>
            <a:r>
              <a:rPr lang="en-US" u="sng" dirty="0">
                <a:solidFill>
                  <a:schemeClr val="hlink"/>
                </a:solidFill>
                <a:hlinkClick r:id="rId3"/>
              </a:rPr>
              <a:t>www.youtube.com/watch?v=P4q8dNwsR3E</a:t>
            </a:r>
            <a:endParaRPr lang="en-US" dirty="0"/>
          </a:p>
          <a:p>
            <a:pPr marL="0" lvl="0" indent="0">
              <a:lnSpc>
                <a:spcPct val="80000"/>
              </a:lnSpc>
              <a:spcBef>
                <a:spcPts val="0"/>
              </a:spcBef>
              <a:buClr>
                <a:srgbClr val="0C0C0C"/>
              </a:buClr>
              <a:buSzPts val="3600"/>
            </a:pPr>
            <a:endParaRPr lang="en-US" dirty="0"/>
          </a:p>
          <a:p>
            <a:pPr marL="0" lvl="0" indent="0">
              <a:lnSpc>
                <a:spcPct val="80000"/>
              </a:lnSpc>
              <a:spcBef>
                <a:spcPts val="0"/>
              </a:spcBef>
              <a:buClr>
                <a:srgbClr val="0C0C0C"/>
              </a:buClr>
              <a:buSzPts val="3600"/>
            </a:pPr>
            <a:r>
              <a:rPr lang="en-US" dirty="0"/>
              <a:t>Pair with goal content or core content. </a:t>
            </a:r>
          </a:p>
        </p:txBody>
      </p:sp>
      <p:pic>
        <p:nvPicPr>
          <p:cNvPr id="469" name="Google Shape;469;g26601f250a4_0_83">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t="14049" b="14049"/>
          <a:stretch/>
        </p:blipFill>
        <p:spPr>
          <a:xfrm>
            <a:off x="4230113" y="2714345"/>
            <a:ext cx="7375525" cy="3019425"/>
          </a:xfrm>
          <a:prstGeom prst="rect">
            <a:avLst/>
          </a:prstGeom>
          <a:solidFill>
            <a:srgbClr val="DDEAF6"/>
          </a:solidFill>
          <a:ln>
            <a:noFill/>
          </a:ln>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73"/>
        <p:cNvGrpSpPr/>
        <p:nvPr/>
      </p:nvGrpSpPr>
      <p:grpSpPr>
        <a:xfrm>
          <a:off x="0" y="0"/>
          <a:ext cx="0" cy="0"/>
          <a:chOff x="0" y="0"/>
          <a:chExt cx="0" cy="0"/>
        </a:xfrm>
      </p:grpSpPr>
      <p:sp>
        <p:nvSpPr>
          <p:cNvPr id="474" name="Google Shape;474;g26601f250a4_0_89"/>
          <p:cNvSpPr txBox="1">
            <a:spLocks noGrp="1"/>
          </p:cNvSpPr>
          <p:nvPr>
            <p:ph type="title"/>
          </p:nvPr>
        </p:nvSpPr>
        <p:spPr>
          <a:xfrm>
            <a:off x="612489" y="1698777"/>
            <a:ext cx="10978994" cy="76345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Obstacle Course Outline</a:t>
            </a:r>
            <a:endParaRPr b="0" dirty="0"/>
          </a:p>
        </p:txBody>
      </p:sp>
      <p:sp>
        <p:nvSpPr>
          <p:cNvPr id="475" name="Google Shape;475;g26601f250a4_0_89"/>
          <p:cNvSpPr txBox="1">
            <a:spLocks noGrp="1"/>
          </p:cNvSpPr>
          <p:nvPr>
            <p:ph type="body" idx="1"/>
          </p:nvPr>
        </p:nvSpPr>
        <p:spPr>
          <a:xfrm>
            <a:off x="612488" y="2821577"/>
            <a:ext cx="10978994" cy="2969621"/>
          </a:xfrm>
          <a:prstGeom prst="rect">
            <a:avLst/>
          </a:prstGeom>
          <a:noFill/>
          <a:ln>
            <a:noFill/>
          </a:ln>
        </p:spPr>
        <p:txBody>
          <a:bodyPr spcFirstLastPara="1" wrap="square" lIns="45700" tIns="45700" rIns="45700" bIns="45700" numCol="2" anchor="t" anchorCtr="0">
            <a:noAutofit/>
          </a:bodyPr>
          <a:lstStyle/>
          <a:p>
            <a:pPr marL="457200" lvl="0" indent="-381000" algn="l" rtl="0">
              <a:lnSpc>
                <a:spcPct val="90000"/>
              </a:lnSpc>
              <a:spcBef>
                <a:spcPts val="600"/>
              </a:spcBef>
              <a:spcAft>
                <a:spcPts val="300"/>
              </a:spcAft>
              <a:buSzPts val="2400"/>
              <a:buAutoNum type="arabicPeriod"/>
            </a:pPr>
            <a:r>
              <a:rPr lang="en-US" dirty="0"/>
              <a:t>Helicopter Spins x5 each direction</a:t>
            </a:r>
            <a:endParaRPr dirty="0"/>
          </a:p>
          <a:p>
            <a:pPr marL="457200" lvl="0" indent="-381000" algn="l" rtl="0">
              <a:lnSpc>
                <a:spcPct val="90000"/>
              </a:lnSpc>
              <a:spcBef>
                <a:spcPts val="600"/>
              </a:spcBef>
              <a:spcAft>
                <a:spcPts val="300"/>
              </a:spcAft>
              <a:buSzPts val="2400"/>
              <a:buAutoNum type="arabicPeriod"/>
            </a:pPr>
            <a:r>
              <a:rPr lang="en-US" dirty="0"/>
              <a:t>Alligator crawl across mat </a:t>
            </a:r>
            <a:endParaRPr dirty="0"/>
          </a:p>
          <a:p>
            <a:pPr marL="457200" lvl="0" indent="-381000" algn="l" rtl="0">
              <a:lnSpc>
                <a:spcPct val="90000"/>
              </a:lnSpc>
              <a:spcBef>
                <a:spcPts val="600"/>
              </a:spcBef>
              <a:spcAft>
                <a:spcPts val="300"/>
              </a:spcAft>
              <a:buSzPts val="2400"/>
              <a:buAutoNum type="arabicPeriod"/>
            </a:pPr>
            <a:r>
              <a:rPr lang="en-US" dirty="0"/>
              <a:t>Move across floor on ladder</a:t>
            </a:r>
            <a:endParaRPr dirty="0"/>
          </a:p>
          <a:p>
            <a:pPr marL="457200" lvl="0" indent="-381000" algn="l" rtl="0">
              <a:lnSpc>
                <a:spcPct val="90000"/>
              </a:lnSpc>
              <a:spcBef>
                <a:spcPts val="600"/>
              </a:spcBef>
              <a:spcAft>
                <a:spcPts val="300"/>
              </a:spcAft>
              <a:buSzPts val="2400"/>
              <a:buAutoNum type="arabicPeriod"/>
            </a:pPr>
            <a:r>
              <a:rPr lang="en-US" dirty="0"/>
              <a:t>Find 2 hidden items in the sensory bin</a:t>
            </a:r>
            <a:endParaRPr dirty="0"/>
          </a:p>
          <a:p>
            <a:pPr marL="457200" lvl="0" indent="-381000" algn="l" rtl="0">
              <a:lnSpc>
                <a:spcPct val="90000"/>
              </a:lnSpc>
              <a:spcBef>
                <a:spcPts val="600"/>
              </a:spcBef>
              <a:spcAft>
                <a:spcPts val="300"/>
              </a:spcAft>
              <a:buSzPts val="2400"/>
              <a:buAutoNum type="arabicPeriod"/>
            </a:pPr>
            <a:r>
              <a:rPr lang="en-US" dirty="0"/>
              <a:t>Blow 2 cotton balls across the table one end to the other.</a:t>
            </a:r>
            <a:endParaRPr dirty="0"/>
          </a:p>
          <a:p>
            <a:pPr marL="457200" lvl="0" indent="-381000" algn="l" rtl="0">
              <a:lnSpc>
                <a:spcPct val="90000"/>
              </a:lnSpc>
              <a:spcBef>
                <a:spcPts val="600"/>
              </a:spcBef>
              <a:spcAft>
                <a:spcPts val="300"/>
              </a:spcAft>
              <a:buSzPts val="2400"/>
              <a:buAutoNum type="arabicPeriod"/>
            </a:pPr>
            <a:r>
              <a:rPr lang="en-US" dirty="0"/>
              <a:t>Walk across the balance beam, stepping over small stickers or obstacles.</a:t>
            </a:r>
            <a:endParaRPr dirty="0"/>
          </a:p>
          <a:p>
            <a:pPr marL="457200" lvl="0" indent="-381000" algn="l" rtl="0">
              <a:lnSpc>
                <a:spcPct val="90000"/>
              </a:lnSpc>
              <a:spcBef>
                <a:spcPts val="600"/>
              </a:spcBef>
              <a:spcAft>
                <a:spcPts val="300"/>
              </a:spcAft>
              <a:buSzPts val="2400"/>
              <a:buAutoNum type="arabicPeriod"/>
            </a:pPr>
            <a:r>
              <a:rPr lang="en-US" dirty="0"/>
              <a:t>Place 3 beads onto a string or pipe-cleaner to copy pattern displayed</a:t>
            </a:r>
            <a:endParaRPr dirty="0"/>
          </a:p>
          <a:p>
            <a:pPr marL="457200" lvl="0" indent="-381000" algn="l" rtl="0">
              <a:lnSpc>
                <a:spcPct val="90000"/>
              </a:lnSpc>
              <a:spcBef>
                <a:spcPts val="600"/>
              </a:spcBef>
              <a:spcAft>
                <a:spcPts val="300"/>
              </a:spcAft>
              <a:buSzPts val="2400"/>
              <a:buAutoNum type="arabicPeriod"/>
            </a:pPr>
            <a:r>
              <a:rPr lang="en-US" dirty="0"/>
              <a:t>Listen and identify animal sound</a:t>
            </a:r>
            <a:endParaRPr dirty="0"/>
          </a:p>
          <a:p>
            <a:pPr marL="457200" lvl="0" indent="-381000" algn="l" rtl="0">
              <a:lnSpc>
                <a:spcPct val="90000"/>
              </a:lnSpc>
              <a:spcBef>
                <a:spcPts val="600"/>
              </a:spcBef>
              <a:spcAft>
                <a:spcPts val="300"/>
              </a:spcAft>
              <a:buSzPts val="2400"/>
              <a:buAutoNum type="arabicPeriod"/>
            </a:pPr>
            <a:r>
              <a:rPr lang="en-US" dirty="0"/>
              <a:t>REPEAT</a:t>
            </a:r>
            <a:endParaRPr dirty="0"/>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79"/>
        <p:cNvGrpSpPr/>
        <p:nvPr/>
      </p:nvGrpSpPr>
      <p:grpSpPr>
        <a:xfrm>
          <a:off x="0" y="0"/>
          <a:ext cx="0" cy="0"/>
          <a:chOff x="0" y="0"/>
          <a:chExt cx="0" cy="0"/>
        </a:xfrm>
      </p:grpSpPr>
      <p:sp>
        <p:nvSpPr>
          <p:cNvPr id="480" name="Google Shape;480;g26601f250a4_0_94"/>
          <p:cNvSpPr txBox="1">
            <a:spLocks noGrp="1"/>
          </p:cNvSpPr>
          <p:nvPr>
            <p:ph type="title"/>
          </p:nvPr>
        </p:nvSpPr>
        <p:spPr>
          <a:xfrm>
            <a:off x="612489" y="1755769"/>
            <a:ext cx="10978994" cy="64153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Obstacles Course Ideas  for Older Students</a:t>
            </a:r>
            <a:endParaRPr b="0" dirty="0"/>
          </a:p>
        </p:txBody>
      </p:sp>
      <p:sp>
        <p:nvSpPr>
          <p:cNvPr id="481" name="Google Shape;481;g26601f250a4_0_94"/>
          <p:cNvSpPr txBox="1">
            <a:spLocks noGrp="1"/>
          </p:cNvSpPr>
          <p:nvPr>
            <p:ph type="body" idx="1"/>
          </p:nvPr>
        </p:nvSpPr>
        <p:spPr>
          <a:xfrm>
            <a:off x="612488" y="2612175"/>
            <a:ext cx="11475009" cy="3674325"/>
          </a:xfrm>
          <a:prstGeom prst="rect">
            <a:avLst/>
          </a:prstGeom>
          <a:noFill/>
          <a:ln>
            <a:noFill/>
          </a:ln>
        </p:spPr>
        <p:txBody>
          <a:bodyPr spcFirstLastPara="1" wrap="square" lIns="45700" tIns="45700" rIns="45700" bIns="45700" numCol="2" anchor="t" anchorCtr="0">
            <a:noAutofit/>
          </a:bodyPr>
          <a:lstStyle/>
          <a:p>
            <a:pPr marL="457200" lvl="0" indent="-381000" algn="l" rtl="0">
              <a:lnSpc>
                <a:spcPct val="80000"/>
              </a:lnSpc>
              <a:spcBef>
                <a:spcPts val="600"/>
              </a:spcBef>
              <a:spcAft>
                <a:spcPts val="300"/>
              </a:spcAft>
              <a:buSzPts val="2400"/>
              <a:buAutoNum type="arabicPeriod"/>
            </a:pPr>
            <a:r>
              <a:rPr lang="en-US" dirty="0"/>
              <a:t>Forward and backward rolls (somersault)</a:t>
            </a:r>
            <a:endParaRPr dirty="0"/>
          </a:p>
          <a:p>
            <a:pPr marL="457200" lvl="0" indent="-381000" algn="l" rtl="0">
              <a:lnSpc>
                <a:spcPct val="80000"/>
              </a:lnSpc>
              <a:spcBef>
                <a:spcPts val="600"/>
              </a:spcBef>
              <a:spcAft>
                <a:spcPts val="300"/>
              </a:spcAft>
              <a:buSzPts val="2400"/>
              <a:buAutoNum type="arabicPeriod"/>
            </a:pPr>
            <a:r>
              <a:rPr lang="en-US" dirty="0"/>
              <a:t>Jump rope</a:t>
            </a:r>
            <a:endParaRPr dirty="0"/>
          </a:p>
          <a:p>
            <a:pPr marL="457200" lvl="0" indent="-381000" algn="l" rtl="0">
              <a:lnSpc>
                <a:spcPct val="80000"/>
              </a:lnSpc>
              <a:spcBef>
                <a:spcPts val="600"/>
              </a:spcBef>
              <a:spcAft>
                <a:spcPts val="300"/>
              </a:spcAft>
              <a:buSzPts val="2400"/>
              <a:buAutoNum type="arabicPeriod"/>
            </a:pPr>
            <a:r>
              <a:rPr lang="en-US" dirty="0"/>
              <a:t>Balance Beam</a:t>
            </a:r>
            <a:endParaRPr dirty="0"/>
          </a:p>
          <a:p>
            <a:pPr marL="457200" lvl="0" indent="-381000" algn="l" rtl="0">
              <a:lnSpc>
                <a:spcPct val="80000"/>
              </a:lnSpc>
              <a:spcBef>
                <a:spcPts val="600"/>
              </a:spcBef>
              <a:spcAft>
                <a:spcPts val="300"/>
              </a:spcAft>
              <a:buSzPts val="2400"/>
              <a:buAutoNum type="arabicPeriod"/>
            </a:pPr>
            <a:r>
              <a:rPr lang="en-US" dirty="0"/>
              <a:t>Jumping Jacks</a:t>
            </a:r>
            <a:endParaRPr dirty="0"/>
          </a:p>
          <a:p>
            <a:pPr marL="457200" lvl="0" indent="-381000" algn="l" rtl="0">
              <a:lnSpc>
                <a:spcPct val="80000"/>
              </a:lnSpc>
              <a:spcBef>
                <a:spcPts val="600"/>
              </a:spcBef>
              <a:spcAft>
                <a:spcPts val="300"/>
              </a:spcAft>
              <a:buSzPts val="2400"/>
              <a:buAutoNum type="arabicPeriod"/>
            </a:pPr>
            <a:r>
              <a:rPr lang="en-US" dirty="0"/>
              <a:t>Snow angels on the floor</a:t>
            </a:r>
            <a:endParaRPr dirty="0"/>
          </a:p>
          <a:p>
            <a:pPr marL="457200" lvl="0" indent="-381000" algn="l" rtl="0">
              <a:lnSpc>
                <a:spcPct val="80000"/>
              </a:lnSpc>
              <a:spcBef>
                <a:spcPts val="600"/>
              </a:spcBef>
              <a:spcAft>
                <a:spcPts val="300"/>
              </a:spcAft>
              <a:buSzPts val="2400"/>
              <a:buAutoNum type="arabicPeriod"/>
            </a:pPr>
            <a:r>
              <a:rPr lang="en-US" dirty="0"/>
              <a:t>Shooting baskets</a:t>
            </a:r>
            <a:endParaRPr dirty="0"/>
          </a:p>
          <a:p>
            <a:pPr marL="457200" lvl="0" indent="-381000" algn="l" rtl="0">
              <a:lnSpc>
                <a:spcPct val="80000"/>
              </a:lnSpc>
              <a:spcBef>
                <a:spcPts val="600"/>
              </a:spcBef>
              <a:spcAft>
                <a:spcPts val="300"/>
              </a:spcAft>
              <a:buSzPts val="2400"/>
              <a:buAutoNum type="arabicPeriod"/>
            </a:pPr>
            <a:r>
              <a:rPr lang="en-US" dirty="0"/>
              <a:t>Bean Bag toss</a:t>
            </a:r>
            <a:endParaRPr dirty="0"/>
          </a:p>
          <a:p>
            <a:pPr marL="457200" lvl="0" indent="-381000" algn="l" rtl="0">
              <a:lnSpc>
                <a:spcPct val="80000"/>
              </a:lnSpc>
              <a:spcBef>
                <a:spcPts val="600"/>
              </a:spcBef>
              <a:spcAft>
                <a:spcPts val="300"/>
              </a:spcAft>
              <a:buSzPts val="2400"/>
              <a:buAutoNum type="arabicPeriod"/>
            </a:pPr>
            <a:r>
              <a:rPr lang="en-US" dirty="0"/>
              <a:t>Lift a certain amount of weight for specific repetitions</a:t>
            </a:r>
            <a:endParaRPr dirty="0"/>
          </a:p>
          <a:p>
            <a:pPr marL="457200" lvl="0" indent="-381000" algn="l" rtl="0">
              <a:lnSpc>
                <a:spcPct val="80000"/>
              </a:lnSpc>
              <a:spcBef>
                <a:spcPts val="600"/>
              </a:spcBef>
              <a:spcAft>
                <a:spcPts val="300"/>
              </a:spcAft>
              <a:buSzPts val="2400"/>
              <a:buAutoNum type="arabicPeriod"/>
            </a:pPr>
            <a:r>
              <a:rPr lang="en-US" dirty="0"/>
              <a:t>Specify amount of time on treadmill or stationary bike</a:t>
            </a:r>
            <a:endParaRPr dirty="0"/>
          </a:p>
          <a:p>
            <a:pPr marL="457200" lvl="0" indent="-381000" algn="l" rtl="0">
              <a:lnSpc>
                <a:spcPct val="80000"/>
              </a:lnSpc>
              <a:spcBef>
                <a:spcPts val="600"/>
              </a:spcBef>
              <a:spcAft>
                <a:spcPts val="300"/>
              </a:spcAft>
              <a:buSzPts val="2400"/>
              <a:buAutoNum type="arabicPeriod"/>
            </a:pPr>
            <a:r>
              <a:rPr lang="en-US" dirty="0"/>
              <a:t>Repeat sequence work on memory, following directions, etc. </a:t>
            </a:r>
            <a:endParaRPr dirty="0"/>
          </a:p>
          <a:p>
            <a:pPr marL="457200" lvl="0" indent="-381000" algn="l" rtl="0">
              <a:lnSpc>
                <a:spcPct val="80000"/>
              </a:lnSpc>
              <a:spcBef>
                <a:spcPts val="600"/>
              </a:spcBef>
              <a:spcAft>
                <a:spcPts val="300"/>
              </a:spcAft>
              <a:buSzPts val="2400"/>
              <a:buAutoNum type="arabicPeriod"/>
            </a:pPr>
            <a:r>
              <a:rPr lang="en-US" dirty="0"/>
              <a:t>A learning or functional task such as an age appropriate puzzle, writing activity, or math skill can be incorporated  and adjusted to the child’s age and developmental level.</a:t>
            </a:r>
            <a:endParaRPr dirty="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85"/>
        <p:cNvGrpSpPr/>
        <p:nvPr/>
      </p:nvGrpSpPr>
      <p:grpSpPr>
        <a:xfrm>
          <a:off x="0" y="0"/>
          <a:ext cx="0" cy="0"/>
          <a:chOff x="0" y="0"/>
          <a:chExt cx="0" cy="0"/>
        </a:xfrm>
      </p:grpSpPr>
      <p:sp>
        <p:nvSpPr>
          <p:cNvPr id="486" name="Google Shape;486;g26601f250a4_0_99"/>
          <p:cNvSpPr txBox="1">
            <a:spLocks noGrp="1"/>
          </p:cNvSpPr>
          <p:nvPr>
            <p:ph type="title"/>
          </p:nvPr>
        </p:nvSpPr>
        <p:spPr>
          <a:xfrm>
            <a:off x="612489" y="1736981"/>
            <a:ext cx="10978994" cy="683239"/>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err="1"/>
              <a:t>BrainWorks</a:t>
            </a:r>
            <a:r>
              <a:rPr lang="en-US" dirty="0"/>
              <a:t> by Sensational Brain LLC</a:t>
            </a:r>
            <a:endParaRPr dirty="0"/>
          </a:p>
        </p:txBody>
      </p:sp>
      <p:sp>
        <p:nvSpPr>
          <p:cNvPr id="2" name="Text Placeholder 1">
            <a:extLst>
              <a:ext uri="{FF2B5EF4-FFF2-40B4-BE49-F238E27FC236}">
                <a16:creationId xmlns:a16="http://schemas.microsoft.com/office/drawing/2014/main" id="{11F92F23-007A-3572-ABFA-B4BF85515248}"/>
              </a:ext>
            </a:extLst>
          </p:cNvPr>
          <p:cNvSpPr>
            <a:spLocks noGrp="1"/>
          </p:cNvSpPr>
          <p:nvPr>
            <p:ph type="body" idx="1"/>
          </p:nvPr>
        </p:nvSpPr>
        <p:spPr>
          <a:xfrm>
            <a:off x="612488" y="2468741"/>
            <a:ext cx="7312311" cy="1031337"/>
          </a:xfrm>
        </p:spPr>
        <p:txBody>
          <a:bodyPr/>
          <a:lstStyle/>
          <a:p>
            <a:pPr marL="227013" indent="1588"/>
            <a:r>
              <a:rPr lang="en-US" dirty="0"/>
              <a:t>Link to video 2:41</a:t>
            </a:r>
            <a:br>
              <a:rPr lang="en-US" dirty="0"/>
            </a:br>
            <a:r>
              <a:rPr lang="en-US" u="sng" dirty="0">
                <a:solidFill>
                  <a:schemeClr val="hlink"/>
                </a:solidFill>
                <a:hlinkClick r:id="rId3"/>
              </a:rPr>
              <a:t>www.youtube.com/watch?v=uOnr_oBVUa0</a:t>
            </a:r>
            <a:endParaRPr lang="en-US" u="sng" dirty="0">
              <a:solidFill>
                <a:schemeClr val="hlink"/>
              </a:solidFill>
            </a:endParaRPr>
          </a:p>
        </p:txBody>
      </p:sp>
      <p:pic>
        <p:nvPicPr>
          <p:cNvPr id="487" name="Google Shape;487;g26601f250a4_0_99">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l="1399" r="1397"/>
          <a:stretch/>
        </p:blipFill>
        <p:spPr>
          <a:xfrm>
            <a:off x="6840939" y="3057950"/>
            <a:ext cx="4624026" cy="2732768"/>
          </a:xfrm>
          <a:prstGeom prst="rect">
            <a:avLst/>
          </a:prstGeom>
          <a:solidFill>
            <a:srgbClr val="DDEAF6"/>
          </a:solidFill>
          <a:ln>
            <a:noFill/>
          </a:ln>
        </p:spPr>
      </p:pic>
      <p:pic>
        <p:nvPicPr>
          <p:cNvPr id="488" name="Google Shape;488;g26601f250a4_0_99">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5">
            <a:alphaModFix/>
          </a:blip>
          <a:srcRect l="5251" r="5260"/>
          <a:stretch/>
        </p:blipFill>
        <p:spPr>
          <a:xfrm>
            <a:off x="1106680" y="3406506"/>
            <a:ext cx="4624027" cy="2732769"/>
          </a:xfrm>
          <a:prstGeom prst="rect">
            <a:avLst/>
          </a:prstGeom>
          <a:solidFill>
            <a:srgbClr val="DDEAF6"/>
          </a:solid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92"/>
        <p:cNvGrpSpPr/>
        <p:nvPr/>
      </p:nvGrpSpPr>
      <p:grpSpPr>
        <a:xfrm>
          <a:off x="0" y="0"/>
          <a:ext cx="0" cy="0"/>
          <a:chOff x="0" y="0"/>
          <a:chExt cx="0" cy="0"/>
        </a:xfrm>
      </p:grpSpPr>
      <p:sp>
        <p:nvSpPr>
          <p:cNvPr id="493" name="Google Shape;493;g26601f250a4_0_106"/>
          <p:cNvSpPr txBox="1">
            <a:spLocks noGrp="1"/>
          </p:cNvSpPr>
          <p:nvPr>
            <p:ph type="title"/>
          </p:nvPr>
        </p:nvSpPr>
        <p:spPr>
          <a:xfrm>
            <a:off x="612489" y="1527201"/>
            <a:ext cx="10978994" cy="114680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50 Best Sensory Toys for Toddlers and Kids with Autism</a:t>
            </a:r>
            <a:endParaRPr dirty="0"/>
          </a:p>
        </p:txBody>
      </p:sp>
      <p:pic>
        <p:nvPicPr>
          <p:cNvPr id="494" name="Google Shape;494;g26601f250a4_0_106">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4087043" y="2714345"/>
            <a:ext cx="4038056" cy="3259288"/>
          </a:xfrm>
          <a:prstGeom prst="rect">
            <a:avLst/>
          </a:prstGeom>
          <a:solidFill>
            <a:srgbClr val="DDEAF6"/>
          </a:solidFill>
          <a:ln>
            <a:noFill/>
          </a:ln>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98"/>
        <p:cNvGrpSpPr/>
        <p:nvPr/>
      </p:nvGrpSpPr>
      <p:grpSpPr>
        <a:xfrm>
          <a:off x="0" y="0"/>
          <a:ext cx="0" cy="0"/>
          <a:chOff x="0" y="0"/>
          <a:chExt cx="0" cy="0"/>
        </a:xfrm>
      </p:grpSpPr>
      <p:sp>
        <p:nvSpPr>
          <p:cNvPr id="499" name="Google Shape;499;g26601f250a4_0_111"/>
          <p:cNvSpPr txBox="1">
            <a:spLocks noGrp="1"/>
          </p:cNvSpPr>
          <p:nvPr>
            <p:ph type="title"/>
          </p:nvPr>
        </p:nvSpPr>
        <p:spPr>
          <a:xfrm>
            <a:off x="612489" y="1628336"/>
            <a:ext cx="10978994" cy="911499"/>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Sensory Break Ideas </a:t>
            </a:r>
            <a:endParaRPr b="0" dirty="0"/>
          </a:p>
        </p:txBody>
      </p:sp>
      <p:sp>
        <p:nvSpPr>
          <p:cNvPr id="2" name="Text Placeholder 1">
            <a:extLst>
              <a:ext uri="{FF2B5EF4-FFF2-40B4-BE49-F238E27FC236}">
                <a16:creationId xmlns:a16="http://schemas.microsoft.com/office/drawing/2014/main" id="{E68F9E04-27E0-2A8A-43BE-2C67CDE65D6B}"/>
              </a:ext>
            </a:extLst>
          </p:cNvPr>
          <p:cNvSpPr>
            <a:spLocks noGrp="1"/>
          </p:cNvSpPr>
          <p:nvPr>
            <p:ph type="body" idx="1"/>
          </p:nvPr>
        </p:nvSpPr>
        <p:spPr>
          <a:xfrm>
            <a:off x="612488" y="2612172"/>
            <a:ext cx="10978994" cy="3179024"/>
          </a:xfrm>
        </p:spPr>
        <p:txBody>
          <a:bodyPr numCol="2"/>
          <a:lstStyle/>
          <a:p>
            <a:pPr marL="419100" lvl="0" indent="-342900">
              <a:spcBef>
                <a:spcPts val="600"/>
              </a:spcBef>
              <a:buFont typeface="Arial" panose="020B0604020202020204" pitchFamily="34" charset="0"/>
              <a:buChar char="•"/>
            </a:pPr>
            <a:r>
              <a:rPr lang="en-US" dirty="0"/>
              <a:t>Playground play-gallop, skip, run, walk backwards: encourage a built in obstacle course using the playground equipment, encourage heavy work game with others.</a:t>
            </a:r>
          </a:p>
          <a:p>
            <a:pPr marL="419100" lvl="0" indent="-342900">
              <a:spcBef>
                <a:spcPts val="600"/>
              </a:spcBef>
              <a:buFont typeface="Arial" panose="020B0604020202020204" pitchFamily="34" charset="0"/>
              <a:buChar char="•"/>
            </a:pPr>
            <a:r>
              <a:rPr lang="en-US" dirty="0"/>
              <a:t>Classroom or hallway obstacle course</a:t>
            </a:r>
          </a:p>
          <a:p>
            <a:pPr marL="419100" lvl="0" indent="-342900">
              <a:spcBef>
                <a:spcPts val="600"/>
              </a:spcBef>
              <a:buFont typeface="Arial" panose="020B0604020202020204" pitchFamily="34" charset="0"/>
              <a:buChar char="•"/>
            </a:pPr>
            <a:r>
              <a:rPr lang="en-US" dirty="0"/>
              <a:t>Go Noodle </a:t>
            </a:r>
            <a:r>
              <a:rPr lang="en-US" u="sng" dirty="0">
                <a:solidFill>
                  <a:schemeClr val="hlink"/>
                </a:solidFill>
                <a:hlinkClick r:id="rId3"/>
              </a:rPr>
              <a:t>www.gonoodle.com</a:t>
            </a:r>
            <a:r>
              <a:rPr lang="en-US" dirty="0"/>
              <a:t> </a:t>
            </a:r>
          </a:p>
          <a:p>
            <a:pPr marL="419100" lvl="0" indent="-342900">
              <a:spcBef>
                <a:spcPts val="600"/>
              </a:spcBef>
              <a:buFont typeface="Arial" panose="020B0604020202020204" pitchFamily="34" charset="0"/>
              <a:buChar char="•"/>
            </a:pPr>
            <a:r>
              <a:rPr lang="en-US" dirty="0"/>
              <a:t>Brain-breaks  </a:t>
            </a:r>
            <a:r>
              <a:rPr lang="en-US" u="sng" dirty="0">
                <a:solidFill>
                  <a:schemeClr val="hlink"/>
                </a:solidFill>
                <a:hlinkClick r:id="rId4"/>
              </a:rPr>
              <a:t>https://brain-breaks.com/</a:t>
            </a:r>
            <a:endParaRPr lang="en-US" dirty="0"/>
          </a:p>
          <a:p>
            <a:pPr marL="419100" lvl="0" indent="-342900">
              <a:spcBef>
                <a:spcPts val="600"/>
              </a:spcBef>
              <a:buFont typeface="Arial" panose="020B0604020202020204" pitchFamily="34" charset="0"/>
              <a:buChar char="•"/>
            </a:pPr>
            <a:r>
              <a:rPr lang="en-US" dirty="0"/>
              <a:t>You Tube movement videos search “brain breaks” watch content and check district procedures before using with students. </a:t>
            </a:r>
          </a:p>
          <a:p>
            <a:pPr marL="419100" lvl="0" indent="-342900">
              <a:spcBef>
                <a:spcPts val="600"/>
              </a:spcBef>
              <a:buFont typeface="Arial" panose="020B0604020202020204" pitchFamily="34" charset="0"/>
              <a:buChar char="•"/>
            </a:pPr>
            <a:r>
              <a:rPr lang="en-US" dirty="0"/>
              <a:t>Bouncy activities need to be followed by deep pressure or heavy work activities. </a:t>
            </a:r>
          </a:p>
          <a:p>
            <a:pPr marL="419100" lvl="0" indent="-342900">
              <a:spcBef>
                <a:spcPts val="600"/>
              </a:spcBef>
              <a:buFont typeface="Arial" panose="020B0604020202020204" pitchFamily="34" charset="0"/>
              <a:buChar char="•"/>
            </a:pPr>
            <a:r>
              <a:rPr lang="en-US" dirty="0"/>
              <a:t>End with deep breathing</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504"/>
        <p:cNvGrpSpPr/>
        <p:nvPr/>
      </p:nvGrpSpPr>
      <p:grpSpPr>
        <a:xfrm>
          <a:off x="0" y="0"/>
          <a:ext cx="0" cy="0"/>
          <a:chOff x="0" y="0"/>
          <a:chExt cx="0" cy="0"/>
        </a:xfrm>
      </p:grpSpPr>
      <p:sp>
        <p:nvSpPr>
          <p:cNvPr id="505" name="Google Shape;505;g26601f250a4_0_117"/>
          <p:cNvSpPr txBox="1">
            <a:spLocks noGrp="1"/>
          </p:cNvSpPr>
          <p:nvPr>
            <p:ph type="title"/>
          </p:nvPr>
        </p:nvSpPr>
        <p:spPr>
          <a:xfrm>
            <a:off x="612489" y="1711318"/>
            <a:ext cx="10978994" cy="76345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Sensory Break Ideas Continued </a:t>
            </a:r>
            <a:endParaRPr b="0" dirty="0"/>
          </a:p>
        </p:txBody>
      </p:sp>
      <p:sp>
        <p:nvSpPr>
          <p:cNvPr id="2" name="Text Placeholder 1">
            <a:extLst>
              <a:ext uri="{FF2B5EF4-FFF2-40B4-BE49-F238E27FC236}">
                <a16:creationId xmlns:a16="http://schemas.microsoft.com/office/drawing/2014/main" id="{384EC010-2837-0A53-6FB1-EB03C78781A8}"/>
              </a:ext>
            </a:extLst>
          </p:cNvPr>
          <p:cNvSpPr>
            <a:spLocks noGrp="1"/>
          </p:cNvSpPr>
          <p:nvPr>
            <p:ph type="body" idx="1"/>
          </p:nvPr>
        </p:nvSpPr>
        <p:spPr>
          <a:xfrm>
            <a:off x="612487" y="2420983"/>
            <a:ext cx="11422759" cy="3735973"/>
          </a:xfrm>
        </p:spPr>
        <p:txBody>
          <a:bodyPr numCol="2" spcCol="274320"/>
          <a:lstStyle/>
          <a:p>
            <a:pPr marL="419100" lvl="0" indent="-342900">
              <a:lnSpc>
                <a:spcPct val="80000"/>
              </a:lnSpc>
              <a:spcBef>
                <a:spcPts val="600"/>
              </a:spcBef>
              <a:spcAft>
                <a:spcPts val="600"/>
              </a:spcAft>
              <a:buFont typeface="Arial" panose="020B0604020202020204" pitchFamily="34" charset="0"/>
              <a:buChar char="•"/>
            </a:pPr>
            <a:r>
              <a:rPr lang="en-US" dirty="0"/>
              <a:t>Sensory path in hallways </a:t>
            </a:r>
            <a:r>
              <a:rPr lang="en-US" u="sng" dirty="0">
                <a:solidFill>
                  <a:schemeClr val="hlink"/>
                </a:solidFill>
                <a:hlinkClick r:id="rId3"/>
              </a:rPr>
              <a:t>https://thesensorypath.com/about-us/</a:t>
            </a:r>
            <a:endParaRPr lang="en-US" dirty="0"/>
          </a:p>
          <a:p>
            <a:pPr marL="419100" lvl="0" indent="-342900">
              <a:lnSpc>
                <a:spcPct val="80000"/>
              </a:lnSpc>
              <a:spcBef>
                <a:spcPts val="600"/>
              </a:spcBef>
              <a:spcAft>
                <a:spcPts val="600"/>
              </a:spcAft>
              <a:buFont typeface="Arial" panose="020B0604020202020204" pitchFamily="34" charset="0"/>
              <a:buChar char="•"/>
            </a:pPr>
            <a:r>
              <a:rPr lang="en-US" dirty="0"/>
              <a:t>Make your own sensory path </a:t>
            </a:r>
            <a:r>
              <a:rPr lang="en-US" u="sng" dirty="0">
                <a:solidFill>
                  <a:schemeClr val="hlink"/>
                </a:solidFill>
                <a:hlinkClick r:id="rId4"/>
              </a:rPr>
              <a:t>https://www.pinkoatmeal.com/diy-sensory-path-and-motor-path/</a:t>
            </a:r>
            <a:endParaRPr lang="en-US" dirty="0"/>
          </a:p>
          <a:p>
            <a:pPr marL="419100" lvl="0" indent="-342900">
              <a:lnSpc>
                <a:spcPct val="80000"/>
              </a:lnSpc>
              <a:spcBef>
                <a:spcPts val="600"/>
              </a:spcBef>
              <a:spcAft>
                <a:spcPts val="600"/>
              </a:spcAft>
              <a:buFont typeface="Arial" panose="020B0604020202020204" pitchFamily="34" charset="0"/>
              <a:buChar char="•"/>
            </a:pPr>
            <a:r>
              <a:rPr lang="en-US" dirty="0"/>
              <a:t>Obstacle Course Video </a:t>
            </a:r>
            <a:r>
              <a:rPr lang="en-US" u="sng" dirty="0">
                <a:solidFill>
                  <a:schemeClr val="hlink"/>
                </a:solidFill>
                <a:hlinkClick r:id="rId5"/>
              </a:rPr>
              <a:t>https://www.youtube.com/watch?v=AXb9zBs6OBk</a:t>
            </a:r>
            <a:endParaRPr lang="en-US" dirty="0"/>
          </a:p>
          <a:p>
            <a:pPr marL="419100" lvl="0" indent="-342900">
              <a:lnSpc>
                <a:spcPct val="80000"/>
              </a:lnSpc>
              <a:spcBef>
                <a:spcPts val="600"/>
              </a:spcBef>
              <a:spcAft>
                <a:spcPts val="600"/>
              </a:spcAft>
              <a:buFont typeface="Arial" panose="020B0604020202020204" pitchFamily="34" charset="0"/>
              <a:buChar char="•"/>
            </a:pPr>
            <a:r>
              <a:rPr lang="en-US" dirty="0"/>
              <a:t>Use materials and equipment available to you-look around your school for items.</a:t>
            </a:r>
          </a:p>
          <a:p>
            <a:pPr marL="419100" lvl="0" indent="-342900">
              <a:lnSpc>
                <a:spcPct val="80000"/>
              </a:lnSpc>
              <a:spcBef>
                <a:spcPts val="600"/>
              </a:spcBef>
              <a:spcAft>
                <a:spcPts val="600"/>
              </a:spcAft>
              <a:buFont typeface="Arial" panose="020B0604020202020204" pitchFamily="34" charset="0"/>
              <a:buChar char="•"/>
            </a:pPr>
            <a:r>
              <a:rPr lang="en-US" dirty="0"/>
              <a:t>Older students may be able to use equipment  in the weight room, machines, lift weights, etc., with supervision and following district procedures. </a:t>
            </a:r>
          </a:p>
          <a:p>
            <a:pPr marL="419100" lvl="0" indent="-342900">
              <a:lnSpc>
                <a:spcPct val="80000"/>
              </a:lnSpc>
              <a:spcBef>
                <a:spcPts val="600"/>
              </a:spcBef>
              <a:spcAft>
                <a:spcPts val="600"/>
              </a:spcAft>
              <a:buFont typeface="Arial" panose="020B0604020202020204" pitchFamily="34" charset="0"/>
              <a:buChar char="•"/>
            </a:pPr>
            <a:r>
              <a:rPr lang="en-US" dirty="0"/>
              <a:t>Run errands, clean, and work on adaptive skills such as vacuuming, sweeping, dusting, etc. with supervision.</a:t>
            </a:r>
          </a:p>
          <a:p>
            <a:pPr marL="419100" lvl="0" indent="-342900">
              <a:lnSpc>
                <a:spcPct val="80000"/>
              </a:lnSpc>
              <a:spcBef>
                <a:spcPts val="600"/>
              </a:spcBef>
              <a:spcAft>
                <a:spcPts val="600"/>
              </a:spcAft>
              <a:buFont typeface="Arial" panose="020B0604020202020204" pitchFamily="34" charset="0"/>
              <a:buChar char="•"/>
            </a:pPr>
            <a:r>
              <a:rPr lang="en-US" dirty="0"/>
              <a:t>Talk to the occupational therapist at your district/building and ask for ideas for your specific student</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50"/>
        <p:cNvGrpSpPr/>
        <p:nvPr/>
      </p:nvGrpSpPr>
      <p:grpSpPr>
        <a:xfrm>
          <a:off x="0" y="0"/>
          <a:ext cx="0" cy="0"/>
          <a:chOff x="0" y="0"/>
          <a:chExt cx="0" cy="0"/>
        </a:xfrm>
      </p:grpSpPr>
      <p:sp>
        <p:nvSpPr>
          <p:cNvPr id="151" name="Google Shape;151;g265ce21b275_0_30"/>
          <p:cNvSpPr txBox="1">
            <a:spLocks noGrp="1"/>
          </p:cNvSpPr>
          <p:nvPr>
            <p:ph type="title"/>
          </p:nvPr>
        </p:nvSpPr>
        <p:spPr>
          <a:xfrm>
            <a:off x="612489" y="1603828"/>
            <a:ext cx="8268961" cy="111051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New Smells and Overstimulated examples by Young Sheldon</a:t>
            </a:r>
            <a:endParaRPr b="0" dirty="0"/>
          </a:p>
        </p:txBody>
      </p:sp>
      <p:pic>
        <p:nvPicPr>
          <p:cNvPr id="153" name="Google Shape;153;g265ce21b275_0_30">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l="2310" r="2310"/>
          <a:stretch/>
        </p:blipFill>
        <p:spPr>
          <a:xfrm>
            <a:off x="9095016" y="2456486"/>
            <a:ext cx="2481794" cy="1466267"/>
          </a:xfrm>
          <a:prstGeom prst="rect">
            <a:avLst/>
          </a:prstGeom>
          <a:solidFill>
            <a:srgbClr val="DDEAF6"/>
          </a:solidFill>
          <a:ln>
            <a:noFill/>
          </a:ln>
        </p:spPr>
      </p:pic>
      <p:pic>
        <p:nvPicPr>
          <p:cNvPr id="154" name="Google Shape;154;g265ce21b275_0_30">
            <a:extLst>
              <a:ext uri="{C183D7F6-B498-43B3-948B-1728B52AA6E4}">
                <adec:decorative xmlns:adec="http://schemas.microsoft.com/office/drawing/2017/decorative" val="1"/>
              </a:ext>
            </a:extLst>
          </p:cNvPr>
          <p:cNvPicPr preferRelativeResize="0">
            <a:picLocks noGrp="1"/>
          </p:cNvPicPr>
          <p:nvPr>
            <p:ph type="pic" idx="3"/>
          </p:nvPr>
        </p:nvPicPr>
        <p:blipFill rotWithShape="1">
          <a:blip r:embed="rId4">
            <a:alphaModFix/>
          </a:blip>
          <a:srcRect l="1736" r="1736"/>
          <a:stretch/>
        </p:blipFill>
        <p:spPr>
          <a:xfrm>
            <a:off x="9084705" y="4238005"/>
            <a:ext cx="2481794" cy="1466267"/>
          </a:xfrm>
          <a:prstGeom prst="rect">
            <a:avLst/>
          </a:prstGeom>
          <a:solidFill>
            <a:srgbClr val="DDEAF6"/>
          </a:solidFill>
          <a:ln>
            <a:noFill/>
          </a:ln>
        </p:spPr>
      </p:pic>
      <p:sp>
        <p:nvSpPr>
          <p:cNvPr id="152" name="Google Shape;152;g265ce21b275_0_30"/>
          <p:cNvSpPr txBox="1">
            <a:spLocks noGrp="1"/>
          </p:cNvSpPr>
          <p:nvPr>
            <p:ph type="body" idx="1"/>
          </p:nvPr>
        </p:nvSpPr>
        <p:spPr>
          <a:xfrm>
            <a:off x="622998" y="2670778"/>
            <a:ext cx="7994909" cy="2869949"/>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1800"/>
              </a:spcBef>
              <a:spcAft>
                <a:spcPts val="0"/>
              </a:spcAft>
              <a:buSzPts val="2400"/>
              <a:buNone/>
            </a:pPr>
            <a:r>
              <a:rPr lang="en-US" dirty="0"/>
              <a:t>Link to video 1:20 </a:t>
            </a:r>
            <a:r>
              <a:rPr lang="en-US" u="sng" dirty="0">
                <a:solidFill>
                  <a:schemeClr val="hlink"/>
                </a:solidFill>
                <a:hlinkClick r:id="rId5"/>
              </a:rPr>
              <a:t>https://www.youtube.com/watch?v=o_Qwng_M07Q&amp;t=80s</a:t>
            </a:r>
            <a:endParaRPr dirty="0"/>
          </a:p>
          <a:p>
            <a:pPr marL="0" lvl="0" indent="0" algn="l" rtl="0">
              <a:lnSpc>
                <a:spcPct val="90000"/>
              </a:lnSpc>
              <a:spcBef>
                <a:spcPts val="1800"/>
              </a:spcBef>
              <a:spcAft>
                <a:spcPts val="0"/>
              </a:spcAft>
              <a:buSzPts val="2400"/>
              <a:buNone/>
            </a:pPr>
            <a:r>
              <a:rPr lang="en-US" dirty="0"/>
              <a:t>Link to video 1:55 </a:t>
            </a:r>
            <a:r>
              <a:rPr lang="en-US" u="sng" dirty="0">
                <a:solidFill>
                  <a:schemeClr val="hlink"/>
                </a:solidFill>
                <a:hlinkClick r:id="rId6"/>
              </a:rPr>
              <a:t>https://www.youtube.com/watch?v=FMXRRKsg7jA&amp;t=115s</a:t>
            </a:r>
            <a:endParaRPr dirty="0"/>
          </a:p>
          <a:p>
            <a:pPr marL="0" lvl="0" indent="0" algn="l" rtl="0">
              <a:lnSpc>
                <a:spcPct val="90000"/>
              </a:lnSpc>
              <a:spcBef>
                <a:spcPts val="1800"/>
              </a:spcBef>
              <a:spcAft>
                <a:spcPts val="0"/>
              </a:spcAft>
              <a:buSzPts val="2400"/>
              <a:buNone/>
            </a:pPr>
            <a:r>
              <a:rPr lang="en-US" dirty="0"/>
              <a:t>Note: Please keep in mind each individual’s sensory experiences are unique and the media does not always portray how Autistic people think and feel accurately. </a:t>
            </a:r>
            <a:endParaRPr dirty="0"/>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510"/>
        <p:cNvGrpSpPr/>
        <p:nvPr/>
      </p:nvGrpSpPr>
      <p:grpSpPr>
        <a:xfrm>
          <a:off x="0" y="0"/>
          <a:ext cx="0" cy="0"/>
          <a:chOff x="0" y="0"/>
          <a:chExt cx="0" cy="0"/>
        </a:xfrm>
      </p:grpSpPr>
      <p:sp>
        <p:nvSpPr>
          <p:cNvPr id="511" name="Google Shape;511;g26601f250a4_0_125"/>
          <p:cNvSpPr txBox="1">
            <a:spLocks noGrp="1"/>
          </p:cNvSpPr>
          <p:nvPr>
            <p:ph type="title"/>
          </p:nvPr>
        </p:nvSpPr>
        <p:spPr>
          <a:xfrm>
            <a:off x="612489" y="1513754"/>
            <a:ext cx="11368840" cy="114680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Sensory Toys for Middle School High School Age Students </a:t>
            </a:r>
            <a:endParaRPr dirty="0"/>
          </a:p>
        </p:txBody>
      </p:sp>
      <p:sp>
        <p:nvSpPr>
          <p:cNvPr id="2" name="Text Placeholder 1">
            <a:extLst>
              <a:ext uri="{FF2B5EF4-FFF2-40B4-BE49-F238E27FC236}">
                <a16:creationId xmlns:a16="http://schemas.microsoft.com/office/drawing/2014/main" id="{BDC57D15-0E7D-2F30-1A06-47B6C4085E18}"/>
              </a:ext>
            </a:extLst>
          </p:cNvPr>
          <p:cNvSpPr>
            <a:spLocks noGrp="1"/>
          </p:cNvSpPr>
          <p:nvPr>
            <p:ph type="body" idx="1"/>
          </p:nvPr>
        </p:nvSpPr>
        <p:spPr>
          <a:xfrm>
            <a:off x="597946" y="2791727"/>
            <a:ext cx="3817300" cy="1571268"/>
          </a:xfrm>
        </p:spPr>
        <p:txBody>
          <a:bodyPr/>
          <a:lstStyle/>
          <a:p>
            <a:pPr marL="0" lvl="0" indent="0">
              <a:lnSpc>
                <a:spcPct val="100000"/>
              </a:lnSpc>
              <a:spcBef>
                <a:spcPts val="0"/>
              </a:spcBef>
              <a:buClr>
                <a:srgbClr val="000000"/>
              </a:buClr>
            </a:pPr>
            <a:r>
              <a:rPr lang="en-US" dirty="0"/>
              <a:t>Find a space for the student</a:t>
            </a:r>
          </a:p>
          <a:p>
            <a:pPr marL="0" lvl="0" indent="0">
              <a:lnSpc>
                <a:spcPct val="100000"/>
              </a:lnSpc>
              <a:spcBef>
                <a:spcPts val="0"/>
              </a:spcBef>
              <a:buClr>
                <a:srgbClr val="000000"/>
              </a:buClr>
            </a:pPr>
            <a:endParaRPr lang="en-US" dirty="0"/>
          </a:p>
          <a:p>
            <a:pPr marL="0" lvl="0" indent="0">
              <a:lnSpc>
                <a:spcPct val="100000"/>
              </a:lnSpc>
              <a:spcBef>
                <a:spcPts val="0"/>
              </a:spcBef>
              <a:buClr>
                <a:srgbClr val="000000"/>
              </a:buClr>
            </a:pPr>
            <a:r>
              <a:rPr lang="en-US" u="sng" dirty="0">
                <a:solidFill>
                  <a:schemeClr val="hlink"/>
                </a:solidFill>
                <a:hlinkClick r:id="rId3"/>
              </a:rPr>
              <a:t>Body Sock</a:t>
            </a:r>
            <a:endParaRPr lang="en-US" dirty="0"/>
          </a:p>
        </p:txBody>
      </p:sp>
      <p:pic>
        <p:nvPicPr>
          <p:cNvPr id="512" name="Google Shape;512;g26601f250a4_0_125">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a:stretch/>
        </p:blipFill>
        <p:spPr>
          <a:xfrm>
            <a:off x="3277848" y="3876467"/>
            <a:ext cx="2052637" cy="1668462"/>
          </a:xfrm>
          <a:prstGeom prst="rect">
            <a:avLst/>
          </a:prstGeom>
          <a:noFill/>
          <a:ln>
            <a:noFill/>
          </a:ln>
        </p:spPr>
      </p:pic>
      <p:pic>
        <p:nvPicPr>
          <p:cNvPr id="513" name="Google Shape;513;g26601f250a4_0_125">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5">
            <a:alphaModFix/>
          </a:blip>
          <a:srcRect t="16931" b="16930"/>
          <a:stretch/>
        </p:blipFill>
        <p:spPr>
          <a:xfrm>
            <a:off x="8694296" y="3876467"/>
            <a:ext cx="2897187" cy="1711325"/>
          </a:xfrm>
          <a:prstGeom prst="rect">
            <a:avLst/>
          </a:prstGeom>
          <a:solidFill>
            <a:srgbClr val="DDEAF6"/>
          </a:solidFill>
          <a:ln>
            <a:noFill/>
          </a:ln>
        </p:spPr>
      </p:pic>
      <p:pic>
        <p:nvPicPr>
          <p:cNvPr id="514" name="Google Shape;514;g26601f250a4_0_125">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6">
            <a:alphaModFix/>
          </a:blip>
          <a:srcRect/>
          <a:stretch/>
        </p:blipFill>
        <p:spPr>
          <a:xfrm>
            <a:off x="6432953" y="3876467"/>
            <a:ext cx="1158875" cy="1668462"/>
          </a:xfrm>
          <a:prstGeom prst="rect">
            <a:avLst/>
          </a:prstGeom>
          <a:noFill/>
          <a:ln>
            <a:noFill/>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519"/>
        <p:cNvGrpSpPr/>
        <p:nvPr/>
      </p:nvGrpSpPr>
      <p:grpSpPr>
        <a:xfrm>
          <a:off x="0" y="0"/>
          <a:ext cx="0" cy="0"/>
          <a:chOff x="0" y="0"/>
          <a:chExt cx="0" cy="0"/>
        </a:xfrm>
      </p:grpSpPr>
      <p:sp>
        <p:nvSpPr>
          <p:cNvPr id="520" name="Google Shape;520;g26601f250a4_0_134"/>
          <p:cNvSpPr txBox="1">
            <a:spLocks noGrp="1"/>
          </p:cNvSpPr>
          <p:nvPr>
            <p:ph type="title"/>
          </p:nvPr>
        </p:nvSpPr>
        <p:spPr>
          <a:xfrm>
            <a:off x="612489" y="1500307"/>
            <a:ext cx="11097290" cy="114680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Sensory Toys for Middle School High School Age Students</a:t>
            </a:r>
            <a:r>
              <a:rPr lang="en-US" b="0" dirty="0"/>
              <a:t>  </a:t>
            </a:r>
            <a:endParaRPr b="0" dirty="0"/>
          </a:p>
        </p:txBody>
      </p:sp>
      <p:sp>
        <p:nvSpPr>
          <p:cNvPr id="2" name="Text Placeholder 1">
            <a:extLst>
              <a:ext uri="{FF2B5EF4-FFF2-40B4-BE49-F238E27FC236}">
                <a16:creationId xmlns:a16="http://schemas.microsoft.com/office/drawing/2014/main" id="{DCCA2287-35B3-FB43-3E37-852A9137058D}"/>
              </a:ext>
            </a:extLst>
          </p:cNvPr>
          <p:cNvSpPr>
            <a:spLocks noGrp="1"/>
          </p:cNvSpPr>
          <p:nvPr>
            <p:ph type="body" idx="1"/>
          </p:nvPr>
        </p:nvSpPr>
        <p:spPr>
          <a:xfrm>
            <a:off x="597946" y="2791726"/>
            <a:ext cx="2023334" cy="1146803"/>
          </a:xfrm>
        </p:spPr>
        <p:txBody>
          <a:bodyPr/>
          <a:lstStyle/>
          <a:p>
            <a:r>
              <a:rPr lang="en-US" u="sng" dirty="0">
                <a:solidFill>
                  <a:schemeClr val="hlink"/>
                </a:solidFill>
                <a:hlinkClick r:id="rId3"/>
              </a:rPr>
              <a:t>Calm Strips </a:t>
            </a:r>
            <a:endParaRPr lang="en-US" dirty="0"/>
          </a:p>
        </p:txBody>
      </p:sp>
      <p:pic>
        <p:nvPicPr>
          <p:cNvPr id="522" name="Google Shape;522;g26601f250a4_0_134">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t="27306" b="27302"/>
          <a:stretch/>
        </p:blipFill>
        <p:spPr>
          <a:xfrm>
            <a:off x="3222171" y="3429000"/>
            <a:ext cx="3657600" cy="2160588"/>
          </a:xfrm>
          <a:prstGeom prst="rect">
            <a:avLst/>
          </a:prstGeom>
          <a:solidFill>
            <a:srgbClr val="DDEAF6"/>
          </a:solidFill>
          <a:ln>
            <a:noFill/>
          </a:ln>
        </p:spPr>
      </p:pic>
      <p:pic>
        <p:nvPicPr>
          <p:cNvPr id="523" name="Google Shape;523;g26601f250a4_0_134">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5">
            <a:alphaModFix/>
          </a:blip>
          <a:srcRect t="20660" b="20660"/>
          <a:stretch/>
        </p:blipFill>
        <p:spPr>
          <a:xfrm>
            <a:off x="7812384" y="3429000"/>
            <a:ext cx="3659187" cy="2162175"/>
          </a:xfrm>
          <a:prstGeom prst="rect">
            <a:avLst/>
          </a:prstGeom>
          <a:solidFill>
            <a:srgbClr val="DDEAF6"/>
          </a:solidFill>
          <a:ln>
            <a:noFill/>
          </a:ln>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527"/>
        <p:cNvGrpSpPr/>
        <p:nvPr/>
      </p:nvGrpSpPr>
      <p:grpSpPr>
        <a:xfrm>
          <a:off x="0" y="0"/>
          <a:ext cx="0" cy="0"/>
          <a:chOff x="0" y="0"/>
          <a:chExt cx="0" cy="0"/>
        </a:xfrm>
      </p:grpSpPr>
      <p:sp>
        <p:nvSpPr>
          <p:cNvPr id="528" name="Google Shape;528;g26601f250a4_0_144"/>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Build in sensory with play introduce sensory in daily routine</a:t>
            </a:r>
            <a:endParaRPr dirty="0"/>
          </a:p>
        </p:txBody>
      </p:sp>
      <p:sp>
        <p:nvSpPr>
          <p:cNvPr id="2" name="Text Placeholder 1">
            <a:extLst>
              <a:ext uri="{FF2B5EF4-FFF2-40B4-BE49-F238E27FC236}">
                <a16:creationId xmlns:a16="http://schemas.microsoft.com/office/drawing/2014/main" id="{7F1C4C5B-3217-559C-99C5-F73025C69CF6}"/>
              </a:ext>
            </a:extLst>
          </p:cNvPr>
          <p:cNvSpPr>
            <a:spLocks noGrp="1"/>
          </p:cNvSpPr>
          <p:nvPr>
            <p:ph type="body" idx="1"/>
          </p:nvPr>
        </p:nvSpPr>
        <p:spPr>
          <a:xfrm>
            <a:off x="622998" y="2751510"/>
            <a:ext cx="5264079" cy="993173"/>
          </a:xfrm>
        </p:spPr>
        <p:txBody>
          <a:bodyPr/>
          <a:lstStyle/>
          <a:p>
            <a:r>
              <a:rPr lang="en-US" dirty="0" err="1"/>
              <a:t>Gloves,socks</a:t>
            </a:r>
            <a:r>
              <a:rPr lang="en-US" dirty="0"/>
              <a:t>, or latex gloves can be good protectors for sensitive hands.</a:t>
            </a:r>
          </a:p>
        </p:txBody>
      </p:sp>
      <p:pic>
        <p:nvPicPr>
          <p:cNvPr id="530" name="Google Shape;530;g26601f250a4_0_144">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1820091" y="3681111"/>
            <a:ext cx="2759080" cy="2262516"/>
          </a:xfrm>
          <a:prstGeom prst="rect">
            <a:avLst/>
          </a:prstGeom>
          <a:noFill/>
          <a:ln>
            <a:noFill/>
          </a:ln>
        </p:spPr>
      </p:pic>
      <p:sp>
        <p:nvSpPr>
          <p:cNvPr id="3" name="Text Placeholder 2">
            <a:extLst>
              <a:ext uri="{FF2B5EF4-FFF2-40B4-BE49-F238E27FC236}">
                <a16:creationId xmlns:a16="http://schemas.microsoft.com/office/drawing/2014/main" id="{25F5BFAA-FC3D-3838-A7C2-ECA62CEBFE48}"/>
              </a:ext>
            </a:extLst>
          </p:cNvPr>
          <p:cNvSpPr>
            <a:spLocks noGrp="1"/>
          </p:cNvSpPr>
          <p:nvPr>
            <p:ph type="body" idx="2"/>
          </p:nvPr>
        </p:nvSpPr>
        <p:spPr>
          <a:xfrm>
            <a:off x="6557638" y="2659042"/>
            <a:ext cx="4615460" cy="744350"/>
          </a:xfrm>
        </p:spPr>
        <p:txBody>
          <a:bodyPr/>
          <a:lstStyle/>
          <a:p>
            <a:r>
              <a:rPr lang="en-US" u="sng" dirty="0">
                <a:solidFill>
                  <a:schemeClr val="hlink"/>
                </a:solidFill>
                <a:hlinkClick r:id="rId4"/>
              </a:rPr>
              <a:t>Green Pea Sensory Squishy Bag happytoddlerplaytime.com</a:t>
            </a:r>
            <a:endParaRPr lang="en-US" dirty="0"/>
          </a:p>
        </p:txBody>
      </p:sp>
      <p:pic>
        <p:nvPicPr>
          <p:cNvPr id="529" name="Google Shape;529;g26601f250a4_0_144">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5">
            <a:alphaModFix/>
          </a:blip>
          <a:srcRect/>
          <a:stretch/>
        </p:blipFill>
        <p:spPr>
          <a:xfrm>
            <a:off x="7612830" y="3634877"/>
            <a:ext cx="2505075" cy="2354263"/>
          </a:xfrm>
          <a:prstGeom prst="rect">
            <a:avLst/>
          </a:prstGeom>
          <a:noFill/>
          <a:ln>
            <a:noFill/>
          </a:ln>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g26601f250a4_0_152"/>
          <p:cNvSpPr txBox="1">
            <a:spLocks noGrp="1"/>
          </p:cNvSpPr>
          <p:nvPr>
            <p:ph type="title"/>
          </p:nvPr>
        </p:nvSpPr>
        <p:spPr>
          <a:xfrm>
            <a:off x="612489" y="1500307"/>
            <a:ext cx="10978994" cy="114680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Low Cost Fidgets </a:t>
            </a:r>
            <a:endParaRPr dirty="0"/>
          </a:p>
        </p:txBody>
      </p:sp>
      <p:pic>
        <p:nvPicPr>
          <p:cNvPr id="538" name="Google Shape;538;g26601f250a4_0_152">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8566241" y="2809763"/>
            <a:ext cx="2066925" cy="1643063"/>
          </a:xfrm>
          <a:prstGeom prst="rect">
            <a:avLst/>
          </a:prstGeom>
          <a:noFill/>
          <a:ln>
            <a:noFill/>
          </a:ln>
        </p:spPr>
      </p:pic>
      <p:pic>
        <p:nvPicPr>
          <p:cNvPr id="539" name="Google Shape;539;g26601f250a4_0_152">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a:stretch/>
        </p:blipFill>
        <p:spPr>
          <a:xfrm>
            <a:off x="1953713" y="3316175"/>
            <a:ext cx="1743075" cy="1136650"/>
          </a:xfrm>
          <a:prstGeom prst="rect">
            <a:avLst/>
          </a:prstGeom>
          <a:noFill/>
          <a:ln>
            <a:noFill/>
          </a:ln>
        </p:spPr>
      </p:pic>
      <p:pic>
        <p:nvPicPr>
          <p:cNvPr id="540" name="Google Shape;540;g26601f250a4_0_152">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5">
            <a:alphaModFix/>
          </a:blip>
          <a:srcRect/>
          <a:stretch/>
        </p:blipFill>
        <p:spPr>
          <a:xfrm>
            <a:off x="5529942" y="2809763"/>
            <a:ext cx="1743075" cy="1643062"/>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sp>
        <p:nvSpPr>
          <p:cNvPr id="545" name="Google Shape;545;g26601f250a4_0_42"/>
          <p:cNvSpPr txBox="1">
            <a:spLocks noGrp="1"/>
          </p:cNvSpPr>
          <p:nvPr>
            <p:ph type="title"/>
          </p:nvPr>
        </p:nvSpPr>
        <p:spPr>
          <a:xfrm>
            <a:off x="612489" y="1513754"/>
            <a:ext cx="10978994" cy="114680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Fun Fabrics and Pool Noodles </a:t>
            </a:r>
            <a:endParaRPr dirty="0"/>
          </a:p>
        </p:txBody>
      </p:sp>
      <p:pic>
        <p:nvPicPr>
          <p:cNvPr id="546" name="Google Shape;546;g26601f250a4_0_42">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8618307" y="3041764"/>
            <a:ext cx="2441575" cy="1982787"/>
          </a:xfrm>
          <a:prstGeom prst="rect">
            <a:avLst/>
          </a:prstGeom>
          <a:noFill/>
          <a:ln>
            <a:noFill/>
          </a:ln>
        </p:spPr>
      </p:pic>
      <p:pic>
        <p:nvPicPr>
          <p:cNvPr id="547" name="Google Shape;547;g26601f250a4_0_42">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a:stretch/>
        </p:blipFill>
        <p:spPr>
          <a:xfrm>
            <a:off x="1514236" y="2775858"/>
            <a:ext cx="1963738" cy="2514600"/>
          </a:xfrm>
          <a:prstGeom prst="rect">
            <a:avLst/>
          </a:prstGeom>
          <a:noFill/>
          <a:ln>
            <a:noFill/>
          </a:ln>
        </p:spPr>
      </p:pic>
      <p:pic>
        <p:nvPicPr>
          <p:cNvPr id="548" name="Google Shape;548;g26601f250a4_0_42">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5">
            <a:alphaModFix/>
          </a:blip>
          <a:srcRect t="8360" b="8368"/>
          <a:stretch/>
        </p:blipFill>
        <p:spPr>
          <a:xfrm>
            <a:off x="4715847" y="2661298"/>
            <a:ext cx="2596482" cy="2964715"/>
          </a:xfrm>
          <a:prstGeom prst="rect">
            <a:avLst/>
          </a:prstGeom>
          <a:solidFill>
            <a:srgbClr val="DDEAF6"/>
          </a:solid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552"/>
        <p:cNvGrpSpPr/>
        <p:nvPr/>
      </p:nvGrpSpPr>
      <p:grpSpPr>
        <a:xfrm>
          <a:off x="0" y="0"/>
          <a:ext cx="0" cy="0"/>
          <a:chOff x="0" y="0"/>
          <a:chExt cx="0" cy="0"/>
        </a:xfrm>
      </p:grpSpPr>
      <p:sp>
        <p:nvSpPr>
          <p:cNvPr id="553" name="Google Shape;553;g26601f250a4_0_167"/>
          <p:cNvSpPr txBox="1">
            <a:spLocks noGrp="1"/>
          </p:cNvSpPr>
          <p:nvPr>
            <p:ph type="title"/>
          </p:nvPr>
        </p:nvSpPr>
        <p:spPr>
          <a:xfrm>
            <a:off x="612489" y="1714826"/>
            <a:ext cx="10978994" cy="714104"/>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Shaving Cream Writing</a:t>
            </a:r>
            <a:endParaRPr dirty="0"/>
          </a:p>
        </p:txBody>
      </p:sp>
      <p:pic>
        <p:nvPicPr>
          <p:cNvPr id="554" name="Google Shape;554;g26601f250a4_0_167">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t="14166" b="14173"/>
          <a:stretch/>
        </p:blipFill>
        <p:spPr>
          <a:xfrm>
            <a:off x="3490299" y="2556022"/>
            <a:ext cx="5357607" cy="3165509"/>
          </a:xfrm>
          <a:prstGeom prst="rect">
            <a:avLst/>
          </a:prstGeom>
          <a:solidFill>
            <a:srgbClr val="DDEAF6"/>
          </a:solid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559"/>
        <p:cNvGrpSpPr/>
        <p:nvPr/>
      </p:nvGrpSpPr>
      <p:grpSpPr>
        <a:xfrm>
          <a:off x="0" y="0"/>
          <a:ext cx="0" cy="0"/>
          <a:chOff x="0" y="0"/>
          <a:chExt cx="0" cy="0"/>
        </a:xfrm>
      </p:grpSpPr>
      <p:sp>
        <p:nvSpPr>
          <p:cNvPr id="560" name="Google Shape;560;g26601f250a4_0_173"/>
          <p:cNvSpPr txBox="1">
            <a:spLocks noGrp="1"/>
          </p:cNvSpPr>
          <p:nvPr>
            <p:ph type="title"/>
          </p:nvPr>
        </p:nvSpPr>
        <p:spPr>
          <a:xfrm>
            <a:off x="612489" y="1693439"/>
            <a:ext cx="5473002" cy="75764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SzPts val="1800"/>
              <a:buNone/>
            </a:pPr>
            <a:r>
              <a:rPr lang="en-US" dirty="0"/>
              <a:t>Sensory Routines or Breaks </a:t>
            </a:r>
            <a:endParaRPr dirty="0"/>
          </a:p>
        </p:txBody>
      </p:sp>
      <p:sp>
        <p:nvSpPr>
          <p:cNvPr id="2" name="Text Placeholder 1">
            <a:extLst>
              <a:ext uri="{FF2B5EF4-FFF2-40B4-BE49-F238E27FC236}">
                <a16:creationId xmlns:a16="http://schemas.microsoft.com/office/drawing/2014/main" id="{E467443A-9A21-ADD3-10DE-12229E0D7C57}"/>
              </a:ext>
            </a:extLst>
          </p:cNvPr>
          <p:cNvSpPr>
            <a:spLocks noGrp="1"/>
          </p:cNvSpPr>
          <p:nvPr>
            <p:ph type="body" idx="1"/>
          </p:nvPr>
        </p:nvSpPr>
        <p:spPr>
          <a:xfrm>
            <a:off x="588603" y="2461344"/>
            <a:ext cx="5925408" cy="1544599"/>
          </a:xfrm>
        </p:spPr>
        <p:txBody>
          <a:bodyPr/>
          <a:lstStyle/>
          <a:p>
            <a:pPr marL="227013" indent="1588">
              <a:spcBef>
                <a:spcPts val="600"/>
              </a:spcBef>
            </a:pPr>
            <a:r>
              <a:rPr lang="en-US" dirty="0"/>
              <a:t>Zones of regulation training calls it “sensory lifestyle” all day supports versus single break periods. Think about all day!</a:t>
            </a:r>
          </a:p>
        </p:txBody>
      </p:sp>
      <p:pic>
        <p:nvPicPr>
          <p:cNvPr id="562" name="Google Shape;562;g26601f250a4_0_173">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a:stretch/>
        </p:blipFill>
        <p:spPr>
          <a:xfrm>
            <a:off x="2473235" y="3692696"/>
            <a:ext cx="1885950" cy="2278062"/>
          </a:xfrm>
          <a:prstGeom prst="rect">
            <a:avLst/>
          </a:prstGeom>
          <a:noFill/>
          <a:ln>
            <a:noFill/>
          </a:ln>
        </p:spPr>
      </p:pic>
      <p:pic>
        <p:nvPicPr>
          <p:cNvPr id="563" name="Google Shape;563;g26601f250a4_0_173">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t="5908" b="5897"/>
          <a:stretch/>
        </p:blipFill>
        <p:spPr>
          <a:xfrm>
            <a:off x="8114149" y="2135676"/>
            <a:ext cx="2743027" cy="3852499"/>
          </a:xfrm>
          <a:prstGeom prst="rect">
            <a:avLst/>
          </a:prstGeom>
          <a:solidFill>
            <a:srgbClr val="DDEAF6"/>
          </a:solid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67"/>
        <p:cNvGrpSpPr/>
        <p:nvPr/>
      </p:nvGrpSpPr>
      <p:grpSpPr>
        <a:xfrm>
          <a:off x="0" y="0"/>
          <a:ext cx="0" cy="0"/>
          <a:chOff x="0" y="0"/>
          <a:chExt cx="0" cy="0"/>
        </a:xfrm>
      </p:grpSpPr>
      <p:sp>
        <p:nvSpPr>
          <p:cNvPr id="568" name="Google Shape;568;g26601f250a4_0_182"/>
          <p:cNvSpPr txBox="1">
            <a:spLocks noGrp="1"/>
          </p:cNvSpPr>
          <p:nvPr>
            <p:ph type="title"/>
          </p:nvPr>
        </p:nvSpPr>
        <p:spPr>
          <a:xfrm>
            <a:off x="612489" y="1500307"/>
            <a:ext cx="10978994" cy="114680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Simple Fidget Ideas </a:t>
            </a:r>
            <a:endParaRPr dirty="0"/>
          </a:p>
        </p:txBody>
      </p:sp>
      <p:pic>
        <p:nvPicPr>
          <p:cNvPr id="569" name="Google Shape;569;g26601f250a4_0_182">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l="8766" r="8766"/>
          <a:stretch/>
        </p:blipFill>
        <p:spPr>
          <a:xfrm>
            <a:off x="1011575" y="2803553"/>
            <a:ext cx="2884282" cy="2727450"/>
          </a:xfrm>
          <a:prstGeom prst="rect">
            <a:avLst/>
          </a:prstGeom>
          <a:solidFill>
            <a:srgbClr val="DDEAF6"/>
          </a:solidFill>
          <a:ln>
            <a:noFill/>
          </a:ln>
        </p:spPr>
      </p:pic>
      <p:pic>
        <p:nvPicPr>
          <p:cNvPr id="570" name="Google Shape;570;g26601f250a4_0_182">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l="5364" r="5373"/>
          <a:stretch/>
        </p:blipFill>
        <p:spPr>
          <a:xfrm>
            <a:off x="4745101" y="2803553"/>
            <a:ext cx="2884282" cy="2727450"/>
          </a:xfrm>
          <a:prstGeom prst="rect">
            <a:avLst/>
          </a:prstGeom>
          <a:solidFill>
            <a:srgbClr val="DDEAF6"/>
          </a:solidFill>
          <a:ln>
            <a:noFill/>
          </a:ln>
        </p:spPr>
      </p:pic>
      <p:pic>
        <p:nvPicPr>
          <p:cNvPr id="571" name="Google Shape;571;g26601f250a4_0_182">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5">
            <a:alphaModFix/>
          </a:blip>
          <a:srcRect l="7531" r="7540"/>
          <a:stretch/>
        </p:blipFill>
        <p:spPr>
          <a:xfrm>
            <a:off x="8478626" y="2803553"/>
            <a:ext cx="2884281" cy="2727450"/>
          </a:xfrm>
          <a:prstGeom prst="rect">
            <a:avLst/>
          </a:prstGeom>
          <a:solidFill>
            <a:srgbClr val="DDEAF6"/>
          </a:solidFill>
          <a:ln>
            <a:noFill/>
          </a:ln>
        </p:spPr>
      </p:pic>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575"/>
        <p:cNvGrpSpPr/>
        <p:nvPr/>
      </p:nvGrpSpPr>
      <p:grpSpPr>
        <a:xfrm>
          <a:off x="0" y="0"/>
          <a:ext cx="0" cy="0"/>
          <a:chOff x="0" y="0"/>
          <a:chExt cx="0" cy="0"/>
        </a:xfrm>
      </p:grpSpPr>
      <p:sp>
        <p:nvSpPr>
          <p:cNvPr id="576" name="Google Shape;576;g26601f250a4_0_191"/>
          <p:cNvSpPr txBox="1">
            <a:spLocks noGrp="1"/>
          </p:cNvSpPr>
          <p:nvPr>
            <p:ph type="title"/>
          </p:nvPr>
        </p:nvSpPr>
        <p:spPr>
          <a:xfrm>
            <a:off x="612489" y="1689466"/>
            <a:ext cx="10978994" cy="76635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Heavy Work Task Examples</a:t>
            </a:r>
            <a:endParaRPr dirty="0"/>
          </a:p>
        </p:txBody>
      </p:sp>
      <p:pic>
        <p:nvPicPr>
          <p:cNvPr id="577" name="Google Shape;577;g26601f250a4_0_191">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l="5837" r="5827"/>
          <a:stretch/>
        </p:blipFill>
        <p:spPr>
          <a:xfrm>
            <a:off x="3180558" y="2610294"/>
            <a:ext cx="2055223" cy="3066724"/>
          </a:xfrm>
          <a:prstGeom prst="rect">
            <a:avLst/>
          </a:prstGeom>
          <a:solidFill>
            <a:srgbClr val="DDEAF6"/>
          </a:solidFill>
          <a:ln>
            <a:noFill/>
          </a:ln>
        </p:spPr>
      </p:pic>
      <p:pic>
        <p:nvPicPr>
          <p:cNvPr id="578" name="Google Shape;578;g26601f250a4_0_191">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l="6209" r="6207"/>
          <a:stretch/>
        </p:blipFill>
        <p:spPr>
          <a:xfrm>
            <a:off x="7392607" y="2534194"/>
            <a:ext cx="2153563" cy="3213464"/>
          </a:xfrm>
          <a:prstGeom prst="rect">
            <a:avLst/>
          </a:prstGeom>
          <a:solidFill>
            <a:srgbClr val="DDEAF6"/>
          </a:solidFill>
          <a:ln>
            <a:noFill/>
          </a:ln>
        </p:spPr>
      </p:pic>
      <p:sp>
        <p:nvSpPr>
          <p:cNvPr id="2" name="Text Placeholder 1">
            <a:extLst>
              <a:ext uri="{FF2B5EF4-FFF2-40B4-BE49-F238E27FC236}">
                <a16:creationId xmlns:a16="http://schemas.microsoft.com/office/drawing/2014/main" id="{48E5F2E7-1510-9592-C430-7B01CB450D80}"/>
              </a:ext>
            </a:extLst>
          </p:cNvPr>
          <p:cNvSpPr>
            <a:spLocks noGrp="1"/>
          </p:cNvSpPr>
          <p:nvPr>
            <p:ph type="body" idx="1"/>
          </p:nvPr>
        </p:nvSpPr>
        <p:spPr>
          <a:xfrm>
            <a:off x="484093" y="2791726"/>
            <a:ext cx="2474259" cy="1527725"/>
          </a:xfrm>
        </p:spPr>
        <p:txBody>
          <a:bodyPr/>
          <a:lstStyle/>
          <a:p>
            <a:pPr marL="287338" indent="-58738"/>
            <a:r>
              <a:rPr lang="en-US" dirty="0"/>
              <a:t>Early Childhood/ Elementary</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582"/>
        <p:cNvGrpSpPr/>
        <p:nvPr/>
      </p:nvGrpSpPr>
      <p:grpSpPr>
        <a:xfrm>
          <a:off x="0" y="0"/>
          <a:ext cx="0" cy="0"/>
          <a:chOff x="0" y="0"/>
          <a:chExt cx="0" cy="0"/>
        </a:xfrm>
      </p:grpSpPr>
      <p:sp>
        <p:nvSpPr>
          <p:cNvPr id="583" name="Google Shape;583;g26601f250a4_0_197"/>
          <p:cNvSpPr txBox="1">
            <a:spLocks noGrp="1"/>
          </p:cNvSpPr>
          <p:nvPr>
            <p:ph type="title"/>
          </p:nvPr>
        </p:nvSpPr>
        <p:spPr>
          <a:xfrm>
            <a:off x="612489" y="1724300"/>
            <a:ext cx="9069393" cy="714104"/>
          </a:xfrm>
          <a:prstGeom prst="rect">
            <a:avLst/>
          </a:prstGeom>
          <a:noFill/>
          <a:ln>
            <a:noFill/>
          </a:ln>
        </p:spPr>
        <p:txBody>
          <a:bodyPr spcFirstLastPara="1" wrap="square" lIns="91425" tIns="45700" rIns="91425" bIns="45700" anchor="ctr" anchorCtr="0">
            <a:noAutofit/>
          </a:bodyPr>
          <a:lstStyle/>
          <a:p>
            <a:pPr>
              <a:buSzPts val="3600"/>
            </a:pPr>
            <a:r>
              <a:rPr lang="en-US" dirty="0"/>
              <a:t>Heavy Work </a:t>
            </a:r>
            <a:r>
              <a:rPr lang="en-US"/>
              <a:t>Task Examples  </a:t>
            </a:r>
            <a:endParaRPr dirty="0"/>
          </a:p>
        </p:txBody>
      </p:sp>
      <p:pic>
        <p:nvPicPr>
          <p:cNvPr id="584" name="Google Shape;584;g26601f250a4_0_197">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t="405" b="394"/>
          <a:stretch/>
        </p:blipFill>
        <p:spPr>
          <a:xfrm>
            <a:off x="6197536" y="2714345"/>
            <a:ext cx="2249240" cy="3065912"/>
          </a:xfrm>
          <a:prstGeom prst="rect">
            <a:avLst/>
          </a:prstGeom>
          <a:solidFill>
            <a:srgbClr val="DDEAF6"/>
          </a:solidFill>
          <a:ln>
            <a:noFill/>
          </a:ln>
        </p:spPr>
      </p:pic>
      <p:pic>
        <p:nvPicPr>
          <p:cNvPr id="585" name="Google Shape;585;g26601f250a4_0_197">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l="13335" r="13344"/>
          <a:stretch/>
        </p:blipFill>
        <p:spPr>
          <a:xfrm>
            <a:off x="3231063" y="2791726"/>
            <a:ext cx="2249240" cy="3065912"/>
          </a:xfrm>
          <a:prstGeom prst="rect">
            <a:avLst/>
          </a:prstGeom>
          <a:solidFill>
            <a:srgbClr val="DDEAF6"/>
          </a:solidFill>
          <a:ln>
            <a:noFill/>
          </a:ln>
        </p:spPr>
      </p:pic>
      <p:pic>
        <p:nvPicPr>
          <p:cNvPr id="586" name="Google Shape;586;g26601f250a4_0_197">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5">
            <a:alphaModFix/>
          </a:blip>
          <a:srcRect l="14532" r="14538"/>
          <a:stretch/>
        </p:blipFill>
        <p:spPr>
          <a:xfrm>
            <a:off x="9164009" y="2714345"/>
            <a:ext cx="2249240" cy="3065912"/>
          </a:xfrm>
          <a:prstGeom prst="rect">
            <a:avLst/>
          </a:prstGeom>
          <a:solidFill>
            <a:srgbClr val="DDEAF6"/>
          </a:solidFill>
          <a:ln>
            <a:noFill/>
          </a:ln>
        </p:spPr>
      </p:pic>
      <p:sp>
        <p:nvSpPr>
          <p:cNvPr id="4" name="Text Placeholder 1">
            <a:extLst>
              <a:ext uri="{FF2B5EF4-FFF2-40B4-BE49-F238E27FC236}">
                <a16:creationId xmlns:a16="http://schemas.microsoft.com/office/drawing/2014/main" id="{EE46995E-01EE-6A2A-47B6-68482FE4A5D3}"/>
              </a:ext>
            </a:extLst>
          </p:cNvPr>
          <p:cNvSpPr>
            <a:spLocks noGrp="1"/>
          </p:cNvSpPr>
          <p:nvPr>
            <p:ph type="body" idx="1"/>
          </p:nvPr>
        </p:nvSpPr>
        <p:spPr>
          <a:xfrm>
            <a:off x="389965" y="2791726"/>
            <a:ext cx="2841098" cy="1527725"/>
          </a:xfrm>
        </p:spPr>
        <p:txBody>
          <a:bodyPr/>
          <a:lstStyle/>
          <a:p>
            <a:pPr marL="287338" indent="-58738"/>
            <a:r>
              <a:rPr lang="en-US" dirty="0"/>
              <a:t>Elementary/Middle School/ High School</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p9"/>
          <p:cNvSpPr txBox="1">
            <a:spLocks noGrp="1"/>
          </p:cNvSpPr>
          <p:nvPr>
            <p:ph type="title"/>
          </p:nvPr>
        </p:nvSpPr>
        <p:spPr>
          <a:xfrm>
            <a:off x="606869" y="1467224"/>
            <a:ext cx="10978994" cy="1191530"/>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The Pyramid of Learning</a:t>
            </a:r>
            <a:endParaRPr b="0" dirty="0"/>
          </a:p>
        </p:txBody>
      </p:sp>
      <p:sp>
        <p:nvSpPr>
          <p:cNvPr id="2" name="Text Placeholder 1">
            <a:extLst>
              <a:ext uri="{FF2B5EF4-FFF2-40B4-BE49-F238E27FC236}">
                <a16:creationId xmlns:a16="http://schemas.microsoft.com/office/drawing/2014/main" id="{172133E1-58A4-1B1B-3258-D8CECE44FC4D}"/>
              </a:ext>
            </a:extLst>
          </p:cNvPr>
          <p:cNvSpPr>
            <a:spLocks noGrp="1"/>
          </p:cNvSpPr>
          <p:nvPr>
            <p:ph type="body" idx="1"/>
          </p:nvPr>
        </p:nvSpPr>
        <p:spPr>
          <a:xfrm>
            <a:off x="606137" y="2766331"/>
            <a:ext cx="4771621" cy="662670"/>
          </a:xfrm>
        </p:spPr>
        <p:txBody>
          <a:bodyPr/>
          <a:lstStyle/>
          <a:p>
            <a:r>
              <a:rPr lang="en-US" sz="3200" u="sng" dirty="0">
                <a:solidFill>
                  <a:schemeClr val="hlink"/>
                </a:solidFill>
                <a:hlinkClick r:id="rId3"/>
              </a:rPr>
              <a:t>Perkins.org</a:t>
            </a:r>
            <a:endParaRPr lang="en-US" sz="3200" dirty="0"/>
          </a:p>
        </p:txBody>
      </p:sp>
      <p:pic>
        <p:nvPicPr>
          <p:cNvPr id="160" name="Google Shape;160;p9">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4">
            <a:alphaModFix/>
          </a:blip>
          <a:srcRect l="2251" r="2251"/>
          <a:stretch/>
        </p:blipFill>
        <p:spPr>
          <a:xfrm>
            <a:off x="5619599" y="1802172"/>
            <a:ext cx="6269436" cy="4110273"/>
          </a:xfrm>
          <a:prstGeom prst="rect">
            <a:avLst/>
          </a:prstGeom>
          <a:solidFill>
            <a:srgbClr val="DDEAF6"/>
          </a:solid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590"/>
        <p:cNvGrpSpPr/>
        <p:nvPr/>
      </p:nvGrpSpPr>
      <p:grpSpPr>
        <a:xfrm>
          <a:off x="0" y="0"/>
          <a:ext cx="0" cy="0"/>
          <a:chOff x="0" y="0"/>
          <a:chExt cx="0" cy="0"/>
        </a:xfrm>
      </p:grpSpPr>
      <p:sp>
        <p:nvSpPr>
          <p:cNvPr id="591" name="Google Shape;591;g2b14452edf9_0_3"/>
          <p:cNvSpPr txBox="1">
            <a:spLocks noGrp="1"/>
          </p:cNvSpPr>
          <p:nvPr>
            <p:ph type="title"/>
          </p:nvPr>
        </p:nvSpPr>
        <p:spPr>
          <a:xfrm>
            <a:off x="612489" y="1500307"/>
            <a:ext cx="10978994" cy="114680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Heavy Work Task Examples </a:t>
            </a:r>
            <a:endParaRPr dirty="0"/>
          </a:p>
        </p:txBody>
      </p:sp>
      <p:sp>
        <p:nvSpPr>
          <p:cNvPr id="2" name="Text Placeholder 1">
            <a:extLst>
              <a:ext uri="{FF2B5EF4-FFF2-40B4-BE49-F238E27FC236}">
                <a16:creationId xmlns:a16="http://schemas.microsoft.com/office/drawing/2014/main" id="{E876F5C6-C6FF-885E-528D-F33D04498EC3}"/>
              </a:ext>
            </a:extLst>
          </p:cNvPr>
          <p:cNvSpPr>
            <a:spLocks noGrp="1"/>
          </p:cNvSpPr>
          <p:nvPr>
            <p:ph type="body" idx="1"/>
          </p:nvPr>
        </p:nvSpPr>
        <p:spPr>
          <a:xfrm>
            <a:off x="597947" y="2791726"/>
            <a:ext cx="2545848" cy="1527725"/>
          </a:xfrm>
        </p:spPr>
        <p:txBody>
          <a:bodyPr/>
          <a:lstStyle/>
          <a:p>
            <a:pPr marL="287338" indent="-58738"/>
            <a:r>
              <a:rPr lang="en-US" dirty="0"/>
              <a:t> Elementary Middle School High School</a:t>
            </a:r>
          </a:p>
        </p:txBody>
      </p:sp>
      <p:pic>
        <p:nvPicPr>
          <p:cNvPr id="592" name="Google Shape;592;g2b14452edf9_0_3">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l="12675" r="12668"/>
          <a:stretch/>
        </p:blipFill>
        <p:spPr>
          <a:xfrm>
            <a:off x="3224709" y="3017863"/>
            <a:ext cx="1776130" cy="2421022"/>
          </a:xfrm>
          <a:prstGeom prst="rect">
            <a:avLst/>
          </a:prstGeom>
          <a:solidFill>
            <a:srgbClr val="DDEAF6"/>
          </a:solidFill>
          <a:ln>
            <a:noFill/>
          </a:ln>
        </p:spPr>
      </p:pic>
      <p:pic>
        <p:nvPicPr>
          <p:cNvPr id="593" name="Google Shape;593;g2b14452edf9_0_3">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l="4295" r="4295"/>
          <a:stretch/>
        </p:blipFill>
        <p:spPr>
          <a:xfrm>
            <a:off x="8787958" y="2878795"/>
            <a:ext cx="2803525" cy="2655887"/>
          </a:xfrm>
          <a:prstGeom prst="rect">
            <a:avLst/>
          </a:prstGeom>
          <a:solidFill>
            <a:srgbClr val="DDEAF6"/>
          </a:solidFill>
          <a:ln>
            <a:noFill/>
          </a:ln>
        </p:spPr>
      </p:pic>
      <p:pic>
        <p:nvPicPr>
          <p:cNvPr id="594" name="Google Shape;594;g2b14452edf9_0_3">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5">
            <a:alphaModFix/>
          </a:blip>
          <a:srcRect l="11561" r="11568"/>
          <a:stretch/>
        </p:blipFill>
        <p:spPr>
          <a:xfrm>
            <a:off x="5621687" y="2891721"/>
            <a:ext cx="2803525" cy="2655887"/>
          </a:xfrm>
          <a:prstGeom prst="rect">
            <a:avLst/>
          </a:prstGeom>
          <a:solidFill>
            <a:srgbClr val="DDEAF6"/>
          </a:solidFill>
          <a:ln>
            <a:noFill/>
          </a:ln>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598"/>
        <p:cNvGrpSpPr/>
        <p:nvPr/>
      </p:nvGrpSpPr>
      <p:grpSpPr>
        <a:xfrm>
          <a:off x="0" y="0"/>
          <a:ext cx="0" cy="0"/>
          <a:chOff x="0" y="0"/>
          <a:chExt cx="0" cy="0"/>
        </a:xfrm>
      </p:grpSpPr>
      <p:sp>
        <p:nvSpPr>
          <p:cNvPr id="3" name="Title 2">
            <a:extLst>
              <a:ext uri="{FF2B5EF4-FFF2-40B4-BE49-F238E27FC236}">
                <a16:creationId xmlns:a16="http://schemas.microsoft.com/office/drawing/2014/main" id="{E8F64163-5C2C-6730-7AB4-A4A4111F55B4}"/>
              </a:ext>
            </a:extLst>
          </p:cNvPr>
          <p:cNvSpPr>
            <a:spLocks noGrp="1"/>
          </p:cNvSpPr>
          <p:nvPr>
            <p:ph type="title"/>
          </p:nvPr>
        </p:nvSpPr>
        <p:spPr>
          <a:xfrm>
            <a:off x="612489" y="1527201"/>
            <a:ext cx="4229477" cy="1146803"/>
          </a:xfrm>
        </p:spPr>
        <p:txBody>
          <a:bodyPr/>
          <a:lstStyle/>
          <a:p>
            <a:r>
              <a:rPr lang="en-US" dirty="0"/>
              <a:t>Jellyfish Live Video</a:t>
            </a:r>
          </a:p>
        </p:txBody>
      </p:sp>
      <p:sp>
        <p:nvSpPr>
          <p:cNvPr id="2" name="Text Placeholder 1">
            <a:extLst>
              <a:ext uri="{FF2B5EF4-FFF2-40B4-BE49-F238E27FC236}">
                <a16:creationId xmlns:a16="http://schemas.microsoft.com/office/drawing/2014/main" id="{C071980C-724F-44EA-F8F2-E1F161F25E1B}"/>
              </a:ext>
            </a:extLst>
          </p:cNvPr>
          <p:cNvSpPr>
            <a:spLocks noGrp="1"/>
          </p:cNvSpPr>
          <p:nvPr>
            <p:ph type="body" idx="1"/>
          </p:nvPr>
        </p:nvSpPr>
        <p:spPr>
          <a:xfrm>
            <a:off x="597946" y="2791727"/>
            <a:ext cx="3808591" cy="2039580"/>
          </a:xfrm>
        </p:spPr>
        <p:txBody>
          <a:bodyPr/>
          <a:lstStyle/>
          <a:p>
            <a:pPr marL="227013" indent="1588"/>
            <a:r>
              <a:rPr lang="en-US" dirty="0"/>
              <a:t>Link to video</a:t>
            </a:r>
            <a:endParaRPr lang="en-US" u="sng" dirty="0">
              <a:solidFill>
                <a:schemeClr val="hlink"/>
              </a:solidFill>
              <a:hlinkClick r:id="rId3"/>
            </a:endParaRPr>
          </a:p>
          <a:p>
            <a:pPr marL="227013" indent="1588"/>
            <a:r>
              <a:rPr lang="en-US" u="sng" dirty="0">
                <a:solidFill>
                  <a:schemeClr val="hlink"/>
                </a:solidFill>
                <a:hlinkClick r:id="rId3"/>
              </a:rPr>
              <a:t>www.youtube.com/watch?v=OMlf71t2oV0</a:t>
            </a:r>
            <a:endParaRPr lang="en-US" u="sng" dirty="0">
              <a:solidFill>
                <a:schemeClr val="hlink"/>
              </a:solidFill>
            </a:endParaRPr>
          </a:p>
        </p:txBody>
      </p:sp>
      <p:pic>
        <p:nvPicPr>
          <p:cNvPr id="600" name="Google Shape;600;g26601f250a4_0_159">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l="2919" r="2919"/>
          <a:stretch/>
        </p:blipFill>
        <p:spPr>
          <a:xfrm>
            <a:off x="5239961" y="2226361"/>
            <a:ext cx="5939622" cy="3508932"/>
          </a:xfrm>
          <a:prstGeom prst="rect">
            <a:avLst/>
          </a:prstGeom>
          <a:solidFill>
            <a:srgbClr val="DDEAF6"/>
          </a:solidFill>
          <a:ln>
            <a:noFill/>
          </a:ln>
        </p:spPr>
      </p:pic>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604"/>
        <p:cNvGrpSpPr/>
        <p:nvPr/>
      </p:nvGrpSpPr>
      <p:grpSpPr>
        <a:xfrm>
          <a:off x="0" y="0"/>
          <a:ext cx="0" cy="0"/>
          <a:chOff x="0" y="0"/>
          <a:chExt cx="0" cy="0"/>
        </a:xfrm>
      </p:grpSpPr>
      <p:sp>
        <p:nvSpPr>
          <p:cNvPr id="605" name="Google Shape;605;g26601f250a4_0_48"/>
          <p:cNvSpPr txBox="1">
            <a:spLocks noGrp="1"/>
          </p:cNvSpPr>
          <p:nvPr>
            <p:ph type="title"/>
          </p:nvPr>
        </p:nvSpPr>
        <p:spPr>
          <a:xfrm>
            <a:off x="612489" y="1662274"/>
            <a:ext cx="8610886" cy="78944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Eloping (running away) Sensory Connection</a:t>
            </a:r>
            <a:endParaRPr dirty="0"/>
          </a:p>
        </p:txBody>
      </p:sp>
      <p:sp>
        <p:nvSpPr>
          <p:cNvPr id="2" name="Text Placeholder 1">
            <a:extLst>
              <a:ext uri="{FF2B5EF4-FFF2-40B4-BE49-F238E27FC236}">
                <a16:creationId xmlns:a16="http://schemas.microsoft.com/office/drawing/2014/main" id="{9CEFBC59-8942-B756-8F04-87D2C5E0A5B3}"/>
              </a:ext>
            </a:extLst>
          </p:cNvPr>
          <p:cNvSpPr>
            <a:spLocks noGrp="1"/>
          </p:cNvSpPr>
          <p:nvPr>
            <p:ph type="body" idx="1"/>
          </p:nvPr>
        </p:nvSpPr>
        <p:spPr>
          <a:xfrm>
            <a:off x="612487" y="2394459"/>
            <a:ext cx="8879855" cy="3727144"/>
          </a:xfrm>
        </p:spPr>
        <p:txBody>
          <a:bodyPr/>
          <a:lstStyle/>
          <a:p>
            <a:pPr>
              <a:lnSpc>
                <a:spcPct val="70000"/>
              </a:lnSpc>
            </a:pPr>
            <a:r>
              <a:rPr lang="en-US" dirty="0"/>
              <a:t>Scenario: Student elopes and runs off school grounds</a:t>
            </a:r>
          </a:p>
          <a:p>
            <a:pPr>
              <a:lnSpc>
                <a:spcPct val="70000"/>
              </a:lnSpc>
            </a:pPr>
            <a:r>
              <a:rPr lang="en-US" dirty="0"/>
              <a:t>Support Ideas: </a:t>
            </a:r>
          </a:p>
          <a:p>
            <a:pPr marL="571500" indent="-342900">
              <a:lnSpc>
                <a:spcPct val="80000"/>
              </a:lnSpc>
              <a:buFont typeface="Arial" panose="020B0604020202020204" pitchFamily="34" charset="0"/>
              <a:buChar char="•"/>
            </a:pPr>
            <a:r>
              <a:rPr lang="en-US" dirty="0"/>
              <a:t>Build a relationship </a:t>
            </a:r>
          </a:p>
          <a:p>
            <a:pPr marL="571500" indent="-342900">
              <a:lnSpc>
                <a:spcPct val="80000"/>
              </a:lnSpc>
              <a:buFont typeface="Arial" panose="020B0604020202020204" pitchFamily="34" charset="0"/>
              <a:buChar char="•"/>
            </a:pPr>
            <a:r>
              <a:rPr lang="en-US" dirty="0"/>
              <a:t>Give options where to run with visual pictures</a:t>
            </a:r>
          </a:p>
          <a:p>
            <a:pPr marL="571500" indent="-342900">
              <a:lnSpc>
                <a:spcPct val="80000"/>
              </a:lnSpc>
              <a:buFont typeface="Arial" panose="020B0604020202020204" pitchFamily="34" charset="0"/>
              <a:buChar char="•"/>
            </a:pPr>
            <a:r>
              <a:rPr lang="en-US" dirty="0"/>
              <a:t>Place visual signs go here or written plan where to go when running (track, hallway, gym)</a:t>
            </a:r>
          </a:p>
          <a:p>
            <a:pPr marL="571500" indent="-342900">
              <a:lnSpc>
                <a:spcPct val="80000"/>
              </a:lnSpc>
              <a:buFont typeface="Arial" panose="020B0604020202020204" pitchFamily="34" charset="0"/>
              <a:buChar char="•"/>
            </a:pPr>
            <a:r>
              <a:rPr lang="en-US" dirty="0"/>
              <a:t>Create a running plan before school or determine an area safe for running when needed. This could be a treadmill, hallway, or track. </a:t>
            </a:r>
          </a:p>
          <a:p>
            <a:pPr marL="571500" indent="-342900">
              <a:lnSpc>
                <a:spcPct val="80000"/>
              </a:lnSpc>
              <a:buFont typeface="Arial" panose="020B0604020202020204" pitchFamily="34" charset="0"/>
              <a:buChar char="•"/>
            </a:pPr>
            <a:r>
              <a:rPr lang="en-US" dirty="0"/>
              <a:t>Individualize based on student’s needs </a:t>
            </a:r>
          </a:p>
        </p:txBody>
      </p:sp>
      <p:pic>
        <p:nvPicPr>
          <p:cNvPr id="606" name="Google Shape;606;g26601f250a4_0_48">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l="386" r="396"/>
          <a:stretch/>
        </p:blipFill>
        <p:spPr>
          <a:xfrm>
            <a:off x="9370424" y="2241934"/>
            <a:ext cx="2470534" cy="2551124"/>
          </a:xfrm>
          <a:prstGeom prst="rect">
            <a:avLst/>
          </a:prstGeom>
          <a:solidFill>
            <a:srgbClr val="DDEAF6"/>
          </a:solidFill>
          <a:ln>
            <a:noFill/>
          </a:ln>
        </p:spPr>
      </p:pic>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611"/>
        <p:cNvGrpSpPr/>
        <p:nvPr/>
      </p:nvGrpSpPr>
      <p:grpSpPr>
        <a:xfrm>
          <a:off x="0" y="0"/>
          <a:ext cx="0" cy="0"/>
          <a:chOff x="0" y="0"/>
          <a:chExt cx="0" cy="0"/>
        </a:xfrm>
      </p:grpSpPr>
      <p:sp>
        <p:nvSpPr>
          <p:cNvPr id="612" name="Google Shape;612;g2b14452edf9_0_14"/>
          <p:cNvSpPr txBox="1">
            <a:spLocks noGrp="1"/>
          </p:cNvSpPr>
          <p:nvPr>
            <p:ph type="title"/>
          </p:nvPr>
        </p:nvSpPr>
        <p:spPr>
          <a:xfrm>
            <a:off x="612489" y="1486860"/>
            <a:ext cx="5458459" cy="114680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Fake Jellyfish Aquarium </a:t>
            </a:r>
            <a:endParaRPr b="0" dirty="0"/>
          </a:p>
        </p:txBody>
      </p:sp>
      <p:sp>
        <p:nvSpPr>
          <p:cNvPr id="613" name="Google Shape;613;g2b14452edf9_0_14"/>
          <p:cNvSpPr txBox="1">
            <a:spLocks noGrp="1"/>
          </p:cNvSpPr>
          <p:nvPr>
            <p:ph type="body" idx="1"/>
          </p:nvPr>
        </p:nvSpPr>
        <p:spPr>
          <a:xfrm>
            <a:off x="597946" y="2791726"/>
            <a:ext cx="5473002" cy="2868845"/>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2400"/>
              </a:spcBef>
              <a:spcAft>
                <a:spcPts val="0"/>
              </a:spcAft>
              <a:buSzPts val="2400"/>
              <a:buNone/>
            </a:pPr>
            <a:r>
              <a:rPr lang="en-US" dirty="0"/>
              <a:t>Calming</a:t>
            </a:r>
            <a:endParaRPr dirty="0"/>
          </a:p>
          <a:p>
            <a:pPr marL="0" lvl="0" indent="0" algn="l" rtl="0">
              <a:lnSpc>
                <a:spcPct val="90000"/>
              </a:lnSpc>
              <a:spcBef>
                <a:spcPts val="2400"/>
              </a:spcBef>
              <a:spcAft>
                <a:spcPts val="0"/>
              </a:spcAft>
              <a:buSzPts val="2400"/>
              <a:buNone/>
            </a:pPr>
            <a:r>
              <a:rPr lang="en-US" dirty="0"/>
              <a:t>Battery operated or plug in options</a:t>
            </a:r>
            <a:endParaRPr dirty="0"/>
          </a:p>
          <a:p>
            <a:pPr marL="0" lvl="0" indent="0" algn="l" rtl="0">
              <a:lnSpc>
                <a:spcPct val="90000"/>
              </a:lnSpc>
              <a:spcBef>
                <a:spcPts val="2400"/>
              </a:spcBef>
              <a:spcAft>
                <a:spcPts val="0"/>
              </a:spcAft>
              <a:buSzPts val="2400"/>
              <a:buNone/>
            </a:pPr>
            <a:r>
              <a:rPr lang="en-US" dirty="0"/>
              <a:t>Works as a nightlight or lamp for darkened room </a:t>
            </a:r>
            <a:endParaRPr dirty="0"/>
          </a:p>
        </p:txBody>
      </p:sp>
      <p:pic>
        <p:nvPicPr>
          <p:cNvPr id="614" name="Google Shape;614;g2b14452edf9_0_14">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3">
            <a:alphaModFix/>
          </a:blip>
          <a:srcRect l="5156" r="5147"/>
          <a:stretch/>
        </p:blipFill>
        <p:spPr>
          <a:xfrm>
            <a:off x="7672251" y="1887856"/>
            <a:ext cx="3152504" cy="3902900"/>
          </a:xfrm>
          <a:prstGeom prst="rect">
            <a:avLst/>
          </a:prstGeom>
          <a:solidFill>
            <a:srgbClr val="DDEAF6"/>
          </a:solidFill>
          <a:ln>
            <a:noFill/>
          </a:ln>
        </p:spPr>
      </p:pic>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618"/>
        <p:cNvGrpSpPr/>
        <p:nvPr/>
      </p:nvGrpSpPr>
      <p:grpSpPr>
        <a:xfrm>
          <a:off x="0" y="0"/>
          <a:ext cx="0" cy="0"/>
          <a:chOff x="0" y="0"/>
          <a:chExt cx="0" cy="0"/>
        </a:xfrm>
      </p:grpSpPr>
      <p:sp>
        <p:nvSpPr>
          <p:cNvPr id="619" name="Google Shape;619;g2b14452edf9_0_21"/>
          <p:cNvSpPr txBox="1">
            <a:spLocks noGrp="1"/>
          </p:cNvSpPr>
          <p:nvPr>
            <p:ph type="title"/>
          </p:nvPr>
        </p:nvSpPr>
        <p:spPr>
          <a:xfrm>
            <a:off x="602901" y="1518023"/>
            <a:ext cx="10999091" cy="108569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Structured Breaks by Autism Internet Modules </a:t>
            </a:r>
            <a:endParaRPr b="0" dirty="0"/>
          </a:p>
        </p:txBody>
      </p:sp>
      <p:sp>
        <p:nvSpPr>
          <p:cNvPr id="2" name="Text Placeholder 1">
            <a:extLst>
              <a:ext uri="{FF2B5EF4-FFF2-40B4-BE49-F238E27FC236}">
                <a16:creationId xmlns:a16="http://schemas.microsoft.com/office/drawing/2014/main" id="{F83FA127-7CF9-66C3-63CC-8098C0559DC9}"/>
              </a:ext>
            </a:extLst>
          </p:cNvPr>
          <p:cNvSpPr>
            <a:spLocks noGrp="1"/>
          </p:cNvSpPr>
          <p:nvPr>
            <p:ph type="body" idx="1"/>
          </p:nvPr>
        </p:nvSpPr>
        <p:spPr>
          <a:xfrm>
            <a:off x="622998" y="2803764"/>
            <a:ext cx="5594922" cy="943961"/>
          </a:xfrm>
        </p:spPr>
        <p:txBody>
          <a:bodyPr/>
          <a:lstStyle/>
          <a:p>
            <a:pPr marL="419100" lvl="0" indent="-342900">
              <a:spcBef>
                <a:spcPts val="600"/>
              </a:spcBef>
              <a:buFont typeface="Arial" panose="020B0604020202020204" pitchFamily="34" charset="0"/>
              <a:buChar char="•"/>
            </a:pPr>
            <a:r>
              <a:rPr lang="en-US" dirty="0"/>
              <a:t>Do It Yourself baggies with food coloring </a:t>
            </a:r>
          </a:p>
          <a:p>
            <a:pPr marL="419100" lvl="0" indent="-342900">
              <a:spcBef>
                <a:spcPts val="0"/>
              </a:spcBef>
              <a:buFont typeface="Arial" panose="020B0604020202020204" pitchFamily="34" charset="0"/>
              <a:buChar char="•"/>
            </a:pPr>
            <a:r>
              <a:rPr lang="en-US" dirty="0"/>
              <a:t>Do It Yourself </a:t>
            </a:r>
            <a:r>
              <a:rPr lang="en-US" u="sng" dirty="0">
                <a:solidFill>
                  <a:schemeClr val="hlink"/>
                </a:solidFill>
                <a:hlinkClick r:id="rId3"/>
              </a:rPr>
              <a:t>Hair Gel Sensory Baggies</a:t>
            </a:r>
            <a:endParaRPr lang="en-US" u="sng" dirty="0">
              <a:solidFill>
                <a:schemeClr val="hlink"/>
              </a:solidFill>
            </a:endParaRPr>
          </a:p>
          <a:p>
            <a:pPr marL="76200" lvl="0" indent="0">
              <a:spcBef>
                <a:spcPts val="0"/>
              </a:spcBef>
            </a:pPr>
            <a:endParaRPr lang="en-US" dirty="0"/>
          </a:p>
        </p:txBody>
      </p:sp>
      <p:pic>
        <p:nvPicPr>
          <p:cNvPr id="621" name="Google Shape;621;g2b14452edf9_0_21">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t="11982" b="11980"/>
          <a:stretch/>
        </p:blipFill>
        <p:spPr>
          <a:xfrm>
            <a:off x="2119180" y="3747725"/>
            <a:ext cx="2271713" cy="2028825"/>
          </a:xfrm>
          <a:prstGeom prst="rect">
            <a:avLst/>
          </a:prstGeom>
          <a:solidFill>
            <a:srgbClr val="DDEAF6"/>
          </a:solidFill>
          <a:ln>
            <a:noFill/>
          </a:ln>
        </p:spPr>
      </p:pic>
      <p:sp>
        <p:nvSpPr>
          <p:cNvPr id="3" name="Text Placeholder 2">
            <a:extLst>
              <a:ext uri="{FF2B5EF4-FFF2-40B4-BE49-F238E27FC236}">
                <a16:creationId xmlns:a16="http://schemas.microsoft.com/office/drawing/2014/main" id="{592FD13F-82E2-FAFC-C122-C8EE5A4FBFE2}"/>
              </a:ext>
            </a:extLst>
          </p:cNvPr>
          <p:cNvSpPr>
            <a:spLocks noGrp="1"/>
          </p:cNvSpPr>
          <p:nvPr>
            <p:ph type="body" idx="2"/>
          </p:nvPr>
        </p:nvSpPr>
        <p:spPr>
          <a:xfrm>
            <a:off x="6932123" y="2899215"/>
            <a:ext cx="2638778" cy="753058"/>
          </a:xfrm>
        </p:spPr>
        <p:txBody>
          <a:bodyPr/>
          <a:lstStyle/>
          <a:p>
            <a:pPr marL="571500" indent="-342900">
              <a:buFont typeface="Arial" panose="020B0604020202020204" pitchFamily="34" charset="0"/>
              <a:buChar char="•"/>
            </a:pPr>
            <a:r>
              <a:rPr lang="en-US" u="sng" dirty="0">
                <a:solidFill>
                  <a:schemeClr val="hlink"/>
                </a:solidFill>
                <a:hlinkClick r:id="rId5"/>
              </a:rPr>
              <a:t>Liquid Tile Set</a:t>
            </a:r>
            <a:endParaRPr lang="en-US" dirty="0"/>
          </a:p>
        </p:txBody>
      </p:sp>
      <p:pic>
        <p:nvPicPr>
          <p:cNvPr id="622" name="Google Shape;622;g2b14452edf9_0_21">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6">
            <a:alphaModFix/>
          </a:blip>
          <a:srcRect l="337" r="347"/>
          <a:stretch/>
        </p:blipFill>
        <p:spPr>
          <a:xfrm>
            <a:off x="8888545" y="2899215"/>
            <a:ext cx="2368550" cy="2935288"/>
          </a:xfrm>
          <a:prstGeom prst="rect">
            <a:avLst/>
          </a:prstGeom>
          <a:solidFill>
            <a:srgbClr val="DDEAF6"/>
          </a:solid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626"/>
        <p:cNvGrpSpPr/>
        <p:nvPr/>
      </p:nvGrpSpPr>
      <p:grpSpPr>
        <a:xfrm>
          <a:off x="0" y="0"/>
          <a:ext cx="0" cy="0"/>
          <a:chOff x="0" y="0"/>
          <a:chExt cx="0" cy="0"/>
        </a:xfrm>
      </p:grpSpPr>
      <p:sp>
        <p:nvSpPr>
          <p:cNvPr id="3" name="Title 2">
            <a:extLst>
              <a:ext uri="{FF2B5EF4-FFF2-40B4-BE49-F238E27FC236}">
                <a16:creationId xmlns:a16="http://schemas.microsoft.com/office/drawing/2014/main" id="{7A9D039A-A15B-A7E9-4DBA-B98E62480894}"/>
              </a:ext>
            </a:extLst>
          </p:cNvPr>
          <p:cNvSpPr>
            <a:spLocks noGrp="1"/>
          </p:cNvSpPr>
          <p:nvPr>
            <p:ph type="title"/>
          </p:nvPr>
        </p:nvSpPr>
        <p:spPr>
          <a:xfrm>
            <a:off x="612489" y="1613525"/>
            <a:ext cx="4029180" cy="905692"/>
          </a:xfrm>
        </p:spPr>
        <p:txBody>
          <a:bodyPr/>
          <a:lstStyle/>
          <a:p>
            <a:r>
              <a:rPr lang="en-US" dirty="0"/>
              <a:t>Sensory Pans </a:t>
            </a:r>
          </a:p>
        </p:txBody>
      </p:sp>
      <p:sp>
        <p:nvSpPr>
          <p:cNvPr id="2" name="Text Placeholder 1">
            <a:extLst>
              <a:ext uri="{FF2B5EF4-FFF2-40B4-BE49-F238E27FC236}">
                <a16:creationId xmlns:a16="http://schemas.microsoft.com/office/drawing/2014/main" id="{98E48ED0-23D3-A7EE-8D29-5265614823AF}"/>
              </a:ext>
            </a:extLst>
          </p:cNvPr>
          <p:cNvSpPr>
            <a:spLocks noGrp="1"/>
          </p:cNvSpPr>
          <p:nvPr>
            <p:ph type="body" idx="1"/>
          </p:nvPr>
        </p:nvSpPr>
        <p:spPr>
          <a:xfrm>
            <a:off x="567837" y="2652390"/>
            <a:ext cx="3322128" cy="630741"/>
          </a:xfrm>
        </p:spPr>
        <p:txBody>
          <a:bodyPr/>
          <a:lstStyle/>
          <a:p>
            <a:pPr>
              <a:spcBef>
                <a:spcPts val="600"/>
              </a:spcBef>
            </a:pPr>
            <a:r>
              <a:rPr lang="en-US" dirty="0">
                <a:hlinkClick r:id="rId3"/>
              </a:rPr>
              <a:t>pathstoliteracy.org</a:t>
            </a:r>
            <a:endParaRPr lang="en-US" dirty="0"/>
          </a:p>
        </p:txBody>
      </p:sp>
      <p:pic>
        <p:nvPicPr>
          <p:cNvPr id="628" name="Google Shape;628;g26601f250a4_0_29">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t="10742" b="10732"/>
          <a:stretch/>
        </p:blipFill>
        <p:spPr>
          <a:xfrm>
            <a:off x="8302037" y="2752407"/>
            <a:ext cx="2897187" cy="2684462"/>
          </a:xfrm>
          <a:prstGeom prst="rect">
            <a:avLst/>
          </a:prstGeom>
          <a:solidFill>
            <a:srgbClr val="DDEAF6"/>
          </a:solidFill>
          <a:ln>
            <a:noFill/>
          </a:ln>
        </p:spPr>
      </p:pic>
      <p:pic>
        <p:nvPicPr>
          <p:cNvPr id="629" name="Google Shape;629;g26601f250a4_0_29">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5">
            <a:alphaModFix/>
          </a:blip>
          <a:srcRect t="2372" b="2362"/>
          <a:stretch/>
        </p:blipFill>
        <p:spPr>
          <a:xfrm>
            <a:off x="2176281" y="3429000"/>
            <a:ext cx="4930775" cy="2185988"/>
          </a:xfrm>
          <a:prstGeom prst="rect">
            <a:avLst/>
          </a:prstGeom>
          <a:solidFill>
            <a:srgbClr val="DDEAF6"/>
          </a:solidFill>
          <a:ln>
            <a:noFill/>
          </a:ln>
        </p:spPr>
      </p:pic>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634"/>
        <p:cNvGrpSpPr/>
        <p:nvPr/>
      </p:nvGrpSpPr>
      <p:grpSpPr>
        <a:xfrm>
          <a:off x="0" y="0"/>
          <a:ext cx="0" cy="0"/>
          <a:chOff x="0" y="0"/>
          <a:chExt cx="0" cy="0"/>
        </a:xfrm>
      </p:grpSpPr>
      <p:sp>
        <p:nvSpPr>
          <p:cNvPr id="635" name="Google Shape;635;g2b14452edf9_0_73"/>
          <p:cNvSpPr txBox="1">
            <a:spLocks noGrp="1"/>
          </p:cNvSpPr>
          <p:nvPr>
            <p:ph type="title"/>
          </p:nvPr>
        </p:nvSpPr>
        <p:spPr>
          <a:xfrm>
            <a:off x="612489" y="1515888"/>
            <a:ext cx="10978994" cy="111777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SzPts val="1800"/>
              <a:buNone/>
            </a:pPr>
            <a:r>
              <a:rPr lang="en-US" dirty="0"/>
              <a:t>Food Support </a:t>
            </a:r>
            <a:endParaRPr dirty="0"/>
          </a:p>
        </p:txBody>
      </p:sp>
      <p:sp>
        <p:nvSpPr>
          <p:cNvPr id="2" name="Text Placeholder 1">
            <a:extLst>
              <a:ext uri="{FF2B5EF4-FFF2-40B4-BE49-F238E27FC236}">
                <a16:creationId xmlns:a16="http://schemas.microsoft.com/office/drawing/2014/main" id="{41F594E4-AFAC-71C5-2E95-138886391F03}"/>
              </a:ext>
            </a:extLst>
          </p:cNvPr>
          <p:cNvSpPr>
            <a:spLocks noGrp="1"/>
          </p:cNvSpPr>
          <p:nvPr>
            <p:ph type="body" idx="1"/>
          </p:nvPr>
        </p:nvSpPr>
        <p:spPr>
          <a:xfrm>
            <a:off x="612488" y="2803766"/>
            <a:ext cx="7965455" cy="2090451"/>
          </a:xfrm>
        </p:spPr>
        <p:txBody>
          <a:bodyPr/>
          <a:lstStyle/>
          <a:p>
            <a:pPr marL="419100" lvl="0" indent="-342900">
              <a:spcBef>
                <a:spcPts val="600"/>
              </a:spcBef>
              <a:spcAft>
                <a:spcPts val="800"/>
              </a:spcAft>
              <a:buFont typeface="Arial" panose="020B0604020202020204" pitchFamily="34" charset="0"/>
              <a:buChar char="•"/>
            </a:pPr>
            <a:r>
              <a:rPr lang="en-US" u="sng" dirty="0">
                <a:solidFill>
                  <a:schemeClr val="hlink"/>
                </a:solidFill>
                <a:hlinkClick r:id="rId3"/>
              </a:rPr>
              <a:t>Trying new foods choice wheel</a:t>
            </a:r>
            <a:endParaRPr lang="en-US" dirty="0"/>
          </a:p>
          <a:p>
            <a:pPr marL="419100" lvl="0" indent="-342900">
              <a:spcBef>
                <a:spcPts val="600"/>
              </a:spcBef>
              <a:spcAft>
                <a:spcPts val="800"/>
              </a:spcAft>
              <a:buFont typeface="Arial" panose="020B0604020202020204" pitchFamily="34" charset="0"/>
              <a:buChar char="•"/>
            </a:pPr>
            <a:r>
              <a:rPr lang="en-US" u="sng" dirty="0">
                <a:solidFill>
                  <a:schemeClr val="hlink"/>
                </a:solidFill>
                <a:hlinkClick r:id="rId4"/>
              </a:rPr>
              <a:t>Meal Time Rules Poster</a:t>
            </a:r>
            <a:endParaRPr lang="en-US" dirty="0"/>
          </a:p>
          <a:p>
            <a:pPr marL="419100" lvl="0" indent="-342900">
              <a:spcBef>
                <a:spcPts val="600"/>
              </a:spcBef>
              <a:spcAft>
                <a:spcPts val="800"/>
              </a:spcAft>
              <a:buFont typeface="Arial" panose="020B0604020202020204" pitchFamily="34" charset="0"/>
              <a:buChar char="•"/>
            </a:pPr>
            <a:r>
              <a:rPr lang="en-US" u="sng" dirty="0">
                <a:solidFill>
                  <a:schemeClr val="hlink"/>
                </a:solidFill>
                <a:hlinkClick r:id="rId5"/>
              </a:rPr>
              <a:t>Autism and Food Aversions 7 ways to Help a Picky Eater </a:t>
            </a:r>
            <a:r>
              <a:rPr lang="en-US" dirty="0"/>
              <a:t>article by Autism Speaks</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640"/>
        <p:cNvGrpSpPr/>
        <p:nvPr/>
      </p:nvGrpSpPr>
      <p:grpSpPr>
        <a:xfrm>
          <a:off x="0" y="0"/>
          <a:ext cx="0" cy="0"/>
          <a:chOff x="0" y="0"/>
          <a:chExt cx="0" cy="0"/>
        </a:xfrm>
      </p:grpSpPr>
      <p:sp>
        <p:nvSpPr>
          <p:cNvPr id="641" name="Google Shape;641;g2b14452edf9_0_79"/>
          <p:cNvSpPr txBox="1">
            <a:spLocks noGrp="1"/>
          </p:cNvSpPr>
          <p:nvPr>
            <p:ph type="title"/>
          </p:nvPr>
        </p:nvSpPr>
        <p:spPr>
          <a:xfrm>
            <a:off x="602901" y="1544917"/>
            <a:ext cx="10999091" cy="108569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Treatment and Accommodation Ideas </a:t>
            </a:r>
            <a:endParaRPr b="0" dirty="0"/>
          </a:p>
        </p:txBody>
      </p:sp>
      <p:sp>
        <p:nvSpPr>
          <p:cNvPr id="642" name="Google Shape;642;g2b14452edf9_0_79"/>
          <p:cNvSpPr txBox="1">
            <a:spLocks noGrp="1"/>
          </p:cNvSpPr>
          <p:nvPr>
            <p:ph type="body" idx="1"/>
          </p:nvPr>
        </p:nvSpPr>
        <p:spPr>
          <a:xfrm>
            <a:off x="622998" y="2803765"/>
            <a:ext cx="4933071" cy="1611482"/>
          </a:xfrm>
          <a:prstGeom prst="rect">
            <a:avLst/>
          </a:prstGeom>
          <a:noFill/>
          <a:ln>
            <a:noFill/>
          </a:ln>
        </p:spPr>
        <p:txBody>
          <a:bodyPr spcFirstLastPara="1" wrap="square" lIns="45700" tIns="45700" rIns="45700" bIns="45700" anchor="t" anchorCtr="0">
            <a:noAutofit/>
          </a:bodyPr>
          <a:lstStyle/>
          <a:p>
            <a:pPr marL="0" lvl="0" indent="0" algn="l" rtl="0">
              <a:lnSpc>
                <a:spcPct val="90000"/>
              </a:lnSpc>
              <a:spcAft>
                <a:spcPts val="0"/>
              </a:spcAft>
              <a:buSzPts val="2400"/>
              <a:buNone/>
            </a:pPr>
            <a:r>
              <a:rPr lang="en-US" dirty="0"/>
              <a:t>Created by Barb </a:t>
            </a:r>
            <a:r>
              <a:rPr lang="en-US" dirty="0" err="1"/>
              <a:t>Nessink</a:t>
            </a:r>
            <a:r>
              <a:rPr lang="en-US" dirty="0"/>
              <a:t> Occupational Therapist </a:t>
            </a:r>
            <a:endParaRPr dirty="0"/>
          </a:p>
          <a:p>
            <a:pPr marL="0" lvl="0" indent="0" algn="l" rtl="0">
              <a:lnSpc>
                <a:spcPct val="90000"/>
              </a:lnSpc>
              <a:spcAft>
                <a:spcPts val="0"/>
              </a:spcAft>
              <a:buSzPts val="2400"/>
              <a:buNone/>
            </a:pPr>
            <a:r>
              <a:rPr lang="en-US" u="sng" dirty="0">
                <a:solidFill>
                  <a:schemeClr val="hlink"/>
                </a:solidFill>
                <a:hlinkClick r:id="rId3"/>
              </a:rPr>
              <a:t>Barb.Niessink@swwc.org</a:t>
            </a:r>
            <a:endParaRPr lang="en-US" u="sng" dirty="0">
              <a:solidFill>
                <a:schemeClr val="hlink"/>
              </a:solidFill>
            </a:endParaRPr>
          </a:p>
        </p:txBody>
      </p:sp>
      <p:pic>
        <p:nvPicPr>
          <p:cNvPr id="643" name="Google Shape;643;g2b14452edf9_0_79">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t="8102" b="8102"/>
          <a:stretch/>
        </p:blipFill>
        <p:spPr>
          <a:xfrm>
            <a:off x="7564580" y="2876081"/>
            <a:ext cx="2482850" cy="1466850"/>
          </a:xfrm>
          <a:prstGeom prst="rect">
            <a:avLst/>
          </a:prstGeom>
          <a:solidFill>
            <a:srgbClr val="DDEAF6"/>
          </a:solidFill>
          <a:ln>
            <a:noFill/>
          </a:ln>
        </p:spPr>
      </p:pic>
      <p:sp>
        <p:nvSpPr>
          <p:cNvPr id="2" name="Text Placeholder 1">
            <a:extLst>
              <a:ext uri="{FF2B5EF4-FFF2-40B4-BE49-F238E27FC236}">
                <a16:creationId xmlns:a16="http://schemas.microsoft.com/office/drawing/2014/main" id="{5AEF56C4-752D-7503-5F96-289ABCE449C8}"/>
              </a:ext>
            </a:extLst>
          </p:cNvPr>
          <p:cNvSpPr>
            <a:spLocks noGrp="1"/>
          </p:cNvSpPr>
          <p:nvPr>
            <p:ph type="body" idx="2"/>
          </p:nvPr>
        </p:nvSpPr>
        <p:spPr>
          <a:xfrm>
            <a:off x="6452971" y="4380411"/>
            <a:ext cx="4859464" cy="1245324"/>
          </a:xfrm>
        </p:spPr>
        <p:txBody>
          <a:bodyPr/>
          <a:lstStyle/>
          <a:p>
            <a:pPr marL="227013" indent="1588"/>
            <a:r>
              <a:rPr lang="en-US" dirty="0"/>
              <a:t>Check with district procedures and Occupational Therapist before starting any sensory programming</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648"/>
        <p:cNvGrpSpPr/>
        <p:nvPr/>
      </p:nvGrpSpPr>
      <p:grpSpPr>
        <a:xfrm>
          <a:off x="0" y="0"/>
          <a:ext cx="0" cy="0"/>
          <a:chOff x="0" y="0"/>
          <a:chExt cx="0" cy="0"/>
        </a:xfrm>
      </p:grpSpPr>
      <p:sp>
        <p:nvSpPr>
          <p:cNvPr id="3" name="Title 2">
            <a:extLst>
              <a:ext uri="{FF2B5EF4-FFF2-40B4-BE49-F238E27FC236}">
                <a16:creationId xmlns:a16="http://schemas.microsoft.com/office/drawing/2014/main" id="{7C97B5CA-AA5D-1621-B11A-6F53840A200E}"/>
              </a:ext>
            </a:extLst>
          </p:cNvPr>
          <p:cNvSpPr>
            <a:spLocks noGrp="1"/>
          </p:cNvSpPr>
          <p:nvPr>
            <p:ph type="title"/>
          </p:nvPr>
        </p:nvSpPr>
        <p:spPr>
          <a:xfrm>
            <a:off x="602901" y="1544917"/>
            <a:ext cx="5493099" cy="1085697"/>
          </a:xfrm>
        </p:spPr>
        <p:txBody>
          <a:bodyPr/>
          <a:lstStyle/>
          <a:p>
            <a:r>
              <a:rPr lang="en-US" dirty="0"/>
              <a:t>Pressure Touch Model</a:t>
            </a:r>
          </a:p>
        </p:txBody>
      </p:sp>
      <p:sp>
        <p:nvSpPr>
          <p:cNvPr id="650" name="Google Shape;650;g2b14452edf9_0_29"/>
          <p:cNvSpPr txBox="1">
            <a:spLocks noGrp="1"/>
          </p:cNvSpPr>
          <p:nvPr>
            <p:ph type="body" idx="1"/>
          </p:nvPr>
        </p:nvSpPr>
        <p:spPr>
          <a:xfrm>
            <a:off x="622998" y="2803764"/>
            <a:ext cx="5264079" cy="1811779"/>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2400"/>
              </a:spcBef>
              <a:spcAft>
                <a:spcPts val="0"/>
              </a:spcAft>
              <a:buSzPts val="2400"/>
              <a:buNone/>
            </a:pPr>
            <a:r>
              <a:rPr lang="en-US" dirty="0"/>
              <a:t>If tactile defensiveness is severe contact your district Occupational Therapist about possibly utilizing the pressure touch model. </a:t>
            </a:r>
            <a:endParaRPr dirty="0"/>
          </a:p>
        </p:txBody>
      </p:sp>
      <p:sp>
        <p:nvSpPr>
          <p:cNvPr id="4" name="Text Placeholder 3">
            <a:extLst>
              <a:ext uri="{FF2B5EF4-FFF2-40B4-BE49-F238E27FC236}">
                <a16:creationId xmlns:a16="http://schemas.microsoft.com/office/drawing/2014/main" id="{2885D2D4-1BF9-AB3B-6AA4-C9640AF0DB9E}"/>
              </a:ext>
            </a:extLst>
          </p:cNvPr>
          <p:cNvSpPr>
            <a:spLocks noGrp="1"/>
          </p:cNvSpPr>
          <p:nvPr>
            <p:ph type="body" idx="2"/>
          </p:nvPr>
        </p:nvSpPr>
        <p:spPr>
          <a:xfrm>
            <a:off x="6271935" y="4010219"/>
            <a:ext cx="5297067" cy="2444364"/>
          </a:xfrm>
        </p:spPr>
        <p:txBody>
          <a:bodyPr/>
          <a:lstStyle/>
          <a:p>
            <a:pPr marL="227013" indent="1588"/>
            <a:r>
              <a:rPr lang="en-US" dirty="0"/>
              <a:t>Check with district procedures and Occupational Therapist before starting any sensory programming. </a:t>
            </a:r>
          </a:p>
        </p:txBody>
      </p:sp>
      <p:pic>
        <p:nvPicPr>
          <p:cNvPr id="651" name="Google Shape;651;g2b14452edf9_0_29">
            <a:extLst>
              <a:ext uri="{C183D7F6-B498-43B3-948B-1728B52AA6E4}">
                <adec:decorative xmlns:adec="http://schemas.microsoft.com/office/drawing/2017/decorative" val="1"/>
              </a:ext>
            </a:extLst>
          </p:cNvPr>
          <p:cNvPicPr preferRelativeResize="0"/>
          <p:nvPr/>
        </p:nvPicPr>
        <p:blipFill rotWithShape="1">
          <a:blip r:embed="rId3">
            <a:alphaModFix/>
          </a:blip>
          <a:srcRect t="8102" b="8102"/>
          <a:stretch/>
        </p:blipFill>
        <p:spPr>
          <a:xfrm>
            <a:off x="7394659" y="2473247"/>
            <a:ext cx="2481900" cy="1466400"/>
          </a:xfrm>
          <a:prstGeom prst="rect">
            <a:avLst/>
          </a:prstGeom>
          <a:solidFill>
            <a:srgbClr val="DDEAF6"/>
          </a:solidFill>
          <a:ln>
            <a:noFill/>
          </a:ln>
        </p:spPr>
      </p:pic>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656"/>
        <p:cNvGrpSpPr/>
        <p:nvPr/>
      </p:nvGrpSpPr>
      <p:grpSpPr>
        <a:xfrm>
          <a:off x="0" y="0"/>
          <a:ext cx="0" cy="0"/>
          <a:chOff x="0" y="0"/>
          <a:chExt cx="0" cy="0"/>
        </a:xfrm>
      </p:grpSpPr>
      <p:sp>
        <p:nvSpPr>
          <p:cNvPr id="657" name="Google Shape;657;g2b14452edf9_0_50"/>
          <p:cNvSpPr txBox="1">
            <a:spLocks noGrp="1"/>
          </p:cNvSpPr>
          <p:nvPr>
            <p:ph type="title"/>
          </p:nvPr>
        </p:nvSpPr>
        <p:spPr>
          <a:xfrm>
            <a:off x="612489" y="1529335"/>
            <a:ext cx="10978994" cy="111777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Vestibular: “Seeker”</a:t>
            </a:r>
            <a:endParaRPr b="0" dirty="0"/>
          </a:p>
        </p:txBody>
      </p:sp>
      <p:sp>
        <p:nvSpPr>
          <p:cNvPr id="2" name="Text Placeholder 1">
            <a:extLst>
              <a:ext uri="{FF2B5EF4-FFF2-40B4-BE49-F238E27FC236}">
                <a16:creationId xmlns:a16="http://schemas.microsoft.com/office/drawing/2014/main" id="{498AA8F9-C6E8-F668-0616-19A4209C4017}"/>
              </a:ext>
            </a:extLst>
          </p:cNvPr>
          <p:cNvSpPr>
            <a:spLocks noGrp="1"/>
          </p:cNvSpPr>
          <p:nvPr>
            <p:ph type="body" idx="1"/>
          </p:nvPr>
        </p:nvSpPr>
        <p:spPr>
          <a:xfrm>
            <a:off x="612488" y="2803766"/>
            <a:ext cx="10978994" cy="3727144"/>
          </a:xfrm>
        </p:spPr>
        <p:txBody>
          <a:bodyPr/>
          <a:lstStyle/>
          <a:p>
            <a:pPr marL="419100" lvl="0" indent="-342900">
              <a:spcBef>
                <a:spcPts val="600"/>
              </a:spcBef>
              <a:buFont typeface="Arial" panose="020B0604020202020204" pitchFamily="34" charset="0"/>
              <a:buChar char="•"/>
            </a:pPr>
            <a:r>
              <a:rPr lang="en-US" dirty="0"/>
              <a:t>Move-N-Sit or Wiggle cushions, therapy ball or deflated beach ball at table</a:t>
            </a:r>
          </a:p>
          <a:p>
            <a:pPr marL="419100" lvl="0" indent="-342900">
              <a:spcBef>
                <a:spcPts val="600"/>
              </a:spcBef>
              <a:buFont typeface="Arial" panose="020B0604020202020204" pitchFamily="34" charset="0"/>
              <a:buChar char="•"/>
            </a:pPr>
            <a:r>
              <a:rPr lang="en-US" dirty="0"/>
              <a:t>Cut slits in tennis balls and place on the end of opposite chair legs to allow “wobble”</a:t>
            </a:r>
          </a:p>
          <a:p>
            <a:pPr marL="419100" lvl="0" indent="-342900">
              <a:spcBef>
                <a:spcPts val="600"/>
              </a:spcBef>
              <a:buFont typeface="Arial" panose="020B0604020202020204" pitchFamily="34" charset="0"/>
              <a:buChar char="•"/>
            </a:pPr>
            <a:r>
              <a:rPr lang="en-US" dirty="0"/>
              <a:t>Allow child movement breaks during class or homework time</a:t>
            </a:r>
          </a:p>
          <a:p>
            <a:pPr marL="419100" lvl="0" indent="-342900">
              <a:spcBef>
                <a:spcPts val="600"/>
              </a:spcBef>
              <a:buFont typeface="Arial" panose="020B0604020202020204" pitchFamily="34" charset="0"/>
              <a:buChar char="•"/>
            </a:pPr>
            <a:r>
              <a:rPr lang="en-US" dirty="0"/>
              <a:t>Jump on trampoline</a:t>
            </a:r>
          </a:p>
          <a:p>
            <a:pPr marL="419100" lvl="0" indent="-342900">
              <a:spcBef>
                <a:spcPts val="600"/>
              </a:spcBef>
              <a:buFont typeface="Arial" panose="020B0604020202020204" pitchFamily="34" charset="0"/>
              <a:buChar char="•"/>
            </a:pPr>
            <a:r>
              <a:rPr lang="en-US" dirty="0"/>
              <a:t>Playing on tummy with therapy ball</a:t>
            </a:r>
          </a:p>
          <a:p>
            <a:pPr marL="419100" lvl="0" indent="-342900">
              <a:spcBef>
                <a:spcPts val="600"/>
              </a:spcBef>
              <a:buFont typeface="Arial" panose="020B0604020202020204" pitchFamily="34" charset="0"/>
              <a:buChar char="•"/>
            </a:pPr>
            <a:r>
              <a:rPr lang="en-US" dirty="0"/>
              <a:t>Swinging</a:t>
            </a:r>
          </a:p>
          <a:p>
            <a:pPr marL="419100" lvl="0" indent="-342900">
              <a:spcBef>
                <a:spcPts val="600"/>
              </a:spcBef>
              <a:buFont typeface="Arial" panose="020B0604020202020204" pitchFamily="34" charset="0"/>
              <a:buChar char="•"/>
            </a:pPr>
            <a:r>
              <a:rPr lang="en-US" dirty="0"/>
              <a:t>Bike Riding</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7"/>
          <p:cNvSpPr txBox="1">
            <a:spLocks noGrp="1"/>
          </p:cNvSpPr>
          <p:nvPr>
            <p:ph type="title"/>
          </p:nvPr>
        </p:nvSpPr>
        <p:spPr>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Do not begin a sensory routine without consulting the support of an Occupational Therapist. </a:t>
            </a:r>
            <a:endParaRPr b="0" i="1" dirty="0"/>
          </a:p>
        </p:txBody>
      </p:sp>
      <p:pic>
        <p:nvPicPr>
          <p:cNvPr id="167" name="Google Shape;167;p7">
            <a:extLst>
              <a:ext uri="{C183D7F6-B498-43B3-948B-1728B52AA6E4}">
                <adec:decorative xmlns:adec="http://schemas.microsoft.com/office/drawing/2017/decorative" val="1"/>
              </a:ext>
            </a:extLst>
          </p:cNvPr>
          <p:cNvPicPr preferRelativeResize="0">
            <a:picLocks noGrp="1"/>
          </p:cNvPicPr>
          <p:nvPr>
            <p:ph type="pic" idx="2"/>
          </p:nvPr>
        </p:nvPicPr>
        <p:blipFill rotWithShape="1">
          <a:blip r:embed="rId3">
            <a:alphaModFix/>
          </a:blip>
          <a:srcRect t="23763" b="23763"/>
          <a:stretch/>
        </p:blipFill>
        <p:spPr>
          <a:xfrm>
            <a:off x="6987384" y="2791730"/>
            <a:ext cx="4598479" cy="3014785"/>
          </a:xfrm>
          <a:prstGeom prst="rect">
            <a:avLst/>
          </a:prstGeom>
          <a:solidFill>
            <a:srgbClr val="DDEAF6"/>
          </a:solidFill>
          <a:ln>
            <a:noFill/>
          </a:ln>
        </p:spPr>
      </p:pic>
      <p:sp>
        <p:nvSpPr>
          <p:cNvPr id="166" name="Google Shape;166;p7"/>
          <p:cNvSpPr txBox="1">
            <a:spLocks noGrp="1"/>
          </p:cNvSpPr>
          <p:nvPr>
            <p:ph type="body" idx="1"/>
          </p:nvPr>
        </p:nvSpPr>
        <p:spPr>
          <a:xfrm>
            <a:off x="597946" y="2791731"/>
            <a:ext cx="5473002" cy="2491470"/>
          </a:xfrm>
          <a:prstGeom prst="rect">
            <a:avLst/>
          </a:prstGeom>
          <a:noFill/>
          <a:ln>
            <a:noFill/>
          </a:ln>
        </p:spPr>
        <p:txBody>
          <a:bodyPr spcFirstLastPara="1" wrap="square" lIns="45700" tIns="45700" rIns="45700" bIns="45700" anchor="t" anchorCtr="0">
            <a:noAutofit/>
          </a:bodyPr>
          <a:lstStyle/>
          <a:p>
            <a:pPr marL="914400" lvl="1" indent="-342900" algn="l" rtl="0">
              <a:lnSpc>
                <a:spcPct val="90000"/>
              </a:lnSpc>
              <a:spcBef>
                <a:spcPts val="1200"/>
              </a:spcBef>
              <a:spcAft>
                <a:spcPts val="0"/>
              </a:spcAft>
              <a:buSzPts val="2592"/>
              <a:buFont typeface="Arial"/>
              <a:buChar char="•"/>
            </a:pPr>
            <a:r>
              <a:rPr lang="en-US" dirty="0"/>
              <a:t>Follow district procedures for parent permission and implementation guidelines</a:t>
            </a:r>
            <a:endParaRPr dirty="0"/>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662"/>
        <p:cNvGrpSpPr/>
        <p:nvPr/>
      </p:nvGrpSpPr>
      <p:grpSpPr>
        <a:xfrm>
          <a:off x="0" y="0"/>
          <a:ext cx="0" cy="0"/>
          <a:chOff x="0" y="0"/>
          <a:chExt cx="0" cy="0"/>
        </a:xfrm>
      </p:grpSpPr>
      <p:sp>
        <p:nvSpPr>
          <p:cNvPr id="663" name="Google Shape;663;g2b14452edf9_0_88"/>
          <p:cNvSpPr txBox="1">
            <a:spLocks noGrp="1"/>
          </p:cNvSpPr>
          <p:nvPr>
            <p:ph type="title"/>
          </p:nvPr>
        </p:nvSpPr>
        <p:spPr>
          <a:xfrm>
            <a:off x="612489" y="1529335"/>
            <a:ext cx="10978994" cy="111777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Vestibular: “Avoider”</a:t>
            </a:r>
            <a:endParaRPr b="0" dirty="0"/>
          </a:p>
        </p:txBody>
      </p:sp>
      <p:sp>
        <p:nvSpPr>
          <p:cNvPr id="2" name="Text Placeholder 1">
            <a:extLst>
              <a:ext uri="{FF2B5EF4-FFF2-40B4-BE49-F238E27FC236}">
                <a16:creationId xmlns:a16="http://schemas.microsoft.com/office/drawing/2014/main" id="{D42943CA-7D34-81DF-7EFE-1E63677E0481}"/>
              </a:ext>
            </a:extLst>
          </p:cNvPr>
          <p:cNvSpPr>
            <a:spLocks noGrp="1"/>
          </p:cNvSpPr>
          <p:nvPr>
            <p:ph type="body" idx="1"/>
          </p:nvPr>
        </p:nvSpPr>
        <p:spPr>
          <a:xfrm>
            <a:off x="612488" y="2803766"/>
            <a:ext cx="10978994" cy="2457664"/>
          </a:xfrm>
        </p:spPr>
        <p:txBody>
          <a:bodyPr/>
          <a:lstStyle/>
          <a:p>
            <a:pPr marL="419100" lvl="0" indent="-342900">
              <a:spcBef>
                <a:spcPts val="600"/>
              </a:spcBef>
              <a:spcAft>
                <a:spcPts val="600"/>
              </a:spcAft>
              <a:buFont typeface="Arial" panose="020B0604020202020204" pitchFamily="34" charset="0"/>
              <a:buChar char="•"/>
            </a:pPr>
            <a:r>
              <a:rPr lang="en-US" dirty="0"/>
              <a:t>Make sure feet can reach the ground or a surface when seated in chairs or allow standing</a:t>
            </a:r>
          </a:p>
          <a:p>
            <a:pPr marL="419100" lvl="0" indent="-342900">
              <a:spcBef>
                <a:spcPts val="600"/>
              </a:spcBef>
              <a:spcAft>
                <a:spcPts val="600"/>
              </a:spcAft>
              <a:buFont typeface="Arial" panose="020B0604020202020204" pitchFamily="34" charset="0"/>
              <a:buChar char="•"/>
            </a:pPr>
            <a:r>
              <a:rPr lang="en-US" dirty="0"/>
              <a:t>Provide proprioceptive or “heavy work” before and after vestibular activities</a:t>
            </a:r>
          </a:p>
          <a:p>
            <a:pPr marL="419100" lvl="0" indent="-342900">
              <a:spcBef>
                <a:spcPts val="600"/>
              </a:spcBef>
              <a:spcAft>
                <a:spcPts val="600"/>
              </a:spcAft>
              <a:buFont typeface="Arial" panose="020B0604020202020204" pitchFamily="34" charset="0"/>
              <a:buChar char="•"/>
            </a:pPr>
            <a:r>
              <a:rPr lang="en-US" dirty="0"/>
              <a:t>Go slow with introducing movement activities or allow compensatory technique</a:t>
            </a:r>
          </a:p>
          <a:p>
            <a:pPr marL="419100" lvl="0" indent="-342900">
              <a:spcBef>
                <a:spcPts val="600"/>
              </a:spcBef>
              <a:spcAft>
                <a:spcPts val="600"/>
              </a:spcAft>
              <a:buFont typeface="Arial" panose="020B0604020202020204" pitchFamily="34" charset="0"/>
              <a:buChar char="•"/>
            </a:pPr>
            <a:r>
              <a:rPr lang="en-US" dirty="0"/>
              <a:t>Allow child to choose and be involved in the activity to provide sense of control</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668"/>
        <p:cNvGrpSpPr/>
        <p:nvPr/>
      </p:nvGrpSpPr>
      <p:grpSpPr>
        <a:xfrm>
          <a:off x="0" y="0"/>
          <a:ext cx="0" cy="0"/>
          <a:chOff x="0" y="0"/>
          <a:chExt cx="0" cy="0"/>
        </a:xfrm>
      </p:grpSpPr>
      <p:sp>
        <p:nvSpPr>
          <p:cNvPr id="669" name="Google Shape;669;g2b14452edf9_0_93"/>
          <p:cNvSpPr txBox="1">
            <a:spLocks noGrp="1"/>
          </p:cNvSpPr>
          <p:nvPr>
            <p:ph type="title"/>
          </p:nvPr>
        </p:nvSpPr>
        <p:spPr>
          <a:xfrm>
            <a:off x="612489" y="1683660"/>
            <a:ext cx="10978994" cy="79828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Proprioceptive System (input into the joints)</a:t>
            </a:r>
            <a:endParaRPr b="0" dirty="0"/>
          </a:p>
        </p:txBody>
      </p:sp>
      <p:sp>
        <p:nvSpPr>
          <p:cNvPr id="2" name="Text Placeholder 1">
            <a:extLst>
              <a:ext uri="{FF2B5EF4-FFF2-40B4-BE49-F238E27FC236}">
                <a16:creationId xmlns:a16="http://schemas.microsoft.com/office/drawing/2014/main" id="{AFB7B972-A8F0-E94B-CF6C-701DDC4FB15A}"/>
              </a:ext>
            </a:extLst>
          </p:cNvPr>
          <p:cNvSpPr>
            <a:spLocks noGrp="1"/>
          </p:cNvSpPr>
          <p:nvPr>
            <p:ph type="body" idx="1"/>
          </p:nvPr>
        </p:nvSpPr>
        <p:spPr>
          <a:xfrm>
            <a:off x="612489" y="2586444"/>
            <a:ext cx="10177432" cy="3866087"/>
          </a:xfrm>
        </p:spPr>
        <p:txBody>
          <a:bodyPr/>
          <a:lstStyle/>
          <a:p>
            <a:pPr marL="419100" lvl="0" indent="-342900">
              <a:lnSpc>
                <a:spcPct val="80000"/>
              </a:lnSpc>
              <a:spcBef>
                <a:spcPts val="600"/>
              </a:spcBef>
              <a:spcAft>
                <a:spcPts val="600"/>
              </a:spcAft>
              <a:buFont typeface="Arial" panose="020B0604020202020204" pitchFamily="34" charset="0"/>
              <a:buChar char="•"/>
            </a:pPr>
            <a:r>
              <a:rPr lang="en-US" dirty="0"/>
              <a:t>This input helps “seekers” and “avoiders”</a:t>
            </a:r>
          </a:p>
          <a:p>
            <a:pPr marL="419100" lvl="0" indent="-342900">
              <a:lnSpc>
                <a:spcPct val="80000"/>
              </a:lnSpc>
              <a:spcBef>
                <a:spcPts val="600"/>
              </a:spcBef>
              <a:spcAft>
                <a:spcPts val="600"/>
              </a:spcAft>
              <a:buFont typeface="Arial" panose="020B0604020202020204" pitchFamily="34" charset="0"/>
              <a:buChar char="•"/>
            </a:pPr>
            <a:r>
              <a:rPr lang="en-US" dirty="0"/>
              <a:t>Heavy work system; Encourage any jobs around the classroom such as carrying milk crates, moving heavy books or furniture, erasing/washing chalkboard, stapling on bulletin boards, stocking pop machine, return library books, empty wastebaskets, water plants, sweep floors, sharpen pencils, etc. </a:t>
            </a:r>
          </a:p>
          <a:p>
            <a:pPr marL="419100" lvl="0" indent="-342900">
              <a:lnSpc>
                <a:spcPct val="80000"/>
              </a:lnSpc>
              <a:spcBef>
                <a:spcPts val="600"/>
              </a:spcBef>
              <a:spcAft>
                <a:spcPts val="600"/>
              </a:spcAft>
              <a:buFont typeface="Arial" panose="020B0604020202020204" pitchFamily="34" charset="0"/>
              <a:buChar char="•"/>
            </a:pPr>
            <a:r>
              <a:rPr lang="en-US" dirty="0"/>
              <a:t>Wearing weighted items, such as lap pad, backpack, hat, collar, blanket, heavy book on lap, etc. </a:t>
            </a:r>
          </a:p>
          <a:p>
            <a:pPr marL="419100" lvl="0" indent="-342900">
              <a:lnSpc>
                <a:spcPct val="80000"/>
              </a:lnSpc>
              <a:spcBef>
                <a:spcPts val="600"/>
              </a:spcBef>
              <a:spcAft>
                <a:spcPts val="600"/>
              </a:spcAft>
              <a:buFont typeface="Arial" panose="020B0604020202020204" pitchFamily="34" charset="0"/>
              <a:buChar char="•"/>
            </a:pPr>
            <a:r>
              <a:rPr lang="en-US" dirty="0"/>
              <a:t>Any jumping exercise such as jumping on trampoline, jumping jacks, running, jumping on bubble wrap packaging, etc.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674"/>
        <p:cNvGrpSpPr/>
        <p:nvPr/>
      </p:nvGrpSpPr>
      <p:grpSpPr>
        <a:xfrm>
          <a:off x="0" y="0"/>
          <a:ext cx="0" cy="0"/>
          <a:chOff x="0" y="0"/>
          <a:chExt cx="0" cy="0"/>
        </a:xfrm>
      </p:grpSpPr>
      <p:sp>
        <p:nvSpPr>
          <p:cNvPr id="675" name="Google Shape;675;g2b14452edf9_0_98"/>
          <p:cNvSpPr txBox="1">
            <a:spLocks noGrp="1"/>
          </p:cNvSpPr>
          <p:nvPr>
            <p:ph type="title"/>
          </p:nvPr>
        </p:nvSpPr>
        <p:spPr>
          <a:xfrm>
            <a:off x="612489" y="1603745"/>
            <a:ext cx="10978994" cy="98116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Proprioceptive System (input into the joints) continued</a:t>
            </a:r>
            <a:endParaRPr b="0" dirty="0"/>
          </a:p>
        </p:txBody>
      </p:sp>
      <p:sp>
        <p:nvSpPr>
          <p:cNvPr id="676" name="Google Shape;676;g2b14452edf9_0_98"/>
          <p:cNvSpPr txBox="1">
            <a:spLocks noGrp="1"/>
          </p:cNvSpPr>
          <p:nvPr>
            <p:ph type="body" idx="1"/>
          </p:nvPr>
        </p:nvSpPr>
        <p:spPr>
          <a:xfrm>
            <a:off x="612488" y="2690553"/>
            <a:ext cx="10978994" cy="3074520"/>
          </a:xfrm>
          <a:prstGeom prst="rect">
            <a:avLst/>
          </a:prstGeom>
          <a:noFill/>
          <a:ln>
            <a:noFill/>
          </a:ln>
        </p:spPr>
        <p:txBody>
          <a:bodyPr spcFirstLastPara="1" wrap="square" lIns="45700" tIns="45700" rIns="45700" bIns="45700" anchor="t" anchorCtr="0">
            <a:noAutofit/>
          </a:bodyPr>
          <a:lstStyle/>
          <a:p>
            <a:pPr marL="419100" lvl="0" indent="-342900" algn="l" rtl="0">
              <a:spcBef>
                <a:spcPts val="600"/>
              </a:spcBef>
              <a:spcAft>
                <a:spcPts val="300"/>
              </a:spcAft>
              <a:buSzPts val="2400"/>
              <a:buFont typeface="Arial" panose="020B0604020202020204" pitchFamily="34" charset="0"/>
              <a:buChar char="•"/>
            </a:pPr>
            <a:r>
              <a:rPr lang="en-US" dirty="0"/>
              <a:t>Arm strengthening with wall push-ups, chair push-ups, scooter board, tug of war, “painting” with water on the fence or side of building, completing work on chalkboard, etc.</a:t>
            </a:r>
            <a:endParaRPr dirty="0"/>
          </a:p>
          <a:p>
            <a:pPr marL="419100" lvl="0" indent="-342900" algn="l" rtl="0">
              <a:spcBef>
                <a:spcPts val="600"/>
              </a:spcBef>
              <a:spcAft>
                <a:spcPts val="300"/>
              </a:spcAft>
              <a:buSzPts val="2400"/>
              <a:buFont typeface="Arial" panose="020B0604020202020204" pitchFamily="34" charset="0"/>
              <a:buChar char="•"/>
            </a:pPr>
            <a:r>
              <a:rPr lang="en-US" dirty="0"/>
              <a:t>Complete activities on tummy when able in class or during homework or play time at home</a:t>
            </a:r>
            <a:endParaRPr dirty="0"/>
          </a:p>
          <a:p>
            <a:pPr marL="419100" lvl="0" indent="-342900" algn="l" rtl="0">
              <a:spcBef>
                <a:spcPts val="600"/>
              </a:spcBef>
              <a:spcAft>
                <a:spcPts val="300"/>
              </a:spcAft>
              <a:buSzPts val="2400"/>
              <a:buFont typeface="Arial" panose="020B0604020202020204" pitchFamily="34" charset="0"/>
              <a:buChar char="•"/>
            </a:pPr>
            <a:r>
              <a:rPr lang="en-US" dirty="0"/>
              <a:t>At Home: Vacuuming, shoveling snow, moving furniture, carrying groceries, washing the car, etc. </a:t>
            </a:r>
            <a:endParaRPr dirty="0"/>
          </a:p>
          <a:p>
            <a:pPr marL="419100" lvl="0" indent="-342900" algn="l" rtl="0">
              <a:spcBef>
                <a:spcPts val="600"/>
              </a:spcBef>
              <a:spcAft>
                <a:spcPts val="300"/>
              </a:spcAft>
              <a:buSzPts val="2400"/>
              <a:buFont typeface="Arial" panose="020B0604020202020204" pitchFamily="34" charset="0"/>
              <a:buChar char="•"/>
            </a:pPr>
            <a:r>
              <a:rPr lang="en-US" dirty="0"/>
              <a:t>Deep Massage, “squishing” in bean bag, rolling in mat. </a:t>
            </a:r>
            <a:endParaRPr dirty="0"/>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680"/>
        <p:cNvGrpSpPr/>
        <p:nvPr/>
      </p:nvGrpSpPr>
      <p:grpSpPr>
        <a:xfrm>
          <a:off x="0" y="0"/>
          <a:ext cx="0" cy="0"/>
          <a:chOff x="0" y="0"/>
          <a:chExt cx="0" cy="0"/>
        </a:xfrm>
      </p:grpSpPr>
      <p:sp>
        <p:nvSpPr>
          <p:cNvPr id="681" name="Google Shape;681;g2b14452edf9_0_103"/>
          <p:cNvSpPr txBox="1">
            <a:spLocks noGrp="1"/>
          </p:cNvSpPr>
          <p:nvPr>
            <p:ph type="title"/>
          </p:nvPr>
        </p:nvSpPr>
        <p:spPr>
          <a:xfrm>
            <a:off x="612489" y="1529335"/>
            <a:ext cx="10978994" cy="111777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Tactile System: “Seeker” or encourage “Avoider”</a:t>
            </a:r>
            <a:endParaRPr b="0" dirty="0"/>
          </a:p>
        </p:txBody>
      </p:sp>
      <p:sp>
        <p:nvSpPr>
          <p:cNvPr id="682" name="Google Shape;682;g2b14452edf9_0_103"/>
          <p:cNvSpPr txBox="1">
            <a:spLocks noGrp="1"/>
          </p:cNvSpPr>
          <p:nvPr>
            <p:ph type="body" idx="1"/>
          </p:nvPr>
        </p:nvSpPr>
        <p:spPr>
          <a:xfrm>
            <a:off x="612488" y="2803766"/>
            <a:ext cx="10978994" cy="3039685"/>
          </a:xfrm>
          <a:prstGeom prst="rect">
            <a:avLst/>
          </a:prstGeom>
          <a:noFill/>
          <a:ln>
            <a:noFill/>
          </a:ln>
        </p:spPr>
        <p:txBody>
          <a:bodyPr spcFirstLastPara="1" wrap="square" lIns="45700" tIns="45700" rIns="45700" bIns="45700" anchor="t" anchorCtr="0">
            <a:noAutofit/>
          </a:bodyPr>
          <a:lstStyle/>
          <a:p>
            <a:pPr marL="419100" lvl="0" indent="-342900" algn="l" rtl="0">
              <a:lnSpc>
                <a:spcPct val="90000"/>
              </a:lnSpc>
              <a:spcBef>
                <a:spcPts val="600"/>
              </a:spcBef>
              <a:spcAft>
                <a:spcPts val="400"/>
              </a:spcAft>
              <a:buSzPts val="2400"/>
              <a:buFont typeface="Arial" panose="020B0604020202020204" pitchFamily="34" charset="0"/>
              <a:buChar char="•"/>
            </a:pPr>
            <a:r>
              <a:rPr lang="en-US" dirty="0"/>
              <a:t>Host a “Messy” Day</a:t>
            </a:r>
            <a:endParaRPr dirty="0"/>
          </a:p>
          <a:p>
            <a:pPr marL="419100" lvl="0" indent="-342900" algn="l" rtl="0">
              <a:lnSpc>
                <a:spcPct val="90000"/>
              </a:lnSpc>
              <a:spcBef>
                <a:spcPts val="600"/>
              </a:spcBef>
              <a:spcAft>
                <a:spcPts val="400"/>
              </a:spcAft>
              <a:buSzPts val="2400"/>
              <a:buFont typeface="Arial" panose="020B0604020202020204" pitchFamily="34" charset="0"/>
              <a:buChar char="•"/>
            </a:pPr>
            <a:r>
              <a:rPr lang="en-US" dirty="0"/>
              <a:t>Fingerpaints; shaving cream, foam soap, pudding, “slime,” </a:t>
            </a:r>
            <a:r>
              <a:rPr lang="en-US" dirty="0" err="1"/>
              <a:t>play-doh</a:t>
            </a:r>
            <a:r>
              <a:rPr lang="en-US" dirty="0"/>
              <a:t>, </a:t>
            </a:r>
            <a:r>
              <a:rPr lang="en-US" dirty="0" err="1"/>
              <a:t>theraputty</a:t>
            </a:r>
            <a:r>
              <a:rPr lang="en-US" dirty="0"/>
              <a:t>.</a:t>
            </a:r>
            <a:endParaRPr dirty="0"/>
          </a:p>
          <a:p>
            <a:pPr marL="419100" lvl="0" indent="-342900" algn="l" rtl="0">
              <a:lnSpc>
                <a:spcPct val="90000"/>
              </a:lnSpc>
              <a:spcBef>
                <a:spcPts val="600"/>
              </a:spcBef>
              <a:spcAft>
                <a:spcPts val="400"/>
              </a:spcAft>
              <a:buSzPts val="2400"/>
              <a:buFont typeface="Arial" panose="020B0604020202020204" pitchFamily="34" charset="0"/>
              <a:buChar char="•"/>
            </a:pPr>
            <a:r>
              <a:rPr lang="en-US" dirty="0"/>
              <a:t>Hiding toys in buckets of rice, sand, wet or dry noodles, dry beans, </a:t>
            </a:r>
            <a:r>
              <a:rPr lang="en-US" dirty="0" err="1"/>
              <a:t>styrofoam</a:t>
            </a:r>
            <a:r>
              <a:rPr lang="en-US" dirty="0"/>
              <a:t> peanuts, etc.</a:t>
            </a:r>
            <a:endParaRPr dirty="0"/>
          </a:p>
          <a:p>
            <a:pPr marL="419100" lvl="0" indent="-342900" algn="l" rtl="0">
              <a:lnSpc>
                <a:spcPct val="90000"/>
              </a:lnSpc>
              <a:spcBef>
                <a:spcPts val="600"/>
              </a:spcBef>
              <a:spcAft>
                <a:spcPts val="400"/>
              </a:spcAft>
              <a:buSzPts val="2400"/>
              <a:buFont typeface="Arial" panose="020B0604020202020204" pitchFamily="34" charset="0"/>
              <a:buChar char="•"/>
            </a:pPr>
            <a:r>
              <a:rPr lang="en-US" dirty="0"/>
              <a:t>Working with projects requiring gluing, sandpaper, fabric, wood, and other textures.</a:t>
            </a:r>
            <a:endParaRPr dirty="0"/>
          </a:p>
          <a:p>
            <a:pPr marL="419100" lvl="0" indent="-342900" algn="l" rtl="0">
              <a:lnSpc>
                <a:spcPct val="90000"/>
              </a:lnSpc>
              <a:spcBef>
                <a:spcPts val="600"/>
              </a:spcBef>
              <a:spcAft>
                <a:spcPts val="400"/>
              </a:spcAft>
              <a:buSzPts val="2400"/>
              <a:buFont typeface="Arial" panose="020B0604020202020204" pitchFamily="34" charset="0"/>
              <a:buChar char="•"/>
            </a:pPr>
            <a:r>
              <a:rPr lang="en-US" dirty="0"/>
              <a:t>Provide basket of fidget toys or common objects (paper clip, eraser, etc.) for child to choose from to help maintain attention during classroom activities</a:t>
            </a:r>
            <a:endParaRPr dirty="0"/>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686"/>
        <p:cNvGrpSpPr/>
        <p:nvPr/>
      </p:nvGrpSpPr>
      <p:grpSpPr>
        <a:xfrm>
          <a:off x="0" y="0"/>
          <a:ext cx="0" cy="0"/>
          <a:chOff x="0" y="0"/>
          <a:chExt cx="0" cy="0"/>
        </a:xfrm>
      </p:grpSpPr>
      <p:sp>
        <p:nvSpPr>
          <p:cNvPr id="687" name="Google Shape;687;g2b14452edf9_0_108"/>
          <p:cNvSpPr txBox="1">
            <a:spLocks noGrp="1"/>
          </p:cNvSpPr>
          <p:nvPr>
            <p:ph type="title"/>
          </p:nvPr>
        </p:nvSpPr>
        <p:spPr>
          <a:xfrm>
            <a:off x="612489" y="1529335"/>
            <a:ext cx="10978994" cy="111777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Tactile “Avoider”</a:t>
            </a:r>
            <a:endParaRPr b="0" dirty="0"/>
          </a:p>
        </p:txBody>
      </p:sp>
      <p:sp>
        <p:nvSpPr>
          <p:cNvPr id="688" name="Google Shape;688;g2b14452edf9_0_108"/>
          <p:cNvSpPr txBox="1">
            <a:spLocks noGrp="1"/>
          </p:cNvSpPr>
          <p:nvPr>
            <p:ph type="body" idx="1"/>
          </p:nvPr>
        </p:nvSpPr>
        <p:spPr>
          <a:xfrm>
            <a:off x="612488" y="2803766"/>
            <a:ext cx="10978994" cy="3057103"/>
          </a:xfrm>
          <a:prstGeom prst="rect">
            <a:avLst/>
          </a:prstGeom>
          <a:noFill/>
          <a:ln>
            <a:noFill/>
          </a:ln>
        </p:spPr>
        <p:txBody>
          <a:bodyPr spcFirstLastPara="1" wrap="square" lIns="45700" tIns="45700" rIns="45700" bIns="45700" anchor="t" anchorCtr="0">
            <a:noAutofit/>
          </a:bodyPr>
          <a:lstStyle/>
          <a:p>
            <a:pPr marL="419100" lvl="0" indent="-342900" algn="l" rtl="0">
              <a:lnSpc>
                <a:spcPct val="90000"/>
              </a:lnSpc>
              <a:spcBef>
                <a:spcPts val="600"/>
              </a:spcBef>
              <a:spcAft>
                <a:spcPts val="100"/>
              </a:spcAft>
              <a:buSzPts val="2400"/>
              <a:buFont typeface="Arial" panose="020B0604020202020204" pitchFamily="34" charset="0"/>
              <a:buChar char="•"/>
            </a:pPr>
            <a:r>
              <a:rPr lang="en-US" dirty="0"/>
              <a:t>Place paint or gel inside a </a:t>
            </a:r>
            <a:r>
              <a:rPr lang="en-US" dirty="0" err="1"/>
              <a:t>ziplock</a:t>
            </a:r>
            <a:r>
              <a:rPr lang="en-US" dirty="0"/>
              <a:t> bag and allow child to “paint” without getting messy</a:t>
            </a:r>
            <a:endParaRPr dirty="0"/>
          </a:p>
          <a:p>
            <a:pPr marL="419100" lvl="0" indent="-342900" algn="l" rtl="0">
              <a:lnSpc>
                <a:spcPct val="90000"/>
              </a:lnSpc>
              <a:spcBef>
                <a:spcPts val="600"/>
              </a:spcBef>
              <a:spcAft>
                <a:spcPts val="100"/>
              </a:spcAft>
              <a:buSzPts val="2400"/>
              <a:buFont typeface="Arial" panose="020B0604020202020204" pitchFamily="34" charset="0"/>
              <a:buChar char="•"/>
            </a:pPr>
            <a:r>
              <a:rPr lang="en-US" dirty="0"/>
              <a:t>Purchase tag-less clothing</a:t>
            </a:r>
            <a:endParaRPr dirty="0"/>
          </a:p>
          <a:p>
            <a:pPr marL="419100" lvl="0" indent="-342900" algn="l" rtl="0">
              <a:lnSpc>
                <a:spcPct val="90000"/>
              </a:lnSpc>
              <a:spcBef>
                <a:spcPts val="600"/>
              </a:spcBef>
              <a:spcAft>
                <a:spcPts val="100"/>
              </a:spcAft>
              <a:buSzPts val="2400"/>
              <a:buFont typeface="Arial" panose="020B0604020202020204" pitchFamily="34" charset="0"/>
              <a:buChar char="•"/>
            </a:pPr>
            <a:r>
              <a:rPr lang="en-US" dirty="0"/>
              <a:t>Massage scalp before haircuts</a:t>
            </a:r>
            <a:endParaRPr dirty="0"/>
          </a:p>
          <a:p>
            <a:pPr marL="419100" lvl="0" indent="-342900" algn="l" rtl="0">
              <a:lnSpc>
                <a:spcPct val="90000"/>
              </a:lnSpc>
              <a:spcBef>
                <a:spcPts val="600"/>
              </a:spcBef>
              <a:spcAft>
                <a:spcPts val="100"/>
              </a:spcAft>
              <a:buSzPts val="2400"/>
              <a:buFont typeface="Arial" panose="020B0604020202020204" pitchFamily="34" charset="0"/>
              <a:buChar char="•"/>
            </a:pPr>
            <a:r>
              <a:rPr lang="en-US" dirty="0"/>
              <a:t>Place x-ray vest over child during dentist visit (for proprioceptive input)</a:t>
            </a:r>
            <a:endParaRPr dirty="0"/>
          </a:p>
          <a:p>
            <a:pPr marL="419100" lvl="0" indent="-342900" algn="l" rtl="0">
              <a:lnSpc>
                <a:spcPct val="90000"/>
              </a:lnSpc>
              <a:spcBef>
                <a:spcPts val="600"/>
              </a:spcBef>
              <a:spcAft>
                <a:spcPts val="100"/>
              </a:spcAft>
              <a:buSzPts val="2400"/>
              <a:buFont typeface="Arial" panose="020B0604020202020204" pitchFamily="34" charset="0"/>
              <a:buChar char="•"/>
            </a:pPr>
            <a:r>
              <a:rPr lang="en-US" dirty="0"/>
              <a:t>Soak nails and press on nail bed before cutting nails</a:t>
            </a:r>
            <a:endParaRPr dirty="0"/>
          </a:p>
          <a:p>
            <a:pPr marL="419100" lvl="0" indent="-342900" algn="l" rtl="0">
              <a:lnSpc>
                <a:spcPct val="90000"/>
              </a:lnSpc>
              <a:spcBef>
                <a:spcPts val="600"/>
              </a:spcBef>
              <a:spcAft>
                <a:spcPts val="100"/>
              </a:spcAft>
              <a:buSzPts val="2400"/>
              <a:buFont typeface="Arial" panose="020B0604020202020204" pitchFamily="34" charset="0"/>
              <a:buChar char="•"/>
            </a:pPr>
            <a:r>
              <a:rPr lang="en-US" dirty="0"/>
              <a:t>Utilize t-shirt sheets</a:t>
            </a:r>
            <a:endParaRPr dirty="0"/>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692"/>
        <p:cNvGrpSpPr/>
        <p:nvPr/>
      </p:nvGrpSpPr>
      <p:grpSpPr>
        <a:xfrm>
          <a:off x="0" y="0"/>
          <a:ext cx="0" cy="0"/>
          <a:chOff x="0" y="0"/>
          <a:chExt cx="0" cy="0"/>
        </a:xfrm>
      </p:grpSpPr>
      <p:sp>
        <p:nvSpPr>
          <p:cNvPr id="2" name="Title 1">
            <a:extLst>
              <a:ext uri="{FF2B5EF4-FFF2-40B4-BE49-F238E27FC236}">
                <a16:creationId xmlns:a16="http://schemas.microsoft.com/office/drawing/2014/main" id="{4EE6924D-EF24-0D40-6236-1448DEA52617}"/>
              </a:ext>
            </a:extLst>
          </p:cNvPr>
          <p:cNvSpPr>
            <a:spLocks noGrp="1"/>
          </p:cNvSpPr>
          <p:nvPr>
            <p:ph type="title"/>
          </p:nvPr>
        </p:nvSpPr>
        <p:spPr>
          <a:xfrm>
            <a:off x="612488" y="1693134"/>
            <a:ext cx="10978994" cy="772161"/>
          </a:xfrm>
        </p:spPr>
        <p:txBody>
          <a:bodyPr/>
          <a:lstStyle/>
          <a:p>
            <a:r>
              <a:rPr lang="en-US" dirty="0"/>
              <a:t>Visual System: “Seekers and Avoiders”</a:t>
            </a:r>
          </a:p>
        </p:txBody>
      </p:sp>
      <p:sp>
        <p:nvSpPr>
          <p:cNvPr id="3" name="Text Placeholder 2">
            <a:extLst>
              <a:ext uri="{FF2B5EF4-FFF2-40B4-BE49-F238E27FC236}">
                <a16:creationId xmlns:a16="http://schemas.microsoft.com/office/drawing/2014/main" id="{B17E7A2D-877E-8BB0-A5F0-3F59019501F4}"/>
              </a:ext>
            </a:extLst>
          </p:cNvPr>
          <p:cNvSpPr>
            <a:spLocks noGrp="1"/>
          </p:cNvSpPr>
          <p:nvPr>
            <p:ph type="body" idx="1"/>
          </p:nvPr>
        </p:nvSpPr>
        <p:spPr>
          <a:xfrm>
            <a:off x="612488" y="2577343"/>
            <a:ext cx="10255809" cy="3727144"/>
          </a:xfrm>
        </p:spPr>
        <p:txBody>
          <a:bodyPr/>
          <a:lstStyle/>
          <a:p>
            <a:pPr marL="419100" lvl="0" indent="-342900">
              <a:lnSpc>
                <a:spcPct val="80000"/>
              </a:lnSpc>
              <a:spcBef>
                <a:spcPts val="600"/>
              </a:spcBef>
              <a:spcAft>
                <a:spcPts val="300"/>
              </a:spcAft>
              <a:buFont typeface="Arial" panose="020B0604020202020204" pitchFamily="34" charset="0"/>
              <a:buChar char="•"/>
            </a:pPr>
            <a:r>
              <a:rPr lang="en-US" dirty="0"/>
              <a:t>Evaluate classroom and reduce amount of visual distractions hanging from ceiling and walls (avoider)</a:t>
            </a:r>
          </a:p>
          <a:p>
            <a:pPr marL="419100" lvl="0" indent="-342900">
              <a:lnSpc>
                <a:spcPct val="80000"/>
              </a:lnSpc>
              <a:spcBef>
                <a:spcPts val="600"/>
              </a:spcBef>
              <a:spcAft>
                <a:spcPts val="300"/>
              </a:spcAft>
              <a:buFont typeface="Arial" panose="020B0604020202020204" pitchFamily="34" charset="0"/>
              <a:buChar char="•"/>
            </a:pPr>
            <a:r>
              <a:rPr lang="en-US" dirty="0"/>
              <a:t>Complete activities on a raised surface such as a easel or chalkboard</a:t>
            </a:r>
          </a:p>
          <a:p>
            <a:pPr marL="419100" lvl="0" indent="-342900">
              <a:lnSpc>
                <a:spcPct val="80000"/>
              </a:lnSpc>
              <a:spcBef>
                <a:spcPts val="600"/>
              </a:spcBef>
              <a:spcAft>
                <a:spcPts val="300"/>
              </a:spcAft>
              <a:buFont typeface="Arial" panose="020B0604020202020204" pitchFamily="34" charset="0"/>
              <a:buChar char="•"/>
            </a:pPr>
            <a:r>
              <a:rPr lang="en-US" dirty="0"/>
              <a:t>Provide outlines at a desk or letter/number lines taped to desk to decrease amount child has to copy from board</a:t>
            </a:r>
          </a:p>
          <a:p>
            <a:pPr marL="419100" lvl="0" indent="-342900">
              <a:lnSpc>
                <a:spcPct val="80000"/>
              </a:lnSpc>
              <a:spcBef>
                <a:spcPts val="600"/>
              </a:spcBef>
              <a:spcAft>
                <a:spcPts val="300"/>
              </a:spcAft>
              <a:buFont typeface="Arial" panose="020B0604020202020204" pitchFamily="34" charset="0"/>
              <a:buChar char="•"/>
            </a:pPr>
            <a:r>
              <a:rPr lang="en-US" dirty="0"/>
              <a:t>Color code notebooks and book covers to help with organization (i.e.  green for math, blue for science)</a:t>
            </a:r>
          </a:p>
          <a:p>
            <a:pPr marL="419100" lvl="0" indent="-342900">
              <a:lnSpc>
                <a:spcPct val="80000"/>
              </a:lnSpc>
              <a:spcBef>
                <a:spcPts val="600"/>
              </a:spcBef>
              <a:spcAft>
                <a:spcPts val="300"/>
              </a:spcAft>
              <a:buFont typeface="Arial" panose="020B0604020202020204" pitchFamily="34" charset="0"/>
              <a:buChar char="•"/>
            </a:pPr>
            <a:r>
              <a:rPr lang="en-US" dirty="0"/>
              <a:t>Teach child to take a visual break (“avoider”</a:t>
            </a:r>
          </a:p>
          <a:p>
            <a:pPr marL="419100" lvl="0" indent="-342900">
              <a:lnSpc>
                <a:spcPct val="80000"/>
              </a:lnSpc>
              <a:spcBef>
                <a:spcPts val="600"/>
              </a:spcBef>
              <a:spcAft>
                <a:spcPts val="300"/>
              </a:spcAft>
              <a:buFont typeface="Arial" panose="020B0604020202020204" pitchFamily="34" charset="0"/>
              <a:buChar char="•"/>
            </a:pPr>
            <a:r>
              <a:rPr lang="en-US" dirty="0"/>
              <a:t>Ask parents if child has had a recent full visual assessment with eye doctor</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698"/>
        <p:cNvGrpSpPr/>
        <p:nvPr/>
      </p:nvGrpSpPr>
      <p:grpSpPr>
        <a:xfrm>
          <a:off x="0" y="0"/>
          <a:ext cx="0" cy="0"/>
          <a:chOff x="0" y="0"/>
          <a:chExt cx="0" cy="0"/>
        </a:xfrm>
      </p:grpSpPr>
      <p:sp>
        <p:nvSpPr>
          <p:cNvPr id="699" name="Google Shape;699;g2b14452edf9_0_118"/>
          <p:cNvSpPr txBox="1">
            <a:spLocks noGrp="1"/>
          </p:cNvSpPr>
          <p:nvPr>
            <p:ph type="title"/>
          </p:nvPr>
        </p:nvSpPr>
        <p:spPr>
          <a:xfrm>
            <a:off x="612489" y="1637679"/>
            <a:ext cx="10978994" cy="867956"/>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Auditory System: “Seekers and Avoiders”</a:t>
            </a:r>
            <a:endParaRPr dirty="0"/>
          </a:p>
        </p:txBody>
      </p:sp>
      <p:sp>
        <p:nvSpPr>
          <p:cNvPr id="2" name="Text Placeholder 1">
            <a:extLst>
              <a:ext uri="{FF2B5EF4-FFF2-40B4-BE49-F238E27FC236}">
                <a16:creationId xmlns:a16="http://schemas.microsoft.com/office/drawing/2014/main" id="{26888FF7-AD57-E465-3CDF-E9D80EACC9C6}"/>
              </a:ext>
            </a:extLst>
          </p:cNvPr>
          <p:cNvSpPr>
            <a:spLocks noGrp="1"/>
          </p:cNvSpPr>
          <p:nvPr>
            <p:ph type="body" idx="1"/>
          </p:nvPr>
        </p:nvSpPr>
        <p:spPr>
          <a:xfrm>
            <a:off x="612488" y="2455818"/>
            <a:ext cx="10308061" cy="4066383"/>
          </a:xfrm>
        </p:spPr>
        <p:txBody>
          <a:bodyPr/>
          <a:lstStyle/>
          <a:p>
            <a:pPr marL="419100" lvl="0" indent="-342900">
              <a:lnSpc>
                <a:spcPct val="80000"/>
              </a:lnSpc>
              <a:spcBef>
                <a:spcPts val="600"/>
              </a:spcBef>
              <a:spcAft>
                <a:spcPts val="300"/>
              </a:spcAft>
              <a:buFont typeface="Arial" panose="020B0604020202020204" pitchFamily="34" charset="0"/>
              <a:buChar char="•"/>
            </a:pPr>
            <a:r>
              <a:rPr lang="en-US" dirty="0"/>
              <a:t>Warn children when able before fire drills, morning announcements and other loud noises in school</a:t>
            </a:r>
          </a:p>
          <a:p>
            <a:pPr marL="419100" lvl="0" indent="-342900">
              <a:lnSpc>
                <a:spcPct val="80000"/>
              </a:lnSpc>
              <a:spcBef>
                <a:spcPts val="600"/>
              </a:spcBef>
              <a:spcAft>
                <a:spcPts val="300"/>
              </a:spcAft>
              <a:buFont typeface="Arial" panose="020B0604020202020204" pitchFamily="34" charset="0"/>
              <a:buChar char="•"/>
            </a:pPr>
            <a:r>
              <a:rPr lang="en-US" dirty="0"/>
              <a:t>Close the door to your room to decrease hallway distractions</a:t>
            </a:r>
          </a:p>
          <a:p>
            <a:pPr marL="419100" lvl="0" indent="-342900">
              <a:lnSpc>
                <a:spcPct val="80000"/>
              </a:lnSpc>
              <a:spcBef>
                <a:spcPts val="600"/>
              </a:spcBef>
              <a:spcAft>
                <a:spcPts val="300"/>
              </a:spcAft>
              <a:buFont typeface="Arial" panose="020B0604020202020204" pitchFamily="34" charset="0"/>
              <a:buChar char="•"/>
            </a:pPr>
            <a:r>
              <a:rPr lang="en-US" dirty="0"/>
              <a:t>Allow headphones or earplugs if needed</a:t>
            </a:r>
          </a:p>
          <a:p>
            <a:pPr marL="419100" lvl="0" indent="-342900">
              <a:lnSpc>
                <a:spcPct val="80000"/>
              </a:lnSpc>
              <a:spcBef>
                <a:spcPts val="600"/>
              </a:spcBef>
              <a:spcAft>
                <a:spcPts val="300"/>
              </a:spcAft>
              <a:buFont typeface="Arial" panose="020B0604020202020204" pitchFamily="34" charset="0"/>
              <a:buChar char="•"/>
            </a:pPr>
            <a:r>
              <a:rPr lang="en-US" dirty="0"/>
              <a:t>Playing soft music in background during independent work may help with calming (but should be evaluated closely as it may also be too distracting)</a:t>
            </a:r>
          </a:p>
          <a:p>
            <a:pPr marL="419100" lvl="0" indent="-342900">
              <a:lnSpc>
                <a:spcPct val="80000"/>
              </a:lnSpc>
              <a:spcBef>
                <a:spcPts val="600"/>
              </a:spcBef>
              <a:spcAft>
                <a:spcPts val="300"/>
              </a:spcAft>
              <a:buFont typeface="Arial" panose="020B0604020202020204" pitchFamily="34" charset="0"/>
              <a:buChar char="•"/>
            </a:pPr>
            <a:r>
              <a:rPr lang="en-US" dirty="0"/>
              <a:t>Create a small area in the corner of the room where the child can go to take a sensory break </a:t>
            </a:r>
          </a:p>
          <a:p>
            <a:pPr marL="419100" lvl="0" indent="-342900">
              <a:lnSpc>
                <a:spcPct val="80000"/>
              </a:lnSpc>
              <a:spcBef>
                <a:spcPts val="600"/>
              </a:spcBef>
              <a:spcAft>
                <a:spcPts val="300"/>
              </a:spcAft>
              <a:buFont typeface="Arial" panose="020B0604020202020204" pitchFamily="34" charset="0"/>
              <a:buChar char="•"/>
            </a:pPr>
            <a:r>
              <a:rPr lang="en-US" dirty="0"/>
              <a:t>May need to position self in front of child and touch hand or arm to get attention when calling child’s name (“seeker”)</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sp>
        <p:nvSpPr>
          <p:cNvPr id="705" name="Google Shape;705;g2b14452edf9_0_123"/>
          <p:cNvSpPr txBox="1">
            <a:spLocks noGrp="1"/>
          </p:cNvSpPr>
          <p:nvPr>
            <p:ph type="title"/>
          </p:nvPr>
        </p:nvSpPr>
        <p:spPr>
          <a:xfrm>
            <a:off x="612489" y="1529335"/>
            <a:ext cx="10978994" cy="1117775"/>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Oral “Seeker”</a:t>
            </a:r>
            <a:endParaRPr dirty="0"/>
          </a:p>
        </p:txBody>
      </p:sp>
      <p:sp>
        <p:nvSpPr>
          <p:cNvPr id="706" name="Google Shape;706;g2b14452edf9_0_123"/>
          <p:cNvSpPr txBox="1">
            <a:spLocks noGrp="1"/>
          </p:cNvSpPr>
          <p:nvPr>
            <p:ph type="body" idx="1"/>
          </p:nvPr>
        </p:nvSpPr>
        <p:spPr>
          <a:xfrm>
            <a:off x="612488" y="2803766"/>
            <a:ext cx="10978994" cy="2813263"/>
          </a:xfrm>
          <a:prstGeom prst="rect">
            <a:avLst/>
          </a:prstGeom>
          <a:noFill/>
          <a:ln>
            <a:noFill/>
          </a:ln>
        </p:spPr>
        <p:txBody>
          <a:bodyPr spcFirstLastPara="1" wrap="square" lIns="45700" tIns="45700" rIns="45700" bIns="45700" anchor="t" anchorCtr="0">
            <a:noAutofit/>
          </a:bodyPr>
          <a:lstStyle/>
          <a:p>
            <a:pPr marL="419100" lvl="0" indent="-342900">
              <a:spcBef>
                <a:spcPts val="600"/>
              </a:spcBef>
              <a:spcAft>
                <a:spcPts val="300"/>
              </a:spcAft>
              <a:buFont typeface="Arial" panose="020B0604020202020204" pitchFamily="34" charset="0"/>
              <a:buChar char="•"/>
            </a:pPr>
            <a:r>
              <a:rPr lang="en-US" dirty="0"/>
              <a:t>Proprioceptive input for the mouth</a:t>
            </a:r>
          </a:p>
          <a:p>
            <a:pPr marL="419100" lvl="0" indent="-342900">
              <a:spcBef>
                <a:spcPts val="600"/>
              </a:spcBef>
              <a:spcAft>
                <a:spcPts val="300"/>
              </a:spcAft>
              <a:buFont typeface="Arial" panose="020B0604020202020204" pitchFamily="34" charset="0"/>
              <a:buChar char="•"/>
            </a:pPr>
            <a:r>
              <a:rPr lang="en-US" dirty="0"/>
              <a:t>Chewy foods are “heavy work” for the mouth and are organizing (bubble gum, granola bars, dried fruit, bagels, jerky)</a:t>
            </a:r>
          </a:p>
          <a:p>
            <a:pPr marL="419100" lvl="0" indent="-342900">
              <a:spcBef>
                <a:spcPts val="600"/>
              </a:spcBef>
              <a:spcAft>
                <a:spcPts val="300"/>
              </a:spcAft>
              <a:buFont typeface="Arial" panose="020B0604020202020204" pitchFamily="34" charset="0"/>
              <a:buChar char="•"/>
            </a:pPr>
            <a:r>
              <a:rPr lang="en-US" dirty="0"/>
              <a:t>Crunchy foods are alerting (pretzels, baby carrots, crackers, crunchy cereal)</a:t>
            </a:r>
          </a:p>
          <a:p>
            <a:pPr marL="419100" lvl="0" indent="-342900">
              <a:spcBef>
                <a:spcPts val="600"/>
              </a:spcBef>
              <a:spcAft>
                <a:spcPts val="300"/>
              </a:spcAft>
              <a:buFont typeface="Arial" panose="020B0604020202020204" pitchFamily="34" charset="0"/>
              <a:buChar char="•"/>
            </a:pPr>
            <a:r>
              <a:rPr lang="en-US" dirty="0"/>
              <a:t>Sucking and blowing are also organizing (sucking yogurt or applesauce through a straw, blowing cotton balls on a table or blowing a whistle, blowing bubbles, etc.)</a:t>
            </a:r>
          </a:p>
          <a:p>
            <a:pPr marL="419100" lvl="0" indent="-342900">
              <a:spcBef>
                <a:spcPts val="600"/>
              </a:spcBef>
              <a:spcAft>
                <a:spcPts val="300"/>
              </a:spcAft>
              <a:buFont typeface="Arial" panose="020B0604020202020204" pitchFamily="34" charset="0"/>
              <a:buChar char="•"/>
            </a:pPr>
            <a:r>
              <a:rPr lang="en-US" dirty="0"/>
              <a:t>Battery operated or vibrating toothbrush may be helpful for “seeker” or “avoider”</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710"/>
        <p:cNvGrpSpPr/>
        <p:nvPr/>
      </p:nvGrpSpPr>
      <p:grpSpPr>
        <a:xfrm>
          <a:off x="0" y="0"/>
          <a:ext cx="0" cy="0"/>
          <a:chOff x="0" y="0"/>
          <a:chExt cx="0" cy="0"/>
        </a:xfrm>
      </p:grpSpPr>
      <p:sp>
        <p:nvSpPr>
          <p:cNvPr id="711" name="Google Shape;711;g2b14452edf9_0_128"/>
          <p:cNvSpPr txBox="1">
            <a:spLocks noGrp="1"/>
          </p:cNvSpPr>
          <p:nvPr>
            <p:ph type="title"/>
          </p:nvPr>
        </p:nvSpPr>
        <p:spPr>
          <a:xfrm>
            <a:off x="612489" y="1678155"/>
            <a:ext cx="10978994" cy="82441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Oral “Avoider”</a:t>
            </a:r>
            <a:endParaRPr dirty="0"/>
          </a:p>
        </p:txBody>
      </p:sp>
      <p:sp>
        <p:nvSpPr>
          <p:cNvPr id="2" name="Text Placeholder 1">
            <a:extLst>
              <a:ext uri="{FF2B5EF4-FFF2-40B4-BE49-F238E27FC236}">
                <a16:creationId xmlns:a16="http://schemas.microsoft.com/office/drawing/2014/main" id="{D06FE1F4-D2BC-1AA7-2387-20FC69C3610A}"/>
              </a:ext>
            </a:extLst>
          </p:cNvPr>
          <p:cNvSpPr>
            <a:spLocks noGrp="1"/>
          </p:cNvSpPr>
          <p:nvPr>
            <p:ph type="body" idx="1"/>
          </p:nvPr>
        </p:nvSpPr>
        <p:spPr>
          <a:xfrm>
            <a:off x="612488" y="2725783"/>
            <a:ext cx="10978994" cy="3257006"/>
          </a:xfrm>
        </p:spPr>
        <p:txBody>
          <a:bodyPr/>
          <a:lstStyle/>
          <a:p>
            <a:pPr marL="419100" lvl="0" indent="-342900">
              <a:spcBef>
                <a:spcPts val="600"/>
              </a:spcBef>
              <a:spcAft>
                <a:spcPts val="400"/>
              </a:spcAft>
              <a:buFont typeface="Arial" panose="020B0604020202020204" pitchFamily="34" charset="0"/>
              <a:buChar char="•"/>
            </a:pPr>
            <a:r>
              <a:rPr lang="en-US" dirty="0"/>
              <a:t>Encourage age appropriate oral play (whistles, blowing, chewing, tasting/licking new foods)</a:t>
            </a:r>
          </a:p>
          <a:p>
            <a:pPr marL="419100" lvl="0" indent="-342900">
              <a:spcBef>
                <a:spcPts val="600"/>
              </a:spcBef>
              <a:spcAft>
                <a:spcPts val="400"/>
              </a:spcAft>
              <a:buFont typeface="Arial" panose="020B0604020202020204" pitchFamily="34" charset="0"/>
              <a:buChar char="•"/>
            </a:pPr>
            <a:r>
              <a:rPr lang="en-US" dirty="0"/>
              <a:t>May need to touch and play with food before they even consider tasting it</a:t>
            </a:r>
          </a:p>
          <a:p>
            <a:pPr marL="419100" lvl="0" indent="-342900">
              <a:spcBef>
                <a:spcPts val="600"/>
              </a:spcBef>
              <a:spcAft>
                <a:spcPts val="400"/>
              </a:spcAft>
              <a:buFont typeface="Arial" panose="020B0604020202020204" pitchFamily="34" charset="0"/>
              <a:buChar char="•"/>
            </a:pPr>
            <a:r>
              <a:rPr lang="en-US" dirty="0"/>
              <a:t>May be able to be encouraged to lick the new taste or put in mouth only briefly and then spit it out</a:t>
            </a:r>
          </a:p>
          <a:p>
            <a:pPr marL="419100" lvl="0" indent="-342900">
              <a:spcBef>
                <a:spcPts val="600"/>
              </a:spcBef>
              <a:spcAft>
                <a:spcPts val="400"/>
              </a:spcAft>
              <a:buFont typeface="Arial" panose="020B0604020202020204" pitchFamily="34" charset="0"/>
              <a:buChar char="•"/>
            </a:pPr>
            <a:r>
              <a:rPr lang="en-US" dirty="0"/>
              <a:t>If it is causing weight loss (failure to thrive) or other health concerns, may need to see a person specializing in treating oral aversions and/or nutritionist to ensure diet is adequate.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716"/>
        <p:cNvGrpSpPr/>
        <p:nvPr/>
      </p:nvGrpSpPr>
      <p:grpSpPr>
        <a:xfrm>
          <a:off x="0" y="0"/>
          <a:ext cx="0" cy="0"/>
          <a:chOff x="0" y="0"/>
          <a:chExt cx="0" cy="0"/>
        </a:xfrm>
      </p:grpSpPr>
      <p:sp>
        <p:nvSpPr>
          <p:cNvPr id="2" name="Title 1">
            <a:extLst>
              <a:ext uri="{FF2B5EF4-FFF2-40B4-BE49-F238E27FC236}">
                <a16:creationId xmlns:a16="http://schemas.microsoft.com/office/drawing/2014/main" id="{5A57A9BB-CB88-630C-A260-DB51AA03123A}"/>
              </a:ext>
            </a:extLst>
          </p:cNvPr>
          <p:cNvSpPr>
            <a:spLocks noGrp="1"/>
          </p:cNvSpPr>
          <p:nvPr>
            <p:ph type="title"/>
          </p:nvPr>
        </p:nvSpPr>
        <p:spPr>
          <a:xfrm>
            <a:off x="612489" y="1696341"/>
            <a:ext cx="10978994" cy="780870"/>
          </a:xfrm>
        </p:spPr>
        <p:txBody>
          <a:bodyPr/>
          <a:lstStyle/>
          <a:p>
            <a:r>
              <a:rPr lang="en-US" dirty="0"/>
              <a:t>Treatment Activities Accommodations Interoception </a:t>
            </a:r>
          </a:p>
        </p:txBody>
      </p:sp>
      <p:sp>
        <p:nvSpPr>
          <p:cNvPr id="718" name="Google Shape;718;g2b14452edf9_0_133"/>
          <p:cNvSpPr txBox="1">
            <a:spLocks noGrp="1"/>
          </p:cNvSpPr>
          <p:nvPr>
            <p:ph type="body" idx="1"/>
          </p:nvPr>
        </p:nvSpPr>
        <p:spPr>
          <a:xfrm>
            <a:off x="612488" y="2568633"/>
            <a:ext cx="10978994" cy="3727144"/>
          </a:xfrm>
          <a:prstGeom prst="rect">
            <a:avLst/>
          </a:prstGeom>
          <a:noFill/>
          <a:ln>
            <a:noFill/>
          </a:ln>
        </p:spPr>
        <p:txBody>
          <a:bodyPr spcFirstLastPara="1" wrap="square" lIns="45700" tIns="45700" rIns="45700" bIns="45700" anchor="t" anchorCtr="0">
            <a:noAutofit/>
          </a:bodyPr>
          <a:lstStyle/>
          <a:p>
            <a:pPr marL="419100" lvl="0" indent="-342900" algn="l" rtl="0">
              <a:lnSpc>
                <a:spcPct val="70000"/>
              </a:lnSpc>
              <a:spcBef>
                <a:spcPts val="600"/>
              </a:spcBef>
              <a:spcAft>
                <a:spcPts val="300"/>
              </a:spcAft>
              <a:buSzPts val="2400"/>
              <a:buFont typeface="Arial" panose="020B0604020202020204" pitchFamily="34" charset="0"/>
              <a:buChar char="•"/>
            </a:pPr>
            <a:r>
              <a:rPr lang="en-US" dirty="0"/>
              <a:t>Heavy work activities/input to the large joints of the body</a:t>
            </a:r>
            <a:endParaRPr dirty="0"/>
          </a:p>
          <a:p>
            <a:pPr marL="419100" lvl="0" indent="-342900" algn="l" rtl="0">
              <a:lnSpc>
                <a:spcPct val="70000"/>
              </a:lnSpc>
              <a:spcBef>
                <a:spcPts val="600"/>
              </a:spcBef>
              <a:spcAft>
                <a:spcPts val="300"/>
              </a:spcAft>
              <a:buSzPts val="2400"/>
              <a:buFont typeface="Arial" panose="020B0604020202020204" pitchFamily="34" charset="0"/>
              <a:buChar char="•"/>
            </a:pPr>
            <a:r>
              <a:rPr lang="en-US" dirty="0"/>
              <a:t>Deep Diaphragmatic breathing</a:t>
            </a:r>
            <a:endParaRPr dirty="0"/>
          </a:p>
          <a:p>
            <a:pPr marL="419100" lvl="0" indent="-342900" algn="l" rtl="0">
              <a:lnSpc>
                <a:spcPct val="70000"/>
              </a:lnSpc>
              <a:spcBef>
                <a:spcPts val="600"/>
              </a:spcBef>
              <a:spcAft>
                <a:spcPts val="300"/>
              </a:spcAft>
              <a:buSzPts val="2400"/>
              <a:buFont typeface="Arial" panose="020B0604020202020204" pitchFamily="34" charset="0"/>
              <a:buChar char="•"/>
            </a:pPr>
            <a:r>
              <a:rPr lang="en-US" dirty="0"/>
              <a:t>Identifying emotions</a:t>
            </a:r>
            <a:endParaRPr dirty="0"/>
          </a:p>
          <a:p>
            <a:pPr marL="419100" lvl="0" indent="-342900" algn="l" rtl="0">
              <a:lnSpc>
                <a:spcPct val="70000"/>
              </a:lnSpc>
              <a:spcBef>
                <a:spcPts val="600"/>
              </a:spcBef>
              <a:spcAft>
                <a:spcPts val="300"/>
              </a:spcAft>
              <a:buSzPts val="2400"/>
              <a:buFont typeface="Arial" panose="020B0604020202020204" pitchFamily="34" charset="0"/>
              <a:buChar char="•"/>
            </a:pPr>
            <a:r>
              <a:rPr lang="en-US" dirty="0"/>
              <a:t>Meditation</a:t>
            </a:r>
            <a:endParaRPr dirty="0"/>
          </a:p>
          <a:p>
            <a:pPr marL="419100" lvl="0" indent="-342900" algn="l" rtl="0">
              <a:lnSpc>
                <a:spcPct val="70000"/>
              </a:lnSpc>
              <a:spcBef>
                <a:spcPts val="600"/>
              </a:spcBef>
              <a:spcAft>
                <a:spcPts val="300"/>
              </a:spcAft>
              <a:buSzPts val="2400"/>
              <a:buFont typeface="Arial" panose="020B0604020202020204" pitchFamily="34" charset="0"/>
              <a:buChar char="•"/>
            </a:pPr>
            <a:r>
              <a:rPr lang="en-US" dirty="0"/>
              <a:t>Mindfulness programs</a:t>
            </a:r>
            <a:endParaRPr dirty="0"/>
          </a:p>
          <a:p>
            <a:pPr marL="419100" lvl="0" indent="-342900" algn="l" rtl="0">
              <a:lnSpc>
                <a:spcPct val="70000"/>
              </a:lnSpc>
              <a:spcBef>
                <a:spcPts val="600"/>
              </a:spcBef>
              <a:spcAft>
                <a:spcPts val="300"/>
              </a:spcAft>
              <a:buSzPts val="2400"/>
              <a:buFont typeface="Arial" panose="020B0604020202020204" pitchFamily="34" charset="0"/>
              <a:buChar char="•"/>
            </a:pPr>
            <a:r>
              <a:rPr lang="en-US" dirty="0"/>
              <a:t> Yoga</a:t>
            </a:r>
            <a:endParaRPr dirty="0"/>
          </a:p>
          <a:p>
            <a:pPr marL="419100" lvl="0" indent="-342900" algn="l" rtl="0">
              <a:lnSpc>
                <a:spcPct val="70000"/>
              </a:lnSpc>
              <a:spcBef>
                <a:spcPts val="600"/>
              </a:spcBef>
              <a:spcAft>
                <a:spcPts val="300"/>
              </a:spcAft>
              <a:buSzPts val="2400"/>
              <a:buFont typeface="Arial" panose="020B0604020202020204" pitchFamily="34" charset="0"/>
              <a:buChar char="•"/>
            </a:pPr>
            <a:r>
              <a:rPr lang="en-US" dirty="0"/>
              <a:t>Tai-Chi</a:t>
            </a:r>
            <a:endParaRPr dirty="0"/>
          </a:p>
          <a:p>
            <a:pPr marL="419100" lvl="0" indent="-342900" algn="l" rtl="0">
              <a:lnSpc>
                <a:spcPct val="70000"/>
              </a:lnSpc>
              <a:spcBef>
                <a:spcPts val="600"/>
              </a:spcBef>
              <a:spcAft>
                <a:spcPts val="300"/>
              </a:spcAft>
              <a:buSzPts val="2400"/>
              <a:buFont typeface="Arial" panose="020B0604020202020204" pitchFamily="34" charset="0"/>
              <a:buChar char="•"/>
            </a:pPr>
            <a:r>
              <a:rPr lang="en-US" dirty="0"/>
              <a:t>Body scan to connect body signals to feelings</a:t>
            </a:r>
            <a:endParaRPr dirty="0"/>
          </a:p>
          <a:p>
            <a:pPr marL="419100" lvl="0" indent="-342900" algn="l" rtl="0">
              <a:lnSpc>
                <a:spcPct val="70000"/>
              </a:lnSpc>
              <a:spcBef>
                <a:spcPts val="600"/>
              </a:spcBef>
              <a:spcAft>
                <a:spcPts val="300"/>
              </a:spcAft>
              <a:buSzPts val="2400"/>
              <a:buFont typeface="Arial" panose="020B0604020202020204" pitchFamily="34" charset="0"/>
              <a:buChar char="•"/>
            </a:pPr>
            <a:r>
              <a:rPr lang="en-US" dirty="0"/>
              <a:t>Biofeedback</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g265ce21b275_0_10"/>
          <p:cNvSpPr txBox="1">
            <a:spLocks noGrp="1"/>
          </p:cNvSpPr>
          <p:nvPr>
            <p:ph type="title"/>
          </p:nvPr>
        </p:nvSpPr>
        <p:spPr>
          <a:xfrm>
            <a:off x="612489" y="1728501"/>
            <a:ext cx="10978994" cy="72111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Sensory Planning </a:t>
            </a:r>
            <a:endParaRPr dirty="0"/>
          </a:p>
        </p:txBody>
      </p:sp>
      <p:sp>
        <p:nvSpPr>
          <p:cNvPr id="173" name="Google Shape;173;g265ce21b275_0_10"/>
          <p:cNvSpPr txBox="1">
            <a:spLocks noGrp="1"/>
          </p:cNvSpPr>
          <p:nvPr>
            <p:ph type="body" idx="1"/>
          </p:nvPr>
        </p:nvSpPr>
        <p:spPr>
          <a:xfrm>
            <a:off x="612488" y="2426330"/>
            <a:ext cx="10978994" cy="2942375"/>
          </a:xfrm>
          <a:prstGeom prst="rect">
            <a:avLst/>
          </a:prstGeom>
          <a:noFill/>
          <a:ln>
            <a:noFill/>
          </a:ln>
        </p:spPr>
        <p:txBody>
          <a:bodyPr spcFirstLastPara="1" wrap="square" lIns="45700" tIns="45700" rIns="45700" bIns="45700" numCol="1" anchor="t" anchorCtr="0">
            <a:noAutofit/>
          </a:bodyPr>
          <a:lstStyle/>
          <a:p>
            <a:pPr marL="0" lvl="0" indent="0" algn="l" rtl="0">
              <a:lnSpc>
                <a:spcPct val="80000"/>
              </a:lnSpc>
              <a:spcBef>
                <a:spcPts val="600"/>
              </a:spcBef>
              <a:spcAft>
                <a:spcPts val="300"/>
              </a:spcAft>
              <a:buSzPts val="2400"/>
              <a:buNone/>
            </a:pPr>
            <a:r>
              <a:rPr lang="en-US" dirty="0"/>
              <a:t>Positive Partnerships: </a:t>
            </a:r>
            <a:endParaRPr dirty="0"/>
          </a:p>
          <a:p>
            <a:pPr marL="571500" lvl="1" indent="-342900" algn="l" rtl="0">
              <a:lnSpc>
                <a:spcPct val="80000"/>
              </a:lnSpc>
              <a:spcBef>
                <a:spcPts val="600"/>
              </a:spcBef>
              <a:spcAft>
                <a:spcPts val="300"/>
              </a:spcAft>
              <a:buSzPts val="2592"/>
              <a:buChar char="•"/>
            </a:pPr>
            <a:r>
              <a:rPr lang="en-US" u="sng" dirty="0">
                <a:solidFill>
                  <a:schemeClr val="hlink"/>
                </a:solidFill>
                <a:hlinkClick r:id="rId3"/>
              </a:rPr>
              <a:t>Planning Tool</a:t>
            </a:r>
            <a:endParaRPr dirty="0"/>
          </a:p>
          <a:p>
            <a:pPr marL="571500" lvl="1" indent="-342900" algn="l" rtl="0">
              <a:lnSpc>
                <a:spcPct val="80000"/>
              </a:lnSpc>
              <a:spcBef>
                <a:spcPts val="600"/>
              </a:spcBef>
              <a:spcAft>
                <a:spcPts val="300"/>
              </a:spcAft>
              <a:buSzPts val="2592"/>
              <a:buChar char="•"/>
            </a:pPr>
            <a:r>
              <a:rPr lang="en-US" u="sng" dirty="0">
                <a:solidFill>
                  <a:schemeClr val="hlink"/>
                </a:solidFill>
                <a:hlinkClick r:id="rId4"/>
              </a:rPr>
              <a:t>Diversity Wheel</a:t>
            </a:r>
            <a:endParaRPr lang="en-US" dirty="0"/>
          </a:p>
          <a:p>
            <a:pPr marL="228600" lvl="1" indent="0" algn="l" rtl="0">
              <a:lnSpc>
                <a:spcPct val="80000"/>
              </a:lnSpc>
              <a:spcBef>
                <a:spcPts val="600"/>
              </a:spcBef>
              <a:spcAft>
                <a:spcPts val="300"/>
              </a:spcAft>
              <a:buSzPts val="2592"/>
              <a:buNone/>
            </a:pPr>
            <a:r>
              <a:rPr lang="en-US" dirty="0"/>
              <a:t>Hands on as we grow Blog:</a:t>
            </a:r>
            <a:endParaRPr lang="en-US" u="sng" dirty="0">
              <a:solidFill>
                <a:schemeClr val="hlink"/>
              </a:solidFill>
              <a:hlinkClick r:id="rId5"/>
            </a:endParaRPr>
          </a:p>
          <a:p>
            <a:pPr marL="571500" lvl="1" indent="-342900">
              <a:lnSpc>
                <a:spcPct val="80000"/>
              </a:lnSpc>
              <a:spcBef>
                <a:spcPts val="600"/>
              </a:spcBef>
              <a:spcAft>
                <a:spcPts val="300"/>
              </a:spcAft>
            </a:pPr>
            <a:r>
              <a:rPr lang="en-US" u="sng" dirty="0">
                <a:solidFill>
                  <a:schemeClr val="hlink"/>
                </a:solidFill>
                <a:hlinkClick r:id="rId5"/>
              </a:rPr>
              <a:t>Sensory Planning</a:t>
            </a:r>
            <a:endParaRPr lang="en-US" u="sng" dirty="0">
              <a:solidFill>
                <a:schemeClr val="hlink"/>
              </a:solidFill>
              <a:hlinkClick r:id="rId6"/>
            </a:endParaRPr>
          </a:p>
          <a:p>
            <a:pPr marL="571500" lvl="1" indent="-342900" algn="l" rtl="0">
              <a:lnSpc>
                <a:spcPct val="80000"/>
              </a:lnSpc>
              <a:spcBef>
                <a:spcPts val="600"/>
              </a:spcBef>
              <a:spcAft>
                <a:spcPts val="300"/>
              </a:spcAft>
              <a:buSzPts val="2592"/>
              <a:buChar char="•"/>
            </a:pPr>
            <a:r>
              <a:rPr lang="en-US" u="sng" dirty="0">
                <a:solidFill>
                  <a:schemeClr val="hlink"/>
                </a:solidFill>
                <a:hlinkClick r:id="rId6"/>
              </a:rPr>
              <a:t>Sensory Activities</a:t>
            </a:r>
            <a:r>
              <a:rPr lang="en-US" dirty="0"/>
              <a:t>. Sample week of activities </a:t>
            </a:r>
            <a:endParaRPr dirty="0"/>
          </a:p>
          <a:p>
            <a:pPr marL="571500" lvl="1" indent="-342900" algn="l" rtl="0">
              <a:lnSpc>
                <a:spcPct val="80000"/>
              </a:lnSpc>
              <a:spcBef>
                <a:spcPts val="600"/>
              </a:spcBef>
              <a:spcAft>
                <a:spcPts val="300"/>
              </a:spcAft>
              <a:buSzPts val="2592"/>
              <a:buChar char="•"/>
            </a:pPr>
            <a:r>
              <a:rPr lang="en-US" u="sng" dirty="0">
                <a:solidFill>
                  <a:schemeClr val="hlink"/>
                </a:solidFill>
                <a:hlinkClick r:id="rId7"/>
              </a:rPr>
              <a:t>Water</a:t>
            </a:r>
            <a:endParaRPr dirty="0"/>
          </a:p>
          <a:p>
            <a:pPr marL="571500" lvl="1" indent="-342900" algn="l" rtl="0">
              <a:lnSpc>
                <a:spcPct val="80000"/>
              </a:lnSpc>
              <a:spcBef>
                <a:spcPts val="600"/>
              </a:spcBef>
              <a:spcAft>
                <a:spcPts val="300"/>
              </a:spcAft>
              <a:buSzPts val="2592"/>
              <a:buChar char="•"/>
            </a:pPr>
            <a:r>
              <a:rPr lang="en-US" u="sng" dirty="0">
                <a:solidFill>
                  <a:schemeClr val="hlink"/>
                </a:solidFill>
                <a:hlinkClick r:id="rId8"/>
              </a:rPr>
              <a:t>Cardboard Tube Activities</a:t>
            </a:r>
            <a:endParaRPr dirty="0"/>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722"/>
        <p:cNvGrpSpPr/>
        <p:nvPr/>
      </p:nvGrpSpPr>
      <p:grpSpPr>
        <a:xfrm>
          <a:off x="0" y="0"/>
          <a:ext cx="0" cy="0"/>
          <a:chOff x="0" y="0"/>
          <a:chExt cx="0" cy="0"/>
        </a:xfrm>
      </p:grpSpPr>
      <p:sp>
        <p:nvSpPr>
          <p:cNvPr id="3" name="Title 2">
            <a:extLst>
              <a:ext uri="{FF2B5EF4-FFF2-40B4-BE49-F238E27FC236}">
                <a16:creationId xmlns:a16="http://schemas.microsoft.com/office/drawing/2014/main" id="{DBC7EF58-4593-B6E2-5BA5-DBB8589D6706}"/>
              </a:ext>
            </a:extLst>
          </p:cNvPr>
          <p:cNvSpPr>
            <a:spLocks noGrp="1"/>
          </p:cNvSpPr>
          <p:nvPr>
            <p:ph type="title"/>
          </p:nvPr>
        </p:nvSpPr>
        <p:spPr>
          <a:xfrm>
            <a:off x="612489" y="1762036"/>
            <a:ext cx="10978994" cy="693784"/>
          </a:xfrm>
        </p:spPr>
        <p:txBody>
          <a:bodyPr/>
          <a:lstStyle/>
          <a:p>
            <a:r>
              <a:rPr lang="en-US" dirty="0"/>
              <a:t>Books + </a:t>
            </a:r>
            <a:r>
              <a:rPr lang="en-US" sz="3200" dirty="0"/>
              <a:t>12 Books to read if you teach Autistic Students  </a:t>
            </a:r>
            <a:r>
              <a:rPr lang="en-US" dirty="0"/>
              <a:t>Article </a:t>
            </a:r>
          </a:p>
        </p:txBody>
      </p:sp>
      <p:sp>
        <p:nvSpPr>
          <p:cNvPr id="2" name="Text Placeholder 1">
            <a:extLst>
              <a:ext uri="{FF2B5EF4-FFF2-40B4-BE49-F238E27FC236}">
                <a16:creationId xmlns:a16="http://schemas.microsoft.com/office/drawing/2014/main" id="{8076FA56-8160-447B-0C06-603A83C9D038}"/>
              </a:ext>
            </a:extLst>
          </p:cNvPr>
          <p:cNvSpPr>
            <a:spLocks noGrp="1"/>
          </p:cNvSpPr>
          <p:nvPr>
            <p:ph type="body" idx="1"/>
          </p:nvPr>
        </p:nvSpPr>
        <p:spPr>
          <a:xfrm>
            <a:off x="612488" y="2803766"/>
            <a:ext cx="3149615" cy="1598415"/>
          </a:xfrm>
        </p:spPr>
        <p:txBody>
          <a:bodyPr/>
          <a:lstStyle/>
          <a:p>
            <a:pPr marL="287338" indent="-53975"/>
            <a:r>
              <a:rPr lang="en-US" u="sng" dirty="0">
                <a:solidFill>
                  <a:schemeClr val="hlink"/>
                </a:solidFill>
                <a:hlinkClick r:id="rId3"/>
              </a:rPr>
              <a:t>12 Books to read if you teach Autistic Students  </a:t>
            </a:r>
            <a:r>
              <a:rPr lang="en-US" u="sng" dirty="0">
                <a:solidFill>
                  <a:schemeClr val="hlink"/>
                </a:solidFill>
                <a:hlinkClick r:id="rId3">
                  <a:extLst>
                    <a:ext uri="{A12FA001-AC4F-418D-AE19-62706E023703}">
                      <ahyp:hlinkClr xmlns:ahyp="http://schemas.microsoft.com/office/drawing/2018/hyperlinkcolor" val="tx"/>
                    </a:ext>
                  </a:extLst>
                </a:hlinkClick>
              </a:rPr>
              <a:t>weareteachers.com</a:t>
            </a:r>
            <a:endParaRPr lang="en-US" dirty="0"/>
          </a:p>
        </p:txBody>
      </p:sp>
      <p:pic>
        <p:nvPicPr>
          <p:cNvPr id="724" name="Google Shape;724;g2b14452edf9_0_57">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a:stretch/>
        </p:blipFill>
        <p:spPr>
          <a:xfrm>
            <a:off x="4470310" y="2535238"/>
            <a:ext cx="5979976" cy="3332680"/>
          </a:xfrm>
          <a:prstGeom prst="rect">
            <a:avLst/>
          </a:prstGeom>
          <a:noFill/>
          <a:ln>
            <a:noFill/>
          </a:ln>
        </p:spPr>
      </p:pic>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728"/>
        <p:cNvGrpSpPr/>
        <p:nvPr/>
      </p:nvGrpSpPr>
      <p:grpSpPr>
        <a:xfrm>
          <a:off x="0" y="0"/>
          <a:ext cx="0" cy="0"/>
          <a:chOff x="0" y="0"/>
          <a:chExt cx="0" cy="0"/>
        </a:xfrm>
      </p:grpSpPr>
      <p:sp>
        <p:nvSpPr>
          <p:cNvPr id="729" name="Google Shape;729;g2b14452edf9_0_143"/>
          <p:cNvSpPr txBox="1">
            <a:spLocks noGrp="1"/>
          </p:cNvSpPr>
          <p:nvPr>
            <p:ph type="title"/>
          </p:nvPr>
        </p:nvSpPr>
        <p:spPr>
          <a:xfrm>
            <a:off x="612489" y="1500307"/>
            <a:ext cx="10978994" cy="114680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Support for Families</a:t>
            </a:r>
            <a:endParaRPr b="0" dirty="0"/>
          </a:p>
        </p:txBody>
      </p:sp>
      <p:sp>
        <p:nvSpPr>
          <p:cNvPr id="2" name="Text Placeholder 1">
            <a:extLst>
              <a:ext uri="{FF2B5EF4-FFF2-40B4-BE49-F238E27FC236}">
                <a16:creationId xmlns:a16="http://schemas.microsoft.com/office/drawing/2014/main" id="{D0FD5554-8700-C469-A794-2DE7103E1867}"/>
              </a:ext>
            </a:extLst>
          </p:cNvPr>
          <p:cNvSpPr>
            <a:spLocks noGrp="1"/>
          </p:cNvSpPr>
          <p:nvPr>
            <p:ph type="body" idx="1"/>
          </p:nvPr>
        </p:nvSpPr>
        <p:spPr>
          <a:xfrm>
            <a:off x="597945" y="2791727"/>
            <a:ext cx="6281825" cy="2938514"/>
          </a:xfrm>
        </p:spPr>
        <p:txBody>
          <a:bodyPr/>
          <a:lstStyle/>
          <a:p>
            <a:pPr marL="419100" lvl="0" indent="-342900">
              <a:spcBef>
                <a:spcPts val="600"/>
              </a:spcBef>
              <a:spcAft>
                <a:spcPts val="600"/>
              </a:spcAft>
              <a:buFont typeface="Arial" panose="020B0604020202020204" pitchFamily="34" charset="0"/>
              <a:buChar char="•"/>
            </a:pPr>
            <a:r>
              <a:rPr lang="en-US" u="sng" dirty="0">
                <a:solidFill>
                  <a:schemeClr val="hlink"/>
                </a:solidFill>
                <a:hlinkClick r:id="rId3"/>
              </a:rPr>
              <a:t>Support  For Sensory Needs Facebook Group</a:t>
            </a:r>
            <a:endParaRPr lang="en-US" dirty="0"/>
          </a:p>
          <a:p>
            <a:pPr marL="419100" lvl="0" indent="-342900">
              <a:spcBef>
                <a:spcPts val="600"/>
              </a:spcBef>
              <a:spcAft>
                <a:spcPts val="600"/>
              </a:spcAft>
              <a:buFont typeface="Arial" panose="020B0604020202020204" pitchFamily="34" charset="0"/>
              <a:buChar char="•"/>
            </a:pPr>
            <a:r>
              <a:rPr lang="en-US" u="sng" dirty="0">
                <a:solidFill>
                  <a:schemeClr val="hlink"/>
                </a:solidFill>
                <a:hlinkClick r:id="rId4"/>
              </a:rPr>
              <a:t>Sensory Processing Disorder (SDP) Support Facebook Group</a:t>
            </a:r>
            <a:endParaRPr lang="en-US" dirty="0"/>
          </a:p>
          <a:p>
            <a:pPr marL="419100" lvl="0" indent="-342900">
              <a:spcBef>
                <a:spcPts val="600"/>
              </a:spcBef>
              <a:spcAft>
                <a:spcPts val="600"/>
              </a:spcAft>
              <a:buFont typeface="Arial" panose="020B0604020202020204" pitchFamily="34" charset="0"/>
              <a:buChar char="•"/>
            </a:pPr>
            <a:r>
              <a:rPr lang="en-US" u="sng" dirty="0">
                <a:solidFill>
                  <a:schemeClr val="hlink"/>
                </a:solidFill>
                <a:hlinkClick r:id="rId5"/>
              </a:rPr>
              <a:t>Project Sensory</a:t>
            </a:r>
            <a:endParaRPr lang="en-US" dirty="0"/>
          </a:p>
          <a:p>
            <a:pPr marL="419100" lvl="0" indent="-342900">
              <a:spcBef>
                <a:spcPts val="600"/>
              </a:spcBef>
              <a:spcAft>
                <a:spcPts val="600"/>
              </a:spcAft>
              <a:buFont typeface="Arial" panose="020B0604020202020204" pitchFamily="34" charset="0"/>
              <a:buChar char="•"/>
            </a:pPr>
            <a:r>
              <a:rPr lang="en-US" u="sng" dirty="0">
                <a:solidFill>
                  <a:schemeClr val="hlink"/>
                </a:solidFill>
                <a:hlinkClick r:id="rId6"/>
              </a:rPr>
              <a:t>Sensory Processing Parent Support Group</a:t>
            </a:r>
            <a:endParaRPr lang="en-US" dirty="0"/>
          </a:p>
          <a:p>
            <a:pPr marL="419100" lvl="0" indent="-342900">
              <a:spcBef>
                <a:spcPts val="600"/>
              </a:spcBef>
              <a:spcAft>
                <a:spcPts val="600"/>
              </a:spcAft>
              <a:buFont typeface="Arial" panose="020B0604020202020204" pitchFamily="34" charset="0"/>
              <a:buChar char="•"/>
            </a:pPr>
            <a:r>
              <a:rPr lang="en-US" u="sng" dirty="0">
                <a:solidFill>
                  <a:schemeClr val="hlink"/>
                </a:solidFill>
                <a:hlinkClick r:id="rId7"/>
              </a:rPr>
              <a:t>Sensory Processing Advocacy</a:t>
            </a:r>
            <a:endParaRPr lang="en-US" dirty="0"/>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734"/>
        <p:cNvGrpSpPr/>
        <p:nvPr/>
      </p:nvGrpSpPr>
      <p:grpSpPr>
        <a:xfrm>
          <a:off x="0" y="0"/>
          <a:ext cx="0" cy="0"/>
          <a:chOff x="0" y="0"/>
          <a:chExt cx="0" cy="0"/>
        </a:xfrm>
      </p:grpSpPr>
      <p:sp>
        <p:nvSpPr>
          <p:cNvPr id="735" name="Google Shape;735;g2b14452edf9_0_43"/>
          <p:cNvSpPr txBox="1">
            <a:spLocks noGrp="1"/>
          </p:cNvSpPr>
          <p:nvPr>
            <p:ph type="title"/>
          </p:nvPr>
        </p:nvSpPr>
        <p:spPr>
          <a:xfrm>
            <a:off x="602902" y="1751497"/>
            <a:ext cx="4839956" cy="647338"/>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References </a:t>
            </a:r>
            <a:endParaRPr b="0" dirty="0"/>
          </a:p>
        </p:txBody>
      </p:sp>
      <p:sp>
        <p:nvSpPr>
          <p:cNvPr id="736" name="Google Shape;736;g2b14452edf9_0_43"/>
          <p:cNvSpPr txBox="1">
            <a:spLocks noGrp="1"/>
          </p:cNvSpPr>
          <p:nvPr>
            <p:ph type="body" idx="1"/>
          </p:nvPr>
        </p:nvSpPr>
        <p:spPr>
          <a:xfrm>
            <a:off x="622998" y="2552066"/>
            <a:ext cx="5264079" cy="3787305"/>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600"/>
              </a:spcBef>
              <a:spcAft>
                <a:spcPts val="0"/>
              </a:spcAft>
              <a:buSzPts val="2400"/>
              <a:buNone/>
            </a:pPr>
            <a:r>
              <a:rPr lang="en-US" u="sng" dirty="0">
                <a:solidFill>
                  <a:schemeClr val="hlink"/>
                </a:solidFill>
                <a:hlinkClick r:id="rId3"/>
              </a:rPr>
              <a:t>Hands on We Grow</a:t>
            </a:r>
            <a:endParaRPr dirty="0"/>
          </a:p>
          <a:p>
            <a:pPr marL="0" lvl="0" indent="0" algn="l" rtl="0">
              <a:lnSpc>
                <a:spcPct val="90000"/>
              </a:lnSpc>
              <a:spcBef>
                <a:spcPts val="600"/>
              </a:spcBef>
              <a:spcAft>
                <a:spcPts val="0"/>
              </a:spcAft>
              <a:buSzPts val="2400"/>
              <a:buNone/>
            </a:pPr>
            <a:r>
              <a:rPr lang="en-US" u="sng" dirty="0">
                <a:solidFill>
                  <a:schemeClr val="hlink"/>
                </a:solidFill>
                <a:hlinkClick r:id="rId3"/>
              </a:rPr>
              <a:t>GregSantucci.com</a:t>
            </a:r>
            <a:endParaRPr dirty="0"/>
          </a:p>
          <a:p>
            <a:pPr marL="0" lvl="0" indent="0" algn="l" rtl="0">
              <a:lnSpc>
                <a:spcPct val="90000"/>
              </a:lnSpc>
              <a:spcBef>
                <a:spcPts val="600"/>
              </a:spcBef>
              <a:spcAft>
                <a:spcPts val="0"/>
              </a:spcAft>
              <a:buSzPts val="2400"/>
              <a:buNone/>
            </a:pPr>
            <a:r>
              <a:rPr lang="en-US" u="sng" dirty="0">
                <a:solidFill>
                  <a:schemeClr val="hlink"/>
                </a:solidFill>
                <a:hlinkClick r:id="rId4"/>
              </a:rPr>
              <a:t>Pathstoliteracy.org</a:t>
            </a:r>
            <a:endParaRPr dirty="0"/>
          </a:p>
          <a:p>
            <a:pPr marL="0" lvl="0" indent="0" algn="l" rtl="0">
              <a:lnSpc>
                <a:spcPct val="90000"/>
              </a:lnSpc>
              <a:spcBef>
                <a:spcPts val="600"/>
              </a:spcBef>
              <a:spcAft>
                <a:spcPts val="0"/>
              </a:spcAft>
              <a:buSzPts val="2400"/>
              <a:buNone/>
            </a:pPr>
            <a:r>
              <a:rPr lang="en-US" u="sng" dirty="0">
                <a:solidFill>
                  <a:schemeClr val="hlink"/>
                </a:solidFill>
                <a:hlinkClick r:id="rId5"/>
              </a:rPr>
              <a:t>Ocali.org</a:t>
            </a:r>
            <a:endParaRPr dirty="0"/>
          </a:p>
          <a:p>
            <a:pPr marL="0" lvl="0" indent="0" algn="l" rtl="0">
              <a:lnSpc>
                <a:spcPct val="90000"/>
              </a:lnSpc>
              <a:spcBef>
                <a:spcPts val="600"/>
              </a:spcBef>
              <a:spcAft>
                <a:spcPts val="0"/>
              </a:spcAft>
              <a:buSzPts val="2400"/>
              <a:buNone/>
            </a:pPr>
            <a:r>
              <a:rPr lang="en-US" u="sng" dirty="0">
                <a:solidFill>
                  <a:schemeClr val="hlink"/>
                </a:solidFill>
                <a:hlinkClick r:id="rId6"/>
              </a:rPr>
              <a:t>MDE Autism Spectrum Disorders</a:t>
            </a:r>
            <a:endParaRPr dirty="0"/>
          </a:p>
          <a:p>
            <a:pPr marL="0" lvl="0" indent="0" algn="l" rtl="0">
              <a:lnSpc>
                <a:spcPct val="90000"/>
              </a:lnSpc>
              <a:spcBef>
                <a:spcPts val="600"/>
              </a:spcBef>
              <a:spcAft>
                <a:spcPts val="0"/>
              </a:spcAft>
              <a:buSzPts val="2400"/>
              <a:buNone/>
            </a:pPr>
            <a:r>
              <a:rPr lang="en-US" u="sng" dirty="0">
                <a:solidFill>
                  <a:schemeClr val="hlink"/>
                </a:solidFill>
                <a:hlinkClick r:id="rId7"/>
              </a:rPr>
              <a:t>Autism Speaks</a:t>
            </a:r>
            <a:endParaRPr dirty="0"/>
          </a:p>
          <a:p>
            <a:pPr marL="0" lvl="0" indent="0" algn="l" rtl="0">
              <a:lnSpc>
                <a:spcPct val="90000"/>
              </a:lnSpc>
              <a:spcBef>
                <a:spcPts val="600"/>
              </a:spcBef>
              <a:spcAft>
                <a:spcPts val="0"/>
              </a:spcAft>
              <a:buSzPts val="2400"/>
              <a:buNone/>
            </a:pPr>
            <a:r>
              <a:rPr lang="en-US" u="sng" dirty="0">
                <a:solidFill>
                  <a:schemeClr val="hlink"/>
                </a:solidFill>
                <a:hlinkClick r:id="rId8"/>
              </a:rPr>
              <a:t>National Autism Resources </a:t>
            </a:r>
            <a:endParaRPr dirty="0"/>
          </a:p>
          <a:p>
            <a:pPr marL="0" lvl="0" indent="0" algn="l" rtl="0">
              <a:lnSpc>
                <a:spcPct val="90000"/>
              </a:lnSpc>
              <a:spcBef>
                <a:spcPts val="600"/>
              </a:spcBef>
              <a:spcAft>
                <a:spcPts val="0"/>
              </a:spcAft>
              <a:buSzPts val="2400"/>
              <a:buNone/>
            </a:pPr>
            <a:r>
              <a:rPr lang="en-US" u="sng" dirty="0">
                <a:solidFill>
                  <a:schemeClr val="hlink"/>
                </a:solidFill>
                <a:hlinkClick r:id="rId9"/>
              </a:rPr>
              <a:t>@Star Institute </a:t>
            </a:r>
            <a:endParaRPr dirty="0"/>
          </a:p>
        </p:txBody>
      </p:sp>
      <p:sp>
        <p:nvSpPr>
          <p:cNvPr id="737" name="Google Shape;737;g2b14452edf9_0_43"/>
          <p:cNvSpPr txBox="1">
            <a:spLocks noGrp="1"/>
          </p:cNvSpPr>
          <p:nvPr>
            <p:ph type="body" idx="2"/>
          </p:nvPr>
        </p:nvSpPr>
        <p:spPr>
          <a:xfrm>
            <a:off x="6071640" y="1973950"/>
            <a:ext cx="5297067" cy="3756196"/>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600"/>
              </a:spcBef>
              <a:spcAft>
                <a:spcPts val="600"/>
              </a:spcAft>
              <a:buSzPts val="2400"/>
              <a:buNone/>
            </a:pPr>
            <a:r>
              <a:rPr lang="en-US" u="sng" dirty="0">
                <a:solidFill>
                  <a:schemeClr val="hlink"/>
                </a:solidFill>
                <a:hlinkClick r:id="rId10"/>
              </a:rPr>
              <a:t>Star Autism Support</a:t>
            </a:r>
            <a:endParaRPr dirty="0"/>
          </a:p>
          <a:p>
            <a:pPr marL="0" lvl="0" indent="0" algn="l" rtl="0">
              <a:lnSpc>
                <a:spcPct val="90000"/>
              </a:lnSpc>
              <a:spcBef>
                <a:spcPts val="600"/>
              </a:spcBef>
              <a:spcAft>
                <a:spcPts val="600"/>
              </a:spcAft>
              <a:buSzPts val="2400"/>
              <a:buNone/>
            </a:pPr>
            <a:r>
              <a:rPr lang="en-US" u="sng" dirty="0">
                <a:solidFill>
                  <a:schemeClr val="hlink"/>
                </a:solidFill>
                <a:hlinkClick r:id="rId11"/>
              </a:rPr>
              <a:t>MN Low Incidence Projects ASD</a:t>
            </a:r>
            <a:endParaRPr dirty="0"/>
          </a:p>
          <a:p>
            <a:pPr marL="0" lvl="0" indent="0" algn="l" rtl="0">
              <a:lnSpc>
                <a:spcPct val="90000"/>
              </a:lnSpc>
              <a:spcBef>
                <a:spcPts val="600"/>
              </a:spcBef>
              <a:spcAft>
                <a:spcPts val="600"/>
              </a:spcAft>
              <a:buSzPts val="2400"/>
              <a:buNone/>
            </a:pPr>
            <a:r>
              <a:rPr lang="en-US" u="sng" dirty="0">
                <a:solidFill>
                  <a:schemeClr val="hlink"/>
                </a:solidFill>
                <a:hlinkClick r:id="rId12"/>
              </a:rPr>
              <a:t>MN Low Incidence Projects OT</a:t>
            </a:r>
            <a:endParaRPr dirty="0"/>
          </a:p>
          <a:p>
            <a:pPr marL="0" lvl="0" indent="0" algn="l" rtl="0">
              <a:lnSpc>
                <a:spcPct val="90000"/>
              </a:lnSpc>
              <a:spcBef>
                <a:spcPts val="600"/>
              </a:spcBef>
              <a:spcAft>
                <a:spcPts val="600"/>
              </a:spcAft>
              <a:buSzPts val="2400"/>
              <a:buNone/>
            </a:pPr>
            <a:r>
              <a:rPr lang="en-US" u="sng" dirty="0" err="1">
                <a:solidFill>
                  <a:schemeClr val="hlink"/>
                </a:solidFill>
                <a:hlinkClick r:id="rId13"/>
              </a:rPr>
              <a:t>Afirm</a:t>
            </a:r>
            <a:r>
              <a:rPr lang="en-US" u="sng" dirty="0">
                <a:solidFill>
                  <a:schemeClr val="hlink"/>
                </a:solidFill>
                <a:hlinkClick r:id="rId13"/>
              </a:rPr>
              <a:t> Module Sensory Integration</a:t>
            </a:r>
            <a:endParaRPr dirty="0"/>
          </a:p>
          <a:p>
            <a:pPr marL="0" lvl="0" indent="0" algn="l" rtl="0">
              <a:lnSpc>
                <a:spcPct val="90000"/>
              </a:lnSpc>
              <a:spcBef>
                <a:spcPts val="600"/>
              </a:spcBef>
              <a:spcAft>
                <a:spcPts val="600"/>
              </a:spcAft>
              <a:buSzPts val="2400"/>
              <a:buNone/>
            </a:pPr>
            <a:r>
              <a:rPr lang="en-US" u="sng" dirty="0">
                <a:solidFill>
                  <a:schemeClr val="hlink"/>
                </a:solidFill>
                <a:hlinkClick r:id="rId14"/>
              </a:rPr>
              <a:t>Autism Internet Modules</a:t>
            </a:r>
            <a:endParaRPr dirty="0"/>
          </a:p>
          <a:p>
            <a:pPr marL="0" lvl="0" indent="0" algn="l" rtl="0">
              <a:lnSpc>
                <a:spcPct val="90000"/>
              </a:lnSpc>
              <a:spcBef>
                <a:spcPts val="600"/>
              </a:spcBef>
              <a:spcAft>
                <a:spcPts val="600"/>
              </a:spcAft>
              <a:buSzPts val="2400"/>
              <a:buNone/>
            </a:pPr>
            <a:r>
              <a:rPr lang="en-US" u="sng" dirty="0">
                <a:solidFill>
                  <a:schemeClr val="hlink"/>
                </a:solidFill>
                <a:hlinkClick r:id="rId15"/>
              </a:rPr>
              <a:t>ASUM.org</a:t>
            </a:r>
            <a:r>
              <a:rPr lang="en-US" u="sng" dirty="0">
                <a:solidFill>
                  <a:schemeClr val="hlink"/>
                </a:solidFill>
              </a:rPr>
              <a:t>     </a:t>
            </a:r>
            <a:endParaRPr dirty="0"/>
          </a:p>
          <a:p>
            <a:pPr marL="0" lvl="0" indent="0" algn="l" rtl="0">
              <a:lnSpc>
                <a:spcPct val="90000"/>
              </a:lnSpc>
              <a:spcBef>
                <a:spcPts val="600"/>
              </a:spcBef>
              <a:spcAft>
                <a:spcPts val="600"/>
              </a:spcAft>
              <a:buSzPts val="2400"/>
              <a:buNone/>
            </a:pPr>
            <a:r>
              <a:rPr lang="en-US" u="sng" dirty="0">
                <a:solidFill>
                  <a:schemeClr val="hlink"/>
                </a:solidFill>
                <a:hlinkClick r:id="rId16"/>
              </a:rPr>
              <a:t>Cari Bert Seminars </a:t>
            </a:r>
            <a:endParaRPr u="sng" dirty="0">
              <a:solidFill>
                <a:schemeClr val="hlink"/>
              </a:solidFill>
            </a:endParaRPr>
          </a:p>
          <a:p>
            <a:pPr marL="0" lvl="0" indent="0" algn="l" rtl="0">
              <a:lnSpc>
                <a:spcPct val="90000"/>
              </a:lnSpc>
              <a:spcBef>
                <a:spcPts val="600"/>
              </a:spcBef>
              <a:spcAft>
                <a:spcPts val="600"/>
              </a:spcAft>
              <a:buSzPts val="2400"/>
              <a:buNone/>
            </a:pPr>
            <a:r>
              <a:rPr lang="en-US" u="sng" dirty="0">
                <a:solidFill>
                  <a:schemeClr val="hlink"/>
                </a:solidFill>
                <a:hlinkClick r:id="rId17"/>
              </a:rPr>
              <a:t>Perkins.org </a:t>
            </a:r>
            <a:endParaRPr dirty="0"/>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741"/>
        <p:cNvGrpSpPr/>
        <p:nvPr/>
      </p:nvGrpSpPr>
      <p:grpSpPr>
        <a:xfrm>
          <a:off x="0" y="0"/>
          <a:ext cx="0" cy="0"/>
          <a:chOff x="0" y="0"/>
          <a:chExt cx="0" cy="0"/>
        </a:xfrm>
      </p:grpSpPr>
      <p:sp>
        <p:nvSpPr>
          <p:cNvPr id="742" name="Google Shape;742;g2b14452edf9_0_154"/>
          <p:cNvSpPr txBox="1">
            <a:spLocks noGrp="1"/>
          </p:cNvSpPr>
          <p:nvPr>
            <p:ph type="title"/>
          </p:nvPr>
        </p:nvSpPr>
        <p:spPr>
          <a:xfrm>
            <a:off x="612489" y="1591368"/>
            <a:ext cx="10978994" cy="940527"/>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 Additional References</a:t>
            </a:r>
            <a:endParaRPr dirty="0"/>
          </a:p>
        </p:txBody>
      </p:sp>
      <p:sp>
        <p:nvSpPr>
          <p:cNvPr id="3" name="Text Placeholder 2">
            <a:extLst>
              <a:ext uri="{FF2B5EF4-FFF2-40B4-BE49-F238E27FC236}">
                <a16:creationId xmlns:a16="http://schemas.microsoft.com/office/drawing/2014/main" id="{CD8752CD-BBF2-BADC-D3F3-369A783B1C4F}"/>
              </a:ext>
            </a:extLst>
          </p:cNvPr>
          <p:cNvSpPr>
            <a:spLocks noGrp="1"/>
          </p:cNvSpPr>
          <p:nvPr>
            <p:ph type="body" idx="1"/>
          </p:nvPr>
        </p:nvSpPr>
        <p:spPr>
          <a:xfrm>
            <a:off x="600517" y="2592463"/>
            <a:ext cx="5473002" cy="1005211"/>
          </a:xfrm>
        </p:spPr>
        <p:txBody>
          <a:bodyPr/>
          <a:lstStyle/>
          <a:p>
            <a:r>
              <a:rPr lang="en-US" dirty="0">
                <a:hlinkClick r:id="rId3"/>
              </a:rPr>
              <a:t>References Continued - Google Docs</a:t>
            </a:r>
            <a:endParaRPr lang="en-US" dirty="0"/>
          </a:p>
        </p:txBody>
      </p:sp>
      <p:pic>
        <p:nvPicPr>
          <p:cNvPr id="743" name="Google Shape;743;g2b14452edf9_0_154">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l="4544" r="4544"/>
          <a:stretch/>
        </p:blipFill>
        <p:spPr>
          <a:xfrm>
            <a:off x="2463816" y="3429000"/>
            <a:ext cx="7219405" cy="2306076"/>
          </a:xfrm>
          <a:prstGeom prst="rect">
            <a:avLst/>
          </a:prstGeom>
          <a:solidFill>
            <a:srgbClr val="DDEAF6"/>
          </a:solidFill>
          <a:ln>
            <a:noFill/>
          </a:ln>
        </p:spPr>
      </p:pic>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747"/>
        <p:cNvGrpSpPr/>
        <p:nvPr/>
      </p:nvGrpSpPr>
      <p:grpSpPr>
        <a:xfrm>
          <a:off x="0" y="0"/>
          <a:ext cx="0" cy="0"/>
          <a:chOff x="0" y="0"/>
          <a:chExt cx="0" cy="0"/>
        </a:xfrm>
      </p:grpSpPr>
      <p:sp>
        <p:nvSpPr>
          <p:cNvPr id="748" name="Google Shape;748;g2b14452edf9_0_160"/>
          <p:cNvSpPr txBox="1">
            <a:spLocks noGrp="1"/>
          </p:cNvSpPr>
          <p:nvPr>
            <p:ph type="title"/>
          </p:nvPr>
        </p:nvSpPr>
        <p:spPr>
          <a:xfrm>
            <a:off x="612489" y="1500307"/>
            <a:ext cx="10978994" cy="1146803"/>
          </a:xfrm>
          <a:prstGeom prst="rect">
            <a:avLst/>
          </a:prstGeom>
          <a:noFill/>
          <a:ln>
            <a:noFill/>
          </a:ln>
        </p:spPr>
        <p:txBody>
          <a:bodyPr spcFirstLastPara="1" wrap="square" lIns="91425" tIns="45700" rIns="91425" bIns="45700" anchor="ctr" anchorCtr="0">
            <a:noAutofit/>
          </a:bodyPr>
          <a:lstStyle/>
          <a:p>
            <a:pPr marL="0" lvl="0" indent="0" algn="l" rtl="0">
              <a:lnSpc>
                <a:spcPct val="80000"/>
              </a:lnSpc>
              <a:spcBef>
                <a:spcPts val="0"/>
              </a:spcBef>
              <a:spcAft>
                <a:spcPts val="0"/>
              </a:spcAft>
              <a:buClr>
                <a:srgbClr val="0C0C0C"/>
              </a:buClr>
              <a:buSzPts val="3600"/>
              <a:buFont typeface="Calibri"/>
              <a:buNone/>
            </a:pPr>
            <a:r>
              <a:rPr lang="en-US" dirty="0"/>
              <a:t>What questions do you have?</a:t>
            </a:r>
            <a:endParaRPr b="0" dirty="0"/>
          </a:p>
        </p:txBody>
      </p:sp>
      <p:sp>
        <p:nvSpPr>
          <p:cNvPr id="749" name="Google Shape;749;g2b14452edf9_0_160"/>
          <p:cNvSpPr txBox="1">
            <a:spLocks noGrp="1"/>
          </p:cNvSpPr>
          <p:nvPr>
            <p:ph type="body" idx="1"/>
          </p:nvPr>
        </p:nvSpPr>
        <p:spPr>
          <a:xfrm>
            <a:off x="597946" y="2791727"/>
            <a:ext cx="5473002" cy="2146034"/>
          </a:xfrm>
          <a:prstGeom prst="rect">
            <a:avLst/>
          </a:prstGeom>
          <a:noFill/>
          <a:ln>
            <a:noFill/>
          </a:ln>
        </p:spPr>
        <p:txBody>
          <a:bodyPr spcFirstLastPara="1" wrap="square" lIns="45700" tIns="45700" rIns="45700" bIns="45700" anchor="t" anchorCtr="0">
            <a:noAutofit/>
          </a:bodyPr>
          <a:lstStyle/>
          <a:p>
            <a:pPr marL="0" lvl="0" indent="0" algn="l" rtl="0">
              <a:lnSpc>
                <a:spcPct val="90000"/>
              </a:lnSpc>
              <a:spcBef>
                <a:spcPts val="2400"/>
              </a:spcBef>
              <a:spcAft>
                <a:spcPts val="0"/>
              </a:spcAft>
              <a:buSzPts val="2400"/>
              <a:buNone/>
            </a:pPr>
            <a:r>
              <a:rPr lang="en-US" dirty="0"/>
              <a:t>If you have concerns about a child’s development contact: </a:t>
            </a:r>
            <a:endParaRPr dirty="0"/>
          </a:p>
          <a:p>
            <a:pPr marL="0" lvl="0" indent="0" algn="l" rtl="0">
              <a:lnSpc>
                <a:spcPct val="90000"/>
              </a:lnSpc>
              <a:spcBef>
                <a:spcPts val="2400"/>
              </a:spcBef>
              <a:spcAft>
                <a:spcPts val="0"/>
              </a:spcAft>
              <a:buSzPts val="2400"/>
              <a:buNone/>
            </a:pPr>
            <a:r>
              <a:rPr lang="en-US" u="sng" dirty="0">
                <a:solidFill>
                  <a:schemeClr val="hlink"/>
                </a:solidFill>
                <a:hlinkClick r:id="rId3"/>
              </a:rPr>
              <a:t>Help Me Grow Minnesota</a:t>
            </a:r>
            <a:endParaRPr dirty="0"/>
          </a:p>
        </p:txBody>
      </p:sp>
      <p:pic>
        <p:nvPicPr>
          <p:cNvPr id="750" name="Google Shape;750;g2b14452edf9_0_160">
            <a:extLst>
              <a:ext uri="{C183D7F6-B498-43B3-948B-1728B52AA6E4}">
                <adec:decorative xmlns:adec="http://schemas.microsoft.com/office/drawing/2017/decorative" val="1"/>
              </a:ext>
            </a:extLst>
          </p:cNvPr>
          <p:cNvPicPr preferRelativeResize="0">
            <a:picLocks noGrp="1"/>
          </p:cNvPicPr>
          <p:nvPr>
            <p:ph type="pic" idx="4294967295"/>
          </p:nvPr>
        </p:nvPicPr>
        <p:blipFill rotWithShape="1">
          <a:blip r:embed="rId4">
            <a:alphaModFix/>
          </a:blip>
          <a:srcRect l="2756" r="2768"/>
          <a:stretch/>
        </p:blipFill>
        <p:spPr>
          <a:xfrm>
            <a:off x="7367452" y="2765952"/>
            <a:ext cx="2603861" cy="2755408"/>
          </a:xfrm>
          <a:prstGeom prst="rect">
            <a:avLst/>
          </a:prstGeom>
          <a:solidFill>
            <a:srgbClr val="DDEAF6"/>
          </a:solidFill>
          <a:ln>
            <a:noFill/>
          </a:ln>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754"/>
        <p:cNvGrpSpPr/>
        <p:nvPr/>
      </p:nvGrpSpPr>
      <p:grpSpPr>
        <a:xfrm>
          <a:off x="0" y="0"/>
          <a:ext cx="0" cy="0"/>
          <a:chOff x="0" y="0"/>
          <a:chExt cx="0" cy="0"/>
        </a:xfrm>
      </p:grpSpPr>
      <p:sp>
        <p:nvSpPr>
          <p:cNvPr id="755" name="Google Shape;755;p14"/>
          <p:cNvSpPr txBox="1">
            <a:spLocks noGrp="1"/>
          </p:cNvSpPr>
          <p:nvPr>
            <p:ph type="ctrTitle"/>
          </p:nvPr>
        </p:nvSpPr>
        <p:spPr>
          <a:xfrm>
            <a:off x="481593" y="2514605"/>
            <a:ext cx="11000100" cy="914400"/>
          </a:xfrm>
          <a:prstGeom prst="rect">
            <a:avLst/>
          </a:prstGeom>
          <a:noFill/>
          <a:ln>
            <a:noFill/>
          </a:ln>
        </p:spPr>
        <p:txBody>
          <a:bodyPr spcFirstLastPara="1" wrap="square" lIns="91425" tIns="45700" rIns="91425" bIns="45700" anchor="ctr" anchorCtr="0">
            <a:noAutofit/>
          </a:bodyPr>
          <a:lstStyle/>
          <a:p>
            <a:pPr marL="0" lvl="0" indent="0" algn="ctr" rtl="0">
              <a:lnSpc>
                <a:spcPct val="80000"/>
              </a:lnSpc>
              <a:spcBef>
                <a:spcPts val="0"/>
              </a:spcBef>
              <a:spcAft>
                <a:spcPts val="0"/>
              </a:spcAft>
              <a:buClr>
                <a:srgbClr val="101820"/>
              </a:buClr>
              <a:buSzPts val="4000"/>
              <a:buFont typeface="Calibri"/>
              <a:buNone/>
            </a:pPr>
            <a:r>
              <a:rPr lang="en-US" dirty="0"/>
              <a:t>Thank you!</a:t>
            </a:r>
            <a:endParaRPr dirty="0"/>
          </a:p>
        </p:txBody>
      </p:sp>
      <p:sp>
        <p:nvSpPr>
          <p:cNvPr id="756" name="Google Shape;756;p14"/>
          <p:cNvSpPr txBox="1">
            <a:spLocks noGrp="1"/>
          </p:cNvSpPr>
          <p:nvPr>
            <p:ph type="subTitle" idx="1"/>
          </p:nvPr>
        </p:nvSpPr>
        <p:spPr>
          <a:xfrm>
            <a:off x="2682240" y="3661179"/>
            <a:ext cx="7348888" cy="1567800"/>
          </a:xfrm>
          <a:prstGeom prst="rect">
            <a:avLst/>
          </a:prstGeom>
          <a:noFill/>
          <a:ln>
            <a:noFill/>
          </a:ln>
        </p:spPr>
        <p:txBody>
          <a:bodyPr spcFirstLastPara="1" wrap="square" lIns="91425" tIns="45700" rIns="91425" bIns="45700" anchor="t" anchorCtr="0">
            <a:noAutofit/>
          </a:bodyPr>
          <a:lstStyle/>
          <a:p>
            <a:pPr marL="0" lvl="0" indent="0" rtl="0">
              <a:lnSpc>
                <a:spcPct val="100000"/>
              </a:lnSpc>
              <a:spcBef>
                <a:spcPts val="0"/>
              </a:spcBef>
              <a:spcAft>
                <a:spcPts val="0"/>
              </a:spcAft>
              <a:buSzPts val="2400"/>
              <a:buNone/>
            </a:pPr>
            <a:r>
              <a:rPr lang="en-US" dirty="0"/>
              <a:t>Ellie Hamilton, Autism Specialist </a:t>
            </a:r>
            <a:r>
              <a:rPr lang="en-US" u="sng" dirty="0">
                <a:solidFill>
                  <a:schemeClr val="hlink"/>
                </a:solidFill>
                <a:hlinkClick r:id="rId3"/>
              </a:rPr>
              <a:t>Ellie.Hamilton@swwc.org</a:t>
            </a:r>
            <a:r>
              <a:rPr lang="en-US" dirty="0"/>
              <a:t> </a:t>
            </a:r>
            <a:endParaRPr dirty="0"/>
          </a:p>
          <a:p>
            <a:pPr marL="0" lvl="0" indent="0" rtl="0">
              <a:lnSpc>
                <a:spcPct val="100000"/>
              </a:lnSpc>
              <a:spcBef>
                <a:spcPts val="0"/>
              </a:spcBef>
              <a:spcAft>
                <a:spcPts val="0"/>
              </a:spcAft>
              <a:buSzPts val="2400"/>
              <a:buNone/>
            </a:pPr>
            <a:endParaRPr dirty="0"/>
          </a:p>
          <a:p>
            <a:pPr marL="0" lvl="0" indent="0" rtl="0">
              <a:lnSpc>
                <a:spcPct val="100000"/>
              </a:lnSpc>
              <a:spcBef>
                <a:spcPts val="0"/>
              </a:spcBef>
              <a:spcAft>
                <a:spcPts val="0"/>
              </a:spcAft>
              <a:buSzPts val="2400"/>
              <a:buNone/>
            </a:pPr>
            <a:r>
              <a:rPr lang="en-US" dirty="0"/>
              <a:t>Barb </a:t>
            </a:r>
            <a:r>
              <a:rPr lang="en-US" dirty="0" err="1"/>
              <a:t>Niessink</a:t>
            </a:r>
            <a:r>
              <a:rPr lang="en-US" dirty="0"/>
              <a:t>, Occupational Therapist </a:t>
            </a:r>
            <a:r>
              <a:rPr lang="en-US" u="sng" dirty="0">
                <a:solidFill>
                  <a:schemeClr val="hlink"/>
                </a:solidFill>
                <a:hlinkClick r:id="rId4"/>
              </a:rPr>
              <a:t>Barb.Niessink@swsc.org</a:t>
            </a:r>
            <a:endParaRPr dirty="0"/>
          </a:p>
        </p:txBody>
      </p:sp>
      <p:pic>
        <p:nvPicPr>
          <p:cNvPr id="757" name="Google Shape;757;p14" descr="Minnesota Regional Low Incidence Projects, logo">
            <a:extLst>
              <a:ext uri="{C183D7F6-B498-43B3-948B-1728B52AA6E4}">
                <adec:decorative xmlns:adec="http://schemas.microsoft.com/office/drawing/2017/decorative" val="0"/>
              </a:ext>
            </a:extLst>
          </p:cNvPr>
          <p:cNvPicPr preferRelativeResize="0">
            <a:picLocks noGrp="1"/>
          </p:cNvPicPr>
          <p:nvPr>
            <p:ph type="pic" idx="2"/>
          </p:nvPr>
        </p:nvPicPr>
        <p:blipFill rotWithShape="1">
          <a:blip r:embed="rId5">
            <a:alphaModFix/>
          </a:blip>
          <a:srcRect l="1465" r="1464"/>
          <a:stretch/>
        </p:blipFill>
        <p:spPr>
          <a:xfrm>
            <a:off x="710307" y="3429000"/>
            <a:ext cx="1530328" cy="1651675"/>
          </a:xfrm>
          <a:prstGeom prst="rect">
            <a:avLst/>
          </a:prstGeom>
          <a:solidFill>
            <a:srgbClr val="DDEAF6"/>
          </a:solidFill>
          <a:ln>
            <a:noFill/>
          </a:ln>
        </p:spPr>
      </p:pic>
    </p:spTree>
  </p:cSld>
  <p:clrMapOvr>
    <a:masterClrMapping/>
  </p:clrMapOvr>
</p:sld>
</file>

<file path=ppt/theme/theme1.xml><?xml version="1.0" encoding="utf-8"?>
<a:theme xmlns:a="http://schemas.openxmlformats.org/drawingml/2006/main" name="Integral">
  <a:themeElements>
    <a:clrScheme name="Custom 1">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000CC"/>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PAW xmlns="http://www.net-centric.com/PAWPP">
  <Shape xmlns="" ID="NqcvB3j+kCxtFppb0ArpeZ4q8Fs=" pdftag="H1" artifact="_x0030_" isBookmarkSet="yes" bookmark="yes" Order="_x0031_"/>
  <Shape xmlns="" ID="deQCQigpYn9myjPA/HBgDe7NYPo=" pdftag="P" isBookmarkSet="no" bookmark="no" Order="_x0032_"/>
  <Shape xmlns="" ID="dmB5xVA5d93ngoSiD6C1+hA2NHQ=" pdftag="H2" artifact="_x0030_" isBookmarkSet="yes" bookmark="yes" Order="_x0031_"/>
  <Shape xmlns="" ID="UsqeBRR91FFnKy4fmlB7BmLy2o8=" pdftag="P" isBookmarkSet="no" bookmark="no" Order="_x0033_"/>
  <Shape xmlns="" ID="MA498VrLhFeteL7l91WDjVqMywQ=" formula="no" inline="no" pdftag="Figure" isBookmarkSet="no" bookmark="no" Lang="" artifact="_x0030_" validate="yes" Order="_x0032_"/>
  <HyperLink xmlns="" ID="YO10MlePJcW2b0aDNf9ZE9uhBa4=125961873552.65339_257.8159" plainAltText="https:_x002F__x002F_www.youtube.com_x002F_watch_x003F_v_x003D_o_Qwng_M07Q_x0026_t_x003D_80s" language="" Lang=""/>
  <HyperLink xmlns="" ID="YO10MlePJcW2b0aDNf9ZE9uhBa4=-146995252352.65339_327.6559" plainAltText="https:_x002F__x002F_www.youtube.com_x002F_watch_x003F_v_x003D_FMXRRKsg7jA_x0026_t_x003D_115s" language="" Lang=""/>
  <HyperLink xmlns="" ID="qoF65UKh1ZO9W71oYxUjh+3iX/c=-557780669.32574_221.4198" plainAltText="Perkins.org" language="" Lang=""/>
  <HyperLink xmlns="" ID="8ylDydiPS/SFkPDb97ep2WLDwlQ=117986561796.82583_227.688" plainAltText="Planning_x0020_Tool"/>
  <HyperLink xmlns="" ID="8ylDydiPS/SFkPDb97ep2WLDwlQ=-90383063096.82583_260.728" plainAltText="Diversity_x0020_Wheel"/>
  <HyperLink xmlns="" ID="8ylDydiPS/SFkPDb97ep2WLDwlQ=28731494496.82583_326.808" plainAltText="Sensory_x0020_Planning"/>
  <HyperLink xmlns="" ID="8ylDydiPS/SFkPDb97ep2WLDwlQ=111628962096.82583_359.848" plainAltText="Sensory_x0020_Activities"/>
  <HyperLink xmlns="" ID="8ylDydiPS/SFkPDb97ep2WLDwlQ=-177914791196.82583_392.888" plainAltText="Water"/>
  <HyperLink xmlns="" ID="8ylDydiPS/SFkPDb97ep2WLDwlQ=2461746396.82583_425.928" plainAltText="Cardboard_x0020_Tube_x0020_Activities"/>
  <HyperLink xmlns="" ID="7ciNIdLtRz52npKE7UZfJxU2Hck=93435912952.65347_224.3672" plainAltText="Sensory_x0020_World_x0020_" language="" Lang=""/>
  <HyperLink xmlns="" ID="7ciNIdLtRz52npKE7UZfJxU2Hck=-165761802252.65347_274.2872" plainAltText="Sensory_x0020_Planning_x0020_form" language="" Lang=""/>
  <HyperLink xmlns="" ID="W8fu1X4/IzXoa0buIkg+TnNOMxI=80637260677.68079_223.4197" validate="" plainAltText="Link_x0020_" language="" Lang=""/>
  <HyperLink xmlns="" ID="W8fu1X4/IzXoa0buIkg+TnNOMxI=-60372774182.3058_223.4197" plainAltText="South_x0020_West" language="" Lang=""/>
  <HyperLink xmlns="" ID="W8fu1X4/IzXoa0buIkg+TnNOMxI=-2061311073300.6808_223.4197" plainAltText="Central_x0020_" language="" Lang=""/>
  <HyperLink xmlns="" ID="W8fu1X4/IzXoa0buIkg+TnNOMxI=-75210817877.68079_273.3397" plainAltText="Service_x0020_Cooperative" language="" Lang=""/>
  <HyperLink xmlns="" ID="W8fu1X4/IzXoa0buIkg+TnNOMxI=372029317271.8058_273.3397" plainAltText="_x0029_" language=""/>
  <HyperLink xmlns="" ID="mE8/A0ShuQJjdFrG4mGVNGO2oIc=80637260677.68079_223.4197" plainAltText="Link_x0020__x0028_from_x0020_" language="" Lang=""/>
  <HyperLink xmlns="" ID="mE8/A0ShuQJjdFrG4mGVNGO2oIc=-60372774182.3058_223.4197" plainAltText="South_x0020_West" language="" Lang=""/>
  <HyperLink xmlns="" ID="mE8/A0ShuQJjdFrG4mGVNGO2oIc=-859526836295.3058_223.4197" plainAltText="_x0020_Central_x0020_Service_x0020_" language="" Lang=""/>
  <HyperLink xmlns="" ID="mE8/A0ShuQJjdFrG4mGVNGO2oIc=14841057677.68079_273.3397" plainAltText="Cooperative_x0029_" language="" Lang=""/>
  <HyperLink xmlns="" ID="m3C2YxDws7SL2H0k2Sr3sB2ybg4=-145669261579.65339_220.8031" plainAltText="Sandtable_x0020_Topic_x0020_Board_x0020_"/>
  <HyperLink xmlns="" ID="m3C2YxDws7SL2H0k2Sr3sB2ybg4=-196684740279.65339_270.7231" plainAltText="Bubbles_x0020_Topic_x0020_board"/>
  <HyperLink xmlns="" ID="fL/2abLt0/qJoyfp7Ur+g7EQT9A=-310738315469.7272_220.4011" plainAltText="Blocks_x0020_Topic_x0020_Board_x0020_" Lang=""/>
  <HyperLink xmlns="" ID="fL/2abLt0/qJoyfp7Ur+g7EQT9A=399652782469.7272_346.1611" plainAltText="Choice_x0020_Board_x0020_Intervention_x0020_Strategy_x0020_by_x0020_Ocali" Lang=""/>
  <HyperLink xmlns="" ID="TExOkxnqUjULG1exR+mDM0Sp34A=10256417485.65339_274.2872" plainAltText="autismcertificationcenter.org_x002F_course_x002F_1_x002F_chapter_x002F_146" Lang=""/>
  <HyperLink xmlns="" ID="HNta/mtFYeZDmHd5TJeby0zI9Hk=-176631971350.68079_249.3398" plainAltText="https:_x002F__x002F_www.youtube.com_x002F_watch_x003F_" Lang=""/>
  <HyperLink xmlns="" ID="HNta/mtFYeZDmHd5TJeby0zI9Hk=-114233868550.68079_275.2598" plainAltText="v_x003D_fGseTSLY3cI" Lang=""/>
  <HyperLink xmlns="" ID="CuZ2Lyra4M0LWrVDFZQHJI/xXfk=10689386877.68079_375.0997" plainAltText="https:_x002F__x002F_www.youtube.com_x002F_watch_x003F_v_x003D_" Lang=""/>
  <HyperLink xmlns="" ID="CuZ2Lyra4M0LWrVDFZQHJI/xXfk=-98236693177.68079_401.0197" plainAltText="wsQ7XbKbpeY" Lang=""/>
  <HyperLink xmlns="" ID="jLzNIfcL0e0qwq4wELUj4nybVr8=-39500853652.65339_274.2872" plainAltText="https:_x002F__x002F_www.youtube.com_x002F_watch_x003F_v_x003D_MV7klFMUHJU_x0026_t_x003D_1421s" Lang=""/>
  <HyperLink xmlns="" ID="jLzNIfcL0e0qwq4wELUj4nybVr8=145340031652.65339_350.1273" plainAltText="https:_x002F__x002F_www.youtube.com_x002F_watch_x003F_v_x003D_MV7klFMUHJU_x0026_t_x003D_1670s" Lang=""/>
  <HyperLink xmlns="" ID="Nj4yrX/M9yTlHPMNf0d43QDbQus=-163746349752.81063_216.5291" plainAltText="gregsantucci.com_x002F_infographic" Lang=""/>
  <HyperLink xmlns="" ID="Nj4yrX/M9yTlHPMNf0d43QDbQus=1852415170.81063_263.0891" plainAltText="_x002F_upstairs-brain"/>
  <HyperLink xmlns="" ID="gxcXGEMVDwegkQFDB0Ir+k54lk0=163794787869.82583_224.3674" plainAltText="cariebertseminars.com" Lang=""/>
  <HyperLink xmlns="" ID="9K0gko1ReUnpf2U4gyhNamdvy0M=-132845265058.62709_216.5623" plainAltText="moluk.com_x002F_" Lang=""/>
  <HyperLink xmlns="" ID="9K0gko1ReUnpf2U4gyhNamdvy0M=123472752176.62708_254.4823" plainAltText="bilibo.php"/>
  <HyperLink xmlns="" ID="ThriWm86e73CUSc0KGwo8fv1p74=-1626427947141.9308_223.4194" plainAltText="Choice_x0020_Board" Lang=""/>
  <HyperLink xmlns="" ID="+0C2E/+t0K6BukdIIYk5pEn7K54=-56827274668.68079_223.4194" plainAltText="teacherdirect.com" Lang=""/>
  <HyperLink xmlns="" ID="1Fj1FgyWdZBgpYVSv0Uv+ZLAo0E=13882458552.65339_224.3672" plainAltText="Autism_x0020_Internet_x0020_Modules" Lang=""/>
  <HyperLink xmlns="" ID="gKOzou1xxWX/KRwOsyFtmEypyY0=13882458550.68079_223.4194" plainAltText="Autism_x0020_Internet_x0020_Modules" Lang=""/>
  <HyperLink xmlns="" ID="qq8ef/kd3F2VucQxxokVgRg6ACA=115301466551.82583_208.6271" plainAltText="Autism_x0020_Internet_x0020_Modules_x0020_" Lang=""/>
  <HyperLink xmlns="" ID="mWXxuFCUINNBK69zaowp+bn+bF0=9078418850.68079_223.4194" plainAltText="Ocali_x0020_Stress_x0020_Thermometer_x0020_Visual" Lang=""/>
  <HyperLink xmlns="" ID="mWXxuFCUINNBK69zaowp+bn+bF0=-159775760350.68079_273.3394" plainAltText="Box_x0020_Breathing" Lang=""/>
  <HyperLink xmlns="" ID="mWXxuFCUINNBK69zaowp+bn+bF0=142202304350.68079_323.2595" plainAltText="Breathing_x0020_Cards" Lang=""/>
  <HyperLink xmlns="" ID="mWXxuFCUINNBK69zaowp+bn+bF0=-28753596450.68079_373.1794" plainAltText="Power_x0020_Cards_x0020_" Lang=""/>
  <HyperLink xmlns="" ID="UUgYudOdqZytN9LX/CTrnAuqtLM=115301466551.82583_409.7815" plainAltText="Autism_x0020_Internet_x0020_Modules_x0020_" Lang=""/>
  <HyperLink xmlns="" ID="9xdyEO8k+gMJwy94TW51oTCpjVc=-59369788468.68079_223.4194" plainAltText="Paths_x0020_to_x0020_Literacy" Lang=""/>
  <HyperLink xmlns="" ID="fIdP2e5+EIRzIBUSBGdIASYx90I=184116973751.82583_224.3674" plainAltText="Request_x0020_Template" Lang=""/>
  <HyperLink xmlns="" ID="fIdP2e5+EIRzIBUSBGdIASYx90I=-27750834451.82583_274.2874" plainAltText="Food_x0020_Icons" Lang=""/>
  <HyperLink xmlns="" ID="fIdP2e5+EIRzIBUSBGdIASYx90I=-188827743551.82583_324.2074" plainAltText="Choice_x0020_Board_x0020_Sensory_x0020_Activities" Lang=""/>
  <HyperLink xmlns="" ID="fIdP2e5+EIRzIBUSBGdIASYx90I=46460565351.82583_374.1274" plainAltText="Choice_x0020_Board_x0020_Snack" Lang=""/>
  <HyperLink xmlns="" ID="tKcVcokOXKk+0GU+Xh6q29LQFYI=81951484268.68079_223.4194" plainAltText="enablingdevices.com" Lang=""/>
  <HyperLink xmlns="" ID="3A3UEiytwiYDppQy02+rnN7Q05U=-44988011850.68079_223.4194" plainAltText="www.youtube.com_x002F_watch_x003F_" Lang=""/>
  <HyperLink xmlns="" ID="3A3UEiytwiYDppQy02+rnN7Q05U=-51325348050.68079_246.4594" plainAltText="v_x003D_P4q8dNwsR3E" Lang=""/>
  <HyperLink xmlns="" ID="/Pc5qIr0DRsxuhPhcomaZauuedk=-131465662569.67583_235.9075" plainAltText="www.youtube.com_x002F_watch_x003F_v_x003D_uOnr_oBVUa0" Lang=""/>
  <HyperLink xmlns="" ID="RJbUgq/I97PKnKJqRBokYqzYWtU=392001805194.2009_376.8013" plainAltText="www.gonoodle.com" Lang=""/>
  <HyperLink xmlns="" ID="RJbUgq/I97PKnKJqRBokYqzYWtU=-1395234650218.7009_408.7213" plainAltText="https:_x002F__x002F_brain-breaks.com_x002F_" Lang=""/>
  <HyperLink xmlns="" ID="fYkNRBIgF5fLiCi+7tqXoytCDI8=70116669184.82574_223.267" plainAltText="https:_x002F__x002F_thesensorypath.com_x002F_about-us_x002F_" Lang=""/>
  <HyperLink xmlns="" ID="fYkNRBIgF5fLiCi+7tqXoytCDI8=-67776534284.82574_281.347" plainAltText="https:_x002F__x002F_www.pinkoatmeal.com_x002F_diy-" Lang=""/>
  <HyperLink xmlns="" ID="fYkNRBIgF5fLiCi+7tqXoytCDI8=22439072084.82574_304.387" plainAltText="sensory-path-and-motor-path_x002F_"/>
  <HyperLink xmlns="" ID="fYkNRBIgF5fLiCi+7tqXoytCDI8=174634578184.82574_362.467" plainAltText="https:_x002F__x002F_www.youtube.com_x002F_watch_x003F_v_x003D_AX" Lang=""/>
  <HyperLink xmlns="" ID="fYkNRBIgF5fLiCi+7tqXoytCDI8=58494710084.82574_385.507" plainAltText="b9zBs6OBk"/>
  <HyperLink xmlns="" ID="+AATk795pCozb0RZFJQvDFC/834=-61152343450.68079_281.0194" plainAltText="Body_x0020_Sock" Lang=""/>
  <HyperLink xmlns="" ID="FnrFi/kp/W+IeOt2X8gusyyYcTM=25811385268.68079_223.4194" plainAltText="Calm_x0020_Strips_x0020_" Lang=""/>
  <HyperLink xmlns="" ID="UafyMYD1PuxVaRfPMKU2+YCT1EU=482941828537.9479_212.9718" plainAltText="Green_x0020_Pea_x0020_Sensory_x0020_Squishy_x0020_Bag_x0020_" Lang=""/>
  <HyperLink xmlns="" ID="UafyMYD1PuxVaRfPMKU2+YCT1EU=-927937180555.9479_250.8918" plainAltText="happytoddlerplaytime.com"/>
  <HyperLink xmlns="" ID="lTiubzhitA/ngp+OwgZ3bdgm/ag=-44988011868.68079_261.3394" plainAltText="www.youtube.com_x002F_watch_x003F_" Lang=""/>
  <HyperLink xmlns="" ID="lTiubzhitA/ngp+OwgZ3bdgm/ag=-56119493468.53078_299.2595" plainAltText="v_x003D_OMlf71t2oV0" Lang=""/>
  <HyperLink xmlns="" ID="XfEDR1ej7UkMfRPtrVDmumS7yEo=-1306912973222.7784_256.2872" plainAltText="Hair_x0020_Gel_x0020_Sensory_x0020_Baggies" Lang=""/>
  <HyperLink xmlns="" ID="8+ZT561s2ub6EDAfe8tprn2I5jw=-1412053062594.4349_231.8831" plainAltText="Liquid_x0020_Tile_x0020_Set" Lang=""/>
  <HyperLink xmlns="" ID="rnzwxScpl8vmt/ThKIL6+JgfeB0=191028765066.31_212.448" plainAltText="pathstoliteracy.org" Lang=""/>
  <HyperLink xmlns="" ID="njqDb8fqia/yTQdytiD7jZacBlI=208027735484.82583_224.3674" plainAltText="Trying_x0020_new_x0020_foods_x0020_choice_x0020_wheel" Lang=""/>
  <HyperLink xmlns="" ID="njqDb8fqia/yTQdytiD7jZacBlI=166938775884.82583_264.2874" plainAltText="Meal_x0020_Time" Lang=""/>
  <HyperLink xmlns="" ID="njqDb8fqia/yTQdytiD7jZacBlI=-540608574188.0758_264.2874" plainAltText="_x0020_Rules_x0020_Poster"/>
  <HyperLink xmlns="" ID="njqDb8fqia/yTQdytiD7jZacBlI=53737868184.82583_304.2074" plainAltText="Autism_x0020_and_x0020_Food_x0020_Aversions_x0020_7_x0020_ways_x0020_to_x0020_Help_x0020_a_x0020_Picky_x0020_Eater_x0020_" Lang=""/>
  <HyperLink xmlns="" ID="N89+ztBTT8oaOqgTPTMRQNOcS2w=6530968752.65339_288.2073" plainAltText="Barb.Niessink_x0040_swwc.org" Lang=""/>
  <HyperLink xmlns="" ID="BR+Mywc3VmisfSUl6kBO3h9VZpY=-211971434970.22583_224.3674" plainAltText="_x0031_2_x0020_Books_x0020_to_x0020_read_x0020_if_x0020_" Lang=""/>
  <HyperLink xmlns="" ID="BR+Mywc3VmisfSUl6kBO3h9VZpY=156499187074.47583_262.2874" plainAltText="you_x0020_teach_x0020_Autistic_x0020_"/>
  <HyperLink xmlns="" ID="BR+Mywc3VmisfSUl6kBO3h9VZpY=-109955735074.47583_288.2074" plainAltText="Students_x0020__x0020_"/>
  <HyperLink xmlns="" ID="BR+Mywc3VmisfSUl6kBO3h9VZpY=-214718612474.47583_314.1274" plainAltText="weareteachers.com"/>
  <HyperLink xmlns="" ID="BEk8qdTYtJo36kxYsjnezoBvtcM=-203625828783.68071_223.4194" plainAltText="Support_x0020__x0020_For_x0020_Sensory_x0020_Needs_x0020_Facebook_x0020_Group" Lang=""/>
  <HyperLink xmlns="" ID="BEk8qdTYtJo36kxYsjnezoBvtcM=-186376428783.68071_261.3394" plainAltText="Sensory_x0020_Processing_x0020_Disorder_x0020__x0028_SDP_x0029__x0020_Support_x0020_" Lang=""/>
  <HyperLink xmlns="" ID="BEk8qdTYtJo36kxYsjnezoBvtcM=72506031583.68071_293.2595" plainAltText="Facebook_x0020_Group"/>
  <HyperLink xmlns="" ID="BEk8qdTYtJo36kxYsjnezoBvtcM=177627008283.68071_325.1794" plainAltText="Project_x0020_Sensory" Lang=""/>
  <HyperLink xmlns="" ID="BEk8qdTYtJo36kxYsjnezoBvtcM=180946497483.68071_363.0995" plainAltText="Sensory_x0020_Processing_x0020_Parent_x0020_Support_x0020_Group" Lang=""/>
  <HyperLink xmlns="" ID="BEk8qdTYtJo36kxYsjnezoBvtcM=121637417283.68071_401.0194" plainAltText="Sensory_x0020_Processing_x0020_Advocacy" Lang=""/>
  <HyperLink xmlns="" ID="nfg+uy0Qti18ezCmcVVAvL5woeM=3616697452.65339_204.5485" plainAltText="Hands_x0020_on_x0020_We_x0020_Grow" Lang=""/>
  <HyperLink xmlns="" ID="nfg+uy0Qti18ezCmcVVAvL5woeM=65432593852.65339_236.4685" plainAltText="GregSantucci.com" Lang=""/>
  <HyperLink xmlns="" ID="nfg+uy0Qti18ezCmcVVAvL5woeM=188321459452.65339_268.3885" plainAltText="Pathstoliteracy.org" Lang=""/>
  <HyperLink xmlns="" ID="nfg+uy0Qti18ezCmcVVAvL5woeM=92776511252.65339_300.3085" plainAltText="Ocali.org" Lang=""/>
  <HyperLink xmlns="" ID="nfg+uy0Qti18ezCmcVVAvL5woeM=111545475952.65339_332.2285" plainAltText="MDE_x0020_Autism_x0020_Spectrum_x0020_Disorders" Lang=""/>
  <HyperLink xmlns="" ID="nfg+uy0Qti18ezCmcVVAvL5woeM=49024583852.65339_364.1485" plainAltText="Autism_x0020_Speaks" Lang=""/>
  <HyperLink xmlns="" ID="nfg+uy0Qti18ezCmcVVAvL5woeM=68295418452.65339_396.0685" plainAltText="National_x0020_Autism_x0020_Resources_x0020_" Lang=""/>
  <HyperLink xmlns="" ID="nfg+uy0Qti18ezCmcVVAvL5woeM=-204854671952.65339_427.9885" plainAltText="_x0040_Star_x0020_Institute_x0020_" Lang=""/>
  <HyperLink xmlns="" ID="DvGkgSxgbRJXWN3Y84WWQSYwdkQ=212290776481.6803_159.0276" plainAltText="Star_x0020_Autism_x0020_Support" Lang=""/>
  <HyperLink xmlns="" ID="DvGkgSxgbRJXWN3Y84WWQSYwdkQ=945262035481.6803_196.9476" plainAltText="MN_x0020_Low_x0020_Incidence_x0020_Projects_x0020_ASD" Lang=""/>
  <HyperLink xmlns="" ID="DvGkgSxgbRJXWN3Y84WWQSYwdkQ=-340407316481.6803_234.8676" plainAltText="MN_x0020_Low_x0020_Incidence_x0020_Projects_x0020_OT" Lang=""/>
  <HyperLink xmlns="" ID="DvGkgSxgbRJXWN3Y84WWQSYwdkQ=-2134067360481.6803_272.7876" plainAltText="Afirm_x0020_Module_x0020_Sensory_x0020_Integration" Lang=""/>
  <HyperLink xmlns="" ID="DvGkgSxgbRJXWN3Y84WWQSYwdkQ=138824585481.6803_310.7076" plainAltText="Autism_x0020_Internet_x0020_Modules" Lang=""/>
  <HyperLink xmlns="" ID="DvGkgSxgbRJXWN3Y84WWQSYwdkQ=-1060737428481.6803_348.6276" plainAltText="ASUM.org" Lang=""/>
  <HyperLink xmlns="" ID="DvGkgSxgbRJXWN3Y84WWQSYwdkQ=-807725706481.6803_386.5475" plainAltText="Cari_x0020_Bert_x0020_Seminars_x0020_" Lang=""/>
  <HyperLink xmlns="" ID="DvGkgSxgbRJXWN3Y84WWQSYwdkQ=-1727522830481.6803_424.4676" plainAltText="Perkins.org_x0020_" Lang=""/>
  <HyperLink xmlns="" ID="gKZjKtJmLFCFMKOL4Cs8EUXmN5Y=-67597673468.88323_207.7294" plainAltText="References_x0020_Continued_x0020_-_x0020_Google_x0020_Docs" Lang=""/>
  <HyperLink xmlns="" ID="VmmUU9yCTA09c1UJ1TpSEq94Uvg=69321423650.68079_299.2595" plainAltText="Help_x0020_Me_x0020_Grow_x0020_Minnesota" Lang=""/>
  <HyperLink xmlns="" ID="9lOOpiUiZnRKiJY1BmSBwYtuiKw=-941297753375.7113_320.6802" plainAltText="Ellie.Hamilton_x0040_swwc.org" Lang=""/>
  <HyperLink xmlns="" ID="9lOOpiUiZnRKiJY1BmSBwYtuiKw=65305595381.5263_407.0802" plainAltText="Barb.Niessink_x0040_swsc.org" language="" Lang=""/>
  <Shape xmlns="" ID="o0SXudvnYyo+4Up0wGqTrGtVbOU=" pdftag="H2" artifact="_x0030_" isBookmarkSet="yes" bookmark="yes" Order="_x0031_"/>
  <Shape xmlns="" ID="IyGEMl61SSbJYcKcbraz40n5qOI=" pdftag="P" isBookmarkSet="no" bookmark="no" Order="_x0032_"/>
  <Shape xmlns="" ID="WIw5s7CM1g8OuHLjDomGmQ5kLDI=" pdftag="H2" artifact="_x0030_" isBookmarkSet="yes" bookmark="yes" Order="_x0031_"/>
  <Shape xmlns="" ID="LLvb7/YG3nE105SxCuwzwO8UOxA=" pdftag="P" isBookmarkSet="no" bookmark="no" Order="_x0032_"/>
  <Shape xmlns="" ID="TWpIsGo5ZPXeIAF+2MmKUFkR2RQ=" Order="_x0032_" formula="no" inline="no" isBookmarkSet="no" bookmark="no" Lang="" validate="no" artifact="_x0031_" pdftag="_x005B_Artifact_x005D_"/>
  <Shape xmlns="" ID="fBk1k2aJm0/Ts7uP5GW2QmZjZb4=" pdftag="H2" artifact="_x0030_" isBookmarkSet="yes" bookmark="yes" Order="_x0031_"/>
  <Shape xmlns="" ID="wRjQyC25mOBfy+XTrNkjXDENk6Q=" pdftag="P" isBookmarkSet="no" bookmark="no" Order="_x0032_"/>
  <Shape xmlns="" ID="FkDDsEu7+I7XVf7sBPiHslLghPE=" pdftag="H2" artifact="_x0030_" isBookmarkSet="yes" bookmark="yes" Order="_x0031_"/>
  <Shape xmlns="" ID="psiELL2fttPytT2Q+maYyvPAGK4=" artifact="_x0031_" formula="no" inline="no" pdftag="Figure" isBookmarkSet="no" bookmark="no" Lang="" validate="no" Order="_x0033_"/>
  <Shape xmlns="" ID="iYfcdJSxK+h7XZRutF42ufZKCoc=" artifact="_x0031_" formula="no" inline="no" pdftag="Figure" isBookmarkSet="no" bookmark="no" Lang="" validate="no" Order="_x0034_"/>
  <Shape xmlns="" ID="YO10MlePJcW2b0aDNf9ZE9uhBa4=" pdftag="P" isBookmarkSet="no" bookmark="no" Order="_x0032_"/>
  <Shape xmlns="" ID="NBmJ68hoOmhYN524TWukQn8E5Lk=" pdftag="H2" artifact="_x0030_" isBookmarkSet="yes" bookmark="yes" Order="_x0031_"/>
  <Shape xmlns="" ID="qoF65UKh1ZO9W71oYxUjh+3iX/c=" pdftag="P" isBookmarkSet="no" bookmark="no" Order="_x0033_"/>
  <Shape xmlns="" ID="c+s0E2LHFJS/IgW+PhYc8qGb29c=" artifact="_x0031_" formula="no" inline="no" pdftag="Figure" isBookmarkSet="no" bookmark="no" Lang="" Order="_x0032_" validate="no"/>
  <Shape xmlns="" ID="+oLSRZMJwjwTB52nDn6sQ4JbaW4=" pdftag="H2" artifact="_x0030_" isBookmarkSet="yes" bookmark="yes" Order="_x0031_"/>
  <Shape xmlns="" ID="sh19vyxIUeT8RupiDQ/EEWOZdCg=" artifact="_x0031_" formula="no" inline="no" pdftag="Figure" isBookmarkSet="no" bookmark="no" Lang="" validate="no" Order="_x0032_"/>
  <Shape xmlns="" ID="yQj8CH3J7Wg4u4UZ3dlOI/o5kPw=" pdftag="P" isBookmarkSet="no" bookmark="no" Order="_x0033_"/>
  <Shape xmlns="" ID="WhmuUryyu3cg/ScycgFIOSeVzDs=" pdftag="H2" artifact="_x0030_" isBookmarkSet="yes" bookmark="yes" Order="_x0031_"/>
  <Shape xmlns="" ID="8ylDydiPS/SFkPDb97ep2WLDwlQ=" pdftag="P" isBookmarkSet="no" bookmark="no" Order="_x0032_"/>
  <Shape xmlns="" ID="VCVZUBh+8vWzfX/nL1hZhQ5EvV8=" Order="_x0031_" isBookmarkSet="yes" bookmark="yes" pdftag="_x005B_Artifact_x005D_" artifact="_x0031_"/>
  <Shape xmlns="" ID="AM1PgmkL98FW59bdNQLp5mNVi94=" artifact="_x0031_" formula="no" inline="no" pdftag="Figure" isBookmarkSet="no" bookmark="no" Lang="" validate="no" Order="_x0032_"/>
  <Shape xmlns="" ID="6SSZsg7/aCXAAEeE0enNSBZ7J7w=" artifact="_x0031_" formula="no" inline="no" pdftag="Figure" isBookmarkSet="no" bookmark="no" Lang="" validate="no" Order="_x0034_"/>
  <Shape xmlns="" ID="7ciNIdLtRz52npKE7UZfJxU2Hck=" pdftag="P" isBookmarkSet="no" bookmark="no" Order="_x0033_"/>
  <Shape xmlns="" ID="5VEgTAXKXL3fvH/QPMeTebhgM0w=" pdftag="H2" artifact="_x0030_" isBookmarkSet="yes" bookmark="yes" Order="_x0031_"/>
  <Shape xmlns="" ID="0kmZEV/4m0ZqVxLivl2nDELdagg=" artifact="_x0031_" formula="no" inline="no" pdftag="Figure" isBookmarkSet="no" bookmark="no" Lang="" validate="no" Order="_x0032_"/>
  <Shape xmlns="" ID="W8fu1X4/IzXoa0buIkg+TnNOMxI=" pdftag="P" isBookmarkSet="no" bookmark="no" Order="_x0033_"/>
  <Shape xmlns="" ID="CPaKTYbUzG1AKNtESbaeoraNWec=" pdftag="H2" artifact="_x0030_" isBookmarkSet="yes" bookmark="yes" Order="_x0031_"/>
  <Shape xmlns="" ID="oexYc4xO6GVFx7bbP0U5pb5Y/IQ=" artifact="_x0031_" formula="no" inline="no" pdftag="Figure" isBookmarkSet="no" bookmark="no" Lang="" validate="no" Order="_x0032_"/>
  <Shape xmlns="" ID="mE8/A0ShuQJjdFrG4mGVNGO2oIc=" pdftag="P" isBookmarkSet="no" bookmark="no" Order="_x0033_"/>
  <Shape xmlns="" ID="G7FzjonratcXpyT0kVal2wvte7g=" pdftag="H2" artifact="_x0030_" isBookmarkSet="yes" bookmark="yes" Order="_x0031_"/>
  <Shape xmlns="" ID="m3C2YxDws7SL2H0k2Sr3sB2ybg4=" pdftag="P" isBookmarkSet="no" bookmark="no" Order="_x0031_"/>
  <Shape xmlns="" ID="fL/2abLt0/qJoyfp7Ur+g7EQT9A=" pdftag="P" isBookmarkSet="no" bookmark="no" Order="_x0033_"/>
  <Shape xmlns="" ID="K3aQmI/OsJUGN8bGROxHe7Mr68c=" pdftag="H2" artifact="_x0030_" isBookmarkSet="yes" bookmark="yes" Order="_x0031_"/>
  <Shape xmlns="" ID="xqluVZLmyNPIYKOZoC+IpgpN2wk=" artifact="_x0031_" formula="no" inline="no" pdftag="Figure" isBookmarkSet="no" bookmark="no" Lang="" validate="no" Order="_x0032_"/>
  <Shape xmlns="" ID="ydEuoYNrggopE0wSw+ZIRz4TWu4=" artifact="_x0031_" formula="no" inline="no" pdftag="Figure" isBookmarkSet="no" bookmark="no" Lang="" validate="no" Order="_x0034_"/>
  <Shape xmlns="" ID="TExOkxnqUjULG1exR+mDM0Sp34A=" pdftag="P" isBookmarkSet="no" bookmark="no" Order="_x0033_"/>
  <Shape xmlns="" ID="lEeq5c81mzolyV35DJ44Z4LrvIA=" pdftag="H2" artifact="_x0030_" isBookmarkSet="yes" bookmark="yes" Order="_x0031_"/>
  <Shape xmlns="" ID="UfT9+rcvQPSepjpbt53jEWHtFNM=" artifact="_x0031_" formula="no" inline="no" pdftag="Figure" isBookmarkSet="no" bookmark="no" Lang="" validate="no" Order="_x0032_"/>
  <Shape xmlns="" ID="HNta/mtFYeZDmHd5TJeby0zI9Hk=" pdftag="P" isBookmarkSet="no" bookmark="no" Order="_x0033_"/>
  <Shape xmlns="" ID="BiET99Yz718kbPNZiE9KFvmyWPQ=" pdftag="H2" artifact="_x0030_" isBookmarkSet="yes" bookmark="yes" Order="_x0031_"/>
  <Shape xmlns="" ID="yqT02muYnlKYeqZV2bBuK+YE4AU=" artifact="_x0031_" formula="no" inline="no" pdftag="Figure" isBookmarkSet="no" Order="_x0032_" validate="no" bookmark="no"/>
  <Shape xmlns="" ID="CuZ2Lyra4M0LWrVDFZQHJI/xXfk=" pdftag="P" isBookmarkSet="no" bookmark="no" Order="_x0033_"/>
  <Shape xmlns="" ID="TDKisdUZ25r97d1HuvE/i5HgZ1I=" pdftag="H2" artifact="_x0030_" isBookmarkSet="yes" bookmark="yes" Order="_x0031_"/>
  <Shape xmlns="" ID="cYYyDoxxb9674d0Qwq5SlvwIl+M=" artifact="_x0031_" formula="no" inline="no" pdftag="Figure" isBookmarkSet="no" bookmark="no" Lang="" validate="no" Order="_x0032_"/>
  <Shape xmlns="" ID="ntZbmass73sNxiRvn6KPbM2nOEQ=" artifact="_x0031_" formula="no" inline="no" pdftag="Figure" isBookmarkSet="no" bookmark="no" Lang="" validate="no" Order="_x0034_"/>
  <Shape xmlns="" ID="jLzNIfcL0e0qwq4wELUj4nybVr8=" pdftag="P" isBookmarkSet="no" bookmark="no" Order="_x0033_"/>
  <Shape xmlns="" ID="JAMVlZi7pf9Y7UYRWToQhVWuBDo=" pdftag="H2" artifact="_x0030_" isBookmarkSet="yes" bookmark="yes" Order="_x0031_"/>
  <Shape xmlns="" ID="oKWVjC0yGz6Gh950bxffc5HNTpg=" artifact="_x0031_" formula="no" inline="no" pdftag="Figure" isBookmarkSet="no" bookmark="no" Lang="" validate="no" Order="_x0032_"/>
  <Shape xmlns="" ID="Nj4yrX/M9yTlHPMNf0d43QDbQus=" pdftag="P" isBookmarkSet="no" bookmark="no" Order="_x0033_"/>
  <Shape xmlns="" ID="wIgAb6TNLlupkY3lEcTvPbNxn7g=" pdftag="H2" artifact="_x0030_" isBookmarkSet="yes" bookmark="yes" Order="_x0031_"/>
  <Shape xmlns="" ID="QwcyLKcI3J01Z93TYZ8+RuBVVbg=" pdftag="P" isBookmarkSet="no" bookmark="no" Order="_x0032_"/>
  <Shape xmlns="" ID="lgeG3gZZCKboPmfa8rwA1l7f1EE=" pdftag="H2" artifact="_x0030_" isBookmarkSet="yes" bookmark="yes" Order="_x0031_"/>
  <Shape xmlns="" ID="hj+sFe38076uIvfq541fwE75wfM=" pdftag="P" isBookmarkSet="no" bookmark="no" Order="_x0032_"/>
  <Shape xmlns="" ID="jx8cieb77nkTIsio9swgvgSoTAU=" pdftag="P" isBookmarkSet="no" bookmark="no" Order="_x0033_"/>
  <Shape xmlns="" ID="C4lasIfZ7ipa1I9IwpW9qxNu05w=" pdftag="H2" artifact="_x0030_" isBookmarkSet="yes" bookmark="yes" Order="_x0031_"/>
  <Shape xmlns="" ID="XqWRoJkEihefXBFVVm1gu2Ic1AA=" pdftag="P" isBookmarkSet="no" bookmark="no" Order="_x0032_"/>
  <Shape xmlns="" ID="LpZYKy9YIg9hbqh5CcmIEY/Yhto=" pdftag="P" isBookmarkSet="no" bookmark="no" Order="_x0033_"/>
  <Shape xmlns="" ID="o0sbhYUZWrcdu5jsfrRX5F/6E+4=" isBookmarkSet="yes" bookmark="yes" pdftag="H2" artifact="_x0030_" Order="_x0031_"/>
  <Shape xmlns="" ID="Dd3PTxqQhP7HALc2chvtHfAxwt4=" pdftag="P" isBookmarkSet="no" bookmark="no" Order="_x0032_"/>
  <Shape xmlns="" ID="CgcDfa1qyOOwa1GdMpBWSFi8s0w=" pdftag="P" isBookmarkSet="no" bookmark="no" Order="_x0033_"/>
  <Shape xmlns="" ID="gimkirTpQ1R38b4jYI5KYKN4cDU=" isBookmarkSet="yes" bookmark="yes" pdftag="H2" artifact="_x0030_" Order="_x0031_"/>
  <Shape xmlns="" ID="R7t0j3oRXf/keu2T68qgexbrha8=" pdftag="P" isBookmarkSet="no" bookmark="no" Order="_x0032_"/>
  <Shape xmlns="" ID="B/SNkJvEtpMIuRJSUpejp7gYNWA=" pdftag="H2" artifact="_x0030_" isBookmarkSet="yes" bookmark="yes" Order="_x0031_"/>
  <Shape xmlns="" ID="+3RuRDEhytT3S/0H4xm6FVy6NOU=" pdftag="P" isBookmarkSet="no" bookmark="no" Order="_x0032_"/>
  <Shape xmlns="" ID="U1TKLgo00/ogvlHAUS63bBQslUM=" pdftag="H2" artifact="_x0030_" isBookmarkSet="yes" bookmark="yes" Order="_x0031_"/>
  <Shape xmlns="" ID="gxcXGEMVDwegkQFDB0Ir+k54lk0=" pdftag="P" isBookmarkSet="no" bookmark="no" Order="_x0033_"/>
  <Shape xmlns="" ID="JJYSWrve+CJ8b2N7iLXwF9JJdRo=" artifact="_x0031_" formula="no" inline="no" pdftag="Figure" isBookmarkSet="no" bookmark="no" Lang="" validate="no" Order="_x0032_"/>
  <Shape xmlns="" ID="X3acROLkSi3HPVzMHojNBAHh+sM=" pdftag="H2" artifact="_x0030_" isBookmarkSet="yes" bookmark="yes" Order="_x0031_"/>
  <Shape xmlns="" ID="qGEejoIyxqadYhdFTjQlJo2N5BA=" pdftag="P" isBookmarkSet="no" bookmark="no" Order="_x0033_"/>
  <Shape xmlns="" ID="rJBqfHW8W7tp9IJ9fwtGjYCw6As=" artifact="_x0031_" formula="no" inline="no" pdftag="Figure" isBookmarkSet="no" bookmark="no" Lang="" validate="no" Order="_x0032_"/>
  <Shape xmlns="" ID="WgUrsDWOyicbdX5zgVBBzdSsN3I=" Order="_x0031_" pdftag="H2" artifact="_x0030_" isBookmarkSet="yes" bookmark="yes"/>
  <Shape xmlns="" ID="9K0gko1ReUnpf2U4gyhNamdvy0M=" pdftag="P" isBookmarkSet="no" bookmark="no" Order="_x0033_"/>
  <Shape xmlns="" ID="ju9+JBXWHElLbEOWf5EO2XV5x+g=" artifact="_x0031_" formula="no" inline="no" pdftag="Figure" isBookmarkSet="no" bookmark="no" Lang="" validate="no" Order="_x0032_"/>
  <Shape xmlns="" ID="8rFLxqDaBqt3GDq28giiabOX6Ew=" pdftag="H2" artifact="_x0030_" isBookmarkSet="yes" bookmark="yes" Order="_x0031_"/>
  <Shape xmlns="" ID="Lka8KF5l76Mars8+LKLIJZjrjfQ=" artifact="_x0031_" formula="no" inline="no" pdftag="Figure" isBookmarkSet="no" bookmark="no" Lang="" validate="no" Order="_x0034_"/>
  <Shape xmlns="" ID="ttICREKB5W7U8fIpKUy1mDmVtPQ=" artifact="_x0031_" formula="no" inline="no" pdftag="Figure" isBookmarkSet="no" bookmark="no" Lang="" validate="no" Order="_x0033_"/>
  <Shape xmlns="" ID="nKp2cLIVaSCl3RV9zW7MdgFu8Rs=" artifact="_x0031_" formula="no" inline="no" pdftag="Figure" isBookmarkSet="no" bookmark="no" Lang="" validate="no" Order="_x0035_"/>
  <Shape xmlns="" ID="fHBXG8dPHTj1CIOf149tfQyqiTU=" artifact="_x0031_" formula="no" inline="no" pdftag="Figure" isBookmarkSet="no" bookmark="no" Lang="" validate="no" Order="_x0032_"/>
  <Shape xmlns="" ID="xxbJy4vFpvfHxQWkIryvvvSs3YQ=" pdftag="H2" isBookmarkSet="no" bookmark="yes" Order="_x0031_"/>
  <Shape xmlns="" ID="ThriWm86e73CUSc0KGwo8fv1p74=" pdftag="P" isBookmarkSet="no" bookmark="no" Order="_x0033_"/>
  <Shape xmlns="" ID="G1V+yH/pTMBfq78CFeWR1LJXObU=" artifact="_x0031_" formula="no" inline="no" pdftag="Figure" isBookmarkSet="no" bookmark="no" Lang="" validate="no" Order="_x0032_"/>
  <Shape xmlns="" ID="RDF3J+Oz+ybn0Wfa+S3z9oRTrB8=" pdftag="H2" isBookmarkSet="no" bookmark="yes" Order="_x0031_"/>
  <Shape xmlns="" ID="+0C2E/+t0K6BukdIIYk5pEn7K54=" pdftag="P" isBookmarkSet="no" bookmark="no" Order="_x0033_"/>
  <Shape xmlns="" ID="N08p/YrbHQtem6hYsFCCkyx5yLo=" artifact="_x0031_" formula="no" inline="no" pdftag="Figure" isBookmarkSet="no" bookmark="no" Lang="" validate="no" Order="_x0034_"/>
  <Shape xmlns="" ID="aMiTA6C5bJh68U6Z/3Q8YqlNz3o=" artifact="_x0031_" formula="no" inline="no" pdftag="Figure" isBookmarkSet="no" bookmark="no" Lang="" validate="no" Order="_x0032_"/>
  <Shape xmlns="" ID="kkkYHWt9RZHV7YlarlKY81guVrY=" pdftag="H2" isBookmarkSet="no" bookmark="yes" Order="_x0031_"/>
  <Shape xmlns="" ID="QV12PBDJd/2p3og/ueLlK7cElaw=" artifact="_x0031_" formula="no" inline="no" pdftag="Figure" isBookmarkSet="no" bookmark="no" Lang="" validate="no" Order="_x0032_"/>
  <Shape xmlns="" ID="FC1iYhU2QB6m1t9lxXrArRZx07w=" pdftag="H2" isBookmarkSet="no" bookmark="yes" Order="_x0031_"/>
  <Shape xmlns="" ID="rDP8YfdrDjDBzJDrXM/VId9udps=" artifact="_x0031_" formula="no" inline="no" pdftag="Figure" isBookmarkSet="no" bookmark="no" Lang="" validate="no" Order="_x0032_"/>
  <Shape xmlns="" ID="Z3TqMkY6PAV7iG6nPzw49fGo+wI=" artifact="_x0031_" formula="no" inline="no" pdftag="Figure" isBookmarkSet="no" bookmark="no" Lang="" validate="no" Order="_x0033_"/>
  <Shape xmlns="" ID="vq0DT6PzNei7QQb1hll0J2BQzy0=" artifact="_x0031_" formula="no" inline="no" pdftag="Figure" isBookmarkSet="no" bookmark="no" Lang="" validate="no" Order="_x0034_"/>
  <Shape xmlns="" ID="z7Flei0dg5ZU6yzlXkhVrE2o3AU=" artifact="_x0031_" formula="no" inline="no" pdftag="Figure" isBookmarkSet="no" bookmark="no" Lang="" validate="no" Order="_x0035_"/>
  <Shape xmlns="" ID="iVa1P490bCMcPvj8rmgQTryJeNY=" pdftag="H2" isBookmarkSet="no" bookmark="yes" Order="_x0031_"/>
  <Shape xmlns="" ID="y0Hh8NElYkZ/4hNhqZLyLpuoGgE=" pdftag="P" isBookmarkSet="no" bookmark="no" Order="_x0032_"/>
  <Shape xmlns="" ID="9HS8w0itIU4uBqfY06aapZSHogI=" pdftag="H2" isBookmarkSet="no" bookmark="yes" Order="_x0031_"/>
  <Shape xmlns="" ID="TgLFb2TpROCbN6LCEVW1hbMlfxQ=" artifact="_x0031_" formula="no" inline="no" pdftag="Figure" isBookmarkSet="no" bookmark="no" Lang="" validate="no" Order="_x0032_"/>
  <Shape xmlns="" ID="kKMV1tJCdrC9m8OVqqRtKAV6O04=" pdftag="H2" isBookmarkSet="no" bookmark="yes" Order="_x0031_"/>
  <Shape xmlns="" ID="PFW749n6IjMGguFkajTXlMeKFow=" artifact="_x0031_" formula="no" inline="no" pdftag="Figure" isBookmarkSet="no" bookmark="no" Lang="" validate="no" Order="_x0032_"/>
  <Shape xmlns="" ID="XF3bM5iKPpgUD6TS0ZlJuptjBKc=" pdftag="H2" artifact="_x0030_" isBookmarkSet="yes" bookmark="yes" Order="_x0031_"/>
  <Shape xmlns="" ID="1Fj1FgyWdZBgpYVSv0Uv+ZLAo0E=" pdftag="P" isBookmarkSet="no" bookmark="no" Order="_x0032_"/>
  <Shape xmlns="" ID="16aag6vebJukJ0VrAGuMGhvLshQ=" pdftag="P" isBookmarkSet="no" bookmark="no" Order="_x0033_"/>
  <Shape xmlns="" ID="Hzi9TaPrBTxCf/D2DYCQo0a/8jM=" isBookmarkSet="no" Order="_x0031_" bookmark="no" pdftag="_x005B_Artifact_x005D_" artifact="_x0031_"/>
  <Shape xmlns="" ID="gKOzou1xxWX/KRwOsyFtmEypyY0=" pdftag="P" isBookmarkSet="no" bookmark="no" Order="_x0031_"/>
  <Shape xmlns="" ID="nAeXJqsi5IOmkcMBlfeph2f5tfw=" isBookmarkSet="no" Order="_x0031_" bookmark="no" pdftag="_x005B_Artifact_x005D_" artifact="_x0031_"/>
  <Shape xmlns="" ID="qq8ef/kd3F2VucQxxokVgRg6ACA=" pdftag="P" isBookmarkSet="no" bookmark="no" Order="_x0031_"/>
  <Shape xmlns="" ID="zzwmm+OispAZVGbYcIjuPOEnKaQ=" Order="_x0031_" pdftag="H2" artifact="_x0030_" isBookmarkSet="yes" bookmark="yes"/>
  <Shape xmlns="" ID="aaK9+sgUZRr6fSf595DOdRqK5nc=" artifact="_x0031_" formula="no" inline="no" pdftag="Figure" isBookmarkSet="no" bookmark="no" Lang="" validate="no" Order="_x0033_"/>
  <Shape xmlns="" ID="0uqD6d3dY1rrF8TCndh84iW7Mek=" artifact="_x0031_" formula="no" inline="no" pdftag="Figure" isBookmarkSet="no" bookmark="no" Lang="" validate="no" Order="_x0032_"/>
  <Shape xmlns="" ID="+i0YmJC/r5HEi/EzE6PTa8aSqgI=" isBookmarkSet="no" Order="_x0031_" bookmark="no" pdftag="_x005B_Artifact_x005D_" artifact="_x0031_"/>
  <Shape xmlns="" ID="tewjo68Pcpf2fhhHSl6Kq8ali8Q=" artifact="_x0031_" formula="no" inline="no" pdftag="Figure" isBookmarkSet="no" bookmark="no" Lang="" validate="no" Order="_x0031_"/>
  <Shape xmlns="" ID="9xFf91NYN3EU5V2yh5q4tM6FO6U=" artifact="_x0031_" formula="no" inline="no" pdftag="Figure" isBookmarkSet="no" bookmark="no" Lang="" validate="no" Order="_x0032_"/>
  <Shape xmlns="" ID="uZwf3it64IxjdYcBqfphEc9CXI0=" isBookmarkSet="no" Order="_x0031_" bookmark="no" pdftag="_x005B_Artifact_x005D_" artifact="_x0031_"/>
  <Shape xmlns="" ID="D9CJGrxGkH4E8Oi/Vv0410w6xVQ=" artifact="_x0031_" formula="no" inline="no" pdftag="Figure" isBookmarkSet="no" bookmark="no" Lang="" validate="no" Order="_x0031_"/>
  <Shape xmlns="" ID="0npg63Yryqif5KKPr8PUCq28U2o=" artifact="_x0031_" formula="no" inline="no" pdftag="Figure" isBookmarkSet="no" bookmark="no" Lang="" validate="no" Order="_x0032_"/>
  <Shape xmlns="" ID="g4kGMceJh0kwy4F5iEaQr67CwLY=" pdftag="H2" artifact="_x0030_" isBookmarkSet="yes" bookmark="yes" Order="_x0031_"/>
  <Shape xmlns="" ID="hSZkhqyxbUKiRzAVq24LB2rhAu0=" artifact="_x0031_" formula="no" inline="no" pdftag="Figure" isBookmarkSet="no" bookmark="no" Lang="" validate="no" Order="_x0033_"/>
  <Shape xmlns="" ID="61wO7oVCAQLS5WRe7vlwrqLVwN4=" artifact="_x0031_" formula="no" inline="no" pdftag="Figure" isBookmarkSet="no" bookmark="no" Lang="" validate="no" Order="_x0032_"/>
  <Shape xmlns="" ID="Xi60sFiUqjbv7LNWoYgvzusLin8=" isBookmarkSet="no" Order="_x0031_" bookmark="no" pdftag="_x005B_Artifact_x005D_" artifact="_x0031_"/>
  <Shape xmlns="" ID="dEiUs28Uj19NYMrq2EFssNKcOxI=" artifact="_x0031_" formula="no" inline="no" pdftag="Figure" isBookmarkSet="no" bookmark="no" Lang="" validate="no" Order="_x0031_"/>
  <Shape xmlns="" ID="WXflNyuW2/U6skztLinH+fIEAKE=" artifact="_x0031_" formula="no" inline="no" pdftag="Figure" isBookmarkSet="no" bookmark="no" Lang="" validate="no" Order="_x0032_"/>
  <Shape xmlns="" ID="qGaQHImKV0a0DUmRGcGKFJ51iXA=" pdftag="P" isBookmarkSet="no" bookmark="no" Order="_x0033_"/>
  <Shape xmlns="" ID="oHQMZbRMxD3VVUZ+B6fawHGUvSI=" pdftag="H2" artifact="_x0030_" isBookmarkSet="yes" bookmark="yes" Order="_x0031_"/>
  <Shape xmlns="" ID="mWXxuFCUINNBK69zaowp+bn+bF0=" pdftag="P" isBookmarkSet="no" bookmark="no" Order="_x0033_"/>
  <Shape xmlns="" ID="noim5fJsFS1+GLq9fUG2kaGcuTc=" artifact="_x0031_" formula="no" inline="no" pdftag="Figure" isBookmarkSet="no" bookmark="no" Lang="" validate="no" Order="_x0032_"/>
  <Shape xmlns="" ID="uR2sxeaj8BDjlcJqBkowDMOdx6I=" pdftag="H2" artifact="_x0030_" isBookmarkSet="yes" bookmark="yes" Order="_x0031_"/>
  <Shape xmlns="" ID="UUgYudOdqZytN9LX/CTrnAuqtLM=" pdftag="P" isBookmarkSet="no" bookmark="no" Order="_x0032_"/>
  <Shape xmlns="" ID="5MX1jRhw4F39NDh3MDIBL9GNdkM=" pdftag="H2" artifact="_x0030_" isBookmarkSet="yes" bookmark="yes" Order="_x0031_"/>
  <Shape xmlns="" ID="uOKK7ULD1xxSVF3Rs9Oz+5KTMiw=" artifact="_x0031_" formula="no" inline="no" pdftag="Figure" isBookmarkSet="no" bookmark="no" Lang="" validate="no" Order="_x0033_"/>
  <Shape xmlns="" ID="VwSn6fDpGHyj3U0SY7KjxANOS5I=" artifact="_x0031_" formula="no" inline="no" pdftag="Figure" isBookmarkSet="no" bookmark="no" Lang="" validate="no" Order="_x0032_"/>
  <Shape xmlns="" ID="QlirmzD1BGv+6w34gOxN0OhQaok=" pdftag="H2" artifact="_x0030_" isBookmarkSet="yes" bookmark="yes" Order="_x0031_"/>
  <Shape xmlns="" ID="9xdyEO8k+gMJwy94TW51oTCpjVc=" pdftag="P" isBookmarkSet="no" bookmark="no" Order="_x0033_"/>
  <Shape xmlns="" ID="rNejVdPI9/FGlvOuycgpfFODHN8=" artifact="_x0031_" formula="no" inline="no" pdftag="Figure" isBookmarkSet="no" bookmark="no" Lang="" validate="no" Order="_x0032_"/>
  <Shape xmlns="" ID="2ypZJ2zxmfVnANwmo/BbSpZxSd8=" pdftag="H2" artifact="_x0030_" isBookmarkSet="yes" bookmark="yes" Order="_x0031_"/>
  <Shape xmlns="" ID="fIdP2e5+EIRzIBUSBGdIASYx90I=" pdftag="P" isBookmarkSet="no" bookmark="no" Order="_x0032_"/>
  <Shape xmlns="" ID="IeS/lQBw6j/Hd15MjMmGatHSWd4=" pdftag="H2" isBookmarkSet="no" bookmark="yes" Order="_x0031_"/>
  <Shape xmlns="" ID="tKcVcokOXKk+0GU+Xh6q29LQFYI=" pdftag="P" isBookmarkSet="no" bookmark="no" Order="_x0033_"/>
  <Shape xmlns="" ID="5Ax6ulJBI7kQh9MenzJNb49JOFY=" artifact="_x0031_" formula="no" inline="no" pdftag="Figure" isBookmarkSet="no" bookmark="no" Lang="" validate="no" Order="_x0034_"/>
  <Shape xmlns="" ID="2LpNclcJ4logJw+tsPQShxAUgi0=" artifact="_x0031_" formula="no" inline="no" pdftag="Figure" isBookmarkSet="no" bookmark="no" Lang="" validate="no" Order="_x0032_"/>
  <Shape xmlns="" ID="I/tIHuiuIyLzj02Rq60O6TwjGVM=" pdftag="H2" artifact="_x0030_" isBookmarkSet="yes" bookmark="yes" Order="_x0031_"/>
  <Shape xmlns="" ID="fuQIM3Mer+TLWYOguz1ANk3Qz6I=" artifact="_x0031_" formula="no" inline="no" pdftag="Figure" isBookmarkSet="no" bookmark="no" Lang="" validate="no" Order="_x0033_"/>
  <Shape xmlns="" ID="upwP9VIwkrAllQzL6aVjZNUrmaQ=" artifact="_x0031_" formula="no" inline="no" pdftag="Figure" isBookmarkSet="no" bookmark="no" Lang="" validate="no" Order="_x0032_"/>
  <Shape xmlns="" ID="ZaCYYVK0VGhPMcU1vFhvGD5Q2NY=" pdftag="H2" artifact="_x0030_" isBookmarkSet="yes" bookmark="yes" Order="_x0031_"/>
  <Shape xmlns="" ID="XPK5rmfySm15b2POeDQNE1ar+w4=" artifact="_x0031_" formula="no" inline="no" pdftag="Figure" isBookmarkSet="no" bookmark="no" Lang="" validate="no" Order="_x0033_"/>
  <Shape xmlns="" ID="iV+MWla0l6S0MO5WfAcbS9wjTp0=" artifact="_x0031_" formula="no" inline="no" pdftag="Figure" isBookmarkSet="no" bookmark="no" Lang="" validate="no" Order="_x0032_"/>
  <Shape xmlns="" ID="pgaKRzSS/BLfT/rtsa9lGFQR3fc=" pdftag="H2" artifact="_x0030_" isBookmarkSet="yes" bookmark="yes" Order="_x0031_"/>
  <Shape xmlns="" ID="irYbETlibcH8ku9uy59SatMuzns=" artifact="_x0031_" formula="no" inline="no" pdftag="Figure" isBookmarkSet="no" bookmark="no" Lang="" validate="no" Order="_x0033_"/>
  <Shape xmlns="" ID="cvh7AvgFkudGlhOWLjeK6dl5Goo=" artifact="_x0031_" formula="no" inline="no" pdftag="Figure" isBookmarkSet="no" bookmark="no" Lang="" validate="no" Order="_x0032_"/>
  <Shape xmlns="" ID="59cJLmE7Uomytkd9bfK2WKPZCGM=" pdftag="H2" artifact="_x0030_" isBookmarkSet="yes" bookmark="yes" Order="_x0031_"/>
  <Shape xmlns="" ID="3A3UEiytwiYDppQy02+rnN7Q05U=" pdftag="P" isBookmarkSet="no" bookmark="no" Order="_x0032_"/>
  <Shape xmlns="" ID="sMwcS2SWRb5IWFurThYyx9Jswxg=" artifact="_x0031_" formula="no" inline="no" pdftag="Figure" isBookmarkSet="no" bookmark="no" Lang="" validate="no" Order="_x0033_"/>
  <Shape xmlns="" ID="uM1a53Gi1wJ59hWQ9YCOCi7jM6s=" pdftag="H2" artifact="_x0030_" isBookmarkSet="yes" bookmark="yes" Order="_x0031_"/>
  <Shape xmlns="" ID="c0nQ8baXnsRsrAsPoP2hR1tHuE4=" pdftag="P" isBookmarkSet="no" bookmark="no" Order="_x0032_"/>
  <Shape xmlns="" ID="fVIpJE1wWWUTuOrcpPkgELWPbL0=" pdftag="H2" artifact="_x0030_" isBookmarkSet="yes" bookmark="yes" Order="_x0031_"/>
  <Shape xmlns="" ID="W0PSeU4vZEjFRVUlAFiaOx+CYrg=" pdftag="P" isBookmarkSet="no" bookmark="no" Order="_x0032_"/>
  <Shape xmlns="" ID="6hPbs26q/UslpO9rzUNCLDmfKqM=" isBookmarkSet="yes" bookmark="yes" pdftag="H2" artifact="_x0030_" Order="_x0031_"/>
  <Shape xmlns="" ID="/Pc5qIr0DRsxuhPhcomaZauuedk=" pdftag="P" isBookmarkSet="no" bookmark="no" Order="_x0032_"/>
  <Shape xmlns="" ID="uQDQEXo+JjM+D1fLU+6BHg6PBYQ=" artifact="_x0031_" formula="no" inline="no" pdftag="Figure" isBookmarkSet="no" bookmark="no" Lang="" validate="no" Order="_x0034_"/>
  <Shape xmlns="" ID="0/rjsmupYP1DliDw0aCx6BatfIc=" artifact="_x0031_" formula="no" inline="no" pdftag="Figure" isBookmarkSet="no" bookmark="no" Lang="" validate="no" Order="_x0033_"/>
  <Shape xmlns="" ID="irgUVmplEXXfUGuZdouYZA3err4=" pdftag="H2" artifact="_x0030_" isBookmarkSet="yes" bookmark="yes" Order="_x0031_"/>
  <Shape xmlns="" ID="4v75fFJztbtzw5493DIVbeB1uxA=" artifact="_x0031_" formula="no" inline="no" pdftag="Figure" isBookmarkSet="no" bookmark="no" Lang="" validate="no" Order="_x0032_"/>
  <Shape xmlns="" ID="NykQey/igypeplFRSHd4SqDlI1k=" pdftag="H2" artifact="_x0030_" isBookmarkSet="yes" bookmark="yes" Order="_x0031_"/>
  <Shape xmlns="" ID="RJbUgq/I97PKnKJqRBokYqzYWtU=" pdftag="P" isBookmarkSet="no" bookmark="no" Order="_x0032_"/>
  <Shape xmlns="" ID="G2E0i0yUjZ8FsbpRynlNQYnI2Mw=" pdftag="H2" artifact="_x0030_" isBookmarkSet="yes" bookmark="yes" Order="_x0031_"/>
  <Shape xmlns="" ID="fYkNRBIgF5fLiCi+7tqXoytCDI8=" pdftag="P" isBookmarkSet="no" bookmark="no" Order="_x0032_"/>
  <Shape xmlns="" ID="jLJvZRBysj48PmWr1riUP24Iac0=" pdftag="H2" artifact="_x0030_" isBookmarkSet="yes" bookmark="yes" Order="_x0031_"/>
  <Shape xmlns="" ID="+AATk795pCozb0RZFJQvDFC/834=" pdftag="P" isBookmarkSet="no" bookmark="no" Order="_x0032_"/>
  <Shape xmlns="" ID="aWTO+gecFj+PaeypnWSnr++vw1s=" artifact="_x0031_" formula="no" inline="no" pdftag="Figure" isBookmarkSet="no" bookmark="no" Lang="" validate="no" Order="_x0033_"/>
  <Shape xmlns="" ID="JK97LiQGsZLj0UOxsx6M/xesB8Q=" artifact="_x0031_" formula="no" inline="no" pdftag="Figure" isBookmarkSet="no" bookmark="no" Lang="" validate="no" Order="_x0035_"/>
  <Shape xmlns="" ID="NsdHqEEELKfylI4mBwMQx9+rHFA=" artifact="_x0031_" formula="no" inline="no" pdftag="Figure" isBookmarkSet="no" bookmark="no" Lang="" validate="no" Order="_x0034_"/>
  <Shape xmlns="" ID="IKQWbaZjjAoaHHVrAv2Yg9AJZJs=" pdftag="H2" artifact="_x0030_" isBookmarkSet="yes" bookmark="yes" Order="_x0031_"/>
  <Shape xmlns="" ID="FnrFi/kp/W+IeOt2X8gusyyYcTM=" pdftag="P" isBookmarkSet="no" bookmark="no" Order="_x0031_"/>
  <Shape xmlns="" ID="cEqnX3JRNeNcYWi/pdi8ZRLv7CE=" artifact="_x0031_" formula="no" inline="no" pdftag="Figure" isBookmarkSet="no" bookmark="no" Lang="" validate="no" Order="_x0032_"/>
  <Shape xmlns="" ID="RHkJh7nxnTMcprqrlJcoVej8/7c=" artifact="_x0031_" formula="no" inline="no" pdftag="Figure" isBookmarkSet="no" bookmark="no" Lang="" validate="no" Order="_x0033_"/>
  <Shape xmlns="" ID="NcwxJwKoUGnBuafD2Nsx+wn/e38=" pdftag="H2" artifact="_x0030_" isBookmarkSet="yes" bookmark="yes" Order="_x0031_"/>
  <Shape xmlns="" ID="gxx082BjUxoiJFSwVe2j4Ch8Xew=" pdftag="P" isBookmarkSet="no" bookmark="no" Order="_x0032_"/>
  <Shape xmlns="" ID="KL8i0eMUYV0HgkR2g9vaqztmhfk=" artifact="_x0031_" formula="no" inline="no" pdftag="Figure" isBookmarkSet="no" bookmark="no" Lang="" validate="no" Order="_x0033_"/>
  <Shape xmlns="" ID="UafyMYD1PuxVaRfPMKU2+YCT1EU=" pdftag="P" isBookmarkSet="no" bookmark="no" Order="_x0034_"/>
  <Shape xmlns="" ID="Qxc9qeq0brszXUuRHoQHU/PJJ/Q=" artifact="_x0031_" formula="no" inline="no" pdftag="Figure" isBookmarkSet="no" bookmark="no" Lang="" validate="no" Order="_x0035_"/>
  <Shape xmlns="" ID="arIcfM1ghAtIOLVX+f8Wi2tE5co=" isBookmarkSet="yes" bookmark="no" pdftag="P" artifact="_x0030_" Order="_x0031_"/>
  <Shape xmlns="" ID="VyxrRgrzlb+q9Ofwg532kMjt1Qg=" artifact="_x0031_" formula="no" inline="no" pdftag="Figure" isBookmarkSet="no" bookmark="no" Lang="" validate="no" Order="_x0034_"/>
  <Shape xmlns="" ID="k9OORB3qexydC9E8l+1LoDGsuhM=" artifact="_x0031_" formula="no" inline="no" pdftag="Figure" isBookmarkSet="no" bookmark="no" Lang="" validate="no" Order="_x0032_"/>
  <Shape xmlns="" ID="FVU6aRJCVJsxv8HRnHM0N/DzUIY=" artifact="_x0031_" formula="no" inline="no" pdftag="Figure" isBookmarkSet="no" bookmark="no" Lang="" validate="no" Order="_x0033_"/>
  <Shape xmlns="" ID="BLFH+C+4O7F5szDxgi8D7rFc4mc=" isBookmarkSet="yes" bookmark="no" pdftag="P" artifact="_x0030_" Order="_x0031_"/>
  <Shape xmlns="" ID="XcG9sCSzj6bWlAW5UYK8mMgG7BM=" artifact="_x0031_" formula="no" inline="no" pdftag="Figure" isBookmarkSet="no" bookmark="no" Lang="" validate="no" Order="_x0034_"/>
  <Shape xmlns="" ID="B5zPXRL8kLKkx/84+yJH0dINglM=" artifact="_x0031_" formula="no" inline="no" pdftag="Figure" isBookmarkSet="no" bookmark="no" Lang="" validate="no" Order="_x0032_"/>
  <Shape xmlns="" ID="0CXiMxfrU3Y6/shOz6p4ts/ZOag=" artifact="_x0031_" formula="no" inline="no" pdftag="Figure" isBookmarkSet="no" bookmark="no" Lang="" validate="no" Order="_x0033_"/>
  <Shape xmlns="" ID="n7pjh2wrNMI7o/f/n+pCrj5OBtk=" pdftag="P" isBookmarkSet="no" bookmark="no" Order="_x0031_"/>
  <Shape xmlns="" ID="DXUgiiBx7Vpcsz8Q7Ys5oeYSgtY=" artifact="_x0031_" formula="no" inline="no" pdftag="Figure" isBookmarkSet="no" bookmark="no" Lang="" validate="no" Order="_x0032_"/>
  <Shape xmlns="" ID="RvGaXkRTe2kGo76t2v5kdhL2FgU=" pdftag="H2" artifact="_x0030_" isBookmarkSet="yes" bookmark="yes" Order="_x0031_"/>
  <Shape xmlns="" ID="xGTEznsPgpMlGo+7RdORiHiDGTY=" pdftag="P" isBookmarkSet="no" bookmark="no" Order="_x0033_"/>
  <Shape xmlns="" ID="S1jTKhCsfaMPxvER1U45A+7e/q0=" artifact="_x0031_" formula="no" inline="no" pdftag="Figure" isBookmarkSet="no" bookmark="no" Lang="" validate="no" Order="_x0034_"/>
  <Shape xmlns="" ID="2mgshoGysLS1V9b6XHnl5+urGMc=" artifact="_x0031_" formula="no" inline="no" pdftag="Figure" isBookmarkSet="no" bookmark="no" Lang="" validate="no" Order="_x0032_"/>
  <Shape xmlns="" ID="oI0I3g4Zkl8tEcCEcSIrye0Oui4=" pdftag="P" isBookmarkSet="no" bookmark="no" Order="_x0031_"/>
  <Shape xmlns="" ID="qx15W0HAfrjRYpgh/dYs81NNW64=" artifact="_x0031_" formula="no" inline="no" pdftag="Figure" isBookmarkSet="no" Order="_x0032_" validate="no" bookmark="no"/>
  <Shape xmlns="" ID="6z+/oj1qvYrZpUsVYSgCaueE6b8=" artifact="_x0031_" formula="no" inline="no" pdftag="Figure" isBookmarkSet="no" Order="_x0033_" validate="no"/>
  <Shape xmlns="" ID="g8gWOIC35o56W4WQfordV7La6tA=" artifact="_x0031_" formula="no" inline="no" pdftag="Figure" isBookmarkSet="no" Order="_x0034_" validate="no"/>
  <Shape xmlns="" ID="j6DL49G4cLjMznCIndM/b4nNFUw=" isBookmarkSet="yes" bookmark="yes" pdftag="H2" artifact="_x0030_" Order="_x0031_"/>
  <Shape xmlns="" ID="jiK08oix69Q4p9pzbOoV2/fcwCs=" artifact="_x0031_" formula="no" inline="no" pdftag="Figure" isBookmarkSet="no" bookmark="no" Lang="" validate="no" Order="_x0032_"/>
  <Shape xmlns="" ID="/1XTv4vU6FfvhKnR8oP08RIW6wo=" artifact="_x0031_" formula="no" inline="no" pdftag="Figure" isBookmarkSet="no" bookmark="no" Lang="" validate="no" Order="_x0033_"/>
  <Shape xmlns="" ID="tc+Kk36TcWXphshWz00UdxRnsNg=" pdftag="H2" artifact="_x0030_" isBookmarkSet="yes" bookmark="yes" Order="_x0031_"/>
  <Shape xmlns="" ID="sCIqZTQjk0UWsrAflb+WenE531I=" pdftag="P" isBookmarkSet="no" bookmark="no" Order="_x0032_"/>
  <Shape xmlns="" ID="UUhwHH0//qFMvJLASOhqFEKSH8g=" artifact="_x0031_" formula="no" inline="no" pdftag="Figure" isBookmarkSet="no" bookmark="no" Lang="" validate="no" Order="_x0032_"/>
  <Shape xmlns="" ID="gDC7OX23kkHDzFDdUYJRIJmOVeQ=" artifact="_x0031_" formula="no" inline="no" pdftag="Figure" isBookmarkSet="no" bookmark="no" Lang="" validate="no" Order="_x0035_"/>
  <Shape xmlns="" ID="Ao1snjX0C+joJtdUSU7TM/Gr4sw=" artifact="_x0031_" formula="no" inline="no" pdftag="Figure" isBookmarkSet="no" bookmark="no" Lang="" validate="no" Order="_x0033_"/>
  <Shape xmlns="" ID="UQUh+XO6iCqvPEn5DNsvaMoZaRU=" pdftag="H2" artifact="_x0030_" isBookmarkSet="yes" bookmark="yes" Order="_x0031_"/>
  <Shape xmlns="" ID="pIh7K8fAvj1zE0+tFebQfPCK5FY=" pdftag="P" isBookmarkSet="no" bookmark="no" Order="_x0031_"/>
  <Shape xmlns="" ID="XzpD3mLGdHCHz1DxCgIZAoDZs9U=" artifact="_x0031_" formula="no" inline="no" pdftag="Figure" isBookmarkSet="no" bookmark="no" Lang="" validate="no" Order="_x0032_"/>
  <Shape xmlns="" ID="iteb1QLk0Av7MwzJgiXq/M723Wc=" artifact="_x0031_" formula="no" inline="no" pdftag="Figure" isBookmarkSet="no" bookmark="no" Lang="" validate="no" Order="_x0034_"/>
  <Shape xmlns="" ID="NdHp6njQtHj1/KIXLLxqQpkrya4=" artifact="_x0031_" formula="no" inline="no" pdftag="Figure" isBookmarkSet="no" bookmark="no" Lang="" validate="no" Order="_x0033_"/>
  <Shape xmlns="" ID="cNVzSTvLwoy+PW1hf6LrlBR3qf8=" pdftag="H2" isBookmarkSet="no" bookmark="yes" Order="_x0031_"/>
  <Shape xmlns="" ID="lTiubzhitA/ngp+OwgZ3bdgm/ag=" pdftag="P" isBookmarkSet="no" bookmark="no" Order="_x0033_"/>
  <Shape xmlns="" ID="S7rnVLoT+OMZC5QPpCDmEBTxSsE=" artifact="_x0031_" formula="no" inline="no" pdftag="Figure" isBookmarkSet="no" bookmark="no" Lang="" validate="no" Order="_x0032_"/>
  <Shape xmlns="" ID="ye1fWPbD390IkjWxebcmyk6AeKU=" pdftag="H2" artifact="_x0030_" isBookmarkSet="yes" bookmark="yes" Order="_x0031_"/>
  <Shape xmlns="" ID="Ru7QkvACzwtBxWp8RW3zvi7I5tw=" pdftag="P" isBookmarkSet="no" bookmark="no" Order="_x0033_"/>
  <Shape xmlns="" ID="Bm1UXr/8TlsG/V65goD/G+N/JeU=" artifact="_x0031_" formula="no" inline="no" pdftag="Figure" isBookmarkSet="no" validate="no" bookmark="no" Order="_x0033_" Lang=""/>
  <Shape xmlns="" ID="h+yTKTTvi9Sjh4TFwHKtDxzPw6Q=" pdftag="H2" artifact="_x0030_" isBookmarkSet="yes" bookmark="yes" Order="_x0031_"/>
  <Shape xmlns="" ID="/Bhtr5hmfEv2AKsEoZbjn25RIa4=" pdftag="P" isBookmarkSet="no" bookmark="no" Order="_x0033_"/>
  <Shape xmlns="" ID="GdL6eBiE1oIUHud0ojNpBK1kcYA=" artifact="_x0031_" formula="no" inline="no" pdftag="Figure" isBookmarkSet="no" bookmark="no" Lang="" validate="no" Order="_x0032_"/>
  <Shape xmlns="" ID="4ac2uUUlCuKRYlioa+K/AK/xNTg=" pdftag="H2" artifact="_x0030_" isBookmarkSet="yes" bookmark="yes" Order="_x0031_"/>
  <Shape xmlns="" ID="XfEDR1ej7UkMfRPtrVDmumS7yEo=" pdftag="P" isBookmarkSet="no" bookmark="no" Order="_x0032_"/>
  <Shape xmlns="" ID="T3ltnI1/dmwv6piYcSlBgyMRDB4=" artifact="_x0031_" formula="no" inline="no" pdftag="Figure" isBookmarkSet="no" bookmark="no" Lang="" validate="no" Order="_x0033_"/>
  <Shape xmlns="" ID="8+ZT561s2ub6EDAfe8tprn2I5jw=" pdftag="P" isBookmarkSet="no" bookmark="no" Order="_x0034_"/>
  <Shape xmlns="" ID="+TGLgmcesNy2anvswMyzdqXY0Kc=" artifact="_x0031_" formula="no" inline="no" pdftag="Figure" isBookmarkSet="no" bookmark="no" Lang="" validate="no" Order="_x0035_"/>
  <Shape xmlns="" ID="74mqdgdw/v27t/xX6VdoudqLUSU=" pdftag="H2" isBookmarkSet="no" bookmark="yes" Order="_x0031_"/>
  <Shape xmlns="" ID="rnzwxScpl8vmt/ThKIL6+JgfeB0=" pdftag="P" isBookmarkSet="no" bookmark="no" Order="_x0032_"/>
  <Shape xmlns="" ID="J6xdHzEiF/KpILq8qvCF6sLqFH4=" artifact="_x0031_" formula="no" inline="no" pdftag="Figure" isBookmarkSet="no" bookmark="no" Lang="" validate="no" Order="_x0034_"/>
  <Shape xmlns="" ID="krWIDFmT7Y3dgYsrQBviGwaH3jE=" artifact="_x0031_" formula="no" inline="no" pdftag="Figure" isBookmarkSet="no" bookmark="no" Lang="" validate="no" Order="_x0033_"/>
  <Shape xmlns="" ID="+t611gOHU+tG75nAQfUNRz3aOyQ=" pdftag="H2" artifact="_x0030_" isBookmarkSet="yes" bookmark="yes" Order="_x0031_"/>
  <Shape xmlns="" ID="njqDb8fqia/yTQdytiD7jZacBlI=" pdftag="P" isBookmarkSet="no" bookmark="no" Order="_x0032_"/>
  <Shape xmlns="" ID="KmWOafDQrC9RU4JwFUF2uzXKEmM=" pdftag="H2" artifact="_x0030_" isBookmarkSet="yes" bookmark="yes" Order="_x0031_"/>
  <Shape xmlns="" ID="N89+ztBTT8oaOqgTPTMRQNOcS2w=" pdftag="P" isBookmarkSet="no" bookmark="no" Order="_x0032_"/>
  <Shape xmlns="" ID="nO3rFpj9F6/mMyqATrZb9za1JSI=" artifact="_x0031_" formula="no" inline="no" pdftag="Figure" isBookmarkSet="no" bookmark="no" Lang="" validate="no" Order="_x0033_"/>
  <Shape xmlns="" ID="9uZuG9Kk7WPNCnVZNZMeI3DLtqc=" pdftag="P" isBookmarkSet="no" bookmark="no" Order="_x0034_"/>
  <Shape xmlns="" ID="OUoXr/+BujlE3gnsACKFnKlHCR4=" pdftag="H2" isBookmarkSet="no" bookmark="yes" Order="_x0031_"/>
  <Shape xmlns="" ID="ajIlQHJvsoJRg/oQeLGjWHwxuNA=" pdftag="P" isBookmarkSet="no" bookmark="no" Order="_x0032_"/>
  <Shape xmlns="" ID="tsxg3f4QdPF4FkhEHApjm7bMtf0=" pdftag="P" isBookmarkSet="no" bookmark="no" Order="_x0034_"/>
  <Shape xmlns="" ID="NokrVIFdK0aDjTKWgD1UWGuL2YA=" artifact="_x0031_" formula="no" inline="no" pdftag="Figure" isBookmarkSet="no" bookmark="no" Lang="" validate="no" Order="_x0033_"/>
  <Shape xmlns="" ID="LwlnCTZ1F3+q83b6LGs5IyK9Opw=" pdftag="H2" artifact="_x0030_" isBookmarkSet="yes" bookmark="yes" Order="_x0031_"/>
  <Shape xmlns="" ID="Tv2gqddHXjAFhjedcggAaowJHGs=" pdftag="P" isBookmarkSet="no" bookmark="no" Order="_x0032_"/>
  <Shape xmlns="" ID="UY4mYw9dpFkhgA8Dr+JODJYCM0s=" pdftag="H2" artifact="_x0030_" isBookmarkSet="yes" bookmark="yes" Order="_x0031_"/>
  <Shape xmlns="" ID="AxziCV3y/IXORU5gbwivu/4ngLg=" pdftag="P" isBookmarkSet="no" bookmark="no" Order="_x0032_"/>
  <Shape xmlns="" ID="gO2rVbqvG9WwI5mNEqOZCQMlnCM=" pdftag="H2" artifact="_x0030_" isBookmarkSet="yes" bookmark="yes" Order="_x0031_"/>
  <Shape xmlns="" ID="JdBjnd0Cw4KS7pGjeAdyj4uzjfI=" pdftag="P" isBookmarkSet="no" bookmark="no" Order="_x0032_"/>
  <Shape xmlns="" ID="6ZKjers4OIHD2tGLm+k8+s8FKzw=" isBookmarkSet="no" Order="_x0031_" bookmark="no" pdftag="_x005B_Artifact_x005D_" artifact="_x0031_"/>
  <Shape xmlns="" ID="hKCfwHDVu05PGkBpWlEEZH+qtlc=" pdftag="P" isBookmarkSet="no" bookmark="no" Order="_x0031_"/>
  <Shape xmlns="" ID="NLy6A9MO1GzzU3jrRNY7OfSWILI=" pdftag="H2" artifact="_x0030_" isBookmarkSet="yes" bookmark="yes" Order="_x0031_"/>
  <Shape xmlns="" ID="V2XxHbtaroc1Rv+i5vB/L/EU2cM=" pdftag="P" isBookmarkSet="no" bookmark="no" Order="_x0032_"/>
  <Shape xmlns="" ID="Vltgkw0LivudbuV0B3rx1Z7MCzk=" pdftag="H2" artifact="_x0030_" isBookmarkSet="yes" bookmark="yes" Order="_x0031_"/>
  <Shape xmlns="" ID="uIdHE+2/08v4YWKsaovjlyXL1jQ=" pdftag="P" isBookmarkSet="no" bookmark="no" Order="_x0032_"/>
  <Shape xmlns="" ID="EFHpVXB008bkMUGADRiPIRWVTRI=" pdftag="H2" isBookmarkSet="no" bookmark="yes" Order="_x0031_"/>
  <Shape xmlns="" ID="k3388zqwmr32KkFimsm2jVWYN7o=" pdftag="P" isBookmarkSet="no" bookmark="no" Order="_x0032_"/>
  <Shape xmlns="" ID="zf0vS8rxKEYf2Y3GEG/UrmsKlyk=" pdftag="H2" artifact="_x0030_" isBookmarkSet="yes" bookmark="yes" Order="_x0031_"/>
  <Shape xmlns="" ID="QNZ8ugrlTVDQ2MH9vbu3iuBJplA=" pdftag="P" isBookmarkSet="no" bookmark="no" Order="_x0032_"/>
  <Shape xmlns="" ID="fP+cuAp0wz5fCCiRIY10CjfxuR0=" pdftag="H2" artifact="_x0030_" isBookmarkSet="yes" bookmark="yes" Order="_x0031_"/>
  <Shape xmlns="" ID="bPE730ZtSxE+/zFwh3nl3Azzepk=" pdftag="P" isBookmarkSet="no" bookmark="no" Order="_x0032_"/>
  <Shape xmlns="" ID="9mTtmCqrUmDCqaWcSo2tbK6gIOw=" pdftag="H2" artifact="_x0030_" isBookmarkSet="yes" bookmark="yes" Order="_x0031_"/>
  <Shape xmlns="" ID="s3aptGId32KU5irMDm+tLjH9Dtc=" pdftag="P" isBookmarkSet="no" bookmark="no" Order="_x0032_"/>
  <Shape xmlns="" ID="mqH3byI9OJUF7usStYt8YGWfTW0=" pdftag="H2" isBookmarkSet="no" bookmark="yes" Order="_x0031_"/>
  <Shape xmlns="" ID="o6+nPJii6QcNHFttpfI5SJEleeE=" pdftag="P" isBookmarkSet="no" bookmark="no" Order="_x0032_"/>
  <Shape xmlns="" ID="ipo0UelWkegEPOHQ72nALIxjVQ8=" pdftag="H2" isBookmarkSet="no" bookmark="yes" Order="_x0031_"/>
  <Shape xmlns="" ID="BR+Mywc3VmisfSUl6kBO3h9VZpY=" pdftag="P" isBookmarkSet="no" bookmark="no" Order="_x0033_"/>
  <Shape xmlns="" ID="0l0R/Y0t1mn7Eyq0gJTTsShF0So=" artifact="_x0031_" formula="no" inline="no" pdftag="Figure" isBookmarkSet="no" bookmark="no" Lang="" validate="no" Order="_x0032_"/>
  <Shape xmlns="" ID="w6J4umZGC6UDjOMDqShjEW/XXBE=" pdftag="H1" artifact="_x0030_" isBookmarkSet="yes" bookmark="yes" Order="_x0031_"/>
  <Shape xmlns="" ID="BEk8qdTYtJo36kxYsjnezoBvtcM=" pdftag="P" isBookmarkSet="no" bookmark="no" Order="_x0032_"/>
  <Shape xmlns="" ID="UbpnKCavk9DR32btpHxlxXNxfNU=" pdftag="H2" artifact="_x0030_" isBookmarkSet="yes" bookmark="yes" Order="_x0031_"/>
  <Shape xmlns="" ID="nfg+uy0Qti18ezCmcVVAvL5woeM=" pdftag="P" isBookmarkSet="no" bookmark="no" Order="_x0032_"/>
  <Shape xmlns="" ID="DvGkgSxgbRJXWN3Y84WWQSYwdkQ=" pdftag="P" isBookmarkSet="no" bookmark="no" Order="_x0033_"/>
  <Shape xmlns="" ID="OUdOzgv2RtV2b1fj7DXRe94SaQs=" pdftag="H2" artifact="_x0030_" isBookmarkSet="yes" bookmark="yes" Order="_x0031_"/>
  <Shape xmlns="" ID="gKZjKtJmLFCFMKOL4Cs8EUXmN5Y=" pdftag="P" isBookmarkSet="no" bookmark="no" Order="_x0032_"/>
  <Shape xmlns="" ID="LmdV6ptCZBMkFORS+ixm9NjAO2A=" artifact="_x0031_" formula="no" inline="no" pdftag="Figure" isBookmarkSet="no" bookmark="no" Lang="" validate="no" Order="_x0033_"/>
  <Shape xmlns="" ID="Vj40iwzoK47uGiRpl7m5/3Qr7jQ=" pdftag="H2" artifact="_x0030_" isBookmarkSet="yes" bookmark="yes" Order="_x0031_"/>
  <Shape xmlns="" ID="VmmUU9yCTA09c1UJ1TpSEq94Uvg=" pdftag="P" isBookmarkSet="no" bookmark="no" Order="_x0033_"/>
  <Shape xmlns="" ID="z6oOIk3cw+GA+TABGNJsedjN+RM=" artifact="_x0031_" formula="no" inline="no" pdftag="Figure" isBookmarkSet="no" bookmark="no" Lang="" validate="no" Order="_x0032_"/>
  <Shape xmlns="" ID="WhDJTcpq6ZnU3T/Iv+2L1Q9lmrk=" pdftag="P" isBookmarkSet="no" bookmark="no" Order="_x0031_"/>
  <Shape xmlns="" ID="9lOOpiUiZnRKiJY1BmSBwYtuiKw=" pdftag="P" isBookmarkSet="no" bookmark="no" Order="_x0033_"/>
  <Shape xmlns="" ID="RQUPvkk+FifpkA3ne9YOFXjp/0E=" formula="no" inline="no" isBookmarkSet="no" bookmark="no" Lang="" pdftag="Figure" artifact="_x0030_" validate="yes" Order="_x0032_"/>
  <SubText xmlns="" ID="MA498VrLhFeteL7l91WDjVqMywQ=" ActualText=""/>
  <SubText xmlns="" ID="TWpIsGo5ZPXeIAF+2MmKUFkR2RQ=" ActualText=""/>
  <SubText xmlns="" ID="RQUPvkk+FifpkA3ne9YOFXjp/0E=" ActualText=""/>
  <HyperLink xmlns="" ID="UsqeBRR91FFnKy4fmlB7BmLy2o8=-78035662182.77583_224.3674" plainAltText="tinyurl.com_x002F_y6f7m4e8" language="" Lang=""/>
  <HyperLink xmlns="" ID="W8fu1X4/IzXoa0buIkg+TnNOMxI=-1267103078182.3058_223.4197" plainAltText="South_x0020_West_x0020_"/>
  <HyperLink xmlns="" ID="mE8/A0ShuQJjdFrG4mGVNGO2oIc=-196868291677.68079_223.4197" plainAltText="Link_x0020__x0028_from_x0020_South_x0020_West_x0020_Central_x0020_Service_x0020_"/>
  <HyperLink xmlns="" ID="njqDb8fqia/yTQdytiD7jZacBlI=-13869643884.82583_264.2874" plainAltText="Meal_x0020_Time_x0020_Rules_x0020_Poster"/>
  <Shape xmlns="" ID="uxCpfUXdRE+fSrr33mZ3D1vqx74=" pdftag="H2" artifact="_x0030_" isBookmarkSet="yes" bookmark="yes" Order="_x0031_"/>
  <Shape xmlns="" ID="Z1nuMb96D1h25kbP1h7VNIUKEUI=" pdftag="Figure" isBookmarkSet="no" bookmark="no" artifact="_x0031_" formula="no" Lang="" validate="no" Order="_x0032_"/>
  <Shape xmlns="" ID="d86cW2rNfw7co4CSyNGq1sT7NKg=" pdftag="Figure" isBookmarkSet="no" bookmark="no" artifact="_x0031_" formula="no" Lang="" validate="no" Order="_x0033_"/>
  <Shape xmlns="" ID="i8Mv7ajxy9o9Gt1Pl1tkzaK/lQg=" pdftag="Figure" isBookmarkSet="no" bookmark="no" artifact="_x0031_" formula="no" Lang="" validate="no" Order="_x0034_"/>
  <HyperLink xmlns="" ID="8ylDydiPS/SFkPDb97ep2WLDwlQ=117986561796.82583_226.688" plainAltText="Planning_x0020_Tool" language="" Lang=""/>
  <HyperLink xmlns="" ID="8ylDydiPS/SFkPDb97ep2WLDwlQ=-90383063096.82583_258.728" plainAltText="Diversity_x0020_Wheel" language="" Lang=""/>
  <HyperLink xmlns="" ID="8ylDydiPS/SFkPDb97ep2WLDwlQ=28731494496.82583_322.808" plainAltText="Sensory_x0020_Planning" language="" Lang=""/>
  <HyperLink xmlns="" ID="8ylDydiPS/SFkPDb97ep2WLDwlQ=111628962096.82583_354.848" plainAltText="Sensory_x0020_Activities" language="" Lang=""/>
  <HyperLink xmlns="" ID="8ylDydiPS/SFkPDb97ep2WLDwlQ=-177914791196.82583_386.888" plainAltText="Water" language="" Lang=""/>
  <HyperLink xmlns="" ID="8ylDydiPS/SFkPDb97ep2WLDwlQ=2461746396.82583_418.928" plainAltText="Cardboard_x0020_Tube_x0020_Activities" language="" Lang=""/>
  <Shape xmlns="" ID="1JGW46DzGyKkpU2exr0fARTnL8I=" artifact="_x0031_" formula="no" Lang="" validate="no" inline="no" pdftag="Figure" isBookmarkSet="no" bookmark="no" Order="_x0032_"/>
  <Shape xmlns="" ID="/94puIQ8tmt1/7EaicHDKDS2VfU=" pdftag="" Order="_x0031_" bookmark="no"/>
  <Shape xmlns="" ID="Hw+Ji3Pizph3WsdSG/45sqUwbuM=" pdftag="" Order="_x0031_" bookmark="no"/>
  <Shape xmlns="" ID="7N8ob0UEW1EntReqZCmYNstRUsE=" pdftag="" Order="_x0031_"/>
  <Shape xmlns="" ID="KNmB4joTi74bAkAjzQOPfANRTVw=" pdftag="" Order="_x0031_" bookmark="no"/>
  <HyperLink xmlns="" ID="r/jraH4zOFvCNofiFxKxgFNAP68=-145669261579.65347_220.8031" plainAltText="Sandtable_x0020_Topic_x0020_Board_x0020_" language="" Lang=""/>
  <HyperLink xmlns="" ID="r/jraH4zOFvCNofiFxKxgFNAP68=-196684740279.65347_270.7231" plainAltText="Bubbles_x0020_Topic_x0020_board" Lang=""/>
  <Shape xmlns="" ID="r/jraH4zOFvCNofiFxKxgFNAP68=" bookmark="no" pdftag="P" isBookmarkSet="no" Order="_x0032_"/>
  <Shape xmlns="" ID="m6CsUlmxhbZEea1cjcQ0IvdW1y0=" pdftag="P" isBookmarkSet="no" bookmark="no" Order="_x0031_"/>
  <Shape xmlns="" ID="cnt2cR7ynEhthfFsFEOR7J9sMJM=" pdftag="H2" artifact="_x0030_" isBookmarkSet="yes" bookmark="yes" Order="_x0031_"/>
  <Shape xmlns="" ID="aKFfF9ZguRoT8EcfqJfM6tucEZE=" pdftag="H2" artifact="_x0030_" isBookmarkSet="yes" bookmark="yes" Order="_x0031_"/>
  <Shape xmlns="" ID="vbjz0A+w9HgkXJQEN3dPVSosC6o=" pdftag="H2" artifact="_x0030_" isBookmarkSet="yes" bookmark="yes" Order="_x0031_"/>
  <Shape xmlns="" ID="dBV7PAekHkj9VpN8FfBBM/1hcr4=" pdftag="P" isBookmarkSet="no" bookmark="no" Order="_x0031_"/>
  <Shape xmlns="" ID="oVGmz7Tn0CJW+jzNu0wNm7AnFZU=" pdftag="H2" artifact="_x0030_" isBookmarkSet="yes" bookmark="yes" Order="_x0031_"/>
  <Shape xmlns="" ID="9KZCBM3X0kTjKUUDPmMIyWJxKz0=" pdftag="P" isBookmarkSet="no" bookmark="no" Order="_x0031_"/>
  <Shape xmlns="" ID="SVD1gZ6+kiBYs1XV7s1HRBaxcu8=" pdftag="H2" artifact="_x0030_" isBookmarkSet="yes" bookmark="yes" Order="_x0031_"/>
  <Shape xmlns="" ID="jLejvstEk05ZGEJr8LxlDl9T4S0=" isBookmarkSet="yes" bookmark="yes" pdftag="H2" artifact="_x0030_" Order="_x0031_"/>
  <Shape xmlns="" ID="kE1DOOz01O/q8gWD9XiKEvJSdpA=" pdftag="H2" artifact="_x0030_" isBookmarkSet="yes" bookmark="yes" Order="_x0031_"/>
  <Shape xmlns="" ID="2rGKxsCrnm8Ab9+3pD8cYOdNDQA=" pdftag="H2" artifact="_x0030_" isBookmarkSet="yes" bookmark="yes" Order="_x0031_"/>
  <Shape xmlns="" ID="WdFhbLUzxnfSloLRzha3DPk/Q+Y=" isBookmarkSet="yes" bookmark="yes" pdftag="H2" artifact="_x0030_" Order="_x0031_"/>
  <Shape xmlns="" ID="CZoyM3EoVSMOvw7FbwP6nyJy6qo=" isBookmarkSet="yes" bookmark="yes" pdftag="H2" artifact="_x0030_" Order="_x0031_"/>
  <Shape xmlns="" ID="5OBfRh6qdPwo72/bxU40W/drgvE=" pdftag="H2" artifact="_x0030_" isBookmarkSet="yes" bookmark="yes" Order="_x0031_"/>
  <Shape xmlns="" ID="zHiL9zjGuEUMBG3sshCYFtB2QYQ=" pdftag="H2" artifact="_x0030_" isBookmarkSet="yes" bookmark="yes" Order="_x0031_"/>
  <Shape xmlns="" ID="cW8H+P3J1vl/vjzWKHLiSo2fP6M=" pdftag="H2" artifact="_x0030_" isBookmarkSet="yes" bookmark="yes" Order="_x0031_"/>
  <Shape xmlns="" ID="bbMkBiAlp+kXZuqS2UvnzyBi4Mk=" pdftag="H2" artifact="_x0030_" isBookmarkSet="yes" bookmark="yes" Order="_x0031_"/>
  <Shape xmlns="" ID="cf8VF3cSgx8qoIJajRYwdIZdJsw=" pdftag="H2" artifact="_x0030_" isBookmarkSet="yes" bookmark="yes" Order="_x0031_"/>
  <Shape xmlns="" ID="wFLcvHw/3ibMe361j3Pp9NFIlkg=" isBookmarkSet="yes" bookmark="yes" pdftag="H2" artifact="_x0030_" Order="_x0031_"/>
  <Shape xmlns="" ID="Y32L7IJMFfTCuroUTRGdvf+XWT8=" isBookmarkSet="yes" bookmark="yes" pdftag="H2" artifact="_x0030_" Order="_x0031_"/>
  <Shape xmlns="" ID="bPJEwd7BZZpX9/8ipuXKriqBA2c=" isBookmarkSet="yes" bookmark="yes" pdftag="H2" artifact="_x0030_" Order="_x0031_"/>
  <Shape xmlns="" ID="KDVzx7kLJea539mh5aPBJ1UYdR0=" isBookmarkSet="yes" bookmark="yes" pdftag="H2" artifact="_x0030_" Order="_x0031_"/>
  <Shape xmlns="" ID="qiLj3/JYv20+V7ivBA9IBU4K8EY=" pdftag="H2" artifact="_x0030_" isBookmarkSet="yes" bookmark="yes" Order="_x0031_"/>
  <Shape xmlns="" ID="cE1JSnBj5koqZHKDC26Jh28d8Ac=" pdftag="H2" isBookmarkSet="no" bookmark="yes" Order="_x0031_"/>
  <Shape xmlns="" ID="6zQLkwULPTijWrmXk+6nQNkG58s=" pdftag="H2" isBookmarkSet="no" bookmark="yes" Order="_x0031_"/>
  <Shape xmlns="" ID="buaMIZIA5CKI7lo5OXP3qT1exLg=" pdftag="H2" isBookmarkSet="no" bookmark="yes" Order="_x0031_"/>
  <Shape xmlns="" ID="S7y9y0lvwax4/NYehUnaZeHFX+Y=" pdftag="H2" isBookmarkSet="no" bookmark="yes" Order="_x0031_"/>
  <Shape xmlns="" ID="4SU8Wf07vfa0XjM96Bcksmxfmo0=" pdftag="H2" isBookmarkSet="no" bookmark="yes" Order="_x0031_"/>
  <Shape xmlns="" ID="smzTpn+5f2a/VOUd3P9Isp6MMRc=" pdftag="H2" isBookmarkSet="no" bookmark="yes" Order="_x0031_"/>
  <Shape xmlns="" ID="ck2OQVhEIlEmhU9mysvZsPVUspA=" pdftag="H2" isBookmarkSet="no" bookmark="yes" Order="_x0031_"/>
  <Shape xmlns="" ID="VTJNNKwI6kAI9m9PBtJM1JNj3H0=" isBookmarkSet="yes" bookmark="yes" pdftag="H2" artifact="_x0030_" Order="_x0031_"/>
  <Shape xmlns="" ID="8kAJRC4h/MUEkt7dT8VlMzJ7Nug=" Order="_x0031_" isBookmarkSet="yes" bookmark="no" pdftag="_x005B_Artifact_x005D_" artifact="_x0031_"/>
  <Shape xmlns="" ID="VcSto5XlFfezHv3TJVHWtpYNyO0=" Order="_x0031_" isBookmarkSet="yes" bookmark="no" pdftag="_x005B_Artifact_x005D_" artifact="_x0031_"/>
  <Shape xmlns="" ID="B0l/T3gleInSQBnm4JTMhnbC6tk=" pdftag="H2" artifact="_x0030_" isBookmarkSet="yes" bookmark="yes" Order="_x0031_"/>
  <Shape xmlns="" ID="zPmyqmuZLWS26GzxIEj/dNvznNk=" Order="_x0031_" isBookmarkSet="no" bookmark="no" pdftag="_x005B_Artifact_x005D_" artifact="_x0031_"/>
  <Shape xmlns="" ID="tT8G1XribAXFLtegjORmhmEIzro=" isBookmarkSet="yes" bookmark="yes" pdftag="H2" artifact="_x0030_" Order="_x0031_"/>
  <Shape xmlns="" ID="sUlh39ZKwmN+8u86gMTovOhXZ6c=" Order="_x0031_" isBookmarkSet="no" bookmark="no" pdftag="_x005B_Artifact_x005D_" artifact="_x0031_"/>
  <Shape xmlns="" ID="7P2bvm457g7QG20XQ4+2KTfPcWs=" isBookmarkSet="yes" bookmark="yes" pdftag="H2" artifact="_x0030_" Order="_x0031_"/>
  <Shape xmlns="" ID="rs3ahLxE0KjYxacl/SnObPufxJw=" pdftag="H2" artifact="_x0030_" isBookmarkSet="yes" bookmark="yes" Order="_x0031_"/>
  <Shape xmlns="" ID="7AJtk7GNjhbb7QcQEvzFzRVc7fk=" pdftag="H2" artifact="_x0030_" isBookmarkSet="yes" bookmark="yes" Order="_x0031_"/>
  <Shape xmlns="" ID="M0zFYb02qUgAScn/8iXkDETYNqQ=" pdftag="H2" artifact="_x0030_" isBookmarkSet="yes" bookmark="yes" Order="_x0031_"/>
  <Shape xmlns="" ID="grf2kSnsjOWxQLpFAuzFo1EufVo=" pdftag="H2" artifact="_x0030_" isBookmarkSet="yes" bookmark="yes" Order="_x0031_"/>
  <Shape xmlns="" ID="jfSrZ7MmFQ/2siJ6XoLmhyl/gUY=" pdftag="H2" isBookmarkSet="no" bookmark="yes" Order="_x0031_"/>
  <Shape xmlns="" ID="SCBflAA7A/pcKCLmXPs65T6f/iI=" pdftag="H2" artifact="_x0030_" isBookmarkSet="yes" bookmark="yes" Order="_x0031_"/>
  <Shape xmlns="" ID="LPseHV31HWsjwOUwjCDmEtw1pFk=" pdftag="H2" artifact="_x0030_" isBookmarkSet="yes" bookmark="yes" Order="_x0031_"/>
  <Shape xmlns="" ID="zBThge5Ks6xWrUfvoj4uMLoMBXs=" pdftag="H2" artifact="_x0030_" isBookmarkSet="yes" bookmark="yes" Order="_x0031_"/>
  <Shape xmlns="" ID="aSa/6rFCcfgkQmBttV2jwRFPiE0=" pdftag="H2" artifact="_x0030_" isBookmarkSet="yes" bookmark="yes" Order="_x0031_"/>
  <Shape xmlns="" ID="7riShw08SDqFxhBT7qM5hXdeBb0=" pdftag="H2" artifact="_x0030_" isBookmarkSet="yes" bookmark="yes" Order="_x0031_"/>
  <Shape xmlns="" ID="990x2pUGQehBjSCpCLX7sG5kPjk=" isBookmarkSet="yes" bookmark="yes" pdftag="H2" artifact="_x0030_" Order="_x0031_"/>
  <Shape xmlns="" ID="bxxL1pxLcFWSSZnxDSX9QlvunDc=" pdftag="H2" artifact="_x0030_" isBookmarkSet="yes" bookmark="yes" Order="_x0031_"/>
  <Shape xmlns="" ID="JgaT0hpSBBKFekwwQEvWA7PW7G0=" pdftag="H2" artifact="_x0030_" isBookmarkSet="yes" bookmark="yes" Order="_x0031_"/>
  <Shape xmlns="" ID="KtlXEYfQhNpZiM5/diSwhAIWg2k=" pdftag="H2" artifact="_x0030_" isBookmarkSet="yes" bookmark="yes" Order="_x0031_"/>
  <Shape xmlns="" ID="JmLB5a/mKl0DHhdEzhLf/aPb3oc=" pdftag="P" isBookmarkSet="no" bookmark="no" Order="_x0031_"/>
  <Shape xmlns="" ID="rbq9S9wNhDqiRBE0yQdszuISSjA=" isBookmarkSet="yes" bookmark="yes" pdftag="H2" artifact="_x0030_" Order="_x0031_"/>
  <Shape xmlns="" ID="MZukIjvl+mxa5fTJdHRQIW2vu9M=" Order="_x0031_" isBookmarkSet="no" bookmark="no" pdftag="_x005B_Artifact_x005D_" artifact="_x0031_"/>
  <Shape xmlns="" ID="3fz+hzKx+63wNx08u/1WuOfTsCY=" pdftag="H2" artifact="_x0030_" isBookmarkSet="yes" bookmark="yes" Order="_x0031_"/>
  <Shape xmlns="" ID="Cbs1rfCycLYOz8pBn6x7hhaS9uU=" isBookmarkSet="yes" bookmark="yes" pdftag="H2" artifact="_x0030_" Order="_x0031_"/>
  <Shape xmlns="" ID="I4I1HzeB9ru3EziSvKOa6Xced1w=" pdftag="H2" artifact="_x0030_" isBookmarkSet="yes" bookmark="yes" Order="_x0031_"/>
  <Shape xmlns="" ID="y75x4tHoQHRS7fts73F7hoDKaJw=" pdftag="H2" artifact="_x0030_" isBookmarkSet="yes" bookmark="yes" Order="_x0031_"/>
  <Shape xmlns="" ID="dmXS40xYZVrVEIORN66A1OEkbWg=" pdftag="H2" artifact="_x0030_" isBookmarkSet="yes" bookmark="yes" Order="_x0031_"/>
  <Shape xmlns="" ID="bzr5udSZhN9xZVNlAkIwr/bkr0I=" pdftag="P" isBookmarkSet="no" bookmark="no" Order="_x0034_"/>
  <Shape xmlns="" ID="1zxkTNpct8lbotK/tYZlAN2K0mY=" pdftag="P" isBookmarkSet="no" bookmark="no" Order="_x0034_"/>
  <Shape xmlns="" ID="02tbDH7MFZwdsAzYPnyaP+sNJ20=" Order="_x0031_" isBookmarkSet="no" bookmark="no" pdftag="_x005B_Artifact_x005D_" artifact="_x0031_"/>
  <Shape xmlns="" ID="8D9hW5v4qYkqlJyCPSNxt2Czj/s=" pdftag="H2" isBookmarkSet="no" bookmark="yes" Order="_x0031_"/>
  <Shape xmlns="" ID="YQTFa4egDxrlEmhjZpRmznrZEic=" pdftag="H2" artifact="_x0030_" isBookmarkSet="yes" bookmark="yes" Order="_x0031_"/>
  <Shape xmlns="" ID="qsIaHibyhGYvitPdKuVbS5QNrZ0=" artifact="_x0031_" validate="no" pdftag="Figure" isBookmarkSet="no" bookmark="no" Order="_x0032_" formula="no" Lang=""/>
  <Shape xmlns="" ID="MHXFiaBYEKnYRHI5PlnvKn1Zq4s=" pdftag="H2" artifact="_x0030_" isBookmarkSet="yes" bookmark="yes" Order="_x0031_"/>
  <Shape xmlns="" ID="RhJ+v1zBvLxW8LkcfFDx5lYi/sM=" pdftag="H2" artifact="_x0030_" isBookmarkSet="yes" bookmark="yes" Order="_x0031_"/>
  <Shape xmlns="" ID="ZPq+snWk82xgNd+W2BNS4pman9I=" pdftag="H2" isBookmarkSet="no" bookmark="yes" Order="_x0031_"/>
  <Shape xmlns="" ID="Rzjr5YHzfg+vbZOMV7y1nnNog8A=" pdftag="H2" artifact="_x0030_" isBookmarkSet="yes" bookmark="yes" Order="_x0031_"/>
  <Shape xmlns="" ID="Hs2aqH9g7A7bX5t0oLUrSf5scfE=" pdftag="H2" artifact="_x0030_" isBookmarkSet="yes" bookmark="yes" Order="_x0031_"/>
  <Shape xmlns="" ID="QSzAqll5ISPWnVqKwH9jfMmrGJ8=" pdftag="H2" isBookmarkSet="no" bookmark="yes" Order="_x0031_"/>
  <Shape xmlns="" ID="nlnorgG96izWGGQukTjux3WHTe8=" pdftag="H2" artifact="_x0030_" isBookmarkSet="yes" bookmark="yes" Order="_x0031_"/>
  <Shape xmlns="" ID="9sLYVBku4Ta3QEwNBYDPYR3Jen8=" isBookmarkSet="yes" bookmark="yes" pdftag="H2" artifact="_x0030_" Order="_x0031_"/>
  <Shape xmlns="" ID="7KbQIzw30nclD8cRzK6G0CsjF5Q=" Order="_x0031_" isBookmarkSet="no" bookmark="no" pdftag="_x005B_Artifact_x005D_" artifact="_x0031_"/>
  <Shape xmlns="" ID="lJFWyeof3mLZsFsVeZmmERtOtFI=" pdftag="H2" artifact="_x0030_" isBookmarkSet="yes" bookmark="yes" Order="_x0031_"/>
  <Shape xmlns="" ID="CiotwECwdj3KXhFZ5cxtSF6ywt4=" pdftag="H2" artifact="_x0030_" isBookmarkSet="yes" bookmark="yes" Order="_x0031_"/>
  <Shape xmlns="" ID="z3U1Oe7ZXwkUqVADDf2peSG64hY=" pdftag="H2" isBookmarkSet="no" bookmark="yes" Order="_x0031_"/>
  <Shape xmlns="" ID="TQzE2DmsoUzf2U5U/G8TLBkRBIk=" pdftag="H2" artifact="_x0030_" isBookmarkSet="yes" bookmark="yes" Order="_x0031_"/>
  <Shape xmlns="" ID="DHVtL2ZkMrtLJ1MWn97AV6teqKI=" isBookmarkSet="yes" bookmark="yes" pdftag="H2" artifact="_x0030_" Order="_x0031_"/>
  <Shape xmlns="" ID="0czZetiMaS6yKJ/uMM9b2uHQzqM=" pdftag="H2" artifact="_x0030_" isBookmarkSet="yes" bookmark="yes" Order="_x0031_"/>
  <Shape xmlns="" ID="OqytWfFGOhTE+bmRkZQQrm7+p3g=" pdftag="H2" isBookmarkSet="no" bookmark="yes" Order="_x0031_"/>
  <Shape xmlns="" ID="89J7NDGz+ywq4Tbj5fv5STPHg+U=" pdftag="H2" artifact="_x0030_" isBookmarkSet="yes" bookmark="yes" Order="_x0031_"/>
  <Shape xmlns="" ID="OJ/BtXYSQAf5HDXgjK0owZjjFZ8=" pdftag="H2" artifact="_x0030_" isBookmarkSet="yes" bookmark="yes" Order="_x0031_"/>
  <Shape xmlns="" ID="T62ygsXE5v0Si08MtQ1xlbHt5sY=" pdftag="H2" artifact="_x0030_" isBookmarkSet="yes" bookmark="yes" Order="_x0031_"/>
  <Shape xmlns="" ID="SeyjzhzGBuOKvNrH8MvSCCVd2f4=" pdftag="H2" artifact="_x0030_" isBookmarkSet="yes" bookmark="yes" Order="_x0031_"/>
  <Shape xmlns="" ID="tJaqQVGtXaZ4FOUCp8NHawr2KPg=" pdftag="" Order="_x0032_" artifact="_x0031_" formula="no" Lang=""/>
</PAW>
</file>

<file path=customXml/itemProps1.xml><?xml version="1.0" encoding="utf-8"?>
<ds:datastoreItem xmlns:ds="http://schemas.openxmlformats.org/officeDocument/2006/customXml" ds:itemID="{28B22CCD-B5C7-4D7B-9BBA-F58EB1128AF2}">
  <ds:schemaRefs>
    <ds:schemaRef ds:uri="http://www.net-centric.com/PAWPP"/>
    <ds:schemaRef ds:uri=""/>
  </ds:schemaRefs>
</ds:datastoreItem>
</file>

<file path=docProps/app.xml><?xml version="1.0" encoding="utf-8"?>
<Properties xmlns="http://schemas.openxmlformats.org/officeDocument/2006/extended-properties" xmlns:vt="http://schemas.openxmlformats.org/officeDocument/2006/docPropsVTypes">
  <TotalTime>435</TotalTime>
  <Words>3495</Words>
  <Application>Microsoft Office PowerPoint</Application>
  <PresentationFormat>Widescreen</PresentationFormat>
  <Paragraphs>418</Paragraphs>
  <Slides>95</Slides>
  <Notes>95</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95</vt:i4>
      </vt:variant>
    </vt:vector>
  </HeadingPairs>
  <TitlesOfParts>
    <vt:vector size="101" baseType="lpstr">
      <vt:lpstr>Calibri</vt:lpstr>
      <vt:lpstr>Twentieth Century</vt:lpstr>
      <vt:lpstr>Noto Sans Symbols</vt:lpstr>
      <vt:lpstr>Courier New</vt:lpstr>
      <vt:lpstr>Arial</vt:lpstr>
      <vt:lpstr>Integral</vt:lpstr>
      <vt:lpstr>Sensory Supports For Autistic Students</vt:lpstr>
      <vt:lpstr>Tell us about you on Padlet. </vt:lpstr>
      <vt:lpstr>Learning Outcomes </vt:lpstr>
      <vt:lpstr>Why sensory support for Autistic learners?</vt:lpstr>
      <vt:lpstr>Let us know about you on Padlet. </vt:lpstr>
      <vt:lpstr>New Smells and Overstimulated examples by Young Sheldon</vt:lpstr>
      <vt:lpstr>The Pyramid of Learning</vt:lpstr>
      <vt:lpstr>Do not begin a sensory routine without consulting the support of an Occupational Therapist. </vt:lpstr>
      <vt:lpstr>Sensory Planning </vt:lpstr>
      <vt:lpstr>Sensory Planning  </vt:lpstr>
      <vt:lpstr>Sensory Sensitivity </vt:lpstr>
      <vt:lpstr>Sensory Suggestions for the Classroom</vt:lpstr>
      <vt:lpstr>Lessonpix Sensory Visuals </vt:lpstr>
      <vt:lpstr>The Many Faces of Autism by Ocali Chapter 3 Sensory</vt:lpstr>
      <vt:lpstr>Connect and Redirect </vt:lpstr>
      <vt:lpstr>How can we do better for our kids?</vt:lpstr>
      <vt:lpstr>Neurodiversity Affirming Sensory Integration  </vt:lpstr>
      <vt:lpstr>Brain Article</vt:lpstr>
      <vt:lpstr>Upstairs Brain</vt:lpstr>
      <vt:lpstr>Brain Breaks and Sensory Breaks </vt:lpstr>
      <vt:lpstr>Brain Breaks</vt:lpstr>
      <vt:lpstr>Ideas for Brain Breaks </vt:lpstr>
      <vt:lpstr>Tips for Brain Breaks </vt:lpstr>
      <vt:lpstr>Sensory Breaks </vt:lpstr>
      <vt:lpstr>Cari Bert Seminars</vt:lpstr>
      <vt:lpstr>Re-thinking Classroom Expectations</vt:lpstr>
      <vt:lpstr>Try a chair or bilibo seat</vt:lpstr>
      <vt:lpstr>Cube Chair Options</vt:lpstr>
      <vt:lpstr>Flexible Seating </vt:lpstr>
      <vt:lpstr>Wiggle Seat </vt:lpstr>
      <vt:lpstr>What is the behavior really telling us?</vt:lpstr>
      <vt:lpstr>Autistic Students may have heightened senses </vt:lpstr>
      <vt:lpstr>Autistic Students may have heightened senses  </vt:lpstr>
      <vt:lpstr>Occupational Therapy association 2023 </vt:lpstr>
      <vt:lpstr>Sensory Environment</vt:lpstr>
      <vt:lpstr>Structured Breaks</vt:lpstr>
      <vt:lpstr>Structured Breaks </vt:lpstr>
      <vt:lpstr>Structured Breaks  </vt:lpstr>
      <vt:lpstr>Examples of Structured Break Areas</vt:lpstr>
      <vt:lpstr>Examples of Structured Break Areas </vt:lpstr>
      <vt:lpstr>Examples of Structured Break Areas  </vt:lpstr>
      <vt:lpstr>Structured Break Area in a job site location</vt:lpstr>
      <vt:lpstr>Structured Break Area in a job site location </vt:lpstr>
      <vt:lpstr>Visual Supports </vt:lpstr>
      <vt:lpstr>Sensory Differences </vt:lpstr>
      <vt:lpstr>Cover Lights, turn off, or use lamps.</vt:lpstr>
      <vt:lpstr>PVC DIY Bead Bar</vt:lpstr>
      <vt:lpstr>Star Autism Support &amp; Ocali Visual Supports </vt:lpstr>
      <vt:lpstr>LED Color Changing Glow Balls </vt:lpstr>
      <vt:lpstr>DIY/Do It Yourself Swing </vt:lpstr>
      <vt:lpstr>Weighted Shopping Cart for Mobility and Sensory</vt:lpstr>
      <vt:lpstr>Weighted Cart for Mobility and Sensory</vt:lpstr>
      <vt:lpstr>Hallway Obstacle Courses</vt:lpstr>
      <vt:lpstr>Obstacle Course Outline</vt:lpstr>
      <vt:lpstr>Obstacles Course Ideas  for Older Students</vt:lpstr>
      <vt:lpstr>BrainWorks by Sensational Brain LLC</vt:lpstr>
      <vt:lpstr>50 Best Sensory Toys for Toddlers and Kids with Autism</vt:lpstr>
      <vt:lpstr>Sensory Break Ideas </vt:lpstr>
      <vt:lpstr>Sensory Break Ideas Continued </vt:lpstr>
      <vt:lpstr>Sensory Toys for Middle School High School Age Students </vt:lpstr>
      <vt:lpstr>Sensory Toys for Middle School High School Age Students  </vt:lpstr>
      <vt:lpstr>Build in sensory with play introduce sensory in daily routine</vt:lpstr>
      <vt:lpstr>Low Cost Fidgets </vt:lpstr>
      <vt:lpstr>Fun Fabrics and Pool Noodles </vt:lpstr>
      <vt:lpstr>Shaving Cream Writing</vt:lpstr>
      <vt:lpstr>Sensory Routines or Breaks </vt:lpstr>
      <vt:lpstr>Simple Fidget Ideas </vt:lpstr>
      <vt:lpstr>Heavy Work Task Examples</vt:lpstr>
      <vt:lpstr>Heavy Work Task Examples  </vt:lpstr>
      <vt:lpstr>Heavy Work Task Examples </vt:lpstr>
      <vt:lpstr>Jellyfish Live Video</vt:lpstr>
      <vt:lpstr>Eloping (running away) Sensory Connection</vt:lpstr>
      <vt:lpstr>Fake Jellyfish Aquarium </vt:lpstr>
      <vt:lpstr>Structured Breaks by Autism Internet Modules </vt:lpstr>
      <vt:lpstr>Sensory Pans </vt:lpstr>
      <vt:lpstr>Food Support </vt:lpstr>
      <vt:lpstr>Treatment and Accommodation Ideas </vt:lpstr>
      <vt:lpstr>Pressure Touch Model</vt:lpstr>
      <vt:lpstr>Vestibular: “Seeker”</vt:lpstr>
      <vt:lpstr>Vestibular: “Avoider”</vt:lpstr>
      <vt:lpstr>Proprioceptive System (input into the joints)</vt:lpstr>
      <vt:lpstr>Proprioceptive System (input into the joints) continued</vt:lpstr>
      <vt:lpstr>Tactile System: “Seeker” or encourage “Avoider”</vt:lpstr>
      <vt:lpstr>Tactile “Avoider”</vt:lpstr>
      <vt:lpstr>Visual System: “Seekers and Avoiders”</vt:lpstr>
      <vt:lpstr>Auditory System: “Seekers and Avoiders”</vt:lpstr>
      <vt:lpstr>Oral “Seeker”</vt:lpstr>
      <vt:lpstr>Oral “Avoider”</vt:lpstr>
      <vt:lpstr>Treatment Activities Accommodations Interoception </vt:lpstr>
      <vt:lpstr>Books + 12 Books to read if you teach Autistic Students  Article </vt:lpstr>
      <vt:lpstr>Support for Families</vt:lpstr>
      <vt:lpstr>References </vt:lpstr>
      <vt:lpstr> Additional References</vt:lpstr>
      <vt:lpstr>What questions do you have?</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Sensory Supports For Autistic Students, Charting the Cs 2024</dc:title>
  <dc:creator>Ellie Hamilton; Barb Niessink</dc:creator>
  <cp:lastModifiedBy>Shuyin Maciel</cp:lastModifiedBy>
  <cp:revision>271</cp:revision>
  <dcterms:created xsi:type="dcterms:W3CDTF">2020-04-18T15:28:58Z</dcterms:created>
  <dcterms:modified xsi:type="dcterms:W3CDTF">2024-02-27T13:21:37Z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0x01010076670FCBE51121478BB123F125F876CD</vt:lpwstr>
  </property>
</Properties>
</file>