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79D6FF"/>
    <a:srgbClr val="5DCDFF"/>
    <a:srgbClr val="005A8C"/>
    <a:srgbClr val="E1FFE1"/>
    <a:srgbClr val="CCECFF"/>
    <a:srgbClr val="0099FF"/>
    <a:srgbClr val="00344C"/>
    <a:srgbClr val="3FC4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D19106-2651-4D9F-AE18-89FA9010131E}" v="69" dt="2024-03-08T15:35:02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7" autoAdjust="0"/>
    <p:restoredTop sz="86413" autoAdjust="0"/>
  </p:normalViewPr>
  <p:slideViewPr>
    <p:cSldViewPr snapToGrid="0" snapToObjects="1">
      <p:cViewPr varScale="1">
        <p:scale>
          <a:sx n="70" d="100"/>
          <a:sy n="70" d="100"/>
        </p:scale>
        <p:origin x="1158" y="4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1832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63" d="100"/>
          <a:sy n="63" d="100"/>
        </p:scale>
        <p:origin x="421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ein, Alyssa (DEED)" userId="f28861ce-38da-49c1-91d6-178c75529b4c" providerId="ADAL" clId="{CFD19106-2651-4D9F-AE18-89FA9010131E}"/>
    <pc:docChg chg="undo custSel addSld delSld modSld sldOrd">
      <pc:chgData name="Klein, Alyssa (DEED)" userId="f28861ce-38da-49c1-91d6-178c75529b4c" providerId="ADAL" clId="{CFD19106-2651-4D9F-AE18-89FA9010131E}" dt="2024-03-08T15:35:14.161" v="2177" actId="14100"/>
      <pc:docMkLst>
        <pc:docMk/>
      </pc:docMkLst>
      <pc:sldChg chg="modSp mod">
        <pc:chgData name="Klein, Alyssa (DEED)" userId="f28861ce-38da-49c1-91d6-178c75529b4c" providerId="ADAL" clId="{CFD19106-2651-4D9F-AE18-89FA9010131E}" dt="2024-03-06T13:31:23.252" v="125" actId="20577"/>
        <pc:sldMkLst>
          <pc:docMk/>
          <pc:sldMk cId="1167532139" sldId="256"/>
        </pc:sldMkLst>
        <pc:spChg chg="mod">
          <ac:chgData name="Klein, Alyssa (DEED)" userId="f28861ce-38da-49c1-91d6-178c75529b4c" providerId="ADAL" clId="{CFD19106-2651-4D9F-AE18-89FA9010131E}" dt="2024-03-06T13:30:40.040" v="38" actId="20577"/>
          <ac:spMkLst>
            <pc:docMk/>
            <pc:sldMk cId="1167532139" sldId="256"/>
            <ac:spMk id="2" creationId="{D135B690-0D7C-264E-8102-7D8DC99BB8BE}"/>
          </ac:spMkLst>
        </pc:spChg>
        <pc:spChg chg="mod">
          <ac:chgData name="Klein, Alyssa (DEED)" userId="f28861ce-38da-49c1-91d6-178c75529b4c" providerId="ADAL" clId="{CFD19106-2651-4D9F-AE18-89FA9010131E}" dt="2024-03-06T13:31:23.252" v="125" actId="20577"/>
          <ac:spMkLst>
            <pc:docMk/>
            <pc:sldMk cId="1167532139" sldId="256"/>
            <ac:spMk id="5" creationId="{7B21E05C-DEC3-4736-9603-381CABD2E715}"/>
          </ac:spMkLst>
        </pc:spChg>
      </pc:sldChg>
      <pc:sldChg chg="addSp delSp modSp mod modNotesTx">
        <pc:chgData name="Klein, Alyssa (DEED)" userId="f28861ce-38da-49c1-91d6-178c75529b4c" providerId="ADAL" clId="{CFD19106-2651-4D9F-AE18-89FA9010131E}" dt="2024-03-07T11:37:28.169" v="230" actId="20577"/>
        <pc:sldMkLst>
          <pc:docMk/>
          <pc:sldMk cId="2733567723" sldId="257"/>
        </pc:sldMkLst>
        <pc:spChg chg="mod">
          <ac:chgData name="Klein, Alyssa (DEED)" userId="f28861ce-38da-49c1-91d6-178c75529b4c" providerId="ADAL" clId="{CFD19106-2651-4D9F-AE18-89FA9010131E}" dt="2024-03-07T11:32:33.854" v="226" actId="20577"/>
          <ac:spMkLst>
            <pc:docMk/>
            <pc:sldMk cId="2733567723" sldId="257"/>
            <ac:spMk id="2" creationId="{8F672F64-A950-144A-BD3D-2ECDA1DC32BC}"/>
          </ac:spMkLst>
        </pc:spChg>
        <pc:spChg chg="del mod">
          <ac:chgData name="Klein, Alyssa (DEED)" userId="f28861ce-38da-49c1-91d6-178c75529b4c" providerId="ADAL" clId="{CFD19106-2651-4D9F-AE18-89FA9010131E}" dt="2024-03-07T11:30:10.175" v="128" actId="478"/>
          <ac:spMkLst>
            <pc:docMk/>
            <pc:sldMk cId="2733567723" sldId="257"/>
            <ac:spMk id="3" creationId="{F4324366-FC38-E448-80F5-E9255C87157D}"/>
          </ac:spMkLst>
        </pc:spChg>
        <pc:picChg chg="add mod">
          <ac:chgData name="Klein, Alyssa (DEED)" userId="f28861ce-38da-49c1-91d6-178c75529b4c" providerId="ADAL" clId="{CFD19106-2651-4D9F-AE18-89FA9010131E}" dt="2024-03-07T11:32:11.112" v="212" actId="1076"/>
          <ac:picMkLst>
            <pc:docMk/>
            <pc:sldMk cId="2733567723" sldId="257"/>
            <ac:picMk id="4" creationId="{56739801-6557-BAAE-7C5F-41EFFA39B412}"/>
          </ac:picMkLst>
        </pc:picChg>
      </pc:sldChg>
      <pc:sldChg chg="addSp modSp mod">
        <pc:chgData name="Klein, Alyssa (DEED)" userId="f28861ce-38da-49c1-91d6-178c75529b4c" providerId="ADAL" clId="{CFD19106-2651-4D9F-AE18-89FA9010131E}" dt="2024-03-07T12:31:35.618" v="2067" actId="962"/>
        <pc:sldMkLst>
          <pc:docMk/>
          <pc:sldMk cId="3316001309" sldId="314"/>
        </pc:sldMkLst>
        <pc:spChg chg="mod">
          <ac:chgData name="Klein, Alyssa (DEED)" userId="f28861ce-38da-49c1-91d6-178c75529b4c" providerId="ADAL" clId="{CFD19106-2651-4D9F-AE18-89FA9010131E}" dt="2024-03-07T12:26:41.783" v="1629" actId="20577"/>
          <ac:spMkLst>
            <pc:docMk/>
            <pc:sldMk cId="3316001309" sldId="314"/>
            <ac:spMk id="4" creationId="{5D86727D-FF4D-41F5-80A5-FE24A8249968}"/>
          </ac:spMkLst>
        </pc:spChg>
        <pc:spChg chg="mod">
          <ac:chgData name="Klein, Alyssa (DEED)" userId="f28861ce-38da-49c1-91d6-178c75529b4c" providerId="ADAL" clId="{CFD19106-2651-4D9F-AE18-89FA9010131E}" dt="2024-03-07T12:24:37.073" v="1391" actId="20577"/>
          <ac:spMkLst>
            <pc:docMk/>
            <pc:sldMk cId="3316001309" sldId="314"/>
            <ac:spMk id="9" creationId="{46F1DB6C-80AB-4E41-A5AE-91CFF09CA65B}"/>
          </ac:spMkLst>
        </pc:spChg>
        <pc:picChg chg="add mod">
          <ac:chgData name="Klein, Alyssa (DEED)" userId="f28861ce-38da-49c1-91d6-178c75529b4c" providerId="ADAL" clId="{CFD19106-2651-4D9F-AE18-89FA9010131E}" dt="2024-03-07T12:31:35.618" v="2067" actId="962"/>
          <ac:picMkLst>
            <pc:docMk/>
            <pc:sldMk cId="3316001309" sldId="314"/>
            <ac:picMk id="3" creationId="{122182FA-7B9D-43A8-DA64-AEB17DF8F7AC}"/>
          </ac:picMkLst>
        </pc:picChg>
      </pc:sldChg>
      <pc:sldChg chg="del">
        <pc:chgData name="Klein, Alyssa (DEED)" userId="f28861ce-38da-49c1-91d6-178c75529b4c" providerId="ADAL" clId="{CFD19106-2651-4D9F-AE18-89FA9010131E}" dt="2024-03-07T12:24:24.515" v="1384" actId="47"/>
        <pc:sldMkLst>
          <pc:docMk/>
          <pc:sldMk cId="73458644" sldId="318"/>
        </pc:sldMkLst>
      </pc:sldChg>
      <pc:sldChg chg="del">
        <pc:chgData name="Klein, Alyssa (DEED)" userId="f28861ce-38da-49c1-91d6-178c75529b4c" providerId="ADAL" clId="{CFD19106-2651-4D9F-AE18-89FA9010131E}" dt="2024-03-07T12:24:23.146" v="1382" actId="47"/>
        <pc:sldMkLst>
          <pc:docMk/>
          <pc:sldMk cId="1643777972" sldId="319"/>
        </pc:sldMkLst>
      </pc:sldChg>
      <pc:sldChg chg="del">
        <pc:chgData name="Klein, Alyssa (DEED)" userId="f28861ce-38da-49c1-91d6-178c75529b4c" providerId="ADAL" clId="{CFD19106-2651-4D9F-AE18-89FA9010131E}" dt="2024-03-07T12:24:23.945" v="1383" actId="47"/>
        <pc:sldMkLst>
          <pc:docMk/>
          <pc:sldMk cId="3047485640" sldId="320"/>
        </pc:sldMkLst>
      </pc:sldChg>
      <pc:sldChg chg="del">
        <pc:chgData name="Klein, Alyssa (DEED)" userId="f28861ce-38da-49c1-91d6-178c75529b4c" providerId="ADAL" clId="{CFD19106-2651-4D9F-AE18-89FA9010131E}" dt="2024-03-07T12:24:25.028" v="1385" actId="47"/>
        <pc:sldMkLst>
          <pc:docMk/>
          <pc:sldMk cId="3354646261" sldId="321"/>
        </pc:sldMkLst>
      </pc:sldChg>
      <pc:sldChg chg="del">
        <pc:chgData name="Klein, Alyssa (DEED)" userId="f28861ce-38da-49c1-91d6-178c75529b4c" providerId="ADAL" clId="{CFD19106-2651-4D9F-AE18-89FA9010131E}" dt="2024-03-07T12:24:26.516" v="1387" actId="47"/>
        <pc:sldMkLst>
          <pc:docMk/>
          <pc:sldMk cId="1171917385" sldId="322"/>
        </pc:sldMkLst>
      </pc:sldChg>
      <pc:sldChg chg="del">
        <pc:chgData name="Klein, Alyssa (DEED)" userId="f28861ce-38da-49c1-91d6-178c75529b4c" providerId="ADAL" clId="{CFD19106-2651-4D9F-AE18-89FA9010131E}" dt="2024-03-07T12:24:30.679" v="1389" actId="47"/>
        <pc:sldMkLst>
          <pc:docMk/>
          <pc:sldMk cId="3075480111" sldId="323"/>
        </pc:sldMkLst>
      </pc:sldChg>
      <pc:sldChg chg="del">
        <pc:chgData name="Klein, Alyssa (DEED)" userId="f28861ce-38da-49c1-91d6-178c75529b4c" providerId="ADAL" clId="{CFD19106-2651-4D9F-AE18-89FA9010131E}" dt="2024-03-06T13:30:18.971" v="0" actId="47"/>
        <pc:sldMkLst>
          <pc:docMk/>
          <pc:sldMk cId="4276038507" sldId="324"/>
        </pc:sldMkLst>
      </pc:sldChg>
      <pc:sldChg chg="del">
        <pc:chgData name="Klein, Alyssa (DEED)" userId="f28861ce-38da-49c1-91d6-178c75529b4c" providerId="ADAL" clId="{CFD19106-2651-4D9F-AE18-89FA9010131E}" dt="2024-03-07T12:24:29.124" v="1388" actId="47"/>
        <pc:sldMkLst>
          <pc:docMk/>
          <pc:sldMk cId="805678314" sldId="325"/>
        </pc:sldMkLst>
      </pc:sldChg>
      <pc:sldChg chg="del">
        <pc:chgData name="Klein, Alyssa (DEED)" userId="f28861ce-38da-49c1-91d6-178c75529b4c" providerId="ADAL" clId="{CFD19106-2651-4D9F-AE18-89FA9010131E}" dt="2024-03-07T12:24:32.498" v="1390" actId="47"/>
        <pc:sldMkLst>
          <pc:docMk/>
          <pc:sldMk cId="3412713051" sldId="326"/>
        </pc:sldMkLst>
      </pc:sldChg>
      <pc:sldChg chg="del">
        <pc:chgData name="Klein, Alyssa (DEED)" userId="f28861ce-38da-49c1-91d6-178c75529b4c" providerId="ADAL" clId="{CFD19106-2651-4D9F-AE18-89FA9010131E}" dt="2024-03-06T13:30:26.188" v="1" actId="47"/>
        <pc:sldMkLst>
          <pc:docMk/>
          <pc:sldMk cId="3800325827" sldId="327"/>
        </pc:sldMkLst>
      </pc:sldChg>
      <pc:sldChg chg="del">
        <pc:chgData name="Klein, Alyssa (DEED)" userId="f28861ce-38da-49c1-91d6-178c75529b4c" providerId="ADAL" clId="{CFD19106-2651-4D9F-AE18-89FA9010131E}" dt="2024-03-07T12:24:25.630" v="1386" actId="47"/>
        <pc:sldMkLst>
          <pc:docMk/>
          <pc:sldMk cId="2570682324" sldId="328"/>
        </pc:sldMkLst>
      </pc:sldChg>
      <pc:sldChg chg="addSp delSp modSp new mod modNotesTx">
        <pc:chgData name="Klein, Alyssa (DEED)" userId="f28861ce-38da-49c1-91d6-178c75529b4c" providerId="ADAL" clId="{CFD19106-2651-4D9F-AE18-89FA9010131E}" dt="2024-03-07T12:21:38.815" v="1376"/>
        <pc:sldMkLst>
          <pc:docMk/>
          <pc:sldMk cId="28080680" sldId="329"/>
        </pc:sldMkLst>
        <pc:spChg chg="del">
          <ac:chgData name="Klein, Alyssa (DEED)" userId="f28861ce-38da-49c1-91d6-178c75529b4c" providerId="ADAL" clId="{CFD19106-2651-4D9F-AE18-89FA9010131E}" dt="2024-03-07T11:40:22.120" v="241" actId="478"/>
          <ac:spMkLst>
            <pc:docMk/>
            <pc:sldMk cId="28080680" sldId="329"/>
            <ac:spMk id="2" creationId="{B5A1A5BF-C7CE-23B4-AB28-CB6353DA4079}"/>
          </ac:spMkLst>
        </pc:spChg>
        <pc:spChg chg="del">
          <ac:chgData name="Klein, Alyssa (DEED)" userId="f28861ce-38da-49c1-91d6-178c75529b4c" providerId="ADAL" clId="{CFD19106-2651-4D9F-AE18-89FA9010131E}" dt="2024-03-07T11:40:25.790" v="242" actId="478"/>
          <ac:spMkLst>
            <pc:docMk/>
            <pc:sldMk cId="28080680" sldId="329"/>
            <ac:spMk id="3" creationId="{807AED1E-55FF-D27B-B3D6-3E6A0EDEDCCF}"/>
          </ac:spMkLst>
        </pc:spChg>
        <pc:picChg chg="add mod">
          <ac:chgData name="Klein, Alyssa (DEED)" userId="f28861ce-38da-49c1-91d6-178c75529b4c" providerId="ADAL" clId="{CFD19106-2651-4D9F-AE18-89FA9010131E}" dt="2024-03-07T11:40:42.770" v="246" actId="1076"/>
          <ac:picMkLst>
            <pc:docMk/>
            <pc:sldMk cId="28080680" sldId="329"/>
            <ac:picMk id="4" creationId="{03E05960-CCE0-9CAB-3285-B074A7EF3200}"/>
          </ac:picMkLst>
        </pc:picChg>
      </pc:sldChg>
      <pc:sldChg chg="addSp modSp new mod modNotesTx">
        <pc:chgData name="Klein, Alyssa (DEED)" userId="f28861ce-38da-49c1-91d6-178c75529b4c" providerId="ADAL" clId="{CFD19106-2651-4D9F-AE18-89FA9010131E}" dt="2024-03-07T12:22:00.514" v="1377"/>
        <pc:sldMkLst>
          <pc:docMk/>
          <pc:sldMk cId="733734924" sldId="330"/>
        </pc:sldMkLst>
        <pc:spChg chg="mod">
          <ac:chgData name="Klein, Alyssa (DEED)" userId="f28861ce-38da-49c1-91d6-178c75529b4c" providerId="ADAL" clId="{CFD19106-2651-4D9F-AE18-89FA9010131E}" dt="2024-03-07T11:43:18.220" v="248"/>
          <ac:spMkLst>
            <pc:docMk/>
            <pc:sldMk cId="733734924" sldId="330"/>
            <ac:spMk id="2" creationId="{10A9575F-6A16-7196-BBF5-992B586EE2C7}"/>
          </ac:spMkLst>
        </pc:spChg>
        <pc:spChg chg="mod">
          <ac:chgData name="Klein, Alyssa (DEED)" userId="f28861ce-38da-49c1-91d6-178c75529b4c" providerId="ADAL" clId="{CFD19106-2651-4D9F-AE18-89FA9010131E}" dt="2024-03-07T11:44:19.492" v="255" actId="113"/>
          <ac:spMkLst>
            <pc:docMk/>
            <pc:sldMk cId="733734924" sldId="330"/>
            <ac:spMk id="3" creationId="{51D3004C-BDE8-0B2E-B34F-93DECA29DAEF}"/>
          </ac:spMkLst>
        </pc:spChg>
        <pc:picChg chg="add mod ord">
          <ac:chgData name="Klein, Alyssa (DEED)" userId="f28861ce-38da-49c1-91d6-178c75529b4c" providerId="ADAL" clId="{CFD19106-2651-4D9F-AE18-89FA9010131E}" dt="2024-03-07T12:16:01.517" v="1298" actId="962"/>
          <ac:picMkLst>
            <pc:docMk/>
            <pc:sldMk cId="733734924" sldId="330"/>
            <ac:picMk id="4" creationId="{DCD93F00-B05B-EA3A-D409-BDC37A23E1E2}"/>
          </ac:picMkLst>
        </pc:picChg>
      </pc:sldChg>
      <pc:sldChg chg="addSp modSp new mod modNotesTx">
        <pc:chgData name="Klein, Alyssa (DEED)" userId="f28861ce-38da-49c1-91d6-178c75529b4c" providerId="ADAL" clId="{CFD19106-2651-4D9F-AE18-89FA9010131E}" dt="2024-03-07T12:22:12.797" v="1378"/>
        <pc:sldMkLst>
          <pc:docMk/>
          <pc:sldMk cId="1269684030" sldId="331"/>
        </pc:sldMkLst>
        <pc:spChg chg="mod">
          <ac:chgData name="Klein, Alyssa (DEED)" userId="f28861ce-38da-49c1-91d6-178c75529b4c" providerId="ADAL" clId="{CFD19106-2651-4D9F-AE18-89FA9010131E}" dt="2024-03-07T11:45:10.407" v="261" actId="20577"/>
          <ac:spMkLst>
            <pc:docMk/>
            <pc:sldMk cId="1269684030" sldId="331"/>
            <ac:spMk id="2" creationId="{E4B697B9-BA2F-9F33-F213-7280E76D05B6}"/>
          </ac:spMkLst>
        </pc:spChg>
        <pc:spChg chg="mod">
          <ac:chgData name="Klein, Alyssa (DEED)" userId="f28861ce-38da-49c1-91d6-178c75529b4c" providerId="ADAL" clId="{CFD19106-2651-4D9F-AE18-89FA9010131E}" dt="2024-03-07T11:46:27.473" v="273" actId="20577"/>
          <ac:spMkLst>
            <pc:docMk/>
            <pc:sldMk cId="1269684030" sldId="331"/>
            <ac:spMk id="3" creationId="{EE71FB0B-E504-382E-5466-390F67F33992}"/>
          </ac:spMkLst>
        </pc:spChg>
        <pc:picChg chg="add mod">
          <ac:chgData name="Klein, Alyssa (DEED)" userId="f28861ce-38da-49c1-91d6-178c75529b4c" providerId="ADAL" clId="{CFD19106-2651-4D9F-AE18-89FA9010131E}" dt="2024-03-07T11:46:13.206" v="270" actId="1076"/>
          <ac:picMkLst>
            <pc:docMk/>
            <pc:sldMk cId="1269684030" sldId="331"/>
            <ac:picMk id="4" creationId="{E3DBD149-5970-C923-0F19-7A7E4C9C2CED}"/>
          </ac:picMkLst>
        </pc:picChg>
      </pc:sldChg>
      <pc:sldChg chg="addSp delSp modSp new mod modNotesTx">
        <pc:chgData name="Klein, Alyssa (DEED)" userId="f28861ce-38da-49c1-91d6-178c75529b4c" providerId="ADAL" clId="{CFD19106-2651-4D9F-AE18-89FA9010131E}" dt="2024-03-07T12:22:22.853" v="1379"/>
        <pc:sldMkLst>
          <pc:docMk/>
          <pc:sldMk cId="1934060853" sldId="332"/>
        </pc:sldMkLst>
        <pc:spChg chg="mod">
          <ac:chgData name="Klein, Alyssa (DEED)" userId="f28861ce-38da-49c1-91d6-178c75529b4c" providerId="ADAL" clId="{CFD19106-2651-4D9F-AE18-89FA9010131E}" dt="2024-03-07T11:49:05.324" v="275"/>
          <ac:spMkLst>
            <pc:docMk/>
            <pc:sldMk cId="1934060853" sldId="332"/>
            <ac:spMk id="2" creationId="{F9DC3634-E2D4-FFB8-BFD5-1F240096B01A}"/>
          </ac:spMkLst>
        </pc:spChg>
        <pc:spChg chg="mod">
          <ac:chgData name="Klein, Alyssa (DEED)" userId="f28861ce-38da-49c1-91d6-178c75529b4c" providerId="ADAL" clId="{CFD19106-2651-4D9F-AE18-89FA9010131E}" dt="2024-03-07T11:49:36.150" v="278" actId="207"/>
          <ac:spMkLst>
            <pc:docMk/>
            <pc:sldMk cId="1934060853" sldId="332"/>
            <ac:spMk id="3" creationId="{6325BE09-C18D-E75A-132B-F3B7637BCC4B}"/>
          </ac:spMkLst>
        </pc:spChg>
        <pc:picChg chg="add del mod">
          <ac:chgData name="Klein, Alyssa (DEED)" userId="f28861ce-38da-49c1-91d6-178c75529b4c" providerId="ADAL" clId="{CFD19106-2651-4D9F-AE18-89FA9010131E}" dt="2024-03-07T11:49:48.735" v="280"/>
          <ac:picMkLst>
            <pc:docMk/>
            <pc:sldMk cId="1934060853" sldId="332"/>
            <ac:picMk id="4" creationId="{B8B7B738-292B-AE1A-F2B6-0D66FA0E5E33}"/>
          </ac:picMkLst>
        </pc:picChg>
        <pc:picChg chg="add mod">
          <ac:chgData name="Klein, Alyssa (DEED)" userId="f28861ce-38da-49c1-91d6-178c75529b4c" providerId="ADAL" clId="{CFD19106-2651-4D9F-AE18-89FA9010131E}" dt="2024-03-07T11:50:16.383" v="284" actId="14100"/>
          <ac:picMkLst>
            <pc:docMk/>
            <pc:sldMk cId="1934060853" sldId="332"/>
            <ac:picMk id="5" creationId="{D249D274-813D-D2F9-D496-E7DD2D40E4B7}"/>
          </ac:picMkLst>
        </pc:picChg>
        <pc:picChg chg="add mod">
          <ac:chgData name="Klein, Alyssa (DEED)" userId="f28861ce-38da-49c1-91d6-178c75529b4c" providerId="ADAL" clId="{CFD19106-2651-4D9F-AE18-89FA9010131E}" dt="2024-03-07T11:51:15.937" v="294" actId="14100"/>
          <ac:picMkLst>
            <pc:docMk/>
            <pc:sldMk cId="1934060853" sldId="332"/>
            <ac:picMk id="6" creationId="{2165D62C-2671-3304-EB7B-32F14AF069E3}"/>
          </ac:picMkLst>
        </pc:picChg>
        <pc:cxnChg chg="add mod">
          <ac:chgData name="Klein, Alyssa (DEED)" userId="f28861ce-38da-49c1-91d6-178c75529b4c" providerId="ADAL" clId="{CFD19106-2651-4D9F-AE18-89FA9010131E}" dt="2024-03-07T11:52:21.648" v="367" actId="962"/>
          <ac:cxnSpMkLst>
            <pc:docMk/>
            <pc:sldMk cId="1934060853" sldId="332"/>
            <ac:cxnSpMk id="7" creationId="{6CDB23AB-32CE-2164-B82D-3B828195DB90}"/>
          </ac:cxnSpMkLst>
        </pc:cxnChg>
      </pc:sldChg>
      <pc:sldChg chg="addSp delSp modSp new mod modAnim modNotesTx">
        <pc:chgData name="Klein, Alyssa (DEED)" userId="f28861ce-38da-49c1-91d6-178c75529b4c" providerId="ADAL" clId="{CFD19106-2651-4D9F-AE18-89FA9010131E}" dt="2024-03-07T12:22:35.547" v="1380"/>
        <pc:sldMkLst>
          <pc:docMk/>
          <pc:sldMk cId="3670822313" sldId="333"/>
        </pc:sldMkLst>
        <pc:spChg chg="mod">
          <ac:chgData name="Klein, Alyssa (DEED)" userId="f28861ce-38da-49c1-91d6-178c75529b4c" providerId="ADAL" clId="{CFD19106-2651-4D9F-AE18-89FA9010131E}" dt="2024-03-07T11:56:43.246" v="557" actId="20577"/>
          <ac:spMkLst>
            <pc:docMk/>
            <pc:sldMk cId="3670822313" sldId="333"/>
            <ac:spMk id="2" creationId="{C39C5718-2768-EE99-0A37-D4F46677DBF8}"/>
          </ac:spMkLst>
        </pc:spChg>
        <pc:spChg chg="mod">
          <ac:chgData name="Klein, Alyssa (DEED)" userId="f28861ce-38da-49c1-91d6-178c75529b4c" providerId="ADAL" clId="{CFD19106-2651-4D9F-AE18-89FA9010131E}" dt="2024-03-07T11:56:28.408" v="555" actId="113"/>
          <ac:spMkLst>
            <pc:docMk/>
            <pc:sldMk cId="3670822313" sldId="333"/>
            <ac:spMk id="3" creationId="{C715E15C-BC4E-C580-1170-43AE432A9FF2}"/>
          </ac:spMkLst>
        </pc:sp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4" creationId="{D14B9F5B-1B6B-2EFE-63F0-CE85514E8EFA}"/>
          </ac:picMkLst>
        </pc:pic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5" creationId="{B8095453-177A-A130-5563-F1CA9130DF7D}"/>
          </ac:picMkLst>
        </pc:pic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6" creationId="{7FD543D3-8413-127C-1327-6848324B0AAB}"/>
          </ac:picMkLst>
        </pc:pic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7" creationId="{A26FF942-B061-47E1-9034-47E0053ED726}"/>
          </ac:picMkLst>
        </pc:pic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8" creationId="{68FF7BAB-025A-B657-0E6D-D9B76116B442}"/>
          </ac:picMkLst>
        </pc:picChg>
        <pc:picChg chg="add del mod">
          <ac:chgData name="Klein, Alyssa (DEED)" userId="f28861ce-38da-49c1-91d6-178c75529b4c" providerId="ADAL" clId="{CFD19106-2651-4D9F-AE18-89FA9010131E}" dt="2024-03-07T11:54:32.826" v="377"/>
          <ac:picMkLst>
            <pc:docMk/>
            <pc:sldMk cId="3670822313" sldId="333"/>
            <ac:picMk id="9" creationId="{9F4CA4FB-DEFC-EF49-DE3C-FC5E5B3F3224}"/>
          </ac:picMkLst>
        </pc:picChg>
        <pc:picChg chg="add mod">
          <ac:chgData name="Klein, Alyssa (DEED)" userId="f28861ce-38da-49c1-91d6-178c75529b4c" providerId="ADAL" clId="{CFD19106-2651-4D9F-AE18-89FA9010131E}" dt="2024-03-07T11:55:27.235" v="554" actId="962"/>
          <ac:picMkLst>
            <pc:docMk/>
            <pc:sldMk cId="3670822313" sldId="333"/>
            <ac:picMk id="12" creationId="{A9A12F11-4193-5F6C-84CD-0EB7EDD56755}"/>
          </ac:picMkLst>
        </pc:picChg>
        <pc:cxnChg chg="add del mod">
          <ac:chgData name="Klein, Alyssa (DEED)" userId="f28861ce-38da-49c1-91d6-178c75529b4c" providerId="ADAL" clId="{CFD19106-2651-4D9F-AE18-89FA9010131E}" dt="2024-03-07T11:54:32.826" v="377"/>
          <ac:cxnSpMkLst>
            <pc:docMk/>
            <pc:sldMk cId="3670822313" sldId="333"/>
            <ac:cxnSpMk id="10" creationId="{7C2B015A-47E9-43E1-B3A6-3FFF95B66F79}"/>
          </ac:cxnSpMkLst>
        </pc:cxnChg>
      </pc:sldChg>
      <pc:sldChg chg="addSp modSp new mod">
        <pc:chgData name="Klein, Alyssa (DEED)" userId="f28861ce-38da-49c1-91d6-178c75529b4c" providerId="ADAL" clId="{CFD19106-2651-4D9F-AE18-89FA9010131E}" dt="2024-03-07T12:00:14.392" v="702" actId="962"/>
        <pc:sldMkLst>
          <pc:docMk/>
          <pc:sldMk cId="2888208217" sldId="334"/>
        </pc:sldMkLst>
        <pc:spChg chg="mod">
          <ac:chgData name="Klein, Alyssa (DEED)" userId="f28861ce-38da-49c1-91d6-178c75529b4c" providerId="ADAL" clId="{CFD19106-2651-4D9F-AE18-89FA9010131E}" dt="2024-03-07T11:57:56.889" v="564" actId="20577"/>
          <ac:spMkLst>
            <pc:docMk/>
            <pc:sldMk cId="2888208217" sldId="334"/>
            <ac:spMk id="2" creationId="{7DDAAF3A-1D59-3F47-9AEC-96AD2A73BE10}"/>
          </ac:spMkLst>
        </pc:spChg>
        <pc:spChg chg="mod">
          <ac:chgData name="Klein, Alyssa (DEED)" userId="f28861ce-38da-49c1-91d6-178c75529b4c" providerId="ADAL" clId="{CFD19106-2651-4D9F-AE18-89FA9010131E}" dt="2024-03-07T11:59:34.258" v="651" actId="20577"/>
          <ac:spMkLst>
            <pc:docMk/>
            <pc:sldMk cId="2888208217" sldId="334"/>
            <ac:spMk id="3" creationId="{249B1D0B-151C-6199-A645-EE3EA6FD6CF8}"/>
          </ac:spMkLst>
        </pc:spChg>
        <pc:picChg chg="add mod">
          <ac:chgData name="Klein, Alyssa (DEED)" userId="f28861ce-38da-49c1-91d6-178c75529b4c" providerId="ADAL" clId="{CFD19106-2651-4D9F-AE18-89FA9010131E}" dt="2024-03-07T12:00:14.392" v="702" actId="962"/>
          <ac:picMkLst>
            <pc:docMk/>
            <pc:sldMk cId="2888208217" sldId="334"/>
            <ac:picMk id="4" creationId="{E270EB1E-A340-8603-6C1A-E664DC712A1E}"/>
          </ac:picMkLst>
        </pc:picChg>
      </pc:sldChg>
      <pc:sldChg chg="addSp delSp modSp new mod modNotesTx">
        <pc:chgData name="Klein, Alyssa (DEED)" userId="f28861ce-38da-49c1-91d6-178c75529b4c" providerId="ADAL" clId="{CFD19106-2651-4D9F-AE18-89FA9010131E}" dt="2024-03-07T12:23:05.370" v="1381"/>
        <pc:sldMkLst>
          <pc:docMk/>
          <pc:sldMk cId="3534407217" sldId="335"/>
        </pc:sldMkLst>
        <pc:spChg chg="mod">
          <ac:chgData name="Klein, Alyssa (DEED)" userId="f28861ce-38da-49c1-91d6-178c75529b4c" providerId="ADAL" clId="{CFD19106-2651-4D9F-AE18-89FA9010131E}" dt="2024-03-07T12:04:22.913" v="730" actId="20577"/>
          <ac:spMkLst>
            <pc:docMk/>
            <pc:sldMk cId="3534407217" sldId="335"/>
            <ac:spMk id="2" creationId="{BCDDF037-8E5E-8005-682C-A2ADE599C640}"/>
          </ac:spMkLst>
        </pc:spChg>
        <pc:spChg chg="mod">
          <ac:chgData name="Klein, Alyssa (DEED)" userId="f28861ce-38da-49c1-91d6-178c75529b4c" providerId="ADAL" clId="{CFD19106-2651-4D9F-AE18-89FA9010131E}" dt="2024-03-07T12:06:40.378" v="745" actId="20577"/>
          <ac:spMkLst>
            <pc:docMk/>
            <pc:sldMk cId="3534407217" sldId="335"/>
            <ac:spMk id="3" creationId="{62E56C8C-B265-AD7C-4482-2F2A13E0C7CE}"/>
          </ac:spMkLst>
        </pc:spChg>
        <pc:picChg chg="add del">
          <ac:chgData name="Klein, Alyssa (DEED)" userId="f28861ce-38da-49c1-91d6-178c75529b4c" providerId="ADAL" clId="{CFD19106-2651-4D9F-AE18-89FA9010131E}" dt="2024-03-07T12:05:44.651" v="737"/>
          <ac:picMkLst>
            <pc:docMk/>
            <pc:sldMk cId="3534407217" sldId="335"/>
            <ac:picMk id="4" creationId="{13B6AE77-12F4-CA91-ED2D-DB7A5195C0B4}"/>
          </ac:picMkLst>
        </pc:picChg>
        <pc:picChg chg="add mod">
          <ac:chgData name="Klein, Alyssa (DEED)" userId="f28861ce-38da-49c1-91d6-178c75529b4c" providerId="ADAL" clId="{CFD19106-2651-4D9F-AE18-89FA9010131E}" dt="2024-03-07T12:06:21.282" v="739" actId="1076"/>
          <ac:picMkLst>
            <pc:docMk/>
            <pc:sldMk cId="3534407217" sldId="335"/>
            <ac:picMk id="5" creationId="{9CF6C2A2-D046-6C02-3033-8B1E6C0BBE2B}"/>
          </ac:picMkLst>
        </pc:picChg>
      </pc:sldChg>
      <pc:sldChg chg="addSp delSp modSp new mod">
        <pc:chgData name="Klein, Alyssa (DEED)" userId="f28861ce-38da-49c1-91d6-178c75529b4c" providerId="ADAL" clId="{CFD19106-2651-4D9F-AE18-89FA9010131E}" dt="2024-03-07T12:19:01.027" v="1336" actId="692"/>
        <pc:sldMkLst>
          <pc:docMk/>
          <pc:sldMk cId="3743042402" sldId="336"/>
        </pc:sldMkLst>
        <pc:spChg chg="mod">
          <ac:chgData name="Klein, Alyssa (DEED)" userId="f28861ce-38da-49c1-91d6-178c75529b4c" providerId="ADAL" clId="{CFD19106-2651-4D9F-AE18-89FA9010131E}" dt="2024-03-07T12:10:04.615" v="775"/>
          <ac:spMkLst>
            <pc:docMk/>
            <pc:sldMk cId="3743042402" sldId="336"/>
            <ac:spMk id="2" creationId="{1F6332B8-B81C-CD5A-664A-74EAA85923C5}"/>
          </ac:spMkLst>
        </pc:spChg>
        <pc:spChg chg="del">
          <ac:chgData name="Klein, Alyssa (DEED)" userId="f28861ce-38da-49c1-91d6-178c75529b4c" providerId="ADAL" clId="{CFD19106-2651-4D9F-AE18-89FA9010131E}" dt="2024-03-07T12:11:52.161" v="781" actId="478"/>
          <ac:spMkLst>
            <pc:docMk/>
            <pc:sldMk cId="3743042402" sldId="336"/>
            <ac:spMk id="3" creationId="{083DBB62-95B4-CE62-D8E0-D2DC3792BBDA}"/>
          </ac:spMkLst>
        </pc:spChg>
        <pc:picChg chg="add mod">
          <ac:chgData name="Klein, Alyssa (DEED)" userId="f28861ce-38da-49c1-91d6-178c75529b4c" providerId="ADAL" clId="{CFD19106-2651-4D9F-AE18-89FA9010131E}" dt="2024-03-07T12:13:25.824" v="1236" actId="962"/>
          <ac:picMkLst>
            <pc:docMk/>
            <pc:sldMk cId="3743042402" sldId="336"/>
            <ac:picMk id="5" creationId="{AF05A5BD-BF66-03DA-20BA-6A010D6CB378}"/>
          </ac:picMkLst>
        </pc:picChg>
        <pc:picChg chg="add mod">
          <ac:chgData name="Klein, Alyssa (DEED)" userId="f28861ce-38da-49c1-91d6-178c75529b4c" providerId="ADAL" clId="{CFD19106-2651-4D9F-AE18-89FA9010131E}" dt="2024-03-07T12:13:34.259" v="1264" actId="962"/>
          <ac:picMkLst>
            <pc:docMk/>
            <pc:sldMk cId="3743042402" sldId="336"/>
            <ac:picMk id="1026" creationId="{EFAFF3A9-0508-3168-3A9D-FC31986D1226}"/>
          </ac:picMkLst>
        </pc:picChg>
        <pc:cxnChg chg="add mod">
          <ac:chgData name="Klein, Alyssa (DEED)" userId="f28861ce-38da-49c1-91d6-178c75529b4c" providerId="ADAL" clId="{CFD19106-2651-4D9F-AE18-89FA9010131E}" dt="2024-03-07T12:19:01.027" v="1336" actId="692"/>
          <ac:cxnSpMkLst>
            <pc:docMk/>
            <pc:sldMk cId="3743042402" sldId="336"/>
            <ac:cxnSpMk id="7" creationId="{68F62C06-7B15-07FC-D82A-774847F71375}"/>
          </ac:cxnSpMkLst>
        </pc:cxnChg>
      </pc:sldChg>
      <pc:sldChg chg="addSp modSp new mod">
        <pc:chgData name="Klein, Alyssa (DEED)" userId="f28861ce-38da-49c1-91d6-178c75529b4c" providerId="ADAL" clId="{CFD19106-2651-4D9F-AE18-89FA9010131E}" dt="2024-03-07T12:16:13.865" v="1300" actId="962"/>
        <pc:sldMkLst>
          <pc:docMk/>
          <pc:sldMk cId="281024957" sldId="337"/>
        </pc:sldMkLst>
        <pc:spChg chg="mod">
          <ac:chgData name="Klein, Alyssa (DEED)" userId="f28861ce-38da-49c1-91d6-178c75529b4c" providerId="ADAL" clId="{CFD19106-2651-4D9F-AE18-89FA9010131E}" dt="2024-03-07T12:14:53.284" v="1292" actId="20577"/>
          <ac:spMkLst>
            <pc:docMk/>
            <pc:sldMk cId="281024957" sldId="337"/>
            <ac:spMk id="2" creationId="{16F637BE-64E0-8900-687E-FC208477D8DE}"/>
          </ac:spMkLst>
        </pc:spChg>
        <pc:spChg chg="mod">
          <ac:chgData name="Klein, Alyssa (DEED)" userId="f28861ce-38da-49c1-91d6-178c75529b4c" providerId="ADAL" clId="{CFD19106-2651-4D9F-AE18-89FA9010131E}" dt="2024-03-07T12:14:58.882" v="1294" actId="207"/>
          <ac:spMkLst>
            <pc:docMk/>
            <pc:sldMk cId="281024957" sldId="337"/>
            <ac:spMk id="3" creationId="{6230D000-C1D7-D729-F695-7E276596C1EE}"/>
          </ac:spMkLst>
        </pc:spChg>
        <pc:picChg chg="add mod">
          <ac:chgData name="Klein, Alyssa (DEED)" userId="f28861ce-38da-49c1-91d6-178c75529b4c" providerId="ADAL" clId="{CFD19106-2651-4D9F-AE18-89FA9010131E}" dt="2024-03-07T12:16:13.865" v="1300" actId="962"/>
          <ac:picMkLst>
            <pc:docMk/>
            <pc:sldMk cId="281024957" sldId="337"/>
            <ac:picMk id="4" creationId="{BF2A16CE-F675-7144-31DD-73F858F82BF0}"/>
          </ac:picMkLst>
        </pc:picChg>
      </pc:sldChg>
      <pc:sldChg chg="addSp modSp new mod">
        <pc:chgData name="Klein, Alyssa (DEED)" userId="f28861ce-38da-49c1-91d6-178c75529b4c" providerId="ADAL" clId="{CFD19106-2651-4D9F-AE18-89FA9010131E}" dt="2024-03-07T12:30:19.526" v="1860" actId="207"/>
        <pc:sldMkLst>
          <pc:docMk/>
          <pc:sldMk cId="4007692385" sldId="338"/>
        </pc:sldMkLst>
        <pc:spChg chg="mod">
          <ac:chgData name="Klein, Alyssa (DEED)" userId="f28861ce-38da-49c1-91d6-178c75529b4c" providerId="ADAL" clId="{CFD19106-2651-4D9F-AE18-89FA9010131E}" dt="2024-03-07T12:17:01.256" v="1302"/>
          <ac:spMkLst>
            <pc:docMk/>
            <pc:sldMk cId="4007692385" sldId="338"/>
            <ac:spMk id="2" creationId="{FB666734-81CD-39EE-1756-9080067FF1E4}"/>
          </ac:spMkLst>
        </pc:spChg>
        <pc:spChg chg="mod">
          <ac:chgData name="Klein, Alyssa (DEED)" userId="f28861ce-38da-49c1-91d6-178c75529b4c" providerId="ADAL" clId="{CFD19106-2651-4D9F-AE18-89FA9010131E}" dt="2024-03-07T12:18:05.283" v="1309" actId="255"/>
          <ac:spMkLst>
            <pc:docMk/>
            <pc:sldMk cId="4007692385" sldId="338"/>
            <ac:spMk id="3" creationId="{15B12568-7CF0-CBDB-D257-1DA77EE505EB}"/>
          </ac:spMkLst>
        </pc:spChg>
        <pc:picChg chg="add mod">
          <ac:chgData name="Klein, Alyssa (DEED)" userId="f28861ce-38da-49c1-91d6-178c75529b4c" providerId="ADAL" clId="{CFD19106-2651-4D9F-AE18-89FA9010131E}" dt="2024-03-07T12:30:19.526" v="1860" actId="207"/>
          <ac:picMkLst>
            <pc:docMk/>
            <pc:sldMk cId="4007692385" sldId="338"/>
            <ac:picMk id="4" creationId="{7882B77D-6279-659B-CD92-DC501D08284F}"/>
          </ac:picMkLst>
        </pc:picChg>
      </pc:sldChg>
      <pc:sldChg chg="addSp delSp modSp new mod">
        <pc:chgData name="Klein, Alyssa (DEED)" userId="f28861ce-38da-49c1-91d6-178c75529b4c" providerId="ADAL" clId="{CFD19106-2651-4D9F-AE18-89FA9010131E}" dt="2024-03-07T12:30:45.714" v="1861" actId="207"/>
        <pc:sldMkLst>
          <pc:docMk/>
          <pc:sldMk cId="2654396756" sldId="339"/>
        </pc:sldMkLst>
        <pc:spChg chg="mod">
          <ac:chgData name="Klein, Alyssa (DEED)" userId="f28861ce-38da-49c1-91d6-178c75529b4c" providerId="ADAL" clId="{CFD19106-2651-4D9F-AE18-89FA9010131E}" dt="2024-03-07T12:19:40.540" v="1368" actId="20577"/>
          <ac:spMkLst>
            <pc:docMk/>
            <pc:sldMk cId="2654396756" sldId="339"/>
            <ac:spMk id="2" creationId="{7FF4D9C6-6F9B-1DC2-88AA-C890AE99C680}"/>
          </ac:spMkLst>
        </pc:spChg>
        <pc:spChg chg="del">
          <ac:chgData name="Klein, Alyssa (DEED)" userId="f28861ce-38da-49c1-91d6-178c75529b4c" providerId="ADAL" clId="{CFD19106-2651-4D9F-AE18-89FA9010131E}" dt="2024-03-07T12:20:14.177" v="1374" actId="478"/>
          <ac:spMkLst>
            <pc:docMk/>
            <pc:sldMk cId="2654396756" sldId="339"/>
            <ac:spMk id="3" creationId="{409188F8-2560-D63A-CFAC-79528012C98A}"/>
          </ac:spMkLst>
        </pc:spChg>
        <pc:spChg chg="add mod">
          <ac:chgData name="Klein, Alyssa (DEED)" userId="f28861ce-38da-49c1-91d6-178c75529b4c" providerId="ADAL" clId="{CFD19106-2651-4D9F-AE18-89FA9010131E}" dt="2024-03-07T12:30:45.714" v="1861" actId="207"/>
          <ac:spMkLst>
            <pc:docMk/>
            <pc:sldMk cId="2654396756" sldId="339"/>
            <ac:spMk id="5" creationId="{6659DCB8-5D69-4C88-5814-DE4413EA3C6C}"/>
          </ac:spMkLst>
        </pc:spChg>
        <pc:picChg chg="add mod">
          <ac:chgData name="Klein, Alyssa (DEED)" userId="f28861ce-38da-49c1-91d6-178c75529b4c" providerId="ADAL" clId="{CFD19106-2651-4D9F-AE18-89FA9010131E}" dt="2024-03-07T12:19:51.918" v="1370" actId="1076"/>
          <ac:picMkLst>
            <pc:docMk/>
            <pc:sldMk cId="2654396756" sldId="339"/>
            <ac:picMk id="4" creationId="{ADB84B7D-2AA1-631F-D2BF-637CA4FABA43}"/>
          </ac:picMkLst>
        </pc:picChg>
      </pc:sldChg>
      <pc:sldChg chg="addSp modSp new mod">
        <pc:chgData name="Klein, Alyssa (DEED)" userId="f28861ce-38da-49c1-91d6-178c75529b4c" providerId="ADAL" clId="{CFD19106-2651-4D9F-AE18-89FA9010131E}" dt="2024-03-07T12:36:49.707" v="2154" actId="313"/>
        <pc:sldMkLst>
          <pc:docMk/>
          <pc:sldMk cId="427086688" sldId="340"/>
        </pc:sldMkLst>
        <pc:spChg chg="mod">
          <ac:chgData name="Klein, Alyssa (DEED)" userId="f28861ce-38da-49c1-91d6-178c75529b4c" providerId="ADAL" clId="{CFD19106-2651-4D9F-AE18-89FA9010131E}" dt="2024-03-07T12:27:05.563" v="1645" actId="20577"/>
          <ac:spMkLst>
            <pc:docMk/>
            <pc:sldMk cId="427086688" sldId="340"/>
            <ac:spMk id="2" creationId="{03527442-20A5-9624-3993-801FF561E839}"/>
          </ac:spMkLst>
        </pc:spChg>
        <pc:spChg chg="mod">
          <ac:chgData name="Klein, Alyssa (DEED)" userId="f28861ce-38da-49c1-91d6-178c75529b4c" providerId="ADAL" clId="{CFD19106-2651-4D9F-AE18-89FA9010131E}" dt="2024-03-07T12:36:49.707" v="2154" actId="313"/>
          <ac:spMkLst>
            <pc:docMk/>
            <pc:sldMk cId="427086688" sldId="340"/>
            <ac:spMk id="3" creationId="{A61F7C99-A20B-2EF8-60D8-33DDBB88072E}"/>
          </ac:spMkLst>
        </pc:spChg>
        <pc:picChg chg="add mod">
          <ac:chgData name="Klein, Alyssa (DEED)" userId="f28861ce-38da-49c1-91d6-178c75529b4c" providerId="ADAL" clId="{CFD19106-2651-4D9F-AE18-89FA9010131E}" dt="2024-03-07T12:29:10.707" v="1858" actId="1076"/>
          <ac:picMkLst>
            <pc:docMk/>
            <pc:sldMk cId="427086688" sldId="340"/>
            <ac:picMk id="4" creationId="{CDAC715D-831F-C00D-EDF3-45A42EB27A17}"/>
          </ac:picMkLst>
        </pc:picChg>
      </pc:sldChg>
      <pc:sldChg chg="addSp delSp modSp new mod modClrScheme chgLayout">
        <pc:chgData name="Klein, Alyssa (DEED)" userId="f28861ce-38da-49c1-91d6-178c75529b4c" providerId="ADAL" clId="{CFD19106-2651-4D9F-AE18-89FA9010131E}" dt="2024-03-08T15:35:14.161" v="2177" actId="14100"/>
        <pc:sldMkLst>
          <pc:docMk/>
          <pc:sldMk cId="3239681395" sldId="341"/>
        </pc:sldMkLst>
        <pc:spChg chg="del">
          <ac:chgData name="Klein, Alyssa (DEED)" userId="f28861ce-38da-49c1-91d6-178c75529b4c" providerId="ADAL" clId="{CFD19106-2651-4D9F-AE18-89FA9010131E}" dt="2024-03-08T15:32:53.218" v="2156" actId="700"/>
          <ac:spMkLst>
            <pc:docMk/>
            <pc:sldMk cId="3239681395" sldId="341"/>
            <ac:spMk id="2" creationId="{F92F29B8-208E-A7D6-972E-6965A818621A}"/>
          </ac:spMkLst>
        </pc:spChg>
        <pc:spChg chg="del">
          <ac:chgData name="Klein, Alyssa (DEED)" userId="f28861ce-38da-49c1-91d6-178c75529b4c" providerId="ADAL" clId="{CFD19106-2651-4D9F-AE18-89FA9010131E}" dt="2024-03-08T15:32:53.218" v="2156" actId="700"/>
          <ac:spMkLst>
            <pc:docMk/>
            <pc:sldMk cId="3239681395" sldId="341"/>
            <ac:spMk id="3" creationId="{C23B60E2-53B1-3082-A17F-40B4EA4A5068}"/>
          </ac:spMkLst>
        </pc:spChg>
        <pc:spChg chg="del mod ord">
          <ac:chgData name="Klein, Alyssa (DEED)" userId="f28861ce-38da-49c1-91d6-178c75529b4c" providerId="ADAL" clId="{CFD19106-2651-4D9F-AE18-89FA9010131E}" dt="2024-03-08T15:32:53.218" v="2156" actId="700"/>
          <ac:spMkLst>
            <pc:docMk/>
            <pc:sldMk cId="3239681395" sldId="341"/>
            <ac:spMk id="4" creationId="{CEDF09C1-1BB4-55FB-CE44-1E4FA528AEFE}"/>
          </ac:spMkLst>
        </pc:spChg>
        <pc:spChg chg="del mod ord">
          <ac:chgData name="Klein, Alyssa (DEED)" userId="f28861ce-38da-49c1-91d6-178c75529b4c" providerId="ADAL" clId="{CFD19106-2651-4D9F-AE18-89FA9010131E}" dt="2024-03-08T15:32:53.218" v="2156" actId="700"/>
          <ac:spMkLst>
            <pc:docMk/>
            <pc:sldMk cId="3239681395" sldId="341"/>
            <ac:spMk id="5" creationId="{3B69512C-AD59-7480-9DD1-1E266CBFAC2D}"/>
          </ac:spMkLst>
        </pc:spChg>
        <pc:spChg chg="add mod ord">
          <ac:chgData name="Klein, Alyssa (DEED)" userId="f28861ce-38da-49c1-91d6-178c75529b4c" providerId="ADAL" clId="{CFD19106-2651-4D9F-AE18-89FA9010131E}" dt="2024-03-08T15:32:56.948" v="2169" actId="20577"/>
          <ac:spMkLst>
            <pc:docMk/>
            <pc:sldMk cId="3239681395" sldId="341"/>
            <ac:spMk id="6" creationId="{A55811A6-89CB-07EB-76AA-A4318D0A2C4F}"/>
          </ac:spMkLst>
        </pc:spChg>
        <pc:spChg chg="add mod ord">
          <ac:chgData name="Klein, Alyssa (DEED)" userId="f28861ce-38da-49c1-91d6-178c75529b4c" providerId="ADAL" clId="{CFD19106-2651-4D9F-AE18-89FA9010131E}" dt="2024-03-08T15:32:53.218" v="2156" actId="700"/>
          <ac:spMkLst>
            <pc:docMk/>
            <pc:sldMk cId="3239681395" sldId="341"/>
            <ac:spMk id="7" creationId="{61FD94F5-2DAF-140E-5EFD-0D74D36FC563}"/>
          </ac:spMkLst>
        </pc:spChg>
        <pc:picChg chg="add mod">
          <ac:chgData name="Klein, Alyssa (DEED)" userId="f28861ce-38da-49c1-91d6-178c75529b4c" providerId="ADAL" clId="{CFD19106-2651-4D9F-AE18-89FA9010131E}" dt="2024-03-08T15:35:14.161" v="2177" actId="14100"/>
          <ac:picMkLst>
            <pc:docMk/>
            <pc:sldMk cId="3239681395" sldId="341"/>
            <ac:picMk id="9" creationId="{83035DD1-598C-70C1-FD83-0330315FDDFC}"/>
          </ac:picMkLst>
        </pc:picChg>
        <pc:picChg chg="add mod">
          <ac:chgData name="Klein, Alyssa (DEED)" userId="f28861ce-38da-49c1-91d6-178c75529b4c" providerId="ADAL" clId="{CFD19106-2651-4D9F-AE18-89FA9010131E}" dt="2024-03-08T15:35:09.263" v="2175" actId="14100"/>
          <ac:picMkLst>
            <pc:docMk/>
            <pc:sldMk cId="3239681395" sldId="341"/>
            <ac:picMk id="11" creationId="{E02468CA-3FE3-5601-1026-0CE8C5E71BBE}"/>
          </ac:picMkLst>
        </pc:picChg>
      </pc:sldChg>
      <pc:sldChg chg="modSp add del mod ord">
        <pc:chgData name="Klein, Alyssa (DEED)" userId="f28861ce-38da-49c1-91d6-178c75529b4c" providerId="ADAL" clId="{CFD19106-2651-4D9F-AE18-89FA9010131E}" dt="2024-03-07T11:40:06.584" v="239"/>
        <pc:sldMkLst>
          <pc:docMk/>
          <pc:sldMk cId="3500020930" sldId="837"/>
        </pc:sldMkLst>
        <pc:picChg chg="mod">
          <ac:chgData name="Klein, Alyssa (DEED)" userId="f28861ce-38da-49c1-91d6-178c75529b4c" providerId="ADAL" clId="{CFD19106-2651-4D9F-AE18-89FA9010131E}" dt="2024-03-07T11:40:05.582" v="238" actId="1076"/>
          <ac:picMkLst>
            <pc:docMk/>
            <pc:sldMk cId="3500020930" sldId="837"/>
            <ac:picMk id="5" creationId="{EC3885BF-26B8-3A48-85C7-C31C73E2CAF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C4C17C-7E7C-4FEC-B62C-2EC79CF227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C075B-BE3D-49D9-B36A-CFDC1E1A6A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F0176-442A-4234-91CF-68DD85B022D0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51D5B-9ACC-4F7A-8FFF-434578E311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73B81-98C8-47F4-8EE3-2D536C246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64E2B-7E83-4383-8FC0-C0783385D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64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B6F2-8A5C-9647-8FAA-4ADC82379097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E53C-B540-F24C-A49E-7383CF25F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0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2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4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44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38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30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20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57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69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46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34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41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92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71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15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05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5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8645" y="1574307"/>
            <a:ext cx="4542748" cy="10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5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572768"/>
            <a:ext cx="11000232" cy="1133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E71DD-D39E-430D-92BA-5FB446CDB3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10978994" cy="37271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  <a:lvl2pPr marL="571500" indent="-3429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1" y="1572768"/>
            <a:ext cx="10999091" cy="11338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44E0FAE-785D-41DB-A5ED-7E6E37EB9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2803764"/>
            <a:ext cx="5264079" cy="378730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  <a:lvl2pPr marL="571500" indent="-3429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5CFD31C-BA6D-4D5C-87D8-CE8E1BE4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2834873"/>
            <a:ext cx="5297067" cy="3756196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572768"/>
            <a:ext cx="11000232" cy="1133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233C2499-CBBC-380B-EC6B-75FD4226B0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6626" y="2913232"/>
            <a:ext cx="5329237" cy="3493874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DD825A85-EDC6-EC25-A3BC-9CE85347EF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5473002" cy="377527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  <a:lvl2pPr marL="571500" indent="-3429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0096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572768"/>
            <a:ext cx="11000232" cy="1133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756F5AF-083E-0F8D-DC11-D0EACF54BD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1449" y="2781219"/>
            <a:ext cx="9249104" cy="378578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3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8334" y="1849136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2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04" y="1572768"/>
            <a:ext cx="11000232" cy="11338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647" y="2829711"/>
            <a:ext cx="10573789" cy="373729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E48A509B-6BB4-4E92-A021-9A8C35CD7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46" y="1143001"/>
            <a:ext cx="227654" cy="1686710"/>
          </a:xfrm>
          <a:prstGeom prst="rect">
            <a:avLst/>
          </a:prstGeom>
          <a:solidFill>
            <a:srgbClr val="5DCD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8196219-F9FA-43AF-8C08-4862AF621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6312" y="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Arrow: Right 3" hidden="1">
            <a:extLst>
              <a:ext uri="{FF2B5EF4-FFF2-40B4-BE49-F238E27FC236}">
                <a16:creationId xmlns:a16="http://schemas.microsoft.com/office/drawing/2014/main" id="{19C48AA6-DA71-507A-44EF-8C9EDDF86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872" y="-4657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shape 1">
            <a:extLst>
              <a:ext uri="{FF2B5EF4-FFF2-40B4-BE49-F238E27FC236}">
                <a16:creationId xmlns:a16="http://schemas.microsoft.com/office/drawing/2014/main" id="{506A197E-CF6F-014B-73BD-EC4CD1BDC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29711"/>
            <a:ext cx="227654" cy="4026744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0461DD-C021-61DE-80E7-67AA7CE4F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1722370" y="6505476"/>
            <a:ext cx="469630" cy="369332"/>
          </a:xfrm>
          <a:prstGeom prst="rect">
            <a:avLst/>
          </a:prstGeom>
          <a:solidFill>
            <a:srgbClr val="79D6FF"/>
          </a:solidFill>
        </p:spPr>
        <p:txBody>
          <a:bodyPr wrap="square" rtlCol="0">
            <a:spAutoFit/>
          </a:bodyPr>
          <a:lstStyle/>
          <a:p>
            <a:pPr algn="ctr"/>
            <a:fld id="{E87E798C-1626-44D4-9BFF-3156840017C8}" type="slidenum">
              <a:rPr lang="en-US" b="1" smtClean="0"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0" r:id="rId2"/>
    <p:sldLayoutId id="2147483652" r:id="rId3"/>
    <p:sldLayoutId id="2147483678" r:id="rId4"/>
    <p:sldLayoutId id="2147483686" r:id="rId5"/>
    <p:sldLayoutId id="2147483697" r:id="rId6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none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Clr>
          <a:srgbClr val="003399"/>
        </a:buClr>
        <a:buSzPct val="11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1500" indent="-3429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80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5720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80000"/>
        <a:buFont typeface="Courier New" panose="02070309020205020404" pitchFamily="49" charset="0"/>
        <a:buNone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429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7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14400" indent="-28575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94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257300" indent="-4572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80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1031875" indent="-23495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101820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nn.Mayes@brightworksmn.or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file:///\\MetroFP\Users\ann.mayes\My%20Documents\My%20Pictures\Thanks%20for%20the%20Feedback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B690-0D7C-264E-8102-7D8DC99BB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433" y="3193402"/>
            <a:ext cx="11167318" cy="914400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Got Support? Uniquely Matching Mentors and Protégés (MMP) of Low-Incidence Disability Fields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21E05C-DEC3-4736-9603-381CABD2E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9520" y="4356243"/>
            <a:ext cx="7686135" cy="1758121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/>
              <a:t>Provided by </a:t>
            </a:r>
            <a:br>
              <a:rPr lang="en-US" dirty="0"/>
            </a:br>
            <a:r>
              <a:rPr lang="en-US" b="1" dirty="0"/>
              <a:t>Ann Mayes</a:t>
            </a:r>
            <a:r>
              <a:rPr lang="en-US" dirty="0"/>
              <a:t>, Minnesota Mentor Program Specialist</a:t>
            </a:r>
          </a:p>
          <a:p>
            <a:pPr>
              <a:spcAft>
                <a:spcPts val="2400"/>
              </a:spcAft>
            </a:pPr>
            <a:r>
              <a:rPr lang="en-US" dirty="0"/>
              <a:t>Statewide Professional Development to Support the Workforce and Low Incidence Disability Areas.</a:t>
            </a:r>
          </a:p>
        </p:txBody>
      </p:sp>
    </p:spTree>
    <p:extLst>
      <p:ext uri="{BB962C8B-B14F-4D97-AF65-F5344CB8AC3E}">
        <p14:creationId xmlns:p14="http://schemas.microsoft.com/office/powerpoint/2010/main" val="116753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6376-15F3-59BE-57EF-2361AF6AF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Low-Incidence Disability-Specific Activity Logs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66D2-AF67-B7A8-8D82-223BFD75A1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5188705" cy="3775275"/>
          </a:xfrm>
        </p:spPr>
        <p:txBody>
          <a:bodyPr/>
          <a:lstStyle/>
          <a:p>
            <a:r>
              <a:rPr lang="en-US" dirty="0"/>
              <a:t>Individualized Google Forms</a:t>
            </a:r>
          </a:p>
          <a:p>
            <a:r>
              <a:rPr lang="en-US" dirty="0"/>
              <a:t>Disability-Specific Resources and Practices</a:t>
            </a:r>
          </a:p>
          <a:p>
            <a:r>
              <a:rPr lang="en-US" dirty="0"/>
              <a:t>Meeting Tracking Sheet for Mentors</a:t>
            </a:r>
          </a:p>
          <a:p>
            <a:r>
              <a:rPr lang="en-US" dirty="0"/>
              <a:t>IEP and Assessment Resources</a:t>
            </a:r>
          </a:p>
          <a:p>
            <a:r>
              <a:rPr lang="en-US" dirty="0"/>
              <a:t>Assistive Technology Supports</a:t>
            </a:r>
          </a:p>
        </p:txBody>
      </p:sp>
      <p:pic>
        <p:nvPicPr>
          <p:cNvPr id="5" name="Picture 4" descr="Logo of MN Low Incidence Projects is centered on a black background.  In blue, Section 1 of 17.&#10;Minnesota Mentor Program:&#10;P/HD Mentor-Protege Activity Log">
            <a:extLst>
              <a:ext uri="{FF2B5EF4-FFF2-40B4-BE49-F238E27FC236}">
                <a16:creationId xmlns:a16="http://schemas.microsoft.com/office/drawing/2014/main" id="{D9F1ADF5-0EA0-E15A-83C0-B238C4C24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822" y="2808819"/>
            <a:ext cx="5672113" cy="317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43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4BB0-25F9-9F32-65F9-9F29045D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Monthly Newsletter: October to April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AAF63-082D-5AF3-49A1-DA59BC2884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7844596" cy="37752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Includes:  </a:t>
            </a:r>
          </a:p>
          <a:p>
            <a:r>
              <a:rPr lang="en-US" dirty="0"/>
              <a:t>Mentor and protégé discussion ideas.</a:t>
            </a:r>
          </a:p>
          <a:p>
            <a:r>
              <a:rPr lang="en-US" dirty="0"/>
              <a:t>Highlights low-incidence-specific activities and suggestions.</a:t>
            </a:r>
          </a:p>
          <a:p>
            <a:r>
              <a:rPr lang="en-US" dirty="0"/>
              <a:t>Reminders about using the disability-specific activity logs that include specific topics.</a:t>
            </a:r>
          </a:p>
          <a:p>
            <a:r>
              <a:rPr lang="en-US" dirty="0"/>
              <a:t>And more…</a:t>
            </a:r>
          </a:p>
        </p:txBody>
      </p:sp>
      <p:pic>
        <p:nvPicPr>
          <p:cNvPr id="5" name="Picture Placeholder 5" descr="A screenshot of the MN Mentor Program newsletter.">
            <a:extLst>
              <a:ext uri="{FF2B5EF4-FFF2-40B4-BE49-F238E27FC236}">
                <a16:creationId xmlns:a16="http://schemas.microsoft.com/office/drawing/2014/main" id="{01A6B969-B53B-9732-B5EF-80196B8A83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217" b="217"/>
          <a:stretch>
            <a:fillRect/>
          </a:stretch>
        </p:blipFill>
        <p:spPr>
          <a:xfrm>
            <a:off x="8691938" y="2730524"/>
            <a:ext cx="2899988" cy="3775275"/>
          </a:xfrm>
        </p:spPr>
      </p:pic>
    </p:spTree>
    <p:extLst>
      <p:ext uri="{BB962C8B-B14F-4D97-AF65-F5344CB8AC3E}">
        <p14:creationId xmlns:p14="http://schemas.microsoft.com/office/powerpoint/2010/main" val="2434902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6F48-5FB8-EB90-AEB8-CF671943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MMP Mentors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25E4F1-1F08-FEA9-B12C-40C1FE32F9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94% of protégés felt they had enough communication support (2022-2023 survey results)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E32A08-1850-A642-70C9-AE9C80745E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2834873"/>
            <a:ext cx="5431964" cy="375619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Mentoring was most impactful: </a:t>
            </a:r>
          </a:p>
          <a:p>
            <a:pPr>
              <a:spcBef>
                <a:spcPts val="600"/>
              </a:spcBef>
            </a:pPr>
            <a:r>
              <a:rPr lang="en-US" dirty="0"/>
              <a:t>Addressing work-related stress</a:t>
            </a:r>
          </a:p>
          <a:p>
            <a:pPr>
              <a:spcBef>
                <a:spcPts val="600"/>
              </a:spcBef>
            </a:pPr>
            <a:r>
              <a:rPr lang="en-US" dirty="0"/>
              <a:t>Creating low-incidence disability-specific accessible materials</a:t>
            </a:r>
          </a:p>
          <a:p>
            <a:pPr>
              <a:spcBef>
                <a:spcPts val="600"/>
              </a:spcBef>
            </a:pPr>
            <a:r>
              <a:rPr lang="en-US" dirty="0"/>
              <a:t>Writing and implementing IEPs and due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Collaboration strategies with colleagues</a:t>
            </a:r>
          </a:p>
        </p:txBody>
      </p:sp>
    </p:spTree>
    <p:extLst>
      <p:ext uri="{BB962C8B-B14F-4D97-AF65-F5344CB8AC3E}">
        <p14:creationId xmlns:p14="http://schemas.microsoft.com/office/powerpoint/2010/main" val="368538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8330-5976-F0FC-2370-7203A3A1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MMP Mentor Qualities Valued by Protégés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57AC2-9FC8-2D78-0F77-44F078D2CF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Knowledgeable and experienced in the </a:t>
            </a:r>
            <a:r>
              <a:rPr lang="en-US" b="1" dirty="0">
                <a:solidFill>
                  <a:srgbClr val="003399"/>
                </a:solidFill>
              </a:rPr>
              <a:t>same low-incidence disability field</a:t>
            </a:r>
          </a:p>
          <a:p>
            <a:r>
              <a:rPr lang="en-US" dirty="0"/>
              <a:t>Comfortable with questions and helped think through situations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A8CFF-4B22-E6FE-C9FC-13AD8A92B6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Took time to learn about protégé as a person</a:t>
            </a:r>
          </a:p>
          <a:p>
            <a:r>
              <a:rPr lang="en-US" dirty="0"/>
              <a:t>Available for impromptu texts, videos, or phone calls</a:t>
            </a:r>
          </a:p>
          <a:p>
            <a:r>
              <a:rPr lang="en-US" dirty="0"/>
              <a:t>Approachable: protégé could contact the mentor and get a timely response</a:t>
            </a:r>
          </a:p>
        </p:txBody>
      </p:sp>
    </p:spTree>
    <p:extLst>
      <p:ext uri="{BB962C8B-B14F-4D97-AF65-F5344CB8AC3E}">
        <p14:creationId xmlns:p14="http://schemas.microsoft.com/office/powerpoint/2010/main" val="371451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0767-3F9B-ED0D-0943-DAA9F795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Mentor Support and Resources</a:t>
            </a:r>
          </a:p>
        </p:txBody>
      </p:sp>
      <p:pic>
        <p:nvPicPr>
          <p:cNvPr id="11" name="Picture Placeholder 6" descr="Photo Description:&#10;Tools for Mentors&#10;A symbol of hands in teal encircling a royal blue trunk with the sign of &quot;interpreter&quot; in the middle.&#10;Under the tree reads S.I.G.N. ACADEMY (Signing, Interpreting, Growing &amp; Networking)&#10;Minnesota Mentor Program (MMP) Mentors Only&#10;Presented by: Dr. Hilary Maag&#10;January 18, 2024">
            <a:extLst>
              <a:ext uri="{FF2B5EF4-FFF2-40B4-BE49-F238E27FC236}">
                <a16:creationId xmlns:a16="http://schemas.microsoft.com/office/drawing/2014/main" id="{FEC8FC69-0987-B7BE-1E9A-9391D5C93B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7169" r="7169"/>
          <a:stretch>
            <a:fillRect/>
          </a:stretch>
        </p:blipFill>
        <p:spPr>
          <a:xfrm>
            <a:off x="3431785" y="2706624"/>
            <a:ext cx="5329237" cy="3493874"/>
          </a:xfrm>
        </p:spPr>
      </p:pic>
    </p:spTree>
    <p:extLst>
      <p:ext uri="{BB962C8B-B14F-4D97-AF65-F5344CB8AC3E}">
        <p14:creationId xmlns:p14="http://schemas.microsoft.com/office/powerpoint/2010/main" val="1027971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50A7-FC3A-FA79-4F3E-2450003F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Minnesota Mentor Program Website</a:t>
            </a:r>
          </a:p>
        </p:txBody>
      </p:sp>
      <p:pic>
        <p:nvPicPr>
          <p:cNvPr id="6" name="Picture 5" descr="QR Code for the MN Mentor Program">
            <a:extLst>
              <a:ext uri="{FF2B5EF4-FFF2-40B4-BE49-F238E27FC236}">
                <a16:creationId xmlns:a16="http://schemas.microsoft.com/office/drawing/2014/main" id="{0A7F7289-9C20-9CFD-552B-8694E35DD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413" y="2711852"/>
            <a:ext cx="3649866" cy="364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12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9C7C3-0B5B-CE08-CB75-E98F3025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Information: NEST Booth at Charting the Cs</a:t>
            </a:r>
          </a:p>
        </p:txBody>
      </p:sp>
      <p:pic>
        <p:nvPicPr>
          <p:cNvPr id="4" name="Picture 3" descr="the NEST: New Educator Support &amp; Training - MN Low Incidence Projects logo">
            <a:extLst>
              <a:ext uri="{FF2B5EF4-FFF2-40B4-BE49-F238E27FC236}">
                <a16:creationId xmlns:a16="http://schemas.microsoft.com/office/drawing/2014/main" id="{C73449AE-7060-B5BB-AE60-F02EB55CCE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469" b="11760"/>
          <a:stretch/>
        </p:blipFill>
        <p:spPr>
          <a:xfrm>
            <a:off x="3853544" y="2988127"/>
            <a:ext cx="4487908" cy="331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4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791D83-51D7-F020-7802-5C158780D5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A1BA83-AA58-469B-73C6-C64EFC1DD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Ann.Mayes@brightworksmn.org</a:t>
            </a:r>
            <a:endParaRPr lang="en-US" dirty="0"/>
          </a:p>
          <a:p>
            <a:r>
              <a:rPr lang="en-US" dirty="0"/>
              <a:t>612-638-1527 videophone</a:t>
            </a:r>
          </a:p>
        </p:txBody>
      </p:sp>
    </p:spTree>
    <p:extLst>
      <p:ext uri="{BB962C8B-B14F-4D97-AF65-F5344CB8AC3E}">
        <p14:creationId xmlns:p14="http://schemas.microsoft.com/office/powerpoint/2010/main" val="416007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06F96-6B76-6F25-7109-EB80399D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862328"/>
            <a:ext cx="11000232" cy="362712"/>
          </a:xfrm>
        </p:spPr>
        <p:txBody>
          <a:bodyPr/>
          <a:lstStyle/>
          <a:p>
            <a:pPr algn="ctr"/>
            <a:r>
              <a:rPr lang="en-US" dirty="0"/>
              <a:t>Minnesota Mentor Program Focus</a:t>
            </a:r>
          </a:p>
        </p:txBody>
      </p:sp>
      <p:graphicFrame>
        <p:nvGraphicFramePr>
          <p:cNvPr id="5" name="Table Placeholder 3" descr="Table:  Left column (from top to bottom and left to right): &#10;Developmental Cognitive Disabilities - Mild/Moderate 3.3&#10;Deaf/Hard of Hearing 1.52&#10;Developmental Cognitive Disabilities - Severe/Profound 0.99&#10;Severely Multiply Impaired 0.98&#10;Physically Impaired&#10;0.96&#10;Blind/Visually Impaired 0.28&#10;Traumatic Brain Injury 0.23&#10;DeafBlind 0.0073&#10;&#10;">
            <a:extLst>
              <a:ext uri="{FF2B5EF4-FFF2-40B4-BE49-F238E27FC236}">
                <a16:creationId xmlns:a16="http://schemas.microsoft.com/office/drawing/2014/main" id="{917E9351-BD1A-1F48-D350-9A3B8E9E5D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617061"/>
              </p:ext>
            </p:extLst>
          </p:nvPr>
        </p:nvGraphicFramePr>
        <p:xfrm>
          <a:off x="603504" y="2365863"/>
          <a:ext cx="11000232" cy="398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3629">
                  <a:extLst>
                    <a:ext uri="{9D8B030D-6E8A-4147-A177-3AD203B41FA5}">
                      <a16:colId xmlns:a16="http://schemas.microsoft.com/office/drawing/2014/main" val="1369862039"/>
                    </a:ext>
                  </a:extLst>
                </a:gridCol>
                <a:gridCol w="3466603">
                  <a:extLst>
                    <a:ext uri="{9D8B030D-6E8A-4147-A177-3AD203B41FA5}">
                      <a16:colId xmlns:a16="http://schemas.microsoft.com/office/drawing/2014/main" val="338134227"/>
                    </a:ext>
                  </a:extLst>
                </a:gridCol>
              </a:tblGrid>
              <a:tr h="7221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Low-Incidence Disability Category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Percentage of Total Special Education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792707"/>
                  </a:ext>
                </a:extLst>
              </a:tr>
              <a:tr h="3387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Developmental Cognitive Disabilities - Mild/Moderate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347831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Deaf/Hard of Hearing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1.52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264727"/>
                  </a:ext>
                </a:extLst>
              </a:tr>
              <a:tr h="38576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Developmental Cognitive Disabilities - Severe/Profound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039959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Severely Multiply Impaired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077821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Physically Impaired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0.96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04124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Blind/Visually Impaired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0.28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376620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Traumatic Brain Injury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0.23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898568"/>
                  </a:ext>
                </a:extLst>
              </a:tr>
              <a:tr h="37828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DeafBlind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0.0073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04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90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2EA4A-861D-E384-0DAC-19CDD1952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665234"/>
            <a:ext cx="11000232" cy="759464"/>
          </a:xfrm>
        </p:spPr>
        <p:txBody>
          <a:bodyPr/>
          <a:lstStyle/>
          <a:p>
            <a:pPr algn="ctr"/>
            <a:r>
              <a:rPr lang="en-US" dirty="0"/>
              <a:t>Primary Disability Child Count 12/1/2023</a:t>
            </a:r>
          </a:p>
        </p:txBody>
      </p:sp>
      <p:pic>
        <p:nvPicPr>
          <p:cNvPr id="5" name="Picture 4" descr="Title: Primary Disability Child Count 12/1/2023&#10;Funnel Graph of Disabilities from highest to lowest:&#10;Specific Learning Disabilities&#10;Speech/Language Disabilities&#10;Autism Spectrum Disorders&#10;Developmental Delay&#10;Other Health Disabilities&#10;Emotional or Behavioral Disorders&#10;Yellow box is around Low Incidence Disabilities:&#10;Developmental Cognitive Disabilities - Mild/Moderate&#10;Deaf/Hard of Hearing&#10;Developmental Cognitive Disabilities - Severe/Profound&#10;Severely Multiply Impaired&#10;Physically Impaired&#10;Blind/Visually Impaired&#10;Traumatic Brain Injury&#10;DeafBlind">
            <a:extLst>
              <a:ext uri="{FF2B5EF4-FFF2-40B4-BE49-F238E27FC236}">
                <a16:creationId xmlns:a16="http://schemas.microsoft.com/office/drawing/2014/main" id="{482D1378-5482-63BF-2EC6-9E1C070D7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520" y="2449036"/>
            <a:ext cx="7704286" cy="389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2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188B-9209-73CF-DFD4-2D9B2A46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Although Important, Not the Focus of MMP</a:t>
            </a:r>
          </a:p>
        </p:txBody>
      </p:sp>
      <p:graphicFrame>
        <p:nvGraphicFramePr>
          <p:cNvPr id="13" name="Table Placeholder 3" descr="Table:  Left column (from top to bottom and left to right): High Incidence Disability Category and Percentage of Total Special Education&#10;Specific Learning Disabilities 24.24&#10;Speech/Language Disabilities 17.03&#10;Autism Spectrum Disorders 16.11&#10;Developmental Delay 12.38&#10;Other Health Disabilities 12.11&#10;Emotional or Behavioral Disorders 9.78">
            <a:extLst>
              <a:ext uri="{FF2B5EF4-FFF2-40B4-BE49-F238E27FC236}">
                <a16:creationId xmlns:a16="http://schemas.microsoft.com/office/drawing/2014/main" id="{206DB8FF-A6AF-E70D-6D4B-D505ACB65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651452"/>
              </p:ext>
            </p:extLst>
          </p:nvPr>
        </p:nvGraphicFramePr>
        <p:xfrm>
          <a:off x="603504" y="2816800"/>
          <a:ext cx="11000232" cy="3204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3629">
                  <a:extLst>
                    <a:ext uri="{9D8B030D-6E8A-4147-A177-3AD203B41FA5}">
                      <a16:colId xmlns:a16="http://schemas.microsoft.com/office/drawing/2014/main" val="1369862039"/>
                    </a:ext>
                  </a:extLst>
                </a:gridCol>
                <a:gridCol w="3466603">
                  <a:extLst>
                    <a:ext uri="{9D8B030D-6E8A-4147-A177-3AD203B41FA5}">
                      <a16:colId xmlns:a16="http://schemas.microsoft.com/office/drawing/2014/main" val="338134227"/>
                    </a:ext>
                  </a:extLst>
                </a:gridCol>
              </a:tblGrid>
              <a:tr h="7448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Low-Incidence Disability Category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Percentage of Total Special Education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792707"/>
                  </a:ext>
                </a:extLst>
              </a:tr>
              <a:tr h="39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Specific Learning Disabilities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347831"/>
                  </a:ext>
                </a:extLst>
              </a:tr>
              <a:tr h="39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Speech/Language Disabilities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264727"/>
                  </a:ext>
                </a:extLst>
              </a:tr>
              <a:tr h="390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Autism Spectrum Disorders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039959"/>
                  </a:ext>
                </a:extLst>
              </a:tr>
              <a:tr h="3901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Developmental Delay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077821"/>
                  </a:ext>
                </a:extLst>
              </a:tr>
              <a:tr h="39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Health Disabilities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04124"/>
                  </a:ext>
                </a:extLst>
              </a:tr>
              <a:tr h="4248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Emotional or Behavioral Disorders</a:t>
                      </a:r>
                    </a:p>
                  </a:txBody>
                  <a:tcPr marL="45720" marR="45720" marT="18288" marB="1828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37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8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A7FE-4412-1857-E4D1-47322030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Minnesota Mentor Program Applications Open Now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78DAF-4E19-8D56-8038-AA0C6A8592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/>
              <a:t>Protégés</a:t>
            </a:r>
            <a:r>
              <a:rPr lang="en-US" dirty="0"/>
              <a:t> are teachers with little teaching experience or teachers who need continued support and guidance from a mentor.</a:t>
            </a:r>
          </a:p>
          <a:p>
            <a:r>
              <a:rPr lang="en-US" b="1" dirty="0"/>
              <a:t>Mentors </a:t>
            </a:r>
            <a:r>
              <a:rPr lang="en-US" dirty="0"/>
              <a:t>are teachers with more than five years of experience who support and guide newer or geographically isolated teachers.</a:t>
            </a:r>
          </a:p>
        </p:txBody>
      </p:sp>
      <p:pic>
        <p:nvPicPr>
          <p:cNvPr id="5" name="Picture 4" descr="Minnesota Low Incidence Projects logo in blue font encircles the top of a red Minnesota map">
            <a:extLst>
              <a:ext uri="{FF2B5EF4-FFF2-40B4-BE49-F238E27FC236}">
                <a16:creationId xmlns:a16="http://schemas.microsoft.com/office/drawing/2014/main" id="{B79EADFA-76F2-DFD2-5FFD-13BF4512E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413" y="2791730"/>
            <a:ext cx="3339061" cy="258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1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281B5-9C4D-ABAF-9577-1DC076119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to the Minnesota Mentor Program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B23A2-3C08-2642-A35C-D4D467EF85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8280991" cy="332146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 mentor-protégé relationship can continue </a:t>
            </a:r>
            <a:r>
              <a:rPr lang="en-US" b="1" dirty="0"/>
              <a:t>as long as needed</a:t>
            </a:r>
            <a:r>
              <a:rPr lang="en-US" dirty="0"/>
              <a:t>.</a:t>
            </a:r>
          </a:p>
          <a:p>
            <a:pPr>
              <a:spcBef>
                <a:spcPts val="600"/>
              </a:spcBef>
            </a:pPr>
            <a:r>
              <a:rPr lang="en-US" dirty="0"/>
              <a:t>Many teachers of low-incidence disabilities are also isolated, like their students. </a:t>
            </a:r>
          </a:p>
          <a:p>
            <a:pPr>
              <a:spcBef>
                <a:spcPts val="600"/>
              </a:spcBef>
            </a:pPr>
            <a:r>
              <a:rPr lang="en-US" dirty="0"/>
              <a:t>Connecting with other educators across the state in the same field decreases isolation and increases connection to retain educators.</a:t>
            </a:r>
          </a:p>
        </p:txBody>
      </p:sp>
    </p:spTree>
    <p:extLst>
      <p:ext uri="{BB962C8B-B14F-4D97-AF65-F5344CB8AC3E}">
        <p14:creationId xmlns:p14="http://schemas.microsoft.com/office/powerpoint/2010/main" val="399016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A0AD-B04E-2EFA-6669-39538508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Benefits of the Minnesota Mentor Program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A4124-6274-D9CB-5C4E-C4BC4D159A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10122317" cy="372714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 mentor-protégé relationship can continue </a:t>
            </a:r>
            <a:r>
              <a:rPr lang="en-US" b="1" dirty="0"/>
              <a:t>as long as needed</a:t>
            </a:r>
            <a:r>
              <a:rPr lang="en-US" dirty="0"/>
              <a:t>.</a:t>
            </a:r>
          </a:p>
          <a:p>
            <a:pPr>
              <a:spcBef>
                <a:spcPts val="600"/>
              </a:spcBef>
            </a:pPr>
            <a:r>
              <a:rPr lang="en-US" dirty="0"/>
              <a:t>Many teachers of low-incidence disabilities are also isolated, like their students, therefore…</a:t>
            </a:r>
          </a:p>
          <a:p>
            <a:pPr>
              <a:spcBef>
                <a:spcPts val="600"/>
              </a:spcBef>
            </a:pPr>
            <a:r>
              <a:rPr lang="en-US" dirty="0"/>
              <a:t>Connecting with other educators across the state in the same low-incidence disability field decreases isolation and increases connection to retain educators.</a:t>
            </a:r>
          </a:p>
        </p:txBody>
      </p:sp>
    </p:spTree>
    <p:extLst>
      <p:ext uri="{BB962C8B-B14F-4D97-AF65-F5344CB8AC3E}">
        <p14:creationId xmlns:p14="http://schemas.microsoft.com/office/powerpoint/2010/main" val="245941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8E7E5-8417-5642-DE69-9C96563A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 and Protégé Matches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2E450-0097-D720-5AA9-D73804D0FB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Teaching in the </a:t>
            </a:r>
            <a:r>
              <a:rPr lang="en-US" b="1" dirty="0"/>
              <a:t>same low-incidence disability field</a:t>
            </a:r>
          </a:p>
          <a:p>
            <a:r>
              <a:rPr lang="en-US" dirty="0"/>
              <a:t>Similar setting (e.g., itinerant with itinerant; or Setting III with Setting III)</a:t>
            </a:r>
          </a:p>
          <a:p>
            <a:r>
              <a:rPr lang="en-US" dirty="0"/>
              <a:t>Instructional age range of students</a:t>
            </a:r>
          </a:p>
          <a:p>
            <a:r>
              <a:rPr lang="en-US" dirty="0"/>
              <a:t>Specific skills (e.g., Braille instruction)</a:t>
            </a:r>
          </a:p>
          <a:p>
            <a:r>
              <a:rPr lang="en-US" dirty="0"/>
              <a:t>Mentor or protégé requests are considered.</a:t>
            </a:r>
          </a:p>
        </p:txBody>
      </p:sp>
    </p:spTree>
    <p:extLst>
      <p:ext uri="{BB962C8B-B14F-4D97-AF65-F5344CB8AC3E}">
        <p14:creationId xmlns:p14="http://schemas.microsoft.com/office/powerpoint/2010/main" val="105711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3452-19A2-E823-0E97-42BF5343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 and Protégé Activities and Supports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33951-BA44-B85B-92A7-60098C21BB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5" y="2791730"/>
            <a:ext cx="7331029" cy="3775275"/>
          </a:xfrm>
        </p:spPr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en-US" b="1" dirty="0"/>
              <a:t>Annual, virtual MMP </a:t>
            </a:r>
            <a:r>
              <a:rPr lang="en-US" b="1" dirty="0">
                <a:solidFill>
                  <a:srgbClr val="003399"/>
                </a:solidFill>
              </a:rPr>
              <a:t>Kick-Off</a:t>
            </a:r>
            <a:r>
              <a:rPr lang="en-US" b="1" dirty="0"/>
              <a:t> in early August:</a:t>
            </a:r>
          </a:p>
          <a:p>
            <a:pPr>
              <a:spcBef>
                <a:spcPts val="800"/>
              </a:spcBef>
            </a:pPr>
            <a:r>
              <a:rPr lang="en-US" b="1" dirty="0"/>
              <a:t>MMP Book: </a:t>
            </a:r>
            <a:r>
              <a:rPr lang="en-US" dirty="0"/>
              <a:t>“Thanks for the Feedback: The Science and Art of Receiving Feedback” </a:t>
            </a:r>
          </a:p>
          <a:p>
            <a:pPr>
              <a:spcBef>
                <a:spcPts val="800"/>
              </a:spcBef>
            </a:pPr>
            <a:r>
              <a:rPr lang="en-US" b="1" dirty="0"/>
              <a:t>Breakout Rooms: </a:t>
            </a:r>
            <a:r>
              <a:rPr lang="en-US" dirty="0"/>
              <a:t>For mentor-protégé teams</a:t>
            </a:r>
          </a:p>
          <a:p>
            <a:pPr>
              <a:spcBef>
                <a:spcPts val="800"/>
              </a:spcBef>
            </a:pPr>
            <a:r>
              <a:rPr lang="en-US" b="1" dirty="0"/>
              <a:t>One-Page Descriptions</a:t>
            </a:r>
          </a:p>
          <a:p>
            <a:pPr>
              <a:spcBef>
                <a:spcPts val="800"/>
              </a:spcBef>
            </a:pPr>
            <a:r>
              <a:rPr lang="en-US" b="1" dirty="0"/>
              <a:t>Morning Plenary Session </a:t>
            </a:r>
            <a:r>
              <a:rPr lang="en-US" dirty="0"/>
              <a:t>and activities based on the MMP Book with low-incidence disabilities focus</a:t>
            </a:r>
          </a:p>
        </p:txBody>
      </p:sp>
      <p:pic>
        <p:nvPicPr>
          <p:cNvPr id="6" name="Picture Placeholder 5" descr="Screenshot of the book's cover:  Thanks for the Feedback: The Science and Art of Receiving Feedback Well by Douglas Stone and Sheila Heen">
            <a:extLst>
              <a:ext uri="{FF2B5EF4-FFF2-40B4-BE49-F238E27FC236}">
                <a16:creationId xmlns:a16="http://schemas.microsoft.com/office/drawing/2014/main" id="{D280F181-68BC-6A2A-2047-C5263BDE37D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r:link="rId4"/>
          <a:srcRect l="42" t="32" b="4071"/>
          <a:stretch>
            <a:fillRect/>
          </a:stretch>
        </p:blipFill>
        <p:spPr>
          <a:xfrm>
            <a:off x="8997506" y="2883814"/>
            <a:ext cx="2475244" cy="334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259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AW xmlns="http://www.net-centric.com/PAWPP">
  <Shape xmlns="" ID="8euNCCA4IqjupmbpvbvSMfRq+8o=" pdftag="H1" isBookmarkSet="no" bookmark="yes" Order="_x0031_"/>
  <Shape xmlns="" ID="ARSfPO/U9ItJ9zIOwm93ZJ7l/j8=" pdftag="H2" isBookmarkSet="no" bookmark="yes" Order="_x0032_"/>
  <Shape xmlns="" ID="osa0KM2sbnZHHxlXUxKH3ujjHuE=" pdftag="" bookmark="no" Order="_x0031_"/>
  <Shape xmlns="" ID="4JRL6lqoOFw9RUHrP0y9U5BDzf8=" pdftag="" bookmark="no" Order="_x0032_"/>
  <Shape xmlns="" ID="sM+ghJOlUVqnHU19mdPjAdwWJuw=" pdftag="" bookmark="no" Order="_x0031_"/>
  <Shape xmlns="" ID="GTGIHFiwAYvgHLb8IUSCQ2X6w4g=" pdftag="" bookmark="no" Order="_x0032_"/>
  <Shape xmlns="" ID="hq9gSbGZQhpPus+SHezN5PrGc9w=" pdftag="" bookmark="no" Order="_x0031_"/>
  <Shape xmlns="" ID="FtXJgaOuZev8eFU+if2YMxbKkRI=" pdftag="" bookmark="no" Order="_x0032_"/>
  <Shape xmlns="" ID="ri+uYzSNCD67GlIZrZ8qmmNgURU=" pdftag="" bookmark="no" Order="_x0033_"/>
  <Shape xmlns="" ID="/Xe9+1NnBDFDac2uz9Mf5cnxpHw=" pdftag="" bookmark="no" Order="_x0031_"/>
  <Shape xmlns="" ID="rGgMSPfHoOmRN/+oUl7Dwo+YgYE=" pdftag="" bookmark="no" Order="_x0032_"/>
  <Shape xmlns="" ID="ZTBnAgeWTQQGZoyfyflkLJl+jcs=" pdftag="" bookmark="no" Order="_x0035_"/>
  <Shape xmlns="" ID="nSihPpWUspo+Y57wY5tF8LIQIHs=" pdftag="" bookmark="no" Order="_x0032_"/>
  <Shape xmlns="" ID="S6CVtHyytP5Rb39DTS6OkAlP7e0=" pdftag="" bookmark="no" Order="_x0034_"/>
  <Shape xmlns="" ID="USIEJhtT65UPFtGM0RUW67D4iJA=" pdftag="" bookmark="no" Order="_x0033_"/>
  <Shape xmlns="" ID="XzVFQuOWAWqK/HZDqm2LiuGBOJQ=" pdftag="" bookmark="no" Order="_x0032_"/>
  <Shape xmlns="" ID="uflvo7/4mXD7uDuM1tkLIDwRdoQ=" inline="no" formula="no" pdftag="Figure" Lang="" bookmark="no" Order="_x0031_" artifact="_x0030_" validate="no"/>
  <HyperLink xmlns="" ID="iB0l3QkZoIIwbuqLQRe5I0KEal0=1995016305290.2289_384.0426" plainAltText="shuyin.maciel_x0040_metrocsu.org" Lang=""/>
  <Shape xmlns="" ID="oUeVMHAtmcFeZuL28VldA6mxYF4=" pdftag="" bookmark="no" Order="_x0031_"/>
  <Shape xmlns="" ID="iB0l3QkZoIIwbuqLQRe5I0KEal0=" pdftag="" bookmark="no" Order="_x0032_"/>
  <SubText xmlns="" ID="uflvo7/4mXD7uDuM1tkLIDwRdoQ=" ActualText=""/>
  <Shape xmlns="" ID="dPX0ernXQqq7MaM8E4a1qptkh+k=" pdftag="" Order="_x0033_"/>
  <Shape xmlns="" ID="Hh1Xjc3/gkCgz3Lgnw5QbaDBk5s=" isBookmarkSet="no" pdftag="H1" artifact="_x0030_" bookmark="yes" Order="_x0031_"/>
  <Shape xmlns="" ID="Qxpb1VRXstRwAhf8+cTEaFqGdXE=" pdftag="P" artifact="_x0030_" isBookmarkSet="yes" bookmark="no" Order="_x0032_"/>
  <Shape xmlns="" ID="EtzYSUfoJs+2JGw1eO9Xh4JVgq4=" pdftag="H2" isBookmarkSet="no" bookmark="yes" Order="_x0031_"/>
  <Shape xmlns="" ID="Ziy3JmrsNVr6aE9c1f+xW7eb8co=" formula="no" artifact="_x0030_" inline="no" validate="yes" pdftag="Figure" isBookmarkSet="no" bookmark="no" Order="_x0032_" Lang=""/>
  <HyperLink xmlns="" ID="CARXXOHHmJw+il8lvenJdECVnP0=862095585106.3074_223.4213" plainAltText="Youth_x0020_in_x0020_Transition_x0020_toolkit" language="" Lang=""/>
  <HyperLink xmlns="" ID="sjpAWW0kvyYKHNEjdpEqEgQng/M=1553693088183.2674_223.4213" plainAltText="Foley_x0020_story" language="" Lang=""/>
  <HyperLink xmlns="" ID="gT5TobLQLkcUnfHBFfleEzCBqQ4=-1428400009295.6174_223.4213" plainAltText="Transition_x0020_Framework" language="" Lang=""/>
  <HyperLink xmlns="" ID="BDaDff4Vr1WVXxeOTFrRnM//LNI=1668225226543.3538_311.4378" plainAltText="heather.kosec_x0040_state.mn.us" language="" Lang=""/>
  <HyperLink xmlns="" ID="BDaDff4Vr1WVXxeOTFrRnM//LNI=538730236556.5987_352.2378" plainAltText="alyssa.klein_x0040_state.mn.us" language="" Lang=""/>
  <Shape xmlns="" ID="K+IOlJfDyWoNyvx2QVQRe+ES5cE=" formula="no" artifact="_x0030_" inline="no" validate="yes" pdftag="Figure" isBookmarkSet="no" bookmark="no" Order="_x0033_" Lang=""/>
  <Shape xmlns="" ID="SXshWnr49jHzxAqZlJrdyEDg3Jk=" pdftag="H2" isBookmarkSet="no" bookmark="yes" Order="_x0031_"/>
  <Shape xmlns="" ID="nj6x2PTL92/Jef0MBJjXbF4XMDA=" formula="no" artifact="_x0030_" inline="no" validate="yes" pdftag="Figure" isBookmarkSet="no" bookmark="no" Order="_x0032_" Lang=""/>
  <Shape xmlns="" ID="D6ZwJpSCVBenVP9OgoPiWFZEIEg=" Order="_x0031_" isBookmarkSet="yes" bookmark="no" pdftag="_x005B_Artifact_x005D_" artifact="_x0031_"/>
  <Shape xmlns="" ID="RLUAht4VrylvHhULD+BJvtxlwik=" formula="no" artifact="_x0030_" inline="no" validate="yes" pdftag="Figure" isBookmarkSet="no" bookmark="no" Order="_x0031_" Lang=""/>
  <Shape xmlns="" ID="WjSvsfF8eIc9h8/CRLiyl4qr8yM=" formula="no" artifact="_x0030_" inline="no" validate="yes" pdftag="Figure" isBookmarkSet="no" bookmark="no" Order="_x0033_"/>
  <Shape xmlns="" ID="5nXlIvaTqQNK2iJ0qv9G/QO5Mn0=" pdftag="H2" isBookmarkSet="no" bookmark="yes" Order="_x0031_"/>
  <Shape xmlns="" ID="UZ89eVoP+5g/b89GZ/2Ixjo0zb0=" pdftag="P" isBookmarkSet="no" bookmark="no" Order="_x0032_"/>
  <Shape xmlns="" ID="PfANrlZki/6GGJJiyuJBF6xYjtQ=" pdftag="H2" isBookmarkSet="no" bookmark="yes" Order="_x0031_"/>
  <Shape xmlns="" ID="+VXBNOi3MH3qbXyOQEUmZ6SUhI8=" pdftag="P" isBookmarkSet="no" bookmark="no" Order="_x0032_"/>
  <Shape xmlns="" ID="IuLhMkAfwylsqluvOQckH01g+Jo=" formula="no" artifact="_x0030_" inline="no" validate="yes" pdftag="Figure" isBookmarkSet="no" bookmark="no" Order="_x0033_" Lang=""/>
  <Shape xmlns="" ID="yxN0E/0YKpmeCWhXBS7u+AtOdfo=" pdftag="H2" isBookmarkSet="no" bookmark="yes" Order="_x0031_"/>
  <Shape xmlns="" ID="gPVZsFgofaKVizRN5AljIHH9weo=" pdftag="P" isBookmarkSet="no" bookmark="no" Order="_x0032_"/>
  <Shape xmlns="" ID="i4uSdivtqwx/DQgbvduOVJmiINs=" artifact="_x0030_" formula="no" inline="no" validate="yes" pdftag="Figure" isBookmarkSet="no" bookmark="no" Order="_x0033_" Lang=""/>
  <Shape xmlns="" ID="G3J6ZpY7r0Dn7sBClMwKct5BITE=" Order="_x0034_" validate="no" artifact="_x0031_" pdftag="_x005B_Artifact_x005D_" formula="no" inline="no" isBookmarkSet="no" bookmark="no" Lang=""/>
  <Shape xmlns="" ID="EsFS+aQUyKYx1T2il49W0g2x6qk=" formula="no" pdftag="Figure" artifact="_x0030_" inline="no" validate="yes" isBookmarkSet="no" bookmark="no" Order="_x0034_" Lang=""/>
  <Shape xmlns="" ID="QOTGmmHJOB14Vaswiz7QJ5fKJUA=" pdftag="H2" isBookmarkSet="no" bookmark="yes" Order="_x0031_"/>
  <Shape xmlns="" ID="ypIAD7ACPuGCdeCRX2zACwkTHFQ=" pdftag="P" isBookmarkSet="no" bookmark="no" Order="_x0032_"/>
  <Shape xmlns="" ID="kOnILE/SGc45rojDVHyJfTdKaXI=" formula="no" artifact="_x0030_" inline="no" validate="yes" pdftag="Figure" isBookmarkSet="no" bookmark="no" Order="_x0033_" Lang=""/>
  <Shape xmlns="" ID="vGbIu9JdBonqs/JbXtwXxgb2wOA=" pdftag="H2" isBookmarkSet="no" bookmark="yes" Order="_x0031_"/>
  <Shape xmlns="" ID="pJ8/mmFWZ+qKNkc1zdZbAdbjRLg=" pdftag="P" isBookmarkSet="no" bookmark="no" Order="_x0032_"/>
  <Shape xmlns="" ID="pWRVEbOLATjuuvLOlxhptNA9EB8=" formula="no" artifact="_x0030_" inline="no" validate="yes" pdftag="Figure" isBookmarkSet="no" bookmark="no" Order="_x0033_" Lang=""/>
  <Shape xmlns="" ID="6mAZizb8Q+EO8vo1sYjIuJnyvTo=" pdftag="H2" isBookmarkSet="no" bookmark="yes" Order="_x0031_"/>
  <Shape xmlns="" ID="CARXXOHHmJw+il8lvenJdECVnP0=" pdftag="P" isBookmarkSet="no" bookmark="no" Order="_x0032_"/>
  <Shape xmlns="" ID="JictmpqUGTEUgV7kvH45RJEfq+E=" formula="no" artifact="_x0030_" inline="no" validate="yes" pdftag="Figure" isBookmarkSet="no" bookmark="no" Order="_x0033_" Lang=""/>
  <Shape xmlns="" ID="G7QaXs8wuNm52uPbLJKnGG/NZsI=" pdftag="H2" isBookmarkSet="no" bookmark="yes" Order="_x0031_"/>
  <Shape xmlns="" ID="RoBKxUpo5IvVjbfPp+KOWniqZD0=" formula="no" artifact="_x0030_" inline="no" validate="yes" pdftag="Figure" isBookmarkSet="no" bookmark="no" Order="_x0032_" Lang=""/>
  <Shape xmlns="" ID="UOKRta49v2QByFdcyKGjQ8v9RIo=" Order="_x0031_" validate="no" artifact="_x0031_" pdftag="_x005B_Artifact_x005D_" formula="no" inline="no" isBookmarkSet="no" bookmark="no"/>
  <Shape xmlns="" ID="jgxaEdtR5jxWXBs5Fc92RDLe3r0=" pdftag="H2" isBookmarkSet="no" bookmark="yes" Order="_x0031_"/>
  <Shape xmlns="" ID="GTQj7Fa+frHUQY/t7J2i37ra5zw=" pdftag="P" isBookmarkSet="no" bookmark="no" Order="_x0033_"/>
  <Shape xmlns="" ID="ef9pYXZbUVKS5qT37i3J26NVXso=" formula="no" pdftag="Figure" artifact="_x0030_" inline="no" validate="yes" isBookmarkSet="no" bookmark="no" Order="_x0032_" Lang=""/>
  <Shape xmlns="" ID="Jpv7yC9A+RLMk1v1x75jsqXpyOU=" pdftag="H2" isBookmarkSet="no" bookmark="yes" Order="_x0031_"/>
  <Shape xmlns="" ID="CGUOFXhygWw6AbSWSZW1inAQAHI=" formula="no" artifact="_x0030_" inline="no" validate="yes" pdftag="Figure" isBookmarkSet="no" bookmark="no" Order="_x0033_" Lang=""/>
  <Shape xmlns="" ID="/UCxMp/vhmywKnNtIPVgEGPVX3g=" pdftag="P" isBookmarkSet="no" bookmark="no" Order="_x0032_"/>
  <Shape xmlns="" ID="blo5ZZm4s3WPpz9x1xWDLO6QiWU=" pdftag="H2" isBookmarkSet="no" bookmark="yes" Order="_x0031_"/>
  <Shape xmlns="" ID="sjpAWW0kvyYKHNEjdpEqEgQng/M=" pdftag="P" isBookmarkSet="no" bookmark="no" Order="_x0032_"/>
  <Shape xmlns="" ID="HHsDN3dT7wdCgaySb/vNSejAIy8=" formula="no" artifact="_x0030_" inline="no" validate="yes" pdftag="Figure" isBookmarkSet="no" bookmark="no" Order="_x0033_" Lang=""/>
  <Shape xmlns="" ID="XZ1AWsu5R9mJMawiE2YxRmULPHc=" pdftag="H2" isBookmarkSet="no" bookmark="yes" Order="_x0031_"/>
  <Shape xmlns="" ID="gT5TobLQLkcUnfHBFfleEzCBqQ4=" pdftag="P" isBookmarkSet="no" bookmark="no" Order="_x0032_"/>
  <Shape xmlns="" ID="dIffVYl3/PRDCNZ+RrgXAi6Ic8M=" formula="no" artifact="_x0030_" inline="no" validate="yes" pdftag="Figure" isBookmarkSet="no" bookmark="no" Order="_x0033_" Lang=""/>
  <Shape xmlns="" ID="MRqw3raKo9ikNu3wt0kWuipuswU=" pdftag="H2" isBookmarkSet="no" bookmark="yes" Order="_x0031_"/>
  <Shape xmlns="" ID="BDaDff4Vr1WVXxeOTFrRnM//LNI=" pdftag="P" isBookmarkSet="no" bookmark="no" Order="_x0032_"/>
  <Shape xmlns="" ID="gr6ZWcd1x8LxevYI1Y5Iqqzby/Q=" formula="no" artifact="_x0030_" inline="no" validate="yes" pdftag="Figure" isBookmarkSet="no" bookmark="no" Order="_x0033_" Lang=""/>
  <SubText xmlns="" ID="Ziy3JmrsNVr6aE9c1f+xW7eb8co=" ActualText=""/>
  <SubText xmlns="" ID="K+IOlJfDyWoNyvx2QVQRe+ES5cE=" ActualText=""/>
  <SubText xmlns="" ID="nj6x2PTL92/Jef0MBJjXbF4XMDA=" ActualText=""/>
  <SubText xmlns="" ID="RLUAht4VrylvHhULD+BJvtxlwik=" ActualText=""/>
  <SubText xmlns="" ID="WjSvsfF8eIc9h8/CRLiyl4qr8yM=" ActualText=""/>
  <SubText xmlns="" ID="IuLhMkAfwylsqluvOQckH01g+Jo=" ActualText=""/>
  <SubText xmlns="" ID="i4uSdivtqwx/DQgbvduOVJmiINs=" ActualText=""/>
  <SubText xmlns="" ID="G3J6ZpY7r0Dn7sBClMwKct5BITE=" ActualText=""/>
  <SubText xmlns="" ID="EsFS+aQUyKYx1T2il49W0g2x6qk=" ActualText=""/>
  <SubText xmlns="" ID="kOnILE/SGc45rojDVHyJfTdKaXI=" ActualText=""/>
  <SubText xmlns="" ID="pWRVEbOLATjuuvLOlxhptNA9EB8=" ActualText=""/>
  <SubText xmlns="" ID="JictmpqUGTEUgV7kvH45RJEfq+E=" ActualText=""/>
  <SubText xmlns="" ID="RoBKxUpo5IvVjbfPp+KOWniqZD0=" ActualText=""/>
  <SubText xmlns="" ID="UOKRta49v2QByFdcyKGjQ8v9RIo=" ActualText=""/>
  <SubText xmlns="" ID="ef9pYXZbUVKS5qT37i3J26NVXso=" ActualText=""/>
  <SubText xmlns="" ID="CGUOFXhygWw6AbSWSZW1inAQAHI=" ActualText=""/>
  <SubText xmlns="" ID="HHsDN3dT7wdCgaySb/vNSejAIy8=" ActualText=""/>
  <SubText xmlns="" ID="dIffVYl3/PRDCNZ+RrgXAi6Ic8M=" ActualText=""/>
  <SubText xmlns="" ID="gr6ZWcd1x8LxevYI1Y5Iqqzby/Q=" ActualText=""/>
  <Shape xmlns="" ID="3+CIFwYB0M+mDjNPQRiV3fr7NQY=" pdftag="" artifact="_x0030_" Lang="" formula="no" bookmark="no" Order="_x002D_1"/>
  <SubText xmlns="" ID="3+CIFwYB0M+mDjNPQRiV3fr7NQY=" ActualText=""/>
  <Shape xmlns="" ID="grFrCxjJU6xLkDsKHGG+TOif2Pc=" pdftag="H2" isBookmarkSet="no" bookmark="yes" Order="_x0031_"/>
  <Shape xmlns="" ID="Y43m9A+pSQCjXoKlG+8R0GMQa7Y=" formula="no" artifact="_x0030_" inline="no" validate="yes" pdftag="Figure" isBookmarkSet="no" bookmark="no" Order="_x0032_" Lang=""/>
  <HyperLink xmlns="" ID="/LvhCNIG+rV1z1NF68dNGcJTigM=1729004705106.3073_223.4213" plainAltText="Youth_x0020_in_x0020_Transition_x0020_toolkit_x0020_" language="" Lang=""/>
  <HyperLink xmlns="" ID="/LvhCNIG+rV1z1NF68dNGcJTigM=-161019020350.68229_257.9813" plainAltText="_x0028_disabilityhubmn.org_x0029_" language="" Lang=""/>
  <HyperLink xmlns="" ID="8FgLfO8TMdr9xBZFwKhCCb6ge8E=-24165792550.68229_223.4213" plainAltText="Charting_x0020_the_x0020_LifeCourse_x0020__x0028_disabilityhubmn.org_x0029_" language="" Lang=""/>
  <HyperLink xmlns="" ID="FnrH0wTbOAnKvoTi9LWENJKgpR0=198565391077.68237_438.9413" plainAltText="Template_x0020__x2013__x0020_CtLC_x0020_Profile_x0020_Page_x0020__x0028_disabilityhubmn.org_x0029_" language="" Lang=""/>
  <HyperLink xmlns="" ID="P7BpFQbnFQrIDHO1zaaNePwKeCo=12015796877.68237_339.1013" plainAltText="Template_x0020_-_x0020_CtLC_x0020_Life_x0020_Trajectory_x0020_" language="" Lang=""/>
  <HyperLink xmlns="" ID="P7BpFQbnFQrIDHO1zaaNePwKeCo=-161019020377.68237_377.0213" plainAltText="_x0028_disabilityhubmn.org_x0029_" language="" Lang=""/>
  <HyperLink xmlns="" ID="4aJPnggdPPhiedbbdJW/WtCbkKc=-213210469677.68237_434.8613" plainAltText="Template_x0020_-_x0020_Integrated_x0020_Supports_x0020_Star_x0020_" language="" Lang=""/>
  <HyperLink xmlns="" ID="4aJPnggdPPhiedbbdJW/WtCbkKc=-161019020377.68237_466.7813" plainAltText="_x0028_disabilityhubmn.org_x0029_" language="" Lang=""/>
  <HyperLink xmlns="" ID="u0jja8r+qW7HwaPBvIS5BZrOvFg=1821192542260.7887_458.555" plainAltText="Youth_x0020_planning_x0020_process_x0020__x0028_disabilityhubmn.org_x0029_" language="" Lang=""/>
  <HyperLink xmlns="" ID="U4qbbV/uXDzHqpjRln6DhfxuFhw=1668225226543.3538_311.4378" plainAltText="heather.kosec_x0040_state.mn.us" language="" Lang=""/>
  <HyperLink xmlns="" ID="U4qbbV/uXDzHqpjRln6DhfxuFhw=538730236556.5987_352.2378" plainAltText="alyssa.klein_x0040_state.mn.us" language="" Lang=""/>
  <Shape xmlns="" ID="YzDsAodc/xSgdSmVogHs9OYpieI=" pdftag="H2" isBookmarkSet="no" bookmark="yes" Order="_x0031_"/>
  <Shape xmlns="" ID="/LvhCNIG+rV1z1NF68dNGcJTigM=" pdftag="P" isBookmarkSet="no" bookmark="no" Order="_x0032_"/>
  <Shape xmlns="" ID="KqdViEpkMpJIYhA6jSJG8Ye4KBU=" formula="no" artifact="_x0030_" inline="no" validate="yes" pdftag="Figure" isBookmarkSet="no" bookmark="no" Order="_x0033_" Lang=""/>
  <Shape xmlns="" ID="ZFpEKuuZi/E5CYUqZpzzTkPmnIA=" pdftag="H2" isBookmarkSet="no" bookmark="yes" Order="_x0031_"/>
  <Shape xmlns="" ID="H/wV97kJ0ur5x3WrDCnNeHZJrE8=" pdftag="P" isBookmarkSet="no" bookmark="no" Order="_x0032_"/>
  <Shape xmlns="" ID="jinT9q7sBMAOZBhfWgv9cL4l0OA=" formula="no" artifact="_x0030_" inline="no" validate="yes" pdftag="Figure" isBookmarkSet="no" bookmark="no" Order="_x0033_" Lang=""/>
  <Shape xmlns="" ID="CZ6FgUn6HQ1kCartn+7ZTmD4ndU=" pdftag="P" isBookmarkSet="no" bookmark="no" Order="_x0032_"/>
  <Shape xmlns="" ID="BWXOCWeEBigA6DzroRiQA+bNbXE=" pdftag="H2" isBookmarkSet="no" bookmark="yes" Order="_x0031_"/>
  <Shape xmlns="" ID="8FgLfO8TMdr9xBZFwKhCCb6ge8E=" pdftag="P" isBookmarkSet="no" bookmark="no" Order="_x0032_"/>
  <Shape xmlns="" ID="IZZ6BydH9+ZSZlguQ2yVfJFGQOQ=" formula="no" artifact="_x0030_" inline="no" validate="yes" pdftag="Figure" isBookmarkSet="no" bookmark="no" Order="_x0033_" Lang=""/>
  <Shape xmlns="" ID="jDoUfjPbOFBAY6S/uxl2/dGptJw=" pdftag="H2" isBookmarkSet="no" bookmark="yes" Order="_x0031_"/>
  <Shape xmlns="" ID="FnrH0wTbOAnKvoTi9LWENJKgpR0=" pdftag="P" isBookmarkSet="no" bookmark="no" Order="_x0032_"/>
  <Shape xmlns="" ID="w3Oj3O46FPRShnVssekQuVv3O5s=" formula="no" artifact="_x0030_" inline="no" validate="yes" pdftag="Figure" isBookmarkSet="no" bookmark="no" Order="_x0033_" Lang=""/>
  <Shape xmlns="" ID="P7BpFQbnFQrIDHO1zaaNePwKeCo=" pdftag="P" isBookmarkSet="no" bookmark="no" Order="_x0032_"/>
  <Shape xmlns="" ID="90TMtx0taiOTJ3svuZx+28FcfDA=" formula="no" artifact="_x0030_" inline="no" validate="yes" pdftag="Figure" isBookmarkSet="no" bookmark="no" Order="_x0033_" Lang=""/>
  <Shape xmlns="" ID="aVY2CjqlgMI8G6U5bryiY+Q06io=" pdftag="H2" isBookmarkSet="no" bookmark="yes" Order="_x0031_"/>
  <Shape xmlns="" ID="4aJPnggdPPhiedbbdJW/WtCbkKc=" pdftag="P" isBookmarkSet="no" bookmark="no" Order="_x0032_"/>
  <Shape xmlns="" ID="M+fGup9hpFIxIuGsRAXbtDXPo1I=" formula="no" artifact="_x0030_" inline="no" validate="yes" pdftag="Figure" isBookmarkSet="no" bookmark="no" Order="_x0033_" Lang=""/>
  <Shape xmlns="" ID="Hshp5WeDl97Fbj+g3S6zD7eoJ3U=" Order="_x0031_" isBookmarkSet="yes" bookmark="no" pdftag="_x005B_Artifact_x005D_" artifact="_x0031_"/>
  <Shape xmlns="" ID="u0jja8r+qW7HwaPBvIS5BZrOvFg=" pdftag="P" isBookmarkSet="no" bookmark="no" Order="_x0032_"/>
  <Shape xmlns="" ID="Z74VcyRQnv1vc/UhgPuIsNEwSUI=" formula="no" artifact="_x0030_" inline="no" validate="yes" pdftag="Figure" isBookmarkSet="no" bookmark="no" Order="_x0031_" Lang=""/>
  <Shape xmlns="" ID="a/+QgccnSOvVYjLf0PXDqatFcI0=" pdftag="P" isBookmarkSet="no" bookmark="no" Order="_x0032_"/>
  <Shape xmlns="" ID="ybvpGdAD8mc49YCKWvb91nphuR4=" pdftag="P" isBookmarkSet="no" bookmark="no" Order="_x0032_"/>
  <Shape xmlns="" ID="WEXloBvatqTGjyHeXW6YnFZP+3Q=" formula="no" artifact="_x0030_" inline="no" validate="yes" pdftag="Figure" isBookmarkSet="no" bookmark="no" Order="_x0033_" Lang=""/>
  <Shape xmlns="" ID="KzTsxL+hc7Mi0pjitiyn+vwdvcA=" formula="no" artifact="_x0030_" inline="no" validate="yes" pdftag="Figure" isBookmarkSet="no" bookmark="no" Order="_x0032_" Lang=""/>
  <Shape xmlns="" ID="QggsBPez9ArYE1LMgdALk/4xpag=" pdftag="P" isBookmarkSet="no" bookmark="no" Order="_x0033_"/>
  <Shape xmlns="" ID="4/uVk093wtJl1kLuHdv9vyDkbeM=" pdftag="P" isBookmarkSet="no" bookmark="no" Order="_x0032_"/>
  <Shape xmlns="" ID="jsfa1DAAqh43CbIA9MF59a5KjXY=" pdftag="" Order="_x0032_" formula="no" inline="no" artifact="_x0030_" validate="yes"/>
  <Shape xmlns="" ID="SNoT7cCeJ3hQ2s5Hwg/6em8W2LQ=" pdftag="H2" isBookmarkSet="no" bookmark="yes" Order="_x0031_"/>
  <Shape xmlns="" ID="U4qbbV/uXDzHqpjRln6DhfxuFhw=" pdftag="P" isBookmarkSet="no" bookmark="no" Order="_x0032_"/>
  <Shape xmlns="" ID="YqiLlqeFZx/3lCcwvntsHEdKatE=" formula="no" inline="no" artifact="_x0030_" validate="yes" pdftag="Figure" isBookmarkSet="no" bookmark="no" Order="_x0033_" Lang=""/>
  <SubText xmlns="" ID="Y43m9A+pSQCjXoKlG+8R0GMQa7Y=" ActualText=""/>
  <SubText xmlns="" ID="KqdViEpkMpJIYhA6jSJG8Ye4KBU=" ActualText=""/>
  <SubText xmlns="" ID="jinT9q7sBMAOZBhfWgv9cL4l0OA=" ActualText=""/>
  <SubText xmlns="" ID="IZZ6BydH9+ZSZlguQ2yVfJFGQOQ=" ActualText=""/>
  <SubText xmlns="" ID="w3Oj3O46FPRShnVssekQuVv3O5s=" ActualText=""/>
  <SubText xmlns="" ID="90TMtx0taiOTJ3svuZx+28FcfDA=" ActualText=""/>
  <SubText xmlns="" ID="M+fGup9hpFIxIuGsRAXbtDXPo1I=" ActualText=""/>
  <SubText xmlns="" ID="Z74VcyRQnv1vc/UhgPuIsNEwSUI=" ActualText=""/>
  <SubText xmlns="" ID="WEXloBvatqTGjyHeXW6YnFZP+3Q=" ActualText=""/>
  <SubText xmlns="" ID="KzTsxL+hc7Mi0pjitiyn+vwdvcA=" ActualText=""/>
  <SubText xmlns="" ID="jsfa1DAAqh43CbIA9MF59a5KjXY=" ActualText=""/>
  <SubText xmlns="" ID="YqiLlqeFZx/3lCcwvntsHEdKatE=" ActualText=""/>
  <Shape xmlns="" ID="iBas4zALq10AFTUy6BKysz6O0O0=" pdftag="Figure" isBookmarkSet="no" bookmark="no" Order="_x0033_" artifact="_x0030_" formula="no" Lang=""/>
  <SubText xmlns="" ID="iBas4zALq10AFTUy6BKysz6O0O0=" ActualText=""/>
  <Shape xmlns="" ID="Hxp5KBWG1OjLir7sSEV9RK1UEbs=" isBookmarkSet="no" pdftag="H1" artifact="_x0030_" bookmark="yes" Order="_x0031_"/>
  <Shape xmlns="" ID="95ulx7PlGVH31jpPiTG3/NZwtdY=" isBookmarkSet="yes" bookmark="no" pdftag="P" artifact="_x0030_" Order="_x0032_"/>
  <Shape xmlns="" ID="whDDZD+9uoDFebxHRjqE8MqVBsA=" pdftag="H2" isBookmarkSet="no" bookmark="yes" Order="_x0031_"/>
  <Shape xmlns="" ID="QW0rs04QLg9TkMPAOHOgrfROvxM=" pdftag="P" isBookmarkSet="no" bookmark="no" Order="_x0032_"/>
  <Shape xmlns="" ID="KU3YYAKUoSJ0c5VA7f5CQioIN8U=" pdftag="H2" isBookmarkSet="no" bookmark="yes" Order="_x0031_"/>
  <Shape xmlns="" ID="IWisvIp2U+q/158p1KP/V1A5VuU=" formula="no" inline="no" pdftag="Figure" isBookmarkSet="no" artifact="_x0030_" validate="yes" bookmark="no" Order="_x0032_" Lang=""/>
  <HyperLink xmlns="" ID="1fV/5kDtmHI9py7vb2d12mt7AwA=1725154279322.7238_311.4378" plainAltText="Ann.Mayes_x0040_brightworksmn.org" language="" Lang=""/>
  <Shape xmlns="" ID="clM7S71kDa5KS7AzLjTU38cFj+w=" pdftag="H2" isBookmarkSet="no" bookmark="yes" Order="_x0031_"/>
  <Shape xmlns="" ID="DR4/dyWjRRAl33K2hqfIl8XNnIQ=" pdftag="P" isBookmarkSet="no" bookmark="no" Order="_x0032_"/>
  <Shape xmlns="" ID="OVt0t5e1NerTwNz42KOjyQpOXBY=" pdftag="P" isBookmarkSet="no" bookmark="no" Order="_x0032_"/>
  <Shape xmlns="" ID="yIKJwnyrvtSdmdKem9GYPqRyCKo=" formula="no" artifact="_x0030_" inline="no" pdftag="Figure" isBookmarkSet="no" validate="yes" bookmark="no" Order="_x0033_" Lang=""/>
  <Shape xmlns="" ID="JTxOPVhIo76vuFC7jSn2f4dH8+Q=" pdftag="P" isBookmarkSet="no" bookmark="no" Order="_x0032_"/>
  <Shape xmlns="" ID="dZLxmmeYfgBiECvyK3RHd8K8Esc=" pdftag="P" isBookmarkSet="no" bookmark="no" Order="_x0032_"/>
  <Shape xmlns="" ID="/LD/1VFuk6Igzt20ep9eNFKlR8c=" pdftag="P" isBookmarkSet="no" bookmark="no" Order="_x0032_"/>
  <Shape xmlns="" ID="5dhl1YxV1KmwJGLyDOwRoPEQyjU=" pdftag="P" isBookmarkSet="no" bookmark="no" Order="_x0032_"/>
  <Shape xmlns="" ID="CrQJ/o3d8wOaJ1FHJ1GMKSoIaDA=" formula="no" artifact="_x0030_" inline="no" pdftag="Figure" isBookmarkSet="no" validate="yes" bookmark="no" Order="_x0033_" Lang=""/>
  <Shape xmlns="" ID="2md7HGTdrMMvkxAUV4UTx/BvCmw=" pdftag="P" isBookmarkSet="no" bookmark="no" Order="_x0032_"/>
  <Shape xmlns="" ID="1f0Y3O1x+r3xULbIsMiQtWMVGkc=" formula="no" artifact="_x0030_" inline="no" pdftag="Figure" isBookmarkSet="no" Order="_x0033_" validate="yes" bookmark="no"/>
  <Shape xmlns="" ID="RLko7ydLLv6TfRDPlgJfDeaLmHk=" pdftag="P" isBookmarkSet="no" bookmark="no" Order="_x0032_"/>
  <Shape xmlns="" ID="kOaPGfyQ8mjcxk43SbD0lcEbSHo=" formula="no" artifact="_x0030_" inline="no" pdftag="Figure" isBookmarkSet="no" validate="yes" bookmark="no" Order="_x0033_" Lang=""/>
  <Shape xmlns="" ID="qo41HMssPUAREW/E6MkW/wnh930=" pdftag="H2" isBookmarkSet="no" bookmark="yes" Order="_x0031_"/>
  <Shape xmlns="" ID="DtIPkkuTonoQbyJm6ppQfY7XEBo=" pdftag="P" isBookmarkSet="no" bookmark="no" Order="_x0032_"/>
  <Shape xmlns="" ID="8DuP6T3uc4JSqVPPzfX947ddv4s=" pdftag="P" isBookmarkSet="no" bookmark="no" Order="_x0033_"/>
  <Shape xmlns="" ID="xkEMUmtgBC5grV+Bw/n/4MZQwZE=" pdftag="H2" isBookmarkSet="no" bookmark="yes" Order="_x0031_"/>
  <Shape xmlns="" ID="bcbMhYH1OqzV9Ijcq5GHzZf9CYg=" pdftag="P" isBookmarkSet="no" bookmark="no" Order="_x0032_"/>
  <Shape xmlns="" ID="HjoVBJ+mDiRncO8H3hl6UIkPrqA=" pdftag="P" isBookmarkSet="no" bookmark="no" Order="_x0033_"/>
  <Shape xmlns="" ID="/IdcidP7AF23B9b7RjNXYC4AZEM=" formula="no" artifact="_x0030_" inline="no" pdftag="Figure" isBookmarkSet="no" validate="yes" bookmark="no" Order="_x0032_" Lang=""/>
  <Shape xmlns="" ID="r9ICTi8TqfF1hVu/dhLY69UXxdo=" formula="no" artifact="_x0030_" inline="no" pdftag="Figure" isBookmarkSet="no" validate="yes" bookmark="no" Order="_x0032_"/>
  <Shape xmlns="" ID="9HQtgHshWJ0WzQV+8o5EDlMgHLE=" pdftag="H2" isBookmarkSet="no" bookmark="yes" Order="_x0031_"/>
  <Shape xmlns="" ID="5hxhyIYewCGL14jYK7oD0IhSlQs=" formula="no" inline="no" pdftag="Figure" isBookmarkSet="no" artifact="_x0030_" validate="yes" bookmark="no" Order="_x0032_" Lang=""/>
  <Shape xmlns="" ID="u5bC964+mF3PRdA8M6WMJRFyh8Q=" pdftag="H2" isBookmarkSet="no" bookmark="yes" Order="_x0031_"/>
  <Shape xmlns="" ID="1fV/5kDtmHI9py7vb2d12mt7AwA=" isBookmarkSet="yes" bookmark="no" pdftag="P" artifact="_x0030_" Order="_x0032_"/>
  <SubText xmlns="" ID="IWisvIp2U+q/158p1KP/V1A5VuU=" ActualText=""/>
  <SubText xmlns="" ID="yIKJwnyrvtSdmdKem9GYPqRyCKo=" ActualText=""/>
  <SubText xmlns="" ID="CrQJ/o3d8wOaJ1FHJ1GMKSoIaDA=" ActualText=""/>
  <SubText xmlns="" ID="1f0Y3O1x+r3xULbIsMiQtWMVGkc=" ActualText=""/>
  <SubText xmlns="" ID="kOaPGfyQ8mjcxk43SbD0lcEbSHo=" ActualText=""/>
  <SubText xmlns="" ID="/IdcidP7AF23B9b7RjNXYC4AZEM=" ActualText=""/>
  <SubText xmlns="" ID="r9ICTi8TqfF1hVu/dhLY69UXxdo=" ActualText=""/>
  <SubText xmlns="" ID="5hxhyIYewCGL14jYK7oD0IhSlQs=" ActualText=""/>
  <Shape xmlns="" ID="RiG9QiQJGRnGU0uoPTay7Ok92vA=" pdftag="" Order="_x0033_" artifact="_x0030_" Lang="" formula="no" bookmark="no"/>
  <table xmlns="" ID="QW0rs04QLg9TkMPAOHOgrfROvxM=" type="_x0030_" HRows="_x0031_" HCols="_x0031_" Summary="" TableLinerizing="H" Header="no" Caption="no" Exclude="no" LinkedHeaders="" Scope=""/>
  <table xmlns="" ID="HilcA66XvE+cRs53OStSfIZ5Quk=" Header="no" Caption="no" Exclude="no" LinkedHeaders="" Scope=""/>
  <table xmlns="" ID="ob4MEHqBnx1qKBLEAUqJVk40gUY=" Header="no" Caption="no" Exclude="no" LinkedHeaders="" Scope=""/>
  <table xmlns="" ID="SlsnGFbYrW4gVc+76kuvFNVAc4I=" Header="no" Caption="no" Exclude="no" LinkedHeaders="" Scope=""/>
  <table xmlns="" ID="2CXnGjKLpKnvfwkPnm8FWojZv14=" Header="no" Caption="no" Exclude="no" LinkedHeaders="" Scope=""/>
  <table xmlns="" ID="ZlVuRUajsK6HYbUJ3uvJ1iuNu9s=" Header="no" Caption="no" Exclude="no" LinkedHeaders="" Scope=""/>
  <table xmlns="" ID="tc15SmqW2BK4PJAZvvzu2MGP0BE=" Header="no" Caption="no" Exclude="no" LinkedHeaders="" Scope=""/>
  <table xmlns="" ID="OuK4DClZYiW2KwiyXx7faegSfco=" Header="no" Caption="no" Exclude="no" LinkedHeaders="" Scope=""/>
  <table xmlns="" ID="EgaiZhfEnUa0FL1qEUWefdLgwn8=" Header="no" Caption="no" Exclude="no" LinkedHeaders="" Scope=""/>
  <table xmlns="" ID="8nWQPskJ4zFfN8TYaAhgstAzn1c=" Header="no" Caption="no" Exclude="no" LinkedHeaders="" Scope=""/>
  <table xmlns="" ID="QlbyHFMnW6asKuW9WX4Av5He5v8=" Header="no" Caption="no" Exclude="no" LinkedHeaders="" Scope=""/>
  <table xmlns="" ID="ECCgkoerR5IInl4plWu7nXoU7x8=" Header="no" Caption="no" Exclude="no" LinkedHeaders="" Scope=""/>
  <table xmlns="" ID="tzCC/7TPMakCPqscgpF5kwpop/s=" Header="no" Caption="no" Exclude="no" LinkedHeaders="" Scope=""/>
  <table xmlns="" ID="YlGeTXjd6spm/VxH7+99hU45fFo=" Header="no" Caption="no" Exclude="no" LinkedHeaders="" Scope=""/>
  <table xmlns="" ID="FnbHtj8dBMyW2XGBhifd8/2GWxk=" Header="no" Caption="no" Exclude="no" LinkedHeaders="" Scope=""/>
  <table xmlns="" ID="xeJe/1DcIwekY6ygXyYZ3cP2rDM=" Header="no" Caption="no" Exclude="no" LinkedHeaders="" Scope=""/>
  <table xmlns="" ID="LhfbGe1+j7r7XsNul51Ri3x173A=" Header="no" Caption="no" Exclude="no" LinkedHeaders="" Scope=""/>
  <table xmlns="" ID="ofh8Hovazzx1YOhCxGPaYxPcKYk=" Header="no" Caption="no" Exclude="no" LinkedHeaders="" Scope=""/>
  <table xmlns="" ID="DR4/dyWjRRAl33K2hqfIl8XNnIQ=" type="_x0030_" HRows="_x0031_" HCols="_x0031_" Summary="" TableLinerizing="H" Header="no" Caption="no" Exclude="no" LinkedHeaders="" Scope=""/>
  <table xmlns="" ID="H3QnoYlTWgfFz5hIEn9+LXg1M1M=" Header="no" Caption="no" Exclude="no" LinkedHeaders="" Scope=""/>
  <table xmlns="" ID="iAfkyHSabM1KeIm/7w746M/jgTs=" Header="no" Caption="no" Exclude="no" LinkedHeaders="" Scope=""/>
  <table xmlns="" ID="I6a05o6Am4sjDpFn6Bm+LuBM2S4=" Header="no" Caption="no" Exclude="no" LinkedHeaders="" Scope=""/>
  <table xmlns="" ID="BsBR14ERYIJHwaJ+FqT8fy/mhMQ=" Header="no" Caption="no" Exclude="no" LinkedHeaders="" Scope=""/>
  <table xmlns="" ID="B7eW8CCO0vyjaUXzkgNyy7hPPmA=" Header="no" Caption="no" Exclude="no" LinkedHeaders="" Scope=""/>
  <table xmlns="" ID="6/lFw1sVNy9uNTCG8yOS1ZVXwls=" Header="no" Caption="no" Exclude="no" LinkedHeaders="" Scope=""/>
  <table xmlns="" ID="PSeP8PDVpD2NweHW+03glFhRZzQ=" Header="no" Caption="no" Exclude="no" LinkedHeaders="" Scope=""/>
  <table xmlns="" ID="KzNIesoKc5vqM2Fzjk2crNLihes=" Header="no" Caption="no" Exclude="no" LinkedHeaders="" Scope=""/>
  <table xmlns="" ID="Ywcsq1G5eLPDC2j90vc4gkgPZHY=" Header="no" Caption="no" Exclude="no" LinkedHeaders="" Scope=""/>
  <table xmlns="" ID="NjXMGpwDHVjC7mjfOJyhturpCto=" Header="no" Caption="no" Exclude="no" LinkedHeaders="" Scope=""/>
  <table xmlns="" ID="VIYaZyLLeLbJeOltHeVQ20PnaPw=" Header="no" Caption="no" Exclude="no" LinkedHeaders="" Scope=""/>
  <table xmlns="" ID="MUe4vjVAgzOD2a3Btsn7jQbIauM=" Header="no" Caption="no" Exclude="no" LinkedHeaders="" Scope=""/>
  <table xmlns="" ID="+mbXKn8CNCiBsKXpkTKW8qVWPzk=" Header="no" Caption="no" Exclude="no" LinkedHeaders="" Scope=""/>
  <SubText xmlns="" ID="RiG9QiQJGRnGU0uoPTay7Ok92vA=" ActualText=""/>
  <Shape xmlns="" ID="IJWjQgu1o2an8VCIqrBe3OIo6bw=" pdftag="" artifact="_x0030_" Lang="" formula="no" bookmark="no" Order="_x002D_1"/>
  <SubText xmlns="" ID="IJWjQgu1o2an8VCIqrBe3OIo6bw=" ActualText=""/>
</PAW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4D9526CAB864C9DC248A6AA2C129E" ma:contentTypeVersion="21" ma:contentTypeDescription="Create a new document." ma:contentTypeScope="" ma:versionID="173ec03307ef19192a3cff095c01130e">
  <xsd:schema xmlns:xsd="http://www.w3.org/2001/XMLSchema" xmlns:xs="http://www.w3.org/2001/XMLSchema" xmlns:p="http://schemas.microsoft.com/office/2006/metadata/properties" xmlns:ns3="ec5ffc2c-0589-4753-b34a-4c035d4e7b7e" xmlns:ns4="6ad98c6d-15f6-47b0-ade6-9078c6873b63" targetNamespace="http://schemas.microsoft.com/office/2006/metadata/properties" ma:root="true" ma:fieldsID="d63779f5ab2e5bf4258d056420297c8b" ns3:_="" ns4:_="">
    <xsd:import namespace="ec5ffc2c-0589-4753-b34a-4c035d4e7b7e"/>
    <xsd:import namespace="6ad98c6d-15f6-47b0-ade6-9078c6873b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5ffc2c-0589-4753-b34a-4c035d4e7b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98c6d-15f6-47b0-ade6-9078c6873b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c5ffc2c-0589-4753-b34a-4c035d4e7b7e" xsi:nil="true"/>
  </documentManagement>
</p:properties>
</file>

<file path=customXml/itemProps1.xml><?xml version="1.0" encoding="utf-8"?>
<ds:datastoreItem xmlns:ds="http://schemas.openxmlformats.org/officeDocument/2006/customXml" ds:itemID="{BDDA8F98-CF0A-47A4-BB33-D89B60E5DAF1}">
  <ds:schemaRefs>
    <ds:schemaRef ds:uri="http://www.net-centric.com/PAWPP"/>
    <ds:schemaRef ds:uri=""/>
  </ds:schemaRefs>
</ds:datastoreItem>
</file>

<file path=customXml/itemProps2.xml><?xml version="1.0" encoding="utf-8"?>
<ds:datastoreItem xmlns:ds="http://schemas.openxmlformats.org/officeDocument/2006/customXml" ds:itemID="{D02BA9C1-9D10-4018-B62C-E27692930B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5ffc2c-0589-4753-b34a-4c035d4e7b7e"/>
    <ds:schemaRef ds:uri="6ad98c6d-15f6-47b0-ade6-9078c6873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8C201B-00AB-4EAF-AF97-A8FEBD553CC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823B9D-4813-4102-9DDB-9310061C7B49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6ad98c6d-15f6-47b0-ade6-9078c6873b63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ec5ffc2c-0589-4753-b34a-4c035d4e7b7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30602</TotalTime>
  <Words>592</Words>
  <Application>Microsoft Office PowerPoint</Application>
  <PresentationFormat>Widescreen</PresentationFormat>
  <Paragraphs>109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Wingdings 3</vt:lpstr>
      <vt:lpstr>Integral</vt:lpstr>
      <vt:lpstr>Got Support? Uniquely Matching Mentors and Protégés (MMP) of Low-Incidence Disability Fields</vt:lpstr>
      <vt:lpstr>Minnesota Mentor Program Focus</vt:lpstr>
      <vt:lpstr>Primary Disability Child Count 12/1/2023</vt:lpstr>
      <vt:lpstr>Although Important, Not the Focus of MMP</vt:lpstr>
      <vt:lpstr>Minnesota Mentor Program Applications Open Now</vt:lpstr>
      <vt:lpstr>Applying to the Minnesota Mentor Program</vt:lpstr>
      <vt:lpstr>Unique Benefits of the Minnesota Mentor Program</vt:lpstr>
      <vt:lpstr>Mentor and Protégé Matches</vt:lpstr>
      <vt:lpstr>Mentor and Protégé Activities and Supports</vt:lpstr>
      <vt:lpstr>Low-Incidence Disability-Specific Activity Logs</vt:lpstr>
      <vt:lpstr>Electronic Monthly Newsletter: October to April</vt:lpstr>
      <vt:lpstr>The Impact of MMP Mentors</vt:lpstr>
      <vt:lpstr>MMP Mentor Qualities Valued by Protégés</vt:lpstr>
      <vt:lpstr>Mentor Support and Resources</vt:lpstr>
      <vt:lpstr>Minnesota Mentor Program Website</vt:lpstr>
      <vt:lpstr>More Information: NEST Booth at Charting the Cs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 Support? Uniquely Matching Mentors and Protégés (MMP) of Low-Incidence Disability Fields. Charting the Cs 2024. </dc:title>
  <dc:creator>Ann Mayes</dc:creator>
  <cp:lastModifiedBy>Shuyin Maciel</cp:lastModifiedBy>
  <cp:revision>1141</cp:revision>
  <dcterms:created xsi:type="dcterms:W3CDTF">2020-04-18T15:28:58Z</dcterms:created>
  <dcterms:modified xsi:type="dcterms:W3CDTF">2024-04-01T10:41:32Z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0x0101005284D9526CAB864C9DC248A6AA2C129E</vt:lpwstr>
  </property>
</Properties>
</file>