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335" r:id="rId8"/>
    <p:sldId id="334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1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9D6FF"/>
    <a:srgbClr val="5DCDFF"/>
    <a:srgbClr val="005A8C"/>
    <a:srgbClr val="E1FFE1"/>
    <a:srgbClr val="CCECFF"/>
    <a:srgbClr val="0099FF"/>
    <a:srgbClr val="00344C"/>
    <a:srgbClr val="3FC4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19106-2651-4D9F-AE18-89FA9010131E}" v="69" dt="2024-03-08T15:35:02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413" autoAdjust="0"/>
  </p:normalViewPr>
  <p:slideViewPr>
    <p:cSldViewPr snapToGrid="0" snapToObjects="1">
      <p:cViewPr varScale="1">
        <p:scale>
          <a:sx n="70" d="100"/>
          <a:sy n="70" d="100"/>
        </p:scale>
        <p:origin x="1158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51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3" d="100"/>
          <a:sy n="63" d="100"/>
        </p:scale>
        <p:origin x="4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ein, Alyssa (DEED)" userId="f28861ce-38da-49c1-91d6-178c75529b4c" providerId="ADAL" clId="{CFD19106-2651-4D9F-AE18-89FA9010131E}"/>
    <pc:docChg chg="undo custSel addSld delSld modSld sldOrd">
      <pc:chgData name="Klein, Alyssa (DEED)" userId="f28861ce-38da-49c1-91d6-178c75529b4c" providerId="ADAL" clId="{CFD19106-2651-4D9F-AE18-89FA9010131E}" dt="2024-03-08T15:35:14.161" v="2177" actId="14100"/>
      <pc:docMkLst>
        <pc:docMk/>
      </pc:docMkLst>
      <pc:sldChg chg="modSp mod">
        <pc:chgData name="Klein, Alyssa (DEED)" userId="f28861ce-38da-49c1-91d6-178c75529b4c" providerId="ADAL" clId="{CFD19106-2651-4D9F-AE18-89FA9010131E}" dt="2024-03-06T13:31:23.252" v="125" actId="20577"/>
        <pc:sldMkLst>
          <pc:docMk/>
          <pc:sldMk cId="1167532139" sldId="256"/>
        </pc:sldMkLst>
        <pc:spChg chg="mod">
          <ac:chgData name="Klein, Alyssa (DEED)" userId="f28861ce-38da-49c1-91d6-178c75529b4c" providerId="ADAL" clId="{CFD19106-2651-4D9F-AE18-89FA9010131E}" dt="2024-03-06T13:30:40.040" v="38" actId="20577"/>
          <ac:spMkLst>
            <pc:docMk/>
            <pc:sldMk cId="1167532139" sldId="256"/>
            <ac:spMk id="2" creationId="{D135B690-0D7C-264E-8102-7D8DC99BB8BE}"/>
          </ac:spMkLst>
        </pc:spChg>
        <pc:spChg chg="mod">
          <ac:chgData name="Klein, Alyssa (DEED)" userId="f28861ce-38da-49c1-91d6-178c75529b4c" providerId="ADAL" clId="{CFD19106-2651-4D9F-AE18-89FA9010131E}" dt="2024-03-06T13:31:23.252" v="125" actId="20577"/>
          <ac:spMkLst>
            <pc:docMk/>
            <pc:sldMk cId="1167532139" sldId="256"/>
            <ac:spMk id="5" creationId="{7B21E05C-DEC3-4736-9603-381CABD2E715}"/>
          </ac:spMkLst>
        </pc:spChg>
      </pc:sldChg>
      <pc:sldChg chg="addSp delSp modSp mod modNotesTx">
        <pc:chgData name="Klein, Alyssa (DEED)" userId="f28861ce-38da-49c1-91d6-178c75529b4c" providerId="ADAL" clId="{CFD19106-2651-4D9F-AE18-89FA9010131E}" dt="2024-03-07T11:37:28.169" v="230" actId="20577"/>
        <pc:sldMkLst>
          <pc:docMk/>
          <pc:sldMk cId="2733567723" sldId="257"/>
        </pc:sldMkLst>
        <pc:spChg chg="mod">
          <ac:chgData name="Klein, Alyssa (DEED)" userId="f28861ce-38da-49c1-91d6-178c75529b4c" providerId="ADAL" clId="{CFD19106-2651-4D9F-AE18-89FA9010131E}" dt="2024-03-07T11:32:33.854" v="226" actId="20577"/>
          <ac:spMkLst>
            <pc:docMk/>
            <pc:sldMk cId="2733567723" sldId="257"/>
            <ac:spMk id="2" creationId="{8F672F64-A950-144A-BD3D-2ECDA1DC32BC}"/>
          </ac:spMkLst>
        </pc:spChg>
        <pc:spChg chg="del mod">
          <ac:chgData name="Klein, Alyssa (DEED)" userId="f28861ce-38da-49c1-91d6-178c75529b4c" providerId="ADAL" clId="{CFD19106-2651-4D9F-AE18-89FA9010131E}" dt="2024-03-07T11:30:10.175" v="128" actId="478"/>
          <ac:spMkLst>
            <pc:docMk/>
            <pc:sldMk cId="2733567723" sldId="257"/>
            <ac:spMk id="3" creationId="{F4324366-FC38-E448-80F5-E9255C87157D}"/>
          </ac:spMkLst>
        </pc:spChg>
        <pc:picChg chg="add mod">
          <ac:chgData name="Klein, Alyssa (DEED)" userId="f28861ce-38da-49c1-91d6-178c75529b4c" providerId="ADAL" clId="{CFD19106-2651-4D9F-AE18-89FA9010131E}" dt="2024-03-07T11:32:11.112" v="212" actId="1076"/>
          <ac:picMkLst>
            <pc:docMk/>
            <pc:sldMk cId="2733567723" sldId="257"/>
            <ac:picMk id="4" creationId="{56739801-6557-BAAE-7C5F-41EFFA39B412}"/>
          </ac:picMkLst>
        </pc:picChg>
      </pc:sldChg>
      <pc:sldChg chg="addSp modSp mod">
        <pc:chgData name="Klein, Alyssa (DEED)" userId="f28861ce-38da-49c1-91d6-178c75529b4c" providerId="ADAL" clId="{CFD19106-2651-4D9F-AE18-89FA9010131E}" dt="2024-03-07T12:31:35.618" v="2067" actId="962"/>
        <pc:sldMkLst>
          <pc:docMk/>
          <pc:sldMk cId="3316001309" sldId="314"/>
        </pc:sldMkLst>
        <pc:spChg chg="mod">
          <ac:chgData name="Klein, Alyssa (DEED)" userId="f28861ce-38da-49c1-91d6-178c75529b4c" providerId="ADAL" clId="{CFD19106-2651-4D9F-AE18-89FA9010131E}" dt="2024-03-07T12:26:41.783" v="1629" actId="20577"/>
          <ac:spMkLst>
            <pc:docMk/>
            <pc:sldMk cId="3316001309" sldId="314"/>
            <ac:spMk id="4" creationId="{5D86727D-FF4D-41F5-80A5-FE24A8249968}"/>
          </ac:spMkLst>
        </pc:spChg>
        <pc:spChg chg="mod">
          <ac:chgData name="Klein, Alyssa (DEED)" userId="f28861ce-38da-49c1-91d6-178c75529b4c" providerId="ADAL" clId="{CFD19106-2651-4D9F-AE18-89FA9010131E}" dt="2024-03-07T12:24:37.073" v="1391" actId="20577"/>
          <ac:spMkLst>
            <pc:docMk/>
            <pc:sldMk cId="3316001309" sldId="314"/>
            <ac:spMk id="9" creationId="{46F1DB6C-80AB-4E41-A5AE-91CFF09CA65B}"/>
          </ac:spMkLst>
        </pc:spChg>
        <pc:picChg chg="add mod">
          <ac:chgData name="Klein, Alyssa (DEED)" userId="f28861ce-38da-49c1-91d6-178c75529b4c" providerId="ADAL" clId="{CFD19106-2651-4D9F-AE18-89FA9010131E}" dt="2024-03-07T12:31:35.618" v="2067" actId="962"/>
          <ac:picMkLst>
            <pc:docMk/>
            <pc:sldMk cId="3316001309" sldId="314"/>
            <ac:picMk id="3" creationId="{122182FA-7B9D-43A8-DA64-AEB17DF8F7AC}"/>
          </ac:picMkLst>
        </pc:picChg>
      </pc:sldChg>
      <pc:sldChg chg="del">
        <pc:chgData name="Klein, Alyssa (DEED)" userId="f28861ce-38da-49c1-91d6-178c75529b4c" providerId="ADAL" clId="{CFD19106-2651-4D9F-AE18-89FA9010131E}" dt="2024-03-07T12:24:24.515" v="1384" actId="47"/>
        <pc:sldMkLst>
          <pc:docMk/>
          <pc:sldMk cId="73458644" sldId="318"/>
        </pc:sldMkLst>
      </pc:sldChg>
      <pc:sldChg chg="del">
        <pc:chgData name="Klein, Alyssa (DEED)" userId="f28861ce-38da-49c1-91d6-178c75529b4c" providerId="ADAL" clId="{CFD19106-2651-4D9F-AE18-89FA9010131E}" dt="2024-03-07T12:24:23.146" v="1382" actId="47"/>
        <pc:sldMkLst>
          <pc:docMk/>
          <pc:sldMk cId="1643777972" sldId="319"/>
        </pc:sldMkLst>
      </pc:sldChg>
      <pc:sldChg chg="del">
        <pc:chgData name="Klein, Alyssa (DEED)" userId="f28861ce-38da-49c1-91d6-178c75529b4c" providerId="ADAL" clId="{CFD19106-2651-4D9F-AE18-89FA9010131E}" dt="2024-03-07T12:24:23.945" v="1383" actId="47"/>
        <pc:sldMkLst>
          <pc:docMk/>
          <pc:sldMk cId="3047485640" sldId="320"/>
        </pc:sldMkLst>
      </pc:sldChg>
      <pc:sldChg chg="del">
        <pc:chgData name="Klein, Alyssa (DEED)" userId="f28861ce-38da-49c1-91d6-178c75529b4c" providerId="ADAL" clId="{CFD19106-2651-4D9F-AE18-89FA9010131E}" dt="2024-03-07T12:24:25.028" v="1385" actId="47"/>
        <pc:sldMkLst>
          <pc:docMk/>
          <pc:sldMk cId="3354646261" sldId="321"/>
        </pc:sldMkLst>
      </pc:sldChg>
      <pc:sldChg chg="del">
        <pc:chgData name="Klein, Alyssa (DEED)" userId="f28861ce-38da-49c1-91d6-178c75529b4c" providerId="ADAL" clId="{CFD19106-2651-4D9F-AE18-89FA9010131E}" dt="2024-03-07T12:24:26.516" v="1387" actId="47"/>
        <pc:sldMkLst>
          <pc:docMk/>
          <pc:sldMk cId="1171917385" sldId="322"/>
        </pc:sldMkLst>
      </pc:sldChg>
      <pc:sldChg chg="del">
        <pc:chgData name="Klein, Alyssa (DEED)" userId="f28861ce-38da-49c1-91d6-178c75529b4c" providerId="ADAL" clId="{CFD19106-2651-4D9F-AE18-89FA9010131E}" dt="2024-03-07T12:24:30.679" v="1389" actId="47"/>
        <pc:sldMkLst>
          <pc:docMk/>
          <pc:sldMk cId="3075480111" sldId="323"/>
        </pc:sldMkLst>
      </pc:sldChg>
      <pc:sldChg chg="del">
        <pc:chgData name="Klein, Alyssa (DEED)" userId="f28861ce-38da-49c1-91d6-178c75529b4c" providerId="ADAL" clId="{CFD19106-2651-4D9F-AE18-89FA9010131E}" dt="2024-03-06T13:30:18.971" v="0" actId="47"/>
        <pc:sldMkLst>
          <pc:docMk/>
          <pc:sldMk cId="4276038507" sldId="324"/>
        </pc:sldMkLst>
      </pc:sldChg>
      <pc:sldChg chg="del">
        <pc:chgData name="Klein, Alyssa (DEED)" userId="f28861ce-38da-49c1-91d6-178c75529b4c" providerId="ADAL" clId="{CFD19106-2651-4D9F-AE18-89FA9010131E}" dt="2024-03-07T12:24:29.124" v="1388" actId="47"/>
        <pc:sldMkLst>
          <pc:docMk/>
          <pc:sldMk cId="805678314" sldId="325"/>
        </pc:sldMkLst>
      </pc:sldChg>
      <pc:sldChg chg="del">
        <pc:chgData name="Klein, Alyssa (DEED)" userId="f28861ce-38da-49c1-91d6-178c75529b4c" providerId="ADAL" clId="{CFD19106-2651-4D9F-AE18-89FA9010131E}" dt="2024-03-07T12:24:32.498" v="1390" actId="47"/>
        <pc:sldMkLst>
          <pc:docMk/>
          <pc:sldMk cId="3412713051" sldId="326"/>
        </pc:sldMkLst>
      </pc:sldChg>
      <pc:sldChg chg="del">
        <pc:chgData name="Klein, Alyssa (DEED)" userId="f28861ce-38da-49c1-91d6-178c75529b4c" providerId="ADAL" clId="{CFD19106-2651-4D9F-AE18-89FA9010131E}" dt="2024-03-06T13:30:26.188" v="1" actId="47"/>
        <pc:sldMkLst>
          <pc:docMk/>
          <pc:sldMk cId="3800325827" sldId="327"/>
        </pc:sldMkLst>
      </pc:sldChg>
      <pc:sldChg chg="del">
        <pc:chgData name="Klein, Alyssa (DEED)" userId="f28861ce-38da-49c1-91d6-178c75529b4c" providerId="ADAL" clId="{CFD19106-2651-4D9F-AE18-89FA9010131E}" dt="2024-03-07T12:24:25.630" v="1386" actId="47"/>
        <pc:sldMkLst>
          <pc:docMk/>
          <pc:sldMk cId="2570682324" sldId="328"/>
        </pc:sldMkLst>
      </pc:sldChg>
      <pc:sldChg chg="addSp delSp modSp new mod modNotesTx">
        <pc:chgData name="Klein, Alyssa (DEED)" userId="f28861ce-38da-49c1-91d6-178c75529b4c" providerId="ADAL" clId="{CFD19106-2651-4D9F-AE18-89FA9010131E}" dt="2024-03-07T12:21:38.815" v="1376"/>
        <pc:sldMkLst>
          <pc:docMk/>
          <pc:sldMk cId="28080680" sldId="329"/>
        </pc:sldMkLst>
        <pc:spChg chg="del">
          <ac:chgData name="Klein, Alyssa (DEED)" userId="f28861ce-38da-49c1-91d6-178c75529b4c" providerId="ADAL" clId="{CFD19106-2651-4D9F-AE18-89FA9010131E}" dt="2024-03-07T11:40:22.120" v="241" actId="478"/>
          <ac:spMkLst>
            <pc:docMk/>
            <pc:sldMk cId="28080680" sldId="329"/>
            <ac:spMk id="2" creationId="{B5A1A5BF-C7CE-23B4-AB28-CB6353DA4079}"/>
          </ac:spMkLst>
        </pc:spChg>
        <pc:spChg chg="del">
          <ac:chgData name="Klein, Alyssa (DEED)" userId="f28861ce-38da-49c1-91d6-178c75529b4c" providerId="ADAL" clId="{CFD19106-2651-4D9F-AE18-89FA9010131E}" dt="2024-03-07T11:40:25.790" v="242" actId="478"/>
          <ac:spMkLst>
            <pc:docMk/>
            <pc:sldMk cId="28080680" sldId="329"/>
            <ac:spMk id="3" creationId="{807AED1E-55FF-D27B-B3D6-3E6A0EDEDCCF}"/>
          </ac:spMkLst>
        </pc:spChg>
        <pc:picChg chg="add mod">
          <ac:chgData name="Klein, Alyssa (DEED)" userId="f28861ce-38da-49c1-91d6-178c75529b4c" providerId="ADAL" clId="{CFD19106-2651-4D9F-AE18-89FA9010131E}" dt="2024-03-07T11:40:42.770" v="246" actId="1076"/>
          <ac:picMkLst>
            <pc:docMk/>
            <pc:sldMk cId="28080680" sldId="329"/>
            <ac:picMk id="4" creationId="{03E05960-CCE0-9CAB-3285-B074A7EF3200}"/>
          </ac:picMkLst>
        </pc:picChg>
      </pc:sldChg>
      <pc:sldChg chg="addSp modSp new mod modNotesTx">
        <pc:chgData name="Klein, Alyssa (DEED)" userId="f28861ce-38da-49c1-91d6-178c75529b4c" providerId="ADAL" clId="{CFD19106-2651-4D9F-AE18-89FA9010131E}" dt="2024-03-07T12:22:00.514" v="1377"/>
        <pc:sldMkLst>
          <pc:docMk/>
          <pc:sldMk cId="733734924" sldId="330"/>
        </pc:sldMkLst>
        <pc:spChg chg="mod">
          <ac:chgData name="Klein, Alyssa (DEED)" userId="f28861ce-38da-49c1-91d6-178c75529b4c" providerId="ADAL" clId="{CFD19106-2651-4D9F-AE18-89FA9010131E}" dt="2024-03-07T11:43:18.220" v="248"/>
          <ac:spMkLst>
            <pc:docMk/>
            <pc:sldMk cId="733734924" sldId="330"/>
            <ac:spMk id="2" creationId="{10A9575F-6A16-7196-BBF5-992B586EE2C7}"/>
          </ac:spMkLst>
        </pc:spChg>
        <pc:spChg chg="mod">
          <ac:chgData name="Klein, Alyssa (DEED)" userId="f28861ce-38da-49c1-91d6-178c75529b4c" providerId="ADAL" clId="{CFD19106-2651-4D9F-AE18-89FA9010131E}" dt="2024-03-07T11:44:19.492" v="255" actId="113"/>
          <ac:spMkLst>
            <pc:docMk/>
            <pc:sldMk cId="733734924" sldId="330"/>
            <ac:spMk id="3" creationId="{51D3004C-BDE8-0B2E-B34F-93DECA29DAEF}"/>
          </ac:spMkLst>
        </pc:spChg>
        <pc:picChg chg="add mod ord">
          <ac:chgData name="Klein, Alyssa (DEED)" userId="f28861ce-38da-49c1-91d6-178c75529b4c" providerId="ADAL" clId="{CFD19106-2651-4D9F-AE18-89FA9010131E}" dt="2024-03-07T12:16:01.517" v="1298" actId="962"/>
          <ac:picMkLst>
            <pc:docMk/>
            <pc:sldMk cId="733734924" sldId="330"/>
            <ac:picMk id="4" creationId="{DCD93F00-B05B-EA3A-D409-BDC37A23E1E2}"/>
          </ac:picMkLst>
        </pc:picChg>
      </pc:sldChg>
      <pc:sldChg chg="addSp modSp new mod modNotesTx">
        <pc:chgData name="Klein, Alyssa (DEED)" userId="f28861ce-38da-49c1-91d6-178c75529b4c" providerId="ADAL" clId="{CFD19106-2651-4D9F-AE18-89FA9010131E}" dt="2024-03-07T12:22:12.797" v="1378"/>
        <pc:sldMkLst>
          <pc:docMk/>
          <pc:sldMk cId="1269684030" sldId="331"/>
        </pc:sldMkLst>
        <pc:spChg chg="mod">
          <ac:chgData name="Klein, Alyssa (DEED)" userId="f28861ce-38da-49c1-91d6-178c75529b4c" providerId="ADAL" clId="{CFD19106-2651-4D9F-AE18-89FA9010131E}" dt="2024-03-07T11:45:10.407" v="261" actId="20577"/>
          <ac:spMkLst>
            <pc:docMk/>
            <pc:sldMk cId="1269684030" sldId="331"/>
            <ac:spMk id="2" creationId="{E4B697B9-BA2F-9F33-F213-7280E76D05B6}"/>
          </ac:spMkLst>
        </pc:spChg>
        <pc:spChg chg="mod">
          <ac:chgData name="Klein, Alyssa (DEED)" userId="f28861ce-38da-49c1-91d6-178c75529b4c" providerId="ADAL" clId="{CFD19106-2651-4D9F-AE18-89FA9010131E}" dt="2024-03-07T11:46:27.473" v="273" actId="20577"/>
          <ac:spMkLst>
            <pc:docMk/>
            <pc:sldMk cId="1269684030" sldId="331"/>
            <ac:spMk id="3" creationId="{EE71FB0B-E504-382E-5466-390F67F33992}"/>
          </ac:spMkLst>
        </pc:spChg>
        <pc:picChg chg="add mod">
          <ac:chgData name="Klein, Alyssa (DEED)" userId="f28861ce-38da-49c1-91d6-178c75529b4c" providerId="ADAL" clId="{CFD19106-2651-4D9F-AE18-89FA9010131E}" dt="2024-03-07T11:46:13.206" v="270" actId="1076"/>
          <ac:picMkLst>
            <pc:docMk/>
            <pc:sldMk cId="1269684030" sldId="331"/>
            <ac:picMk id="4" creationId="{E3DBD149-5970-C923-0F19-7A7E4C9C2CED}"/>
          </ac:picMkLst>
        </pc:picChg>
      </pc:sldChg>
      <pc:sldChg chg="addSp delSp modSp new mod modNotesTx">
        <pc:chgData name="Klein, Alyssa (DEED)" userId="f28861ce-38da-49c1-91d6-178c75529b4c" providerId="ADAL" clId="{CFD19106-2651-4D9F-AE18-89FA9010131E}" dt="2024-03-07T12:22:22.853" v="1379"/>
        <pc:sldMkLst>
          <pc:docMk/>
          <pc:sldMk cId="1934060853" sldId="332"/>
        </pc:sldMkLst>
        <pc:spChg chg="mod">
          <ac:chgData name="Klein, Alyssa (DEED)" userId="f28861ce-38da-49c1-91d6-178c75529b4c" providerId="ADAL" clId="{CFD19106-2651-4D9F-AE18-89FA9010131E}" dt="2024-03-07T11:49:05.324" v="275"/>
          <ac:spMkLst>
            <pc:docMk/>
            <pc:sldMk cId="1934060853" sldId="332"/>
            <ac:spMk id="2" creationId="{F9DC3634-E2D4-FFB8-BFD5-1F240096B01A}"/>
          </ac:spMkLst>
        </pc:spChg>
        <pc:spChg chg="mod">
          <ac:chgData name="Klein, Alyssa (DEED)" userId="f28861ce-38da-49c1-91d6-178c75529b4c" providerId="ADAL" clId="{CFD19106-2651-4D9F-AE18-89FA9010131E}" dt="2024-03-07T11:49:36.150" v="278" actId="207"/>
          <ac:spMkLst>
            <pc:docMk/>
            <pc:sldMk cId="1934060853" sldId="332"/>
            <ac:spMk id="3" creationId="{6325BE09-C18D-E75A-132B-F3B7637BCC4B}"/>
          </ac:spMkLst>
        </pc:spChg>
        <pc:picChg chg="add del mod">
          <ac:chgData name="Klein, Alyssa (DEED)" userId="f28861ce-38da-49c1-91d6-178c75529b4c" providerId="ADAL" clId="{CFD19106-2651-4D9F-AE18-89FA9010131E}" dt="2024-03-07T11:49:48.735" v="280"/>
          <ac:picMkLst>
            <pc:docMk/>
            <pc:sldMk cId="1934060853" sldId="332"/>
            <ac:picMk id="4" creationId="{B8B7B738-292B-AE1A-F2B6-0D66FA0E5E33}"/>
          </ac:picMkLst>
        </pc:picChg>
        <pc:picChg chg="add mod">
          <ac:chgData name="Klein, Alyssa (DEED)" userId="f28861ce-38da-49c1-91d6-178c75529b4c" providerId="ADAL" clId="{CFD19106-2651-4D9F-AE18-89FA9010131E}" dt="2024-03-07T11:50:16.383" v="284" actId="14100"/>
          <ac:picMkLst>
            <pc:docMk/>
            <pc:sldMk cId="1934060853" sldId="332"/>
            <ac:picMk id="5" creationId="{D249D274-813D-D2F9-D496-E7DD2D40E4B7}"/>
          </ac:picMkLst>
        </pc:picChg>
        <pc:picChg chg="add mod">
          <ac:chgData name="Klein, Alyssa (DEED)" userId="f28861ce-38da-49c1-91d6-178c75529b4c" providerId="ADAL" clId="{CFD19106-2651-4D9F-AE18-89FA9010131E}" dt="2024-03-07T11:51:15.937" v="294" actId="14100"/>
          <ac:picMkLst>
            <pc:docMk/>
            <pc:sldMk cId="1934060853" sldId="332"/>
            <ac:picMk id="6" creationId="{2165D62C-2671-3304-EB7B-32F14AF069E3}"/>
          </ac:picMkLst>
        </pc:picChg>
        <pc:cxnChg chg="add mod">
          <ac:chgData name="Klein, Alyssa (DEED)" userId="f28861ce-38da-49c1-91d6-178c75529b4c" providerId="ADAL" clId="{CFD19106-2651-4D9F-AE18-89FA9010131E}" dt="2024-03-07T11:52:21.648" v="367" actId="962"/>
          <ac:cxnSpMkLst>
            <pc:docMk/>
            <pc:sldMk cId="1934060853" sldId="332"/>
            <ac:cxnSpMk id="7" creationId="{6CDB23AB-32CE-2164-B82D-3B828195DB90}"/>
          </ac:cxnSpMkLst>
        </pc:cxnChg>
      </pc:sldChg>
      <pc:sldChg chg="addSp delSp modSp new mod modAnim modNotesTx">
        <pc:chgData name="Klein, Alyssa (DEED)" userId="f28861ce-38da-49c1-91d6-178c75529b4c" providerId="ADAL" clId="{CFD19106-2651-4D9F-AE18-89FA9010131E}" dt="2024-03-07T12:22:35.547" v="1380"/>
        <pc:sldMkLst>
          <pc:docMk/>
          <pc:sldMk cId="3670822313" sldId="333"/>
        </pc:sldMkLst>
        <pc:spChg chg="mod">
          <ac:chgData name="Klein, Alyssa (DEED)" userId="f28861ce-38da-49c1-91d6-178c75529b4c" providerId="ADAL" clId="{CFD19106-2651-4D9F-AE18-89FA9010131E}" dt="2024-03-07T11:56:43.246" v="557" actId="20577"/>
          <ac:spMkLst>
            <pc:docMk/>
            <pc:sldMk cId="3670822313" sldId="333"/>
            <ac:spMk id="2" creationId="{C39C5718-2768-EE99-0A37-D4F46677DBF8}"/>
          </ac:spMkLst>
        </pc:spChg>
        <pc:spChg chg="mod">
          <ac:chgData name="Klein, Alyssa (DEED)" userId="f28861ce-38da-49c1-91d6-178c75529b4c" providerId="ADAL" clId="{CFD19106-2651-4D9F-AE18-89FA9010131E}" dt="2024-03-07T11:56:28.408" v="555" actId="113"/>
          <ac:spMkLst>
            <pc:docMk/>
            <pc:sldMk cId="3670822313" sldId="333"/>
            <ac:spMk id="3" creationId="{C715E15C-BC4E-C580-1170-43AE432A9FF2}"/>
          </ac:spMkLst>
        </pc:spChg>
        <pc:picChg chg="add del mod">
          <ac:chgData name="Klein, Alyssa (DEED)" userId="f28861ce-38da-49c1-91d6-178c75529b4c" providerId="ADAL" clId="{CFD19106-2651-4D9F-AE18-89FA9010131E}" dt="2024-03-07T11:54:32.826" v="377"/>
          <ac:picMkLst>
            <pc:docMk/>
            <pc:sldMk cId="3670822313" sldId="333"/>
            <ac:picMk id="4" creationId="{D14B9F5B-1B6B-2EFE-63F0-CE85514E8EFA}"/>
          </ac:picMkLst>
        </pc:picChg>
        <pc:picChg chg="add del mod">
          <ac:chgData name="Klein, Alyssa (DEED)" userId="f28861ce-38da-49c1-91d6-178c75529b4c" providerId="ADAL" clId="{CFD19106-2651-4D9F-AE18-89FA9010131E}" dt="2024-03-07T11:54:32.826" v="377"/>
          <ac:picMkLst>
            <pc:docMk/>
            <pc:sldMk cId="3670822313" sldId="333"/>
            <ac:picMk id="5" creationId="{B8095453-177A-A130-5563-F1CA9130DF7D}"/>
          </ac:picMkLst>
        </pc:picChg>
        <pc:picChg chg="add del mod">
          <ac:chgData name="Klein, Alyssa (DEED)" userId="f28861ce-38da-49c1-91d6-178c75529b4c" providerId="ADAL" clId="{CFD19106-2651-4D9F-AE18-89FA9010131E}" dt="2024-03-07T11:54:32.826" v="377"/>
          <ac:picMkLst>
            <pc:docMk/>
            <pc:sldMk cId="3670822313" sldId="333"/>
            <ac:picMk id="6" creationId="{7FD543D3-8413-127C-1327-6848324B0AAB}"/>
          </ac:picMkLst>
        </pc:picChg>
        <pc:picChg chg="add del mod">
          <ac:chgData name="Klein, Alyssa (DEED)" userId="f28861ce-38da-49c1-91d6-178c75529b4c" providerId="ADAL" clId="{CFD19106-2651-4D9F-AE18-89FA9010131E}" dt="2024-03-07T11:54:32.826" v="377"/>
          <ac:picMkLst>
            <pc:docMk/>
            <pc:sldMk cId="3670822313" sldId="333"/>
            <ac:picMk id="7" creationId="{A26FF942-B061-47E1-9034-47E0053ED726}"/>
          </ac:picMkLst>
        </pc:picChg>
        <pc:picChg chg="add del mod">
          <ac:chgData name="Klein, Alyssa (DEED)" userId="f28861ce-38da-49c1-91d6-178c75529b4c" providerId="ADAL" clId="{CFD19106-2651-4D9F-AE18-89FA9010131E}" dt="2024-03-07T11:54:32.826" v="377"/>
          <ac:picMkLst>
            <pc:docMk/>
            <pc:sldMk cId="3670822313" sldId="333"/>
            <ac:picMk id="8" creationId="{68FF7BAB-025A-B657-0E6D-D9B76116B442}"/>
          </ac:picMkLst>
        </pc:picChg>
        <pc:picChg chg="add del mod">
          <ac:chgData name="Klein, Alyssa (DEED)" userId="f28861ce-38da-49c1-91d6-178c75529b4c" providerId="ADAL" clId="{CFD19106-2651-4D9F-AE18-89FA9010131E}" dt="2024-03-07T11:54:32.826" v="377"/>
          <ac:picMkLst>
            <pc:docMk/>
            <pc:sldMk cId="3670822313" sldId="333"/>
            <ac:picMk id="9" creationId="{9F4CA4FB-DEFC-EF49-DE3C-FC5E5B3F3224}"/>
          </ac:picMkLst>
        </pc:picChg>
        <pc:picChg chg="add mod">
          <ac:chgData name="Klein, Alyssa (DEED)" userId="f28861ce-38da-49c1-91d6-178c75529b4c" providerId="ADAL" clId="{CFD19106-2651-4D9F-AE18-89FA9010131E}" dt="2024-03-07T11:55:27.235" v="554" actId="962"/>
          <ac:picMkLst>
            <pc:docMk/>
            <pc:sldMk cId="3670822313" sldId="333"/>
            <ac:picMk id="12" creationId="{A9A12F11-4193-5F6C-84CD-0EB7EDD56755}"/>
          </ac:picMkLst>
        </pc:picChg>
        <pc:cxnChg chg="add del mod">
          <ac:chgData name="Klein, Alyssa (DEED)" userId="f28861ce-38da-49c1-91d6-178c75529b4c" providerId="ADAL" clId="{CFD19106-2651-4D9F-AE18-89FA9010131E}" dt="2024-03-07T11:54:32.826" v="377"/>
          <ac:cxnSpMkLst>
            <pc:docMk/>
            <pc:sldMk cId="3670822313" sldId="333"/>
            <ac:cxnSpMk id="10" creationId="{7C2B015A-47E9-43E1-B3A6-3FFF95B66F79}"/>
          </ac:cxnSpMkLst>
        </pc:cxnChg>
      </pc:sldChg>
      <pc:sldChg chg="addSp modSp new mod">
        <pc:chgData name="Klein, Alyssa (DEED)" userId="f28861ce-38da-49c1-91d6-178c75529b4c" providerId="ADAL" clId="{CFD19106-2651-4D9F-AE18-89FA9010131E}" dt="2024-03-07T12:00:14.392" v="702" actId="962"/>
        <pc:sldMkLst>
          <pc:docMk/>
          <pc:sldMk cId="2888208217" sldId="334"/>
        </pc:sldMkLst>
        <pc:spChg chg="mod">
          <ac:chgData name="Klein, Alyssa (DEED)" userId="f28861ce-38da-49c1-91d6-178c75529b4c" providerId="ADAL" clId="{CFD19106-2651-4D9F-AE18-89FA9010131E}" dt="2024-03-07T11:57:56.889" v="564" actId="20577"/>
          <ac:spMkLst>
            <pc:docMk/>
            <pc:sldMk cId="2888208217" sldId="334"/>
            <ac:spMk id="2" creationId="{7DDAAF3A-1D59-3F47-9AEC-96AD2A73BE10}"/>
          </ac:spMkLst>
        </pc:spChg>
        <pc:spChg chg="mod">
          <ac:chgData name="Klein, Alyssa (DEED)" userId="f28861ce-38da-49c1-91d6-178c75529b4c" providerId="ADAL" clId="{CFD19106-2651-4D9F-AE18-89FA9010131E}" dt="2024-03-07T11:59:34.258" v="651" actId="20577"/>
          <ac:spMkLst>
            <pc:docMk/>
            <pc:sldMk cId="2888208217" sldId="334"/>
            <ac:spMk id="3" creationId="{249B1D0B-151C-6199-A645-EE3EA6FD6CF8}"/>
          </ac:spMkLst>
        </pc:spChg>
        <pc:picChg chg="add mod">
          <ac:chgData name="Klein, Alyssa (DEED)" userId="f28861ce-38da-49c1-91d6-178c75529b4c" providerId="ADAL" clId="{CFD19106-2651-4D9F-AE18-89FA9010131E}" dt="2024-03-07T12:00:14.392" v="702" actId="962"/>
          <ac:picMkLst>
            <pc:docMk/>
            <pc:sldMk cId="2888208217" sldId="334"/>
            <ac:picMk id="4" creationId="{E270EB1E-A340-8603-6C1A-E664DC712A1E}"/>
          </ac:picMkLst>
        </pc:picChg>
      </pc:sldChg>
      <pc:sldChg chg="addSp delSp modSp new mod modNotesTx">
        <pc:chgData name="Klein, Alyssa (DEED)" userId="f28861ce-38da-49c1-91d6-178c75529b4c" providerId="ADAL" clId="{CFD19106-2651-4D9F-AE18-89FA9010131E}" dt="2024-03-07T12:23:05.370" v="1381"/>
        <pc:sldMkLst>
          <pc:docMk/>
          <pc:sldMk cId="3534407217" sldId="335"/>
        </pc:sldMkLst>
        <pc:spChg chg="mod">
          <ac:chgData name="Klein, Alyssa (DEED)" userId="f28861ce-38da-49c1-91d6-178c75529b4c" providerId="ADAL" clId="{CFD19106-2651-4D9F-AE18-89FA9010131E}" dt="2024-03-07T12:04:22.913" v="730" actId="20577"/>
          <ac:spMkLst>
            <pc:docMk/>
            <pc:sldMk cId="3534407217" sldId="335"/>
            <ac:spMk id="2" creationId="{BCDDF037-8E5E-8005-682C-A2ADE599C640}"/>
          </ac:spMkLst>
        </pc:spChg>
        <pc:spChg chg="mod">
          <ac:chgData name="Klein, Alyssa (DEED)" userId="f28861ce-38da-49c1-91d6-178c75529b4c" providerId="ADAL" clId="{CFD19106-2651-4D9F-AE18-89FA9010131E}" dt="2024-03-07T12:06:40.378" v="745" actId="20577"/>
          <ac:spMkLst>
            <pc:docMk/>
            <pc:sldMk cId="3534407217" sldId="335"/>
            <ac:spMk id="3" creationId="{62E56C8C-B265-AD7C-4482-2F2A13E0C7CE}"/>
          </ac:spMkLst>
        </pc:spChg>
        <pc:picChg chg="add del">
          <ac:chgData name="Klein, Alyssa (DEED)" userId="f28861ce-38da-49c1-91d6-178c75529b4c" providerId="ADAL" clId="{CFD19106-2651-4D9F-AE18-89FA9010131E}" dt="2024-03-07T12:05:44.651" v="737"/>
          <ac:picMkLst>
            <pc:docMk/>
            <pc:sldMk cId="3534407217" sldId="335"/>
            <ac:picMk id="4" creationId="{13B6AE77-12F4-CA91-ED2D-DB7A5195C0B4}"/>
          </ac:picMkLst>
        </pc:picChg>
        <pc:picChg chg="add mod">
          <ac:chgData name="Klein, Alyssa (DEED)" userId="f28861ce-38da-49c1-91d6-178c75529b4c" providerId="ADAL" clId="{CFD19106-2651-4D9F-AE18-89FA9010131E}" dt="2024-03-07T12:06:21.282" v="739" actId="1076"/>
          <ac:picMkLst>
            <pc:docMk/>
            <pc:sldMk cId="3534407217" sldId="335"/>
            <ac:picMk id="5" creationId="{9CF6C2A2-D046-6C02-3033-8B1E6C0BBE2B}"/>
          </ac:picMkLst>
        </pc:picChg>
      </pc:sldChg>
      <pc:sldChg chg="addSp delSp modSp new mod">
        <pc:chgData name="Klein, Alyssa (DEED)" userId="f28861ce-38da-49c1-91d6-178c75529b4c" providerId="ADAL" clId="{CFD19106-2651-4D9F-AE18-89FA9010131E}" dt="2024-03-07T12:19:01.027" v="1336" actId="692"/>
        <pc:sldMkLst>
          <pc:docMk/>
          <pc:sldMk cId="3743042402" sldId="336"/>
        </pc:sldMkLst>
        <pc:spChg chg="mod">
          <ac:chgData name="Klein, Alyssa (DEED)" userId="f28861ce-38da-49c1-91d6-178c75529b4c" providerId="ADAL" clId="{CFD19106-2651-4D9F-AE18-89FA9010131E}" dt="2024-03-07T12:10:04.615" v="775"/>
          <ac:spMkLst>
            <pc:docMk/>
            <pc:sldMk cId="3743042402" sldId="336"/>
            <ac:spMk id="2" creationId="{1F6332B8-B81C-CD5A-664A-74EAA85923C5}"/>
          </ac:spMkLst>
        </pc:spChg>
        <pc:spChg chg="del">
          <ac:chgData name="Klein, Alyssa (DEED)" userId="f28861ce-38da-49c1-91d6-178c75529b4c" providerId="ADAL" clId="{CFD19106-2651-4D9F-AE18-89FA9010131E}" dt="2024-03-07T12:11:52.161" v="781" actId="478"/>
          <ac:spMkLst>
            <pc:docMk/>
            <pc:sldMk cId="3743042402" sldId="336"/>
            <ac:spMk id="3" creationId="{083DBB62-95B4-CE62-D8E0-D2DC3792BBDA}"/>
          </ac:spMkLst>
        </pc:spChg>
        <pc:picChg chg="add mod">
          <ac:chgData name="Klein, Alyssa (DEED)" userId="f28861ce-38da-49c1-91d6-178c75529b4c" providerId="ADAL" clId="{CFD19106-2651-4D9F-AE18-89FA9010131E}" dt="2024-03-07T12:13:25.824" v="1236" actId="962"/>
          <ac:picMkLst>
            <pc:docMk/>
            <pc:sldMk cId="3743042402" sldId="336"/>
            <ac:picMk id="5" creationId="{AF05A5BD-BF66-03DA-20BA-6A010D6CB378}"/>
          </ac:picMkLst>
        </pc:picChg>
        <pc:picChg chg="add mod">
          <ac:chgData name="Klein, Alyssa (DEED)" userId="f28861ce-38da-49c1-91d6-178c75529b4c" providerId="ADAL" clId="{CFD19106-2651-4D9F-AE18-89FA9010131E}" dt="2024-03-07T12:13:34.259" v="1264" actId="962"/>
          <ac:picMkLst>
            <pc:docMk/>
            <pc:sldMk cId="3743042402" sldId="336"/>
            <ac:picMk id="1026" creationId="{EFAFF3A9-0508-3168-3A9D-FC31986D1226}"/>
          </ac:picMkLst>
        </pc:picChg>
        <pc:cxnChg chg="add mod">
          <ac:chgData name="Klein, Alyssa (DEED)" userId="f28861ce-38da-49c1-91d6-178c75529b4c" providerId="ADAL" clId="{CFD19106-2651-4D9F-AE18-89FA9010131E}" dt="2024-03-07T12:19:01.027" v="1336" actId="692"/>
          <ac:cxnSpMkLst>
            <pc:docMk/>
            <pc:sldMk cId="3743042402" sldId="336"/>
            <ac:cxnSpMk id="7" creationId="{68F62C06-7B15-07FC-D82A-774847F71375}"/>
          </ac:cxnSpMkLst>
        </pc:cxnChg>
      </pc:sldChg>
      <pc:sldChg chg="addSp modSp new mod">
        <pc:chgData name="Klein, Alyssa (DEED)" userId="f28861ce-38da-49c1-91d6-178c75529b4c" providerId="ADAL" clId="{CFD19106-2651-4D9F-AE18-89FA9010131E}" dt="2024-03-07T12:16:13.865" v="1300" actId="962"/>
        <pc:sldMkLst>
          <pc:docMk/>
          <pc:sldMk cId="281024957" sldId="337"/>
        </pc:sldMkLst>
        <pc:spChg chg="mod">
          <ac:chgData name="Klein, Alyssa (DEED)" userId="f28861ce-38da-49c1-91d6-178c75529b4c" providerId="ADAL" clId="{CFD19106-2651-4D9F-AE18-89FA9010131E}" dt="2024-03-07T12:14:53.284" v="1292" actId="20577"/>
          <ac:spMkLst>
            <pc:docMk/>
            <pc:sldMk cId="281024957" sldId="337"/>
            <ac:spMk id="2" creationId="{16F637BE-64E0-8900-687E-FC208477D8DE}"/>
          </ac:spMkLst>
        </pc:spChg>
        <pc:spChg chg="mod">
          <ac:chgData name="Klein, Alyssa (DEED)" userId="f28861ce-38da-49c1-91d6-178c75529b4c" providerId="ADAL" clId="{CFD19106-2651-4D9F-AE18-89FA9010131E}" dt="2024-03-07T12:14:58.882" v="1294" actId="207"/>
          <ac:spMkLst>
            <pc:docMk/>
            <pc:sldMk cId="281024957" sldId="337"/>
            <ac:spMk id="3" creationId="{6230D000-C1D7-D729-F695-7E276596C1EE}"/>
          </ac:spMkLst>
        </pc:spChg>
        <pc:picChg chg="add mod">
          <ac:chgData name="Klein, Alyssa (DEED)" userId="f28861ce-38da-49c1-91d6-178c75529b4c" providerId="ADAL" clId="{CFD19106-2651-4D9F-AE18-89FA9010131E}" dt="2024-03-07T12:16:13.865" v="1300" actId="962"/>
          <ac:picMkLst>
            <pc:docMk/>
            <pc:sldMk cId="281024957" sldId="337"/>
            <ac:picMk id="4" creationId="{BF2A16CE-F675-7144-31DD-73F858F82BF0}"/>
          </ac:picMkLst>
        </pc:picChg>
      </pc:sldChg>
      <pc:sldChg chg="addSp modSp new mod">
        <pc:chgData name="Klein, Alyssa (DEED)" userId="f28861ce-38da-49c1-91d6-178c75529b4c" providerId="ADAL" clId="{CFD19106-2651-4D9F-AE18-89FA9010131E}" dt="2024-03-07T12:30:19.526" v="1860" actId="207"/>
        <pc:sldMkLst>
          <pc:docMk/>
          <pc:sldMk cId="4007692385" sldId="338"/>
        </pc:sldMkLst>
        <pc:spChg chg="mod">
          <ac:chgData name="Klein, Alyssa (DEED)" userId="f28861ce-38da-49c1-91d6-178c75529b4c" providerId="ADAL" clId="{CFD19106-2651-4D9F-AE18-89FA9010131E}" dt="2024-03-07T12:17:01.256" v="1302"/>
          <ac:spMkLst>
            <pc:docMk/>
            <pc:sldMk cId="4007692385" sldId="338"/>
            <ac:spMk id="2" creationId="{FB666734-81CD-39EE-1756-9080067FF1E4}"/>
          </ac:spMkLst>
        </pc:spChg>
        <pc:spChg chg="mod">
          <ac:chgData name="Klein, Alyssa (DEED)" userId="f28861ce-38da-49c1-91d6-178c75529b4c" providerId="ADAL" clId="{CFD19106-2651-4D9F-AE18-89FA9010131E}" dt="2024-03-07T12:18:05.283" v="1309" actId="255"/>
          <ac:spMkLst>
            <pc:docMk/>
            <pc:sldMk cId="4007692385" sldId="338"/>
            <ac:spMk id="3" creationId="{15B12568-7CF0-CBDB-D257-1DA77EE505EB}"/>
          </ac:spMkLst>
        </pc:spChg>
        <pc:picChg chg="add mod">
          <ac:chgData name="Klein, Alyssa (DEED)" userId="f28861ce-38da-49c1-91d6-178c75529b4c" providerId="ADAL" clId="{CFD19106-2651-4D9F-AE18-89FA9010131E}" dt="2024-03-07T12:30:19.526" v="1860" actId="207"/>
          <ac:picMkLst>
            <pc:docMk/>
            <pc:sldMk cId="4007692385" sldId="338"/>
            <ac:picMk id="4" creationId="{7882B77D-6279-659B-CD92-DC501D08284F}"/>
          </ac:picMkLst>
        </pc:picChg>
      </pc:sldChg>
      <pc:sldChg chg="addSp delSp modSp new mod">
        <pc:chgData name="Klein, Alyssa (DEED)" userId="f28861ce-38da-49c1-91d6-178c75529b4c" providerId="ADAL" clId="{CFD19106-2651-4D9F-AE18-89FA9010131E}" dt="2024-03-07T12:30:45.714" v="1861" actId="207"/>
        <pc:sldMkLst>
          <pc:docMk/>
          <pc:sldMk cId="2654396756" sldId="339"/>
        </pc:sldMkLst>
        <pc:spChg chg="mod">
          <ac:chgData name="Klein, Alyssa (DEED)" userId="f28861ce-38da-49c1-91d6-178c75529b4c" providerId="ADAL" clId="{CFD19106-2651-4D9F-AE18-89FA9010131E}" dt="2024-03-07T12:19:40.540" v="1368" actId="20577"/>
          <ac:spMkLst>
            <pc:docMk/>
            <pc:sldMk cId="2654396756" sldId="339"/>
            <ac:spMk id="2" creationId="{7FF4D9C6-6F9B-1DC2-88AA-C890AE99C680}"/>
          </ac:spMkLst>
        </pc:spChg>
        <pc:spChg chg="del">
          <ac:chgData name="Klein, Alyssa (DEED)" userId="f28861ce-38da-49c1-91d6-178c75529b4c" providerId="ADAL" clId="{CFD19106-2651-4D9F-AE18-89FA9010131E}" dt="2024-03-07T12:20:14.177" v="1374" actId="478"/>
          <ac:spMkLst>
            <pc:docMk/>
            <pc:sldMk cId="2654396756" sldId="339"/>
            <ac:spMk id="3" creationId="{409188F8-2560-D63A-CFAC-79528012C98A}"/>
          </ac:spMkLst>
        </pc:spChg>
        <pc:spChg chg="add mod">
          <ac:chgData name="Klein, Alyssa (DEED)" userId="f28861ce-38da-49c1-91d6-178c75529b4c" providerId="ADAL" clId="{CFD19106-2651-4D9F-AE18-89FA9010131E}" dt="2024-03-07T12:30:45.714" v="1861" actId="207"/>
          <ac:spMkLst>
            <pc:docMk/>
            <pc:sldMk cId="2654396756" sldId="339"/>
            <ac:spMk id="5" creationId="{6659DCB8-5D69-4C88-5814-DE4413EA3C6C}"/>
          </ac:spMkLst>
        </pc:spChg>
        <pc:picChg chg="add mod">
          <ac:chgData name="Klein, Alyssa (DEED)" userId="f28861ce-38da-49c1-91d6-178c75529b4c" providerId="ADAL" clId="{CFD19106-2651-4D9F-AE18-89FA9010131E}" dt="2024-03-07T12:19:51.918" v="1370" actId="1076"/>
          <ac:picMkLst>
            <pc:docMk/>
            <pc:sldMk cId="2654396756" sldId="339"/>
            <ac:picMk id="4" creationId="{ADB84B7D-2AA1-631F-D2BF-637CA4FABA43}"/>
          </ac:picMkLst>
        </pc:picChg>
      </pc:sldChg>
      <pc:sldChg chg="addSp modSp new mod">
        <pc:chgData name="Klein, Alyssa (DEED)" userId="f28861ce-38da-49c1-91d6-178c75529b4c" providerId="ADAL" clId="{CFD19106-2651-4D9F-AE18-89FA9010131E}" dt="2024-03-07T12:36:49.707" v="2154" actId="313"/>
        <pc:sldMkLst>
          <pc:docMk/>
          <pc:sldMk cId="427086688" sldId="340"/>
        </pc:sldMkLst>
        <pc:spChg chg="mod">
          <ac:chgData name="Klein, Alyssa (DEED)" userId="f28861ce-38da-49c1-91d6-178c75529b4c" providerId="ADAL" clId="{CFD19106-2651-4D9F-AE18-89FA9010131E}" dt="2024-03-07T12:27:05.563" v="1645" actId="20577"/>
          <ac:spMkLst>
            <pc:docMk/>
            <pc:sldMk cId="427086688" sldId="340"/>
            <ac:spMk id="2" creationId="{03527442-20A5-9624-3993-801FF561E839}"/>
          </ac:spMkLst>
        </pc:spChg>
        <pc:spChg chg="mod">
          <ac:chgData name="Klein, Alyssa (DEED)" userId="f28861ce-38da-49c1-91d6-178c75529b4c" providerId="ADAL" clId="{CFD19106-2651-4D9F-AE18-89FA9010131E}" dt="2024-03-07T12:36:49.707" v="2154" actId="313"/>
          <ac:spMkLst>
            <pc:docMk/>
            <pc:sldMk cId="427086688" sldId="340"/>
            <ac:spMk id="3" creationId="{A61F7C99-A20B-2EF8-60D8-33DDBB88072E}"/>
          </ac:spMkLst>
        </pc:spChg>
        <pc:picChg chg="add mod">
          <ac:chgData name="Klein, Alyssa (DEED)" userId="f28861ce-38da-49c1-91d6-178c75529b4c" providerId="ADAL" clId="{CFD19106-2651-4D9F-AE18-89FA9010131E}" dt="2024-03-07T12:29:10.707" v="1858" actId="1076"/>
          <ac:picMkLst>
            <pc:docMk/>
            <pc:sldMk cId="427086688" sldId="340"/>
            <ac:picMk id="4" creationId="{CDAC715D-831F-C00D-EDF3-45A42EB27A17}"/>
          </ac:picMkLst>
        </pc:picChg>
      </pc:sldChg>
      <pc:sldChg chg="addSp delSp modSp new mod modClrScheme chgLayout">
        <pc:chgData name="Klein, Alyssa (DEED)" userId="f28861ce-38da-49c1-91d6-178c75529b4c" providerId="ADAL" clId="{CFD19106-2651-4D9F-AE18-89FA9010131E}" dt="2024-03-08T15:35:14.161" v="2177" actId="14100"/>
        <pc:sldMkLst>
          <pc:docMk/>
          <pc:sldMk cId="3239681395" sldId="341"/>
        </pc:sldMkLst>
        <pc:spChg chg="del">
          <ac:chgData name="Klein, Alyssa (DEED)" userId="f28861ce-38da-49c1-91d6-178c75529b4c" providerId="ADAL" clId="{CFD19106-2651-4D9F-AE18-89FA9010131E}" dt="2024-03-08T15:32:53.218" v="2156" actId="700"/>
          <ac:spMkLst>
            <pc:docMk/>
            <pc:sldMk cId="3239681395" sldId="341"/>
            <ac:spMk id="2" creationId="{F92F29B8-208E-A7D6-972E-6965A818621A}"/>
          </ac:spMkLst>
        </pc:spChg>
        <pc:spChg chg="del">
          <ac:chgData name="Klein, Alyssa (DEED)" userId="f28861ce-38da-49c1-91d6-178c75529b4c" providerId="ADAL" clId="{CFD19106-2651-4D9F-AE18-89FA9010131E}" dt="2024-03-08T15:32:53.218" v="2156" actId="700"/>
          <ac:spMkLst>
            <pc:docMk/>
            <pc:sldMk cId="3239681395" sldId="341"/>
            <ac:spMk id="3" creationId="{C23B60E2-53B1-3082-A17F-40B4EA4A5068}"/>
          </ac:spMkLst>
        </pc:spChg>
        <pc:spChg chg="del mod ord">
          <ac:chgData name="Klein, Alyssa (DEED)" userId="f28861ce-38da-49c1-91d6-178c75529b4c" providerId="ADAL" clId="{CFD19106-2651-4D9F-AE18-89FA9010131E}" dt="2024-03-08T15:32:53.218" v="2156" actId="700"/>
          <ac:spMkLst>
            <pc:docMk/>
            <pc:sldMk cId="3239681395" sldId="341"/>
            <ac:spMk id="4" creationId="{CEDF09C1-1BB4-55FB-CE44-1E4FA528AEFE}"/>
          </ac:spMkLst>
        </pc:spChg>
        <pc:spChg chg="del mod ord">
          <ac:chgData name="Klein, Alyssa (DEED)" userId="f28861ce-38da-49c1-91d6-178c75529b4c" providerId="ADAL" clId="{CFD19106-2651-4D9F-AE18-89FA9010131E}" dt="2024-03-08T15:32:53.218" v="2156" actId="700"/>
          <ac:spMkLst>
            <pc:docMk/>
            <pc:sldMk cId="3239681395" sldId="341"/>
            <ac:spMk id="5" creationId="{3B69512C-AD59-7480-9DD1-1E266CBFAC2D}"/>
          </ac:spMkLst>
        </pc:spChg>
        <pc:spChg chg="add mod ord">
          <ac:chgData name="Klein, Alyssa (DEED)" userId="f28861ce-38da-49c1-91d6-178c75529b4c" providerId="ADAL" clId="{CFD19106-2651-4D9F-AE18-89FA9010131E}" dt="2024-03-08T15:32:56.948" v="2169" actId="20577"/>
          <ac:spMkLst>
            <pc:docMk/>
            <pc:sldMk cId="3239681395" sldId="341"/>
            <ac:spMk id="6" creationId="{A55811A6-89CB-07EB-76AA-A4318D0A2C4F}"/>
          </ac:spMkLst>
        </pc:spChg>
        <pc:spChg chg="add mod ord">
          <ac:chgData name="Klein, Alyssa (DEED)" userId="f28861ce-38da-49c1-91d6-178c75529b4c" providerId="ADAL" clId="{CFD19106-2651-4D9F-AE18-89FA9010131E}" dt="2024-03-08T15:32:53.218" v="2156" actId="700"/>
          <ac:spMkLst>
            <pc:docMk/>
            <pc:sldMk cId="3239681395" sldId="341"/>
            <ac:spMk id="7" creationId="{61FD94F5-2DAF-140E-5EFD-0D74D36FC563}"/>
          </ac:spMkLst>
        </pc:spChg>
        <pc:picChg chg="add mod">
          <ac:chgData name="Klein, Alyssa (DEED)" userId="f28861ce-38da-49c1-91d6-178c75529b4c" providerId="ADAL" clId="{CFD19106-2651-4D9F-AE18-89FA9010131E}" dt="2024-03-08T15:35:14.161" v="2177" actId="14100"/>
          <ac:picMkLst>
            <pc:docMk/>
            <pc:sldMk cId="3239681395" sldId="341"/>
            <ac:picMk id="9" creationId="{83035DD1-598C-70C1-FD83-0330315FDDFC}"/>
          </ac:picMkLst>
        </pc:picChg>
        <pc:picChg chg="add mod">
          <ac:chgData name="Klein, Alyssa (DEED)" userId="f28861ce-38da-49c1-91d6-178c75529b4c" providerId="ADAL" clId="{CFD19106-2651-4D9F-AE18-89FA9010131E}" dt="2024-03-08T15:35:09.263" v="2175" actId="14100"/>
          <ac:picMkLst>
            <pc:docMk/>
            <pc:sldMk cId="3239681395" sldId="341"/>
            <ac:picMk id="11" creationId="{E02468CA-3FE3-5601-1026-0CE8C5E71BBE}"/>
          </ac:picMkLst>
        </pc:picChg>
      </pc:sldChg>
      <pc:sldChg chg="modSp add del mod ord">
        <pc:chgData name="Klein, Alyssa (DEED)" userId="f28861ce-38da-49c1-91d6-178c75529b4c" providerId="ADAL" clId="{CFD19106-2651-4D9F-AE18-89FA9010131E}" dt="2024-03-07T11:40:06.584" v="239"/>
        <pc:sldMkLst>
          <pc:docMk/>
          <pc:sldMk cId="3500020930" sldId="837"/>
        </pc:sldMkLst>
        <pc:picChg chg="mod">
          <ac:chgData name="Klein, Alyssa (DEED)" userId="f28861ce-38da-49c1-91d6-178c75529b4c" providerId="ADAL" clId="{CFD19106-2651-4D9F-AE18-89FA9010131E}" dt="2024-03-07T11:40:05.582" v="238" actId="1076"/>
          <ac:picMkLst>
            <pc:docMk/>
            <pc:sldMk cId="3500020930" sldId="837"/>
            <ac:picMk id="5" creationId="{EC3885BF-26B8-3A48-85C7-C31C73E2CA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99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8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9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1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9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8645" y="1574307"/>
            <a:ext cx="4542748" cy="10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7271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572768"/>
            <a:ext cx="10999091" cy="11338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2803764"/>
            <a:ext cx="5264079" cy="378730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834873"/>
            <a:ext cx="5297067" cy="3756196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473002" cy="377527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2781219"/>
            <a:ext cx="9249104" cy="378578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8334" y="1648720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647" y="2829711"/>
            <a:ext cx="10573789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4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29711"/>
            <a:ext cx="227654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0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b="1" smtClean="0"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0" r:id="rId2"/>
    <p:sldLayoutId id="2147483652" r:id="rId3"/>
    <p:sldLayoutId id="2147483678" r:id="rId4"/>
    <p:sldLayoutId id="2147483686" r:id="rId5"/>
    <p:sldLayoutId id="2147483697" r:id="rId6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rgbClr val="003399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94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300" indent="-4572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hubmn.org/for-professionals/youth-in-transition/educate-yourself/youth-planning-process/#article-sta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kosec@state.mn.u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hyperlink" Target="mailto:alyssa.klein@state.mn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hubmn.org/for-professionals/youth-in-transit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hubmn.org/for-families/charting-the-lifecourse-for-families/foundational-tools/#article-sta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hubmn.org/media/u5nnccvn/hub_lifecourse_myprofilepage_fillabl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hubmn.org/media/1a1bi3vv/hub_lifecourse_lifetrajectory_fillabl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hubmn.org/media/s14lmotm/hub_lifecourse_integratedsupportsstar_fillabl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in Minnesota’s Transition Framework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1E05C-DEC3-4736-9603-381CABD2E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Breakout Session, Wednesday, April 17, 2024</a:t>
            </a:r>
          </a:p>
          <a:p>
            <a:r>
              <a:rPr lang="en-US" dirty="0"/>
              <a:t>Heather Kosec and Alyssa Klein</a:t>
            </a:r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EC6C-2185-10F7-39F6-CF9D4B32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-2176272"/>
            <a:ext cx="11000232" cy="113385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Youth Planning Process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ED631D-25C3-2745-E5D6-A63F704E1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5777928"/>
            <a:ext cx="10978994" cy="69399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Youth planning process (disabilityhubmn.org)</a:t>
            </a:r>
            <a:endParaRPr lang="en-US" dirty="0"/>
          </a:p>
        </p:txBody>
      </p:sp>
      <p:pic>
        <p:nvPicPr>
          <p:cNvPr id="5" name="Picture 4" descr="Youth planning process web page">
            <a:extLst>
              <a:ext uri="{FF2B5EF4-FFF2-40B4-BE49-F238E27FC236}">
                <a16:creationId xmlns:a16="http://schemas.microsoft.com/office/drawing/2014/main" id="{60D9273F-7ACF-7567-B9F8-12C0000CB7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17" t="35333" r="11365" b="9877"/>
          <a:stretch/>
        </p:blipFill>
        <p:spPr>
          <a:xfrm>
            <a:off x="1740504" y="1280160"/>
            <a:ext cx="8808720" cy="44043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157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D702-2EFF-F5D6-A620-53D532084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Planning Process: 6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7CE4F-DE0D-F2AF-2E45-676A70F50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dirty="0">
                <a:cs typeface="Calibri"/>
              </a:rPr>
              <a:t>Build the team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dirty="0">
                <a:cs typeface="Calibri"/>
              </a:rPr>
              <a:t>Identify transition/Pre-ETS strengths and needs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dirty="0">
                <a:cs typeface="Calibri"/>
              </a:rPr>
              <a:t>Create plans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dirty="0">
                <a:cs typeface="Calibri"/>
              </a:rPr>
              <a:t>Implement plans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dirty="0">
                <a:cs typeface="Calibri"/>
              </a:rPr>
              <a:t>Track progress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dirty="0">
                <a:cs typeface="Calibri"/>
              </a:rPr>
              <a:t>Reflect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8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F9DA-AD3B-714F-34D1-D2DEECF4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Transition/Pre-ETS Strengths and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F1DA8-FCB3-DE12-6916-F7FEB67F5A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the Transition/Pre-ETS Inventory with the youth’s team to: </a:t>
            </a:r>
          </a:p>
          <a:p>
            <a:r>
              <a:rPr lang="en-US" dirty="0"/>
              <a:t>Identify and prioritize the youth’s strengths and needs</a:t>
            </a:r>
          </a:p>
          <a:p>
            <a:r>
              <a:rPr lang="en-US" dirty="0"/>
              <a:t>Identify youth’s learning stage(s) within each of the transition/Pre-ETS topics</a:t>
            </a:r>
          </a:p>
        </p:txBody>
      </p:sp>
      <p:pic>
        <p:nvPicPr>
          <p:cNvPr id="5" name="Picture 4" descr="A screenshot of the Transition/Pre-ETS Inventory">
            <a:extLst>
              <a:ext uri="{FF2B5EF4-FFF2-40B4-BE49-F238E27FC236}">
                <a16:creationId xmlns:a16="http://schemas.microsoft.com/office/drawing/2014/main" id="{A608C0BF-BBA8-DCC4-846A-2697D4D7B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01" t="26463" r="13312" b="8438"/>
          <a:stretch/>
        </p:blipFill>
        <p:spPr>
          <a:xfrm>
            <a:off x="6446520" y="2761386"/>
            <a:ext cx="4818167" cy="3677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964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AD4A-F627-A120-A350-5EEE61E5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it in Practice</a:t>
            </a:r>
          </a:p>
        </p:txBody>
      </p:sp>
      <p:pic>
        <p:nvPicPr>
          <p:cNvPr id="5" name="Graphic 4" descr="Lightbulb and gear with solid fill">
            <a:extLst>
              <a:ext uri="{FF2B5EF4-FFF2-40B4-BE49-F238E27FC236}">
                <a16:creationId xmlns:a16="http://schemas.microsoft.com/office/drawing/2014/main" id="{7D0EC59C-0CBA-261F-FE24-84C30328A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0967" y="2767584"/>
            <a:ext cx="3294993" cy="3294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281F3-A0C9-32FA-67E3-B848FEB1AE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550921"/>
            <a:ext cx="5502178" cy="263652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Activity! </a:t>
            </a:r>
          </a:p>
        </p:txBody>
      </p:sp>
    </p:spTree>
    <p:extLst>
      <p:ext uri="{BB962C8B-B14F-4D97-AF65-F5344CB8AC3E}">
        <p14:creationId xmlns:p14="http://schemas.microsoft.com/office/powerpoint/2010/main" val="414259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65F8-05BC-AD00-1794-B8D9CC77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63B3D-155C-E711-F5A0-42C5F2C475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4652480" cy="3775275"/>
          </a:xfrm>
        </p:spPr>
        <p:txBody>
          <a:bodyPr/>
          <a:lstStyle/>
          <a:p>
            <a:r>
              <a:rPr lang="en-US" dirty="0"/>
              <a:t>What worked well?</a:t>
            </a:r>
          </a:p>
          <a:p>
            <a:r>
              <a:rPr lang="en-US" dirty="0"/>
              <a:t>How might you use the Transition/Pre-ETS Inventory going forward?</a:t>
            </a:r>
          </a:p>
          <a:p>
            <a:r>
              <a:rPr lang="en-US" dirty="0"/>
              <a:t>What questions do you have?</a:t>
            </a:r>
          </a:p>
        </p:txBody>
      </p:sp>
      <p:pic>
        <p:nvPicPr>
          <p:cNvPr id="5" name="Graphic 4" descr="Icon of 3 people with a bubble over their head- looks like they are sharing information.">
            <a:extLst>
              <a:ext uri="{FF2B5EF4-FFF2-40B4-BE49-F238E27FC236}">
                <a16:creationId xmlns:a16="http://schemas.microsoft.com/office/drawing/2014/main" id="{A89293CA-6299-32E7-1C3B-ACFBE011A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916" b="6232"/>
          <a:stretch/>
        </p:blipFill>
        <p:spPr>
          <a:xfrm>
            <a:off x="6412514" y="2707339"/>
            <a:ext cx="3727774" cy="32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0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727D-FF4D-41F5-80A5-FE24A824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364209"/>
          </a:xfrm>
        </p:spPr>
        <p:txBody>
          <a:bodyPr/>
          <a:lstStyle/>
          <a:p>
            <a:pPr algn="ctr"/>
            <a:r>
              <a:rPr lang="en-US" dirty="0"/>
              <a:t>Heather Kosec, Youth Services Manager, </a:t>
            </a:r>
            <a:r>
              <a:rPr lang="en-US" dirty="0">
                <a:solidFill>
                  <a:srgbClr val="0033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heather.kosec@state.mn.us</a:t>
            </a:r>
            <a:endParaRPr lang="en-US" dirty="0">
              <a:solidFill>
                <a:srgbClr val="003399"/>
              </a:solidFill>
            </a:endParaRPr>
          </a:p>
          <a:p>
            <a:pPr algn="ctr"/>
            <a:r>
              <a:rPr lang="en-US" dirty="0"/>
              <a:t>Alyssa Klein, Youth Services Coordinator, </a:t>
            </a:r>
            <a:r>
              <a:rPr lang="en-US" dirty="0">
                <a:solidFill>
                  <a:srgbClr val="0033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alyssa.klein@state.mn.us</a:t>
            </a:r>
            <a:r>
              <a:rPr lang="en-US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3" name="Picture 2" descr="Minnesota Department of Employment and Economic Development, Vocational Rehabilitation Services">
            <a:extLst>
              <a:ext uri="{FF2B5EF4-FFF2-40B4-BE49-F238E27FC236}">
                <a16:creationId xmlns:a16="http://schemas.microsoft.com/office/drawing/2014/main" id="{122182FA-7B9D-43A8-DA64-AEB17DF8F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528" y="5477368"/>
            <a:ext cx="5266944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976846"/>
            <a:ext cx="5379285" cy="322216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Minnesota’s transition framework defines </a:t>
            </a:r>
            <a:br>
              <a:rPr lang="en-US" dirty="0"/>
            </a:br>
            <a:r>
              <a:rPr lang="en-US" dirty="0"/>
              <a:t>high-quality transition planning and programming for youth </a:t>
            </a:r>
            <a:br>
              <a:rPr lang="en-US" dirty="0"/>
            </a:br>
            <a:r>
              <a:rPr lang="en-US" dirty="0"/>
              <a:t>with disabilities and those who support them. </a:t>
            </a:r>
          </a:p>
        </p:txBody>
      </p:sp>
      <p:pic>
        <p:nvPicPr>
          <p:cNvPr id="3" name="Picture 2" descr="Minnesota Transition Framework graphic">
            <a:extLst>
              <a:ext uri="{FF2B5EF4-FFF2-40B4-BE49-F238E27FC236}">
                <a16:creationId xmlns:a16="http://schemas.microsoft.com/office/drawing/2014/main" id="{0EDB792F-2F9C-0204-7532-8935F737F3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49" y="2002124"/>
            <a:ext cx="4275741" cy="4190605"/>
          </a:xfrm>
          <a:prstGeom prst="rect">
            <a:avLst/>
          </a:prstGeom>
          <a:effectLst>
            <a:outerShdw blurRad="114300" dist="762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56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esources, tools and trainings for support professionals page">
            <a:extLst>
              <a:ext uri="{FF2B5EF4-FFF2-40B4-BE49-F238E27FC236}">
                <a16:creationId xmlns:a16="http://schemas.microsoft.com/office/drawing/2014/main" id="{BCDDF037-8E5E-8005-682C-A2ADE599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492496" cy="1133856"/>
          </a:xfrm>
        </p:spPr>
        <p:txBody>
          <a:bodyPr/>
          <a:lstStyle/>
          <a:p>
            <a:r>
              <a:rPr lang="en-US" dirty="0"/>
              <a:t>Youth in Transition Toolkit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0574A9-998B-9077-01BA-7AFE06D23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5" y="2791730"/>
            <a:ext cx="5291577" cy="349387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>
                <a:solidFill>
                  <a:srgbClr val="003399"/>
                </a:solidFill>
                <a:hlinkClick r:id="rId3"/>
              </a:rPr>
              <a:t>Youth in Transition toolkit (disabilityhubmn.org)</a:t>
            </a:r>
            <a:r>
              <a:rPr lang="en-US" sz="3200" dirty="0">
                <a:solidFill>
                  <a:srgbClr val="003399"/>
                </a:solidFill>
              </a:rPr>
              <a:t> </a:t>
            </a:r>
            <a:r>
              <a:rPr lang="en-US" sz="3200" dirty="0"/>
              <a:t>helps professionals implement Minnesota’s Transition Framework. </a:t>
            </a:r>
          </a:p>
        </p:txBody>
      </p:sp>
      <p:pic>
        <p:nvPicPr>
          <p:cNvPr id="3" name="Picture 2" descr="Resources, tools and trainings for support professionals web page.">
            <a:extLst>
              <a:ext uri="{FF2B5EF4-FFF2-40B4-BE49-F238E27FC236}">
                <a16:creationId xmlns:a16="http://schemas.microsoft.com/office/drawing/2014/main" id="{B39185AE-0A27-39DC-A0F5-5284D9CB5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116" y="1615658"/>
            <a:ext cx="4992366" cy="46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AF3A-1D59-3F47-9AEC-96AD2A73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1572768"/>
            <a:ext cx="5500116" cy="1133856"/>
          </a:xfrm>
        </p:spPr>
        <p:txBody>
          <a:bodyPr/>
          <a:lstStyle/>
          <a:p>
            <a:r>
              <a:rPr lang="en-US" dirty="0"/>
              <a:t>Shared practices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C0A3C5-1B2C-20E0-028E-2AA5BB04C8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Shared practices ensure a consistent experience for youth and families while optimizing the role of everyone on the transition planning team.</a:t>
            </a:r>
          </a:p>
          <a:p>
            <a:pPr>
              <a:spcBef>
                <a:spcPts val="600"/>
              </a:spcBef>
            </a:pPr>
            <a:r>
              <a:rPr lang="en-US" dirty="0"/>
              <a:t>Person-centered practices</a:t>
            </a:r>
          </a:p>
          <a:p>
            <a:pPr>
              <a:spcBef>
                <a:spcPts val="600"/>
              </a:spcBef>
            </a:pPr>
            <a:r>
              <a:rPr lang="en-US" dirty="0"/>
              <a:t>Collaborative practices</a:t>
            </a:r>
          </a:p>
          <a:p>
            <a:pPr>
              <a:spcBef>
                <a:spcPts val="600"/>
              </a:spcBef>
            </a:pPr>
            <a:r>
              <a:rPr lang="en-US" dirty="0"/>
              <a:t>Youth planning process</a:t>
            </a:r>
          </a:p>
        </p:txBody>
      </p:sp>
      <p:pic>
        <p:nvPicPr>
          <p:cNvPr id="8" name="Picture 7" descr="Minnesota Transition Framework graphic with Shared Practices highlighted">
            <a:extLst>
              <a:ext uri="{FF2B5EF4-FFF2-40B4-BE49-F238E27FC236}">
                <a16:creationId xmlns:a16="http://schemas.microsoft.com/office/drawing/2014/main" id="{E270EB1E-A340-8603-6C1A-E664DC712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07" y="1674660"/>
            <a:ext cx="4882647" cy="47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0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2583C-1320-29A5-9EB9-17DB903B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Person-centered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E590A-ECA5-5730-72A1-DC6DA68C45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Student driven</a:t>
            </a:r>
          </a:p>
          <a:p>
            <a:r>
              <a:rPr lang="en-US" dirty="0"/>
              <a:t>Choice and self-determination</a:t>
            </a:r>
          </a:p>
          <a:p>
            <a:r>
              <a:rPr lang="en-US" dirty="0"/>
              <a:t>Interests, strengths and abilities</a:t>
            </a:r>
          </a:p>
          <a:p>
            <a:r>
              <a:rPr lang="en-US" dirty="0"/>
              <a:t>Community inclusion</a:t>
            </a:r>
          </a:p>
          <a:p>
            <a:r>
              <a:rPr lang="en-US" dirty="0"/>
              <a:t>Availability of services and supports</a:t>
            </a:r>
          </a:p>
        </p:txBody>
      </p:sp>
    </p:spTree>
    <p:extLst>
      <p:ext uri="{BB962C8B-B14F-4D97-AF65-F5344CB8AC3E}">
        <p14:creationId xmlns:p14="http://schemas.microsoft.com/office/powerpoint/2010/main" val="76419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4ACEA-FE69-DE68-31A3-C93DB356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467444" cy="1133856"/>
          </a:xfrm>
        </p:spPr>
        <p:txBody>
          <a:bodyPr/>
          <a:lstStyle/>
          <a:p>
            <a:r>
              <a:rPr lang="en-US" dirty="0"/>
              <a:t>Charting the </a:t>
            </a:r>
            <a:r>
              <a:rPr lang="en-US" dirty="0" err="1"/>
              <a:t>LifeCourse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2C910-6D18-FCE5-F5C0-01D37D91C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5" y="2791730"/>
            <a:ext cx="5753693" cy="377527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hlinkClick r:id="rId3"/>
              </a:rPr>
              <a:t>Charting the </a:t>
            </a:r>
            <a:r>
              <a:rPr lang="en-US" dirty="0" err="1">
                <a:hlinkClick r:id="rId3"/>
              </a:rPr>
              <a:t>LifeCourse</a:t>
            </a:r>
            <a:r>
              <a:rPr lang="en-US" dirty="0">
                <a:hlinkClick r:id="rId3"/>
              </a:rPr>
              <a:t> (disabilityhubmn.org)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Tools for youth and family members to:</a:t>
            </a:r>
          </a:p>
          <a:p>
            <a:pPr>
              <a:spcBef>
                <a:spcPts val="600"/>
              </a:spcBef>
            </a:pPr>
            <a:r>
              <a:rPr lang="en-US" dirty="0"/>
              <a:t>Articulate their vision for a best life</a:t>
            </a:r>
          </a:p>
          <a:p>
            <a:pPr>
              <a:spcBef>
                <a:spcPts val="600"/>
              </a:spcBef>
            </a:pPr>
            <a:r>
              <a:rPr lang="en-US" dirty="0"/>
              <a:t>Identify and access key supports</a:t>
            </a:r>
          </a:p>
          <a:p>
            <a:pPr>
              <a:spcBef>
                <a:spcPts val="600"/>
              </a:spcBef>
            </a:pPr>
            <a:r>
              <a:rPr lang="en-US" dirty="0"/>
              <a:t>Have conversations with others in planning for a good life now and in the future.</a:t>
            </a:r>
          </a:p>
        </p:txBody>
      </p:sp>
      <p:pic>
        <p:nvPicPr>
          <p:cNvPr id="5" name="Picture 2" descr="Cover of the Disability Hub MN's Charting the LifeCourse for families tools.">
            <a:extLst>
              <a:ext uri="{FF2B5EF4-FFF2-40B4-BE49-F238E27FC236}">
                <a16:creationId xmlns:a16="http://schemas.microsoft.com/office/drawing/2014/main" id="{E1424EA4-D6B3-4938-F337-F68192220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62" y="1920654"/>
            <a:ext cx="4077560" cy="444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4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54FD-4D11-1703-5648-5CE8F207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492496" cy="1133856"/>
          </a:xfrm>
        </p:spPr>
        <p:txBody>
          <a:bodyPr/>
          <a:lstStyle/>
          <a:p>
            <a:r>
              <a:rPr lang="en-US" dirty="0"/>
              <a:t>My One-Page Profile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631BF-0397-37A9-C454-0C505552D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6671534" cy="3775275"/>
          </a:xfrm>
        </p:spPr>
        <p:txBody>
          <a:bodyPr/>
          <a:lstStyle/>
          <a:p>
            <a:r>
              <a:rPr lang="en-US" dirty="0"/>
              <a:t>An at-a-glance way to know what really matters to a youth </a:t>
            </a:r>
          </a:p>
          <a:p>
            <a:r>
              <a:rPr lang="en-US" dirty="0"/>
              <a:t>Youth can list their strengths and interests, what's important to them, and the best ways to offer support</a:t>
            </a:r>
          </a:p>
          <a:p>
            <a:r>
              <a:rPr lang="en-US" dirty="0"/>
              <a:t>Engage families in completing it</a:t>
            </a:r>
          </a:p>
          <a:p>
            <a:r>
              <a:rPr lang="en-US" dirty="0">
                <a:hlinkClick r:id="rId3"/>
              </a:rPr>
              <a:t>Template – </a:t>
            </a:r>
            <a:r>
              <a:rPr lang="en-US" dirty="0" err="1">
                <a:hlinkClick r:id="rId3"/>
              </a:rPr>
              <a:t>CtLC</a:t>
            </a:r>
            <a:r>
              <a:rPr lang="en-US" dirty="0">
                <a:hlinkClick r:id="rId3"/>
              </a:rPr>
              <a:t> Profile Page (disabilityhubmn.org)</a:t>
            </a:r>
            <a:endParaRPr lang="en-US" dirty="0"/>
          </a:p>
        </p:txBody>
      </p:sp>
      <p:pic>
        <p:nvPicPr>
          <p:cNvPr id="5" name="Picture 4" descr="Screenshot of LifeCourse One-Page Profile template">
            <a:extLst>
              <a:ext uri="{FF2B5EF4-FFF2-40B4-BE49-F238E27FC236}">
                <a16:creationId xmlns:a16="http://schemas.microsoft.com/office/drawing/2014/main" id="{CA256489-C7C3-604F-2829-1DDFC6CF7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61" y="1444588"/>
            <a:ext cx="4065121" cy="51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8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3499-A9C3-B89F-00C6-4EA068CB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4547616" cy="1133856"/>
          </a:xfrm>
        </p:spPr>
        <p:txBody>
          <a:bodyPr/>
          <a:lstStyle/>
          <a:p>
            <a:r>
              <a:rPr lang="en-US" dirty="0"/>
              <a:t>Life Trajectory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A9D1-A74E-F34C-7308-BA6968BD0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299934" cy="37752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Use the life trajectory worksheet to help a youth envision their best life and identify the steps or experiences needed to get there</a:t>
            </a:r>
          </a:p>
          <a:p>
            <a:r>
              <a:rPr lang="en-US" dirty="0">
                <a:hlinkClick r:id="rId3"/>
              </a:rPr>
              <a:t>Template - </a:t>
            </a:r>
            <a:r>
              <a:rPr lang="en-US" dirty="0" err="1">
                <a:hlinkClick r:id="rId3"/>
              </a:rPr>
              <a:t>CtLC</a:t>
            </a:r>
            <a:r>
              <a:rPr lang="en-US" dirty="0">
                <a:hlinkClick r:id="rId3"/>
              </a:rPr>
              <a:t> Life Trajectory (disabilityhubmn.org)</a:t>
            </a:r>
            <a:endParaRPr lang="en-US" dirty="0"/>
          </a:p>
        </p:txBody>
      </p:sp>
      <p:pic>
        <p:nvPicPr>
          <p:cNvPr id="5" name="Picture 2" descr="Screenshot of the Life Trajectory template.">
            <a:extLst>
              <a:ext uri="{FF2B5EF4-FFF2-40B4-BE49-F238E27FC236}">
                <a16:creationId xmlns:a16="http://schemas.microsoft.com/office/drawing/2014/main" id="{7D25E762-C050-51BA-FDC3-97F2B9A5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80" y="1941951"/>
            <a:ext cx="5911751" cy="47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4039-96EC-869A-E46B-0BF1E446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492496" cy="1133856"/>
          </a:xfrm>
        </p:spPr>
        <p:txBody>
          <a:bodyPr/>
          <a:lstStyle/>
          <a:p>
            <a:r>
              <a:rPr lang="en-US" dirty="0"/>
              <a:t>Integrated Supports Star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0E49B-FC10-651D-2422-32D338452A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7199036" cy="37752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See where a youth has strong supports and where more attention might be needed.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Supports can be centered around relationships, technology, or personal strengths and assets. Others are based on eligibility criteria.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Using various supports in combination can support a youth’s best life.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Template - Integrated Supports Star (disabilityhubmn.org)</a:t>
            </a:r>
            <a:endParaRPr lang="en-US" dirty="0"/>
          </a:p>
        </p:txBody>
      </p:sp>
      <p:pic>
        <p:nvPicPr>
          <p:cNvPr id="5" name="Picture 2" descr="Screenshot of Integrated Supports Star template.">
            <a:extLst>
              <a:ext uri="{FF2B5EF4-FFF2-40B4-BE49-F238E27FC236}">
                <a16:creationId xmlns:a16="http://schemas.microsoft.com/office/drawing/2014/main" id="{84BE7AB7-1DC6-62FD-8CEF-5CF1ED74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98" y="1572768"/>
            <a:ext cx="4014064" cy="505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20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Hh1Xjc3/gkCgz3Lgnw5QbaDBk5s=" isBookmarkSet="no" pdftag="H1" artifact="_x0030_" bookmark="yes" Order="_x0031_"/>
  <Shape xmlns="" ID="Qxpb1VRXstRwAhf8+cTEaFqGdXE=" pdftag="P" artifact="_x0030_" isBookmarkSet="yes" bookmark="no" Order="_x0032_"/>
  <Shape xmlns="" ID="EtzYSUfoJs+2JGw1eO9Xh4JVgq4=" pdftag="H2" isBookmarkSet="no" bookmark="yes" Order="_x0031_"/>
  <Shape xmlns="" ID="Ziy3JmrsNVr6aE9c1f+xW7eb8co=" formula="no" artifact="_x0030_" inline="no" validate="yes" pdftag="Figure" isBookmarkSet="no" bookmark="no" Order="_x0032_" Lang=""/>
  <HyperLink xmlns="" ID="CARXXOHHmJw+il8lvenJdECVnP0=862095585106.3074_223.4213" plainAltText="Youth_x0020_in_x0020_Transition_x0020_toolkit" language="" Lang=""/>
  <HyperLink xmlns="" ID="sjpAWW0kvyYKHNEjdpEqEgQng/M=1553693088183.2674_223.4213" plainAltText="Foley_x0020_story" language="" Lang=""/>
  <HyperLink xmlns="" ID="gT5TobLQLkcUnfHBFfleEzCBqQ4=-1428400009295.6174_223.4213" plainAltText="Transition_x0020_Framework" language="" Lang=""/>
  <HyperLink xmlns="" ID="BDaDff4Vr1WVXxeOTFrRnM//LNI=1668225226543.3538_311.4378" plainAltText="heather.kosec_x0040_state.mn.us" language="" Lang=""/>
  <HyperLink xmlns="" ID="BDaDff4Vr1WVXxeOTFrRnM//LNI=538730236556.5987_352.2378" plainAltText="alyssa.klein_x0040_state.mn.us" language="" Lang=""/>
  <Shape xmlns="" ID="K+IOlJfDyWoNyvx2QVQRe+ES5cE=" formula="no" artifact="_x0030_" inline="no" validate="yes" pdftag="Figure" isBookmarkSet="no" bookmark="no" Order="_x0033_" Lang=""/>
  <Shape xmlns="" ID="SXshWnr49jHzxAqZlJrdyEDg3Jk=" pdftag="H2" isBookmarkSet="no" bookmark="yes" Order="_x0031_"/>
  <Shape xmlns="" ID="nj6x2PTL92/Jef0MBJjXbF4XMDA=" formula="no" artifact="_x0030_" inline="no" validate="yes" pdftag="Figure" isBookmarkSet="no" bookmark="no" Order="_x0032_" Lang=""/>
  <Shape xmlns="" ID="D6ZwJpSCVBenVP9OgoPiWFZEIEg=" Order="_x0031_" isBookmarkSet="yes" bookmark="no" pdftag="_x005B_Artifact_x005D_" artifact="_x0031_"/>
  <Shape xmlns="" ID="RLUAht4VrylvHhULD+BJvtxlwik=" formula="no" artifact="_x0030_" inline="no" validate="yes" pdftag="Figure" isBookmarkSet="no" bookmark="no" Order="_x0031_" Lang=""/>
  <Shape xmlns="" ID="WjSvsfF8eIc9h8/CRLiyl4qr8yM=" formula="no" artifact="_x0030_" inline="no" validate="yes" pdftag="Figure" isBookmarkSet="no" bookmark="no" Order="_x0033_"/>
  <Shape xmlns="" ID="5nXlIvaTqQNK2iJ0qv9G/QO5Mn0=" pdftag="H2" isBookmarkSet="no" bookmark="yes" Order="_x0031_"/>
  <Shape xmlns="" ID="UZ89eVoP+5g/b89GZ/2Ixjo0zb0=" pdftag="P" isBookmarkSet="no" bookmark="no" Order="_x0032_"/>
  <Shape xmlns="" ID="PfANrlZki/6GGJJiyuJBF6xYjtQ=" pdftag="H2" isBookmarkSet="no" bookmark="yes" Order="_x0031_"/>
  <Shape xmlns="" ID="+VXBNOi3MH3qbXyOQEUmZ6SUhI8=" pdftag="P" isBookmarkSet="no" bookmark="no" Order="_x0032_"/>
  <Shape xmlns="" ID="IuLhMkAfwylsqluvOQckH01g+Jo=" formula="no" artifact="_x0030_" inline="no" validate="yes" pdftag="Figure" isBookmarkSet="no" bookmark="no" Order="_x0033_" Lang=""/>
  <Shape xmlns="" ID="yxN0E/0YKpmeCWhXBS7u+AtOdfo=" pdftag="H2" isBookmarkSet="no" bookmark="yes" Order="_x0031_"/>
  <Shape xmlns="" ID="gPVZsFgofaKVizRN5AljIHH9weo=" pdftag="P" isBookmarkSet="no" bookmark="no" Order="_x0032_"/>
  <Shape xmlns="" ID="i4uSdivtqwx/DQgbvduOVJmiINs=" artifact="_x0030_" formula="no" inline="no" validate="yes" pdftag="Figure" isBookmarkSet="no" bookmark="no" Order="_x0033_" Lang=""/>
  <Shape xmlns="" ID="G3J6ZpY7r0Dn7sBClMwKct5BITE=" Order="_x0034_" validate="no" artifact="_x0031_" pdftag="_x005B_Artifact_x005D_" formula="no" inline="no" isBookmarkSet="no" bookmark="no" Lang=""/>
  <Shape xmlns="" ID="EsFS+aQUyKYx1T2il49W0g2x6qk=" formula="no" pdftag="Figure" artifact="_x0030_" inline="no" validate="yes" isBookmarkSet="no" bookmark="no" Order="_x0034_" Lang=""/>
  <Shape xmlns="" ID="QOTGmmHJOB14Vaswiz7QJ5fKJUA=" pdftag="H2" isBookmarkSet="no" bookmark="yes" Order="_x0031_"/>
  <Shape xmlns="" ID="ypIAD7ACPuGCdeCRX2zACwkTHFQ=" pdftag="P" isBookmarkSet="no" bookmark="no" Order="_x0032_"/>
  <Shape xmlns="" ID="kOnILE/SGc45rojDVHyJfTdKaXI=" formula="no" artifact="_x0030_" inline="no" validate="yes" pdftag="Figure" isBookmarkSet="no" bookmark="no" Order="_x0033_" Lang=""/>
  <Shape xmlns="" ID="vGbIu9JdBonqs/JbXtwXxgb2wOA=" pdftag="H2" isBookmarkSet="no" bookmark="yes" Order="_x0031_"/>
  <Shape xmlns="" ID="pJ8/mmFWZ+qKNkc1zdZbAdbjRLg=" pdftag="P" isBookmarkSet="no" bookmark="no" Order="_x0032_"/>
  <Shape xmlns="" ID="pWRVEbOLATjuuvLOlxhptNA9EB8=" formula="no" artifact="_x0030_" inline="no" validate="yes" pdftag="Figure" isBookmarkSet="no" bookmark="no" Order="_x0033_" Lang=""/>
  <Shape xmlns="" ID="6mAZizb8Q+EO8vo1sYjIuJnyvTo=" pdftag="H2" isBookmarkSet="no" bookmark="yes" Order="_x0031_"/>
  <Shape xmlns="" ID="CARXXOHHmJw+il8lvenJdECVnP0=" pdftag="P" isBookmarkSet="no" bookmark="no" Order="_x0032_"/>
  <Shape xmlns="" ID="JictmpqUGTEUgV7kvH45RJEfq+E=" formula="no" artifact="_x0030_" inline="no" validate="yes" pdftag="Figure" isBookmarkSet="no" bookmark="no" Order="_x0033_" Lang=""/>
  <Shape xmlns="" ID="G7QaXs8wuNm52uPbLJKnGG/NZsI=" pdftag="H2" isBookmarkSet="no" bookmark="yes" Order="_x0031_"/>
  <Shape xmlns="" ID="RoBKxUpo5IvVjbfPp+KOWniqZD0=" formula="no" artifact="_x0030_" inline="no" validate="yes" pdftag="Figure" isBookmarkSet="no" bookmark="no" Order="_x0032_" Lang=""/>
  <Shape xmlns="" ID="UOKRta49v2QByFdcyKGjQ8v9RIo=" Order="_x0031_" validate="no" artifact="_x0031_" pdftag="_x005B_Artifact_x005D_" formula="no" inline="no" isBookmarkSet="no" bookmark="no"/>
  <Shape xmlns="" ID="jgxaEdtR5jxWXBs5Fc92RDLe3r0=" pdftag="H2" isBookmarkSet="no" bookmark="yes" Order="_x0031_"/>
  <Shape xmlns="" ID="GTQj7Fa+frHUQY/t7J2i37ra5zw=" pdftag="P" isBookmarkSet="no" bookmark="no" Order="_x0033_"/>
  <Shape xmlns="" ID="ef9pYXZbUVKS5qT37i3J26NVXso=" formula="no" pdftag="Figure" artifact="_x0030_" inline="no" validate="yes" isBookmarkSet="no" bookmark="no" Order="_x0032_" Lang=""/>
  <Shape xmlns="" ID="Jpv7yC9A+RLMk1v1x75jsqXpyOU=" pdftag="H2" isBookmarkSet="no" bookmark="yes" Order="_x0031_"/>
  <Shape xmlns="" ID="CGUOFXhygWw6AbSWSZW1inAQAHI=" formula="no" artifact="_x0030_" inline="no" validate="yes" pdftag="Figure" isBookmarkSet="no" bookmark="no" Order="_x0033_" Lang=""/>
  <Shape xmlns="" ID="/UCxMp/vhmywKnNtIPVgEGPVX3g=" pdftag="P" isBookmarkSet="no" bookmark="no" Order="_x0032_"/>
  <Shape xmlns="" ID="blo5ZZm4s3WPpz9x1xWDLO6QiWU=" pdftag="H2" isBookmarkSet="no" bookmark="yes" Order="_x0031_"/>
  <Shape xmlns="" ID="sjpAWW0kvyYKHNEjdpEqEgQng/M=" pdftag="P" isBookmarkSet="no" bookmark="no" Order="_x0032_"/>
  <Shape xmlns="" ID="HHsDN3dT7wdCgaySb/vNSejAIy8=" formula="no" artifact="_x0030_" inline="no" validate="yes" pdftag="Figure" isBookmarkSet="no" bookmark="no" Order="_x0033_" Lang=""/>
  <Shape xmlns="" ID="XZ1AWsu5R9mJMawiE2YxRmULPHc=" pdftag="H2" isBookmarkSet="no" bookmark="yes" Order="_x0031_"/>
  <Shape xmlns="" ID="gT5TobLQLkcUnfHBFfleEzCBqQ4=" pdftag="P" isBookmarkSet="no" bookmark="no" Order="_x0032_"/>
  <Shape xmlns="" ID="dIffVYl3/PRDCNZ+RrgXAi6Ic8M=" formula="no" artifact="_x0030_" inline="no" validate="yes" pdftag="Figure" isBookmarkSet="no" bookmark="no" Order="_x0033_" Lang=""/>
  <Shape xmlns="" ID="MRqw3raKo9ikNu3wt0kWuipuswU=" pdftag="H2" isBookmarkSet="no" bookmark="yes" Order="_x0031_"/>
  <Shape xmlns="" ID="BDaDff4Vr1WVXxeOTFrRnM//LNI=" pdftag="P" isBookmarkSet="no" bookmark="no" Order="_x0032_"/>
  <Shape xmlns="" ID="gr6ZWcd1x8LxevYI1Y5Iqqzby/Q=" formula="no" artifact="_x0030_" inline="no" validate="yes" pdftag="Figure" isBookmarkSet="no" bookmark="no" Order="_x0033_" Lang=""/>
  <SubText xmlns="" ID="Ziy3JmrsNVr6aE9c1f+xW7eb8co=" ActualText=""/>
  <SubText xmlns="" ID="K+IOlJfDyWoNyvx2QVQRe+ES5cE=" ActualText=""/>
  <SubText xmlns="" ID="nj6x2PTL92/Jef0MBJjXbF4XMDA=" ActualText=""/>
  <SubText xmlns="" ID="RLUAht4VrylvHhULD+BJvtxlwik=" ActualText=""/>
  <SubText xmlns="" ID="WjSvsfF8eIc9h8/CRLiyl4qr8yM=" ActualText=""/>
  <SubText xmlns="" ID="IuLhMkAfwylsqluvOQckH01g+Jo=" ActualText=""/>
  <SubText xmlns="" ID="i4uSdivtqwx/DQgbvduOVJmiINs=" ActualText=""/>
  <SubText xmlns="" ID="G3J6ZpY7r0Dn7sBClMwKct5BITE=" ActualText=""/>
  <SubText xmlns="" ID="EsFS+aQUyKYx1T2il49W0g2x6qk=" ActualText=""/>
  <SubText xmlns="" ID="kOnILE/SGc45rojDVHyJfTdKaXI=" ActualText=""/>
  <SubText xmlns="" ID="pWRVEbOLATjuuvLOlxhptNA9EB8=" ActualText=""/>
  <SubText xmlns="" ID="JictmpqUGTEUgV7kvH45RJEfq+E=" ActualText=""/>
  <SubText xmlns="" ID="RoBKxUpo5IvVjbfPp+KOWniqZD0=" ActualText=""/>
  <SubText xmlns="" ID="UOKRta49v2QByFdcyKGjQ8v9RIo=" ActualText=""/>
  <SubText xmlns="" ID="ef9pYXZbUVKS5qT37i3J26NVXso=" ActualText=""/>
  <SubText xmlns="" ID="CGUOFXhygWw6AbSWSZW1inAQAHI=" ActualText=""/>
  <SubText xmlns="" ID="HHsDN3dT7wdCgaySb/vNSejAIy8=" ActualText=""/>
  <SubText xmlns="" ID="dIffVYl3/PRDCNZ+RrgXAi6Ic8M=" ActualText=""/>
  <SubText xmlns="" ID="gr6ZWcd1x8LxevYI1Y5Iqqzby/Q=" ActualText=""/>
  <Shape xmlns="" ID="3+CIFwYB0M+mDjNPQRiV3fr7NQY=" pdftag="" artifact="_x0030_" Lang="" formula="no" bookmark="no" Order="_x002D_1"/>
  <SubText xmlns="" ID="3+CIFwYB0M+mDjNPQRiV3fr7NQY=" ActualText=""/>
  <Shape xmlns="" ID="grFrCxjJU6xLkDsKHGG+TOif2Pc=" pdftag="H2" isBookmarkSet="no" bookmark="yes" Order="_x0031_"/>
  <Shape xmlns="" ID="Y43m9A+pSQCjXoKlG+8R0GMQa7Y=" formula="no" artifact="_x0030_" inline="no" validate="yes" pdftag="Figure" isBookmarkSet="no" bookmark="no" Order="_x0032_" Lang=""/>
  <HyperLink xmlns="" ID="/LvhCNIG+rV1z1NF68dNGcJTigM=1729004705106.3073_223.4213" plainAltText="Youth_x0020_in_x0020_Transition_x0020_toolkit_x0020_" language="" Lang=""/>
  <HyperLink xmlns="" ID="/LvhCNIG+rV1z1NF68dNGcJTigM=-161019020350.68229_257.9813" plainAltText="_x0028_disabilityhubmn.org_x0029_" language="" Lang=""/>
  <HyperLink xmlns="" ID="8FgLfO8TMdr9xBZFwKhCCb6ge8E=-24165792550.68229_223.4213" plainAltText="Charting_x0020_the_x0020_LifeCourse_x0020__x0028_disabilityhubmn.org_x0029_" language="" Lang=""/>
  <HyperLink xmlns="" ID="FnrH0wTbOAnKvoTi9LWENJKgpR0=198565391077.68237_438.9413" plainAltText="Template_x0020__x2013__x0020_CtLC_x0020_Profile_x0020_Page_x0020__x0028_disabilityhubmn.org_x0029_" language="" Lang=""/>
  <HyperLink xmlns="" ID="P7BpFQbnFQrIDHO1zaaNePwKeCo=12015796877.68237_339.1013" plainAltText="Template_x0020_-_x0020_CtLC_x0020_Life_x0020_Trajectory_x0020_" language="" Lang=""/>
  <HyperLink xmlns="" ID="P7BpFQbnFQrIDHO1zaaNePwKeCo=-161019020377.68237_377.0213" plainAltText="_x0028_disabilityhubmn.org_x0029_" language="" Lang=""/>
  <HyperLink xmlns="" ID="4aJPnggdPPhiedbbdJW/WtCbkKc=-213210469677.68237_434.8613" plainAltText="Template_x0020_-_x0020_Integrated_x0020_Supports_x0020_Star_x0020_" language="" Lang=""/>
  <HyperLink xmlns="" ID="4aJPnggdPPhiedbbdJW/WtCbkKc=-161019020377.68237_466.7813" plainAltText="_x0028_disabilityhubmn.org_x0029_" language="" Lang=""/>
  <HyperLink xmlns="" ID="u0jja8r+qW7HwaPBvIS5BZrOvFg=1821192542260.7887_458.555" plainAltText="Youth_x0020_planning_x0020_process_x0020__x0028_disabilityhubmn.org_x0029_" language="" Lang=""/>
  <HyperLink xmlns="" ID="U4qbbV/uXDzHqpjRln6DhfxuFhw=1668225226543.3538_311.4378" plainAltText="heather.kosec_x0040_state.mn.us" language="" Lang=""/>
  <HyperLink xmlns="" ID="U4qbbV/uXDzHqpjRln6DhfxuFhw=538730236556.5987_352.2378" plainAltText="alyssa.klein_x0040_state.mn.us" language="" Lang=""/>
  <Shape xmlns="" ID="YzDsAodc/xSgdSmVogHs9OYpieI=" pdftag="H2" isBookmarkSet="no" bookmark="yes" Order="_x0031_"/>
  <Shape xmlns="" ID="/LvhCNIG+rV1z1NF68dNGcJTigM=" pdftag="P" isBookmarkSet="no" bookmark="no" Order="_x0032_"/>
  <Shape xmlns="" ID="KqdViEpkMpJIYhA6jSJG8Ye4KBU=" formula="no" artifact="_x0030_" inline="no" validate="yes" pdftag="Figure" isBookmarkSet="no" bookmark="no" Order="_x0033_" Lang=""/>
  <Shape xmlns="" ID="ZFpEKuuZi/E5CYUqZpzzTkPmnIA=" pdftag="H2" isBookmarkSet="no" bookmark="yes" Order="_x0031_"/>
  <Shape xmlns="" ID="H/wV97kJ0ur5x3WrDCnNeHZJrE8=" pdftag="P" isBookmarkSet="no" bookmark="no" Order="_x0032_"/>
  <Shape xmlns="" ID="jinT9q7sBMAOZBhfWgv9cL4l0OA=" formula="no" artifact="_x0030_" inline="no" validate="yes" pdftag="Figure" isBookmarkSet="no" bookmark="no" Order="_x0033_" Lang=""/>
  <Shape xmlns="" ID="CZ6FgUn6HQ1kCartn+7ZTmD4ndU=" pdftag="P" isBookmarkSet="no" bookmark="no" Order="_x0032_"/>
  <Shape xmlns="" ID="BWXOCWeEBigA6DzroRiQA+bNbXE=" pdftag="H2" isBookmarkSet="no" bookmark="yes" Order="_x0031_"/>
  <Shape xmlns="" ID="8FgLfO8TMdr9xBZFwKhCCb6ge8E=" pdftag="P" isBookmarkSet="no" bookmark="no" Order="_x0032_"/>
  <Shape xmlns="" ID="IZZ6BydH9+ZSZlguQ2yVfJFGQOQ=" formula="no" artifact="_x0030_" inline="no" validate="yes" pdftag="Figure" isBookmarkSet="no" bookmark="no" Order="_x0033_" Lang=""/>
  <Shape xmlns="" ID="jDoUfjPbOFBAY6S/uxl2/dGptJw=" pdftag="H2" isBookmarkSet="no" bookmark="yes" Order="_x0031_"/>
  <Shape xmlns="" ID="FnrH0wTbOAnKvoTi9LWENJKgpR0=" pdftag="P" isBookmarkSet="no" bookmark="no" Order="_x0032_"/>
  <Shape xmlns="" ID="w3Oj3O46FPRShnVssekQuVv3O5s=" formula="no" artifact="_x0030_" inline="no" validate="yes" pdftag="Figure" isBookmarkSet="no" bookmark="no" Order="_x0033_" Lang=""/>
  <Shape xmlns="" ID="P7BpFQbnFQrIDHO1zaaNePwKeCo=" pdftag="P" isBookmarkSet="no" bookmark="no" Order="_x0032_"/>
  <Shape xmlns="" ID="90TMtx0taiOTJ3svuZx+28FcfDA=" formula="no" artifact="_x0030_" inline="no" validate="yes" pdftag="Figure" isBookmarkSet="no" bookmark="no" Order="_x0033_" Lang=""/>
  <Shape xmlns="" ID="aVY2CjqlgMI8G6U5bryiY+Q06io=" pdftag="H2" isBookmarkSet="no" bookmark="yes" Order="_x0031_"/>
  <Shape xmlns="" ID="4aJPnggdPPhiedbbdJW/WtCbkKc=" pdftag="P" isBookmarkSet="no" bookmark="no" Order="_x0032_"/>
  <Shape xmlns="" ID="M+fGup9hpFIxIuGsRAXbtDXPo1I=" formula="no" artifact="_x0030_" inline="no" validate="yes" pdftag="Figure" isBookmarkSet="no" bookmark="no" Order="_x0033_" Lang=""/>
  <Shape xmlns="" ID="Hshp5WeDl97Fbj+g3S6zD7eoJ3U=" Order="_x0031_" isBookmarkSet="yes" bookmark="no" pdftag="_x005B_Artifact_x005D_" artifact="_x0031_"/>
  <Shape xmlns="" ID="u0jja8r+qW7HwaPBvIS5BZrOvFg=" pdftag="P" isBookmarkSet="no" bookmark="no" Order="_x0032_"/>
  <Shape xmlns="" ID="Z74VcyRQnv1vc/UhgPuIsNEwSUI=" formula="no" artifact="_x0030_" inline="no" validate="yes" pdftag="Figure" isBookmarkSet="no" bookmark="no" Order="_x0031_" Lang=""/>
  <Shape xmlns="" ID="a/+QgccnSOvVYjLf0PXDqatFcI0=" pdftag="P" isBookmarkSet="no" bookmark="no" Order="_x0032_"/>
  <Shape xmlns="" ID="ybvpGdAD8mc49YCKWvb91nphuR4=" pdftag="P" isBookmarkSet="no" bookmark="no" Order="_x0032_"/>
  <Shape xmlns="" ID="WEXloBvatqTGjyHeXW6YnFZP+3Q=" formula="no" artifact="_x0030_" inline="no" validate="yes" pdftag="Figure" isBookmarkSet="no" bookmark="no" Order="_x0033_" Lang=""/>
  <Shape xmlns="" ID="KzTsxL+hc7Mi0pjitiyn+vwdvcA=" formula="no" artifact="_x0030_" inline="no" validate="yes" pdftag="Figure" isBookmarkSet="no" bookmark="no" Order="_x0032_" Lang=""/>
  <Shape xmlns="" ID="QggsBPez9ArYE1LMgdALk/4xpag=" pdftag="P" isBookmarkSet="no" bookmark="no" Order="_x0033_"/>
  <Shape xmlns="" ID="4/uVk093wtJl1kLuHdv9vyDkbeM=" pdftag="P" isBookmarkSet="no" bookmark="no" Order="_x0032_"/>
  <Shape xmlns="" ID="jsfa1DAAqh43CbIA9MF59a5KjXY=" pdftag="" Order="_x0032_" formula="no" inline="no" artifact="_x0030_" validate="yes"/>
  <Shape xmlns="" ID="SNoT7cCeJ3hQ2s5Hwg/6em8W2LQ=" pdftag="H2" isBookmarkSet="no" bookmark="yes" Order="_x0031_"/>
  <Shape xmlns="" ID="U4qbbV/uXDzHqpjRln6DhfxuFhw=" pdftag="P" isBookmarkSet="no" bookmark="no" Order="_x0032_"/>
  <Shape xmlns="" ID="YqiLlqeFZx/3lCcwvntsHEdKatE=" formula="no" inline="no" artifact="_x0030_" validate="yes" pdftag="Figure" isBookmarkSet="no" bookmark="no" Order="_x0033_" Lang=""/>
  <SubText xmlns="" ID="Y43m9A+pSQCjXoKlG+8R0GMQa7Y=" ActualText=""/>
  <SubText xmlns="" ID="KqdViEpkMpJIYhA6jSJG8Ye4KBU=" ActualText=""/>
  <SubText xmlns="" ID="jinT9q7sBMAOZBhfWgv9cL4l0OA=" ActualText=""/>
  <SubText xmlns="" ID="IZZ6BydH9+ZSZlguQ2yVfJFGQOQ=" ActualText=""/>
  <SubText xmlns="" ID="w3Oj3O46FPRShnVssekQuVv3O5s=" ActualText=""/>
  <SubText xmlns="" ID="90TMtx0taiOTJ3svuZx+28FcfDA=" ActualText=""/>
  <SubText xmlns="" ID="M+fGup9hpFIxIuGsRAXbtDXPo1I=" ActualText=""/>
  <SubText xmlns="" ID="Z74VcyRQnv1vc/UhgPuIsNEwSUI=" ActualText=""/>
  <SubText xmlns="" ID="WEXloBvatqTGjyHeXW6YnFZP+3Q=" ActualText=""/>
  <SubText xmlns="" ID="KzTsxL+hc7Mi0pjitiyn+vwdvcA=" ActualText=""/>
  <SubText xmlns="" ID="jsfa1DAAqh43CbIA9MF59a5KjXY=" ActualText=""/>
  <SubText xmlns="" ID="YqiLlqeFZx/3lCcwvntsHEdKatE=" ActualText=""/>
  <Shape xmlns="" ID="iBas4zALq10AFTUy6BKysz6O0O0=" pdftag="Figure" isBookmarkSet="no" bookmark="no" Order="_x0033_" artifact="_x0030_" formula="no" Lang=""/>
  <SubText xmlns="" ID="iBas4zALq10AFTUy6BKysz6O0O0=" ActualText=""/>
</PAW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c5ffc2c-0589-4753-b34a-4c035d4e7b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4D9526CAB864C9DC248A6AA2C129E" ma:contentTypeVersion="21" ma:contentTypeDescription="Create a new document." ma:contentTypeScope="" ma:versionID="173ec03307ef19192a3cff095c01130e">
  <xsd:schema xmlns:xsd="http://www.w3.org/2001/XMLSchema" xmlns:xs="http://www.w3.org/2001/XMLSchema" xmlns:p="http://schemas.microsoft.com/office/2006/metadata/properties" xmlns:ns3="ec5ffc2c-0589-4753-b34a-4c035d4e7b7e" xmlns:ns4="6ad98c6d-15f6-47b0-ade6-9078c6873b63" targetNamespace="http://schemas.microsoft.com/office/2006/metadata/properties" ma:root="true" ma:fieldsID="d63779f5ab2e5bf4258d056420297c8b" ns3:_="" ns4:_="">
    <xsd:import namespace="ec5ffc2c-0589-4753-b34a-4c035d4e7b7e"/>
    <xsd:import namespace="6ad98c6d-15f6-47b0-ade6-9078c6873b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ffc2c-0589-4753-b34a-4c035d4e7b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98c6d-15f6-47b0-ade6-9078c6873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customXml/itemProps2.xml><?xml version="1.0" encoding="utf-8"?>
<ds:datastoreItem xmlns:ds="http://schemas.openxmlformats.org/officeDocument/2006/customXml" ds:itemID="{83823B9D-4813-4102-9DDB-9310061C7B49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ad98c6d-15f6-47b0-ade6-9078c6873b63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ec5ffc2c-0589-4753-b34a-4c035d4e7b7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8C201B-00AB-4EAF-AF97-A8FEBD553CC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2BA9C1-9D10-4018-B62C-E27692930B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5ffc2c-0589-4753-b34a-4c035d4e7b7e"/>
    <ds:schemaRef ds:uri="6ad98c6d-15f6-47b0-ade6-9078c6873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30470</TotalTime>
  <Words>459</Words>
  <Application>Microsoft Office PowerPoint</Application>
  <PresentationFormat>Widescreen</PresentationFormat>
  <Paragraphs>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Wingdings 3</vt:lpstr>
      <vt:lpstr>Integral</vt:lpstr>
      <vt:lpstr>Resources in Minnesota’s Transition Framework</vt:lpstr>
      <vt:lpstr>Minnesota’s transition framework defines  high-quality transition planning and programming for youth  with disabilities and those who support them. </vt:lpstr>
      <vt:lpstr>Youth in Transition Toolkit</vt:lpstr>
      <vt:lpstr>Shared practices</vt:lpstr>
      <vt:lpstr>Person-centered Practices</vt:lpstr>
      <vt:lpstr>Charting the LifeCourse</vt:lpstr>
      <vt:lpstr>My One-Page Profile</vt:lpstr>
      <vt:lpstr>Life Trajectory</vt:lpstr>
      <vt:lpstr>Integrated Supports Star</vt:lpstr>
      <vt:lpstr>Youth Planning Process</vt:lpstr>
      <vt:lpstr>Youth Planning Process: 6 Steps</vt:lpstr>
      <vt:lpstr>Identify Transition/Pre-ETS Strengths and Needs</vt:lpstr>
      <vt:lpstr>Put it in Practice</vt:lpstr>
      <vt:lpstr>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in Minnesota’s Transition Framework. Charting the Cs 2024. </dc:title>
  <dc:creator>Heather Kosec; Alyssa Klein</dc:creator>
  <cp:lastModifiedBy>Shuyin Maciel</cp:lastModifiedBy>
  <cp:revision>1096</cp:revision>
  <dcterms:created xsi:type="dcterms:W3CDTF">2020-04-18T15:28:58Z</dcterms:created>
  <dcterms:modified xsi:type="dcterms:W3CDTF">2024-04-01T16:02:05Z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0x0101005284D9526CAB864C9DC248A6AA2C129E</vt:lpwstr>
  </property>
</Properties>
</file>