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5"/>
  </p:sldMasterIdLst>
  <p:notesMasterIdLst>
    <p:notesMasterId r:id="rId22"/>
  </p:notesMasterIdLst>
  <p:handoutMasterIdLst>
    <p:handoutMasterId r:id="rId23"/>
  </p:handoutMasterIdLst>
  <p:sldIdLst>
    <p:sldId id="256" r:id="rId6"/>
    <p:sldId id="341" r:id="rId7"/>
    <p:sldId id="257"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1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6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3399"/>
    <a:srgbClr val="79D6FF"/>
    <a:srgbClr val="5DCDFF"/>
    <a:srgbClr val="005A8C"/>
    <a:srgbClr val="E1FFE1"/>
    <a:srgbClr val="CCECFF"/>
    <a:srgbClr val="0099FF"/>
    <a:srgbClr val="00344C"/>
    <a:srgbClr val="3FC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D19106-2651-4D9F-AE18-89FA9010131E}" v="69" dt="2024-03-08T15:35:02.5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7" autoAdjust="0"/>
    <p:restoredTop sz="86413" autoAdjust="0"/>
  </p:normalViewPr>
  <p:slideViewPr>
    <p:cSldViewPr snapToGrid="0" snapToObjects="1">
      <p:cViewPr varScale="1">
        <p:scale>
          <a:sx n="70" d="100"/>
          <a:sy n="70" d="100"/>
        </p:scale>
        <p:origin x="1158" y="48"/>
      </p:cViewPr>
      <p:guideLst>
        <p:guide pos="3840"/>
        <p:guide orient="horz" pos="2160"/>
      </p:guideLst>
    </p:cSldViewPr>
  </p:slideViewPr>
  <p:outlineViewPr>
    <p:cViewPr>
      <p:scale>
        <a:sx n="33" d="100"/>
        <a:sy n="33" d="100"/>
      </p:scale>
      <p:origin x="0" y="-15990"/>
    </p:cViewPr>
  </p:outlineViewPr>
  <p:notesTextViewPr>
    <p:cViewPr>
      <p:scale>
        <a:sx n="3" d="2"/>
        <a:sy n="3" d="2"/>
      </p:scale>
      <p:origin x="0" y="0"/>
    </p:cViewPr>
  </p:notesTextViewPr>
  <p:notesViewPr>
    <p:cSldViewPr snapToGrid="0" snapToObjects="1" showGuides="1">
      <p:cViewPr varScale="1">
        <p:scale>
          <a:sx n="63" d="100"/>
          <a:sy n="63" d="100"/>
        </p:scale>
        <p:origin x="4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ein, Alyssa (DEED)" userId="f28861ce-38da-49c1-91d6-178c75529b4c" providerId="ADAL" clId="{CFD19106-2651-4D9F-AE18-89FA9010131E}"/>
    <pc:docChg chg="undo custSel addSld delSld modSld sldOrd">
      <pc:chgData name="Klein, Alyssa (DEED)" userId="f28861ce-38da-49c1-91d6-178c75529b4c" providerId="ADAL" clId="{CFD19106-2651-4D9F-AE18-89FA9010131E}" dt="2024-03-08T15:35:14.161" v="2177" actId="14100"/>
      <pc:docMkLst>
        <pc:docMk/>
      </pc:docMkLst>
      <pc:sldChg chg="modSp mod">
        <pc:chgData name="Klein, Alyssa (DEED)" userId="f28861ce-38da-49c1-91d6-178c75529b4c" providerId="ADAL" clId="{CFD19106-2651-4D9F-AE18-89FA9010131E}" dt="2024-03-06T13:31:23.252" v="125" actId="20577"/>
        <pc:sldMkLst>
          <pc:docMk/>
          <pc:sldMk cId="1167532139" sldId="256"/>
        </pc:sldMkLst>
        <pc:spChg chg="mod">
          <ac:chgData name="Klein, Alyssa (DEED)" userId="f28861ce-38da-49c1-91d6-178c75529b4c" providerId="ADAL" clId="{CFD19106-2651-4D9F-AE18-89FA9010131E}" dt="2024-03-06T13:30:40.040" v="38" actId="20577"/>
          <ac:spMkLst>
            <pc:docMk/>
            <pc:sldMk cId="1167532139" sldId="256"/>
            <ac:spMk id="2" creationId="{D135B690-0D7C-264E-8102-7D8DC99BB8BE}"/>
          </ac:spMkLst>
        </pc:spChg>
        <pc:spChg chg="mod">
          <ac:chgData name="Klein, Alyssa (DEED)" userId="f28861ce-38da-49c1-91d6-178c75529b4c" providerId="ADAL" clId="{CFD19106-2651-4D9F-AE18-89FA9010131E}" dt="2024-03-06T13:31:23.252" v="125" actId="20577"/>
          <ac:spMkLst>
            <pc:docMk/>
            <pc:sldMk cId="1167532139" sldId="256"/>
            <ac:spMk id="5" creationId="{7B21E05C-DEC3-4736-9603-381CABD2E715}"/>
          </ac:spMkLst>
        </pc:spChg>
      </pc:sldChg>
      <pc:sldChg chg="addSp delSp modSp mod modNotesTx">
        <pc:chgData name="Klein, Alyssa (DEED)" userId="f28861ce-38da-49c1-91d6-178c75529b4c" providerId="ADAL" clId="{CFD19106-2651-4D9F-AE18-89FA9010131E}" dt="2024-03-07T11:37:28.169" v="230" actId="20577"/>
        <pc:sldMkLst>
          <pc:docMk/>
          <pc:sldMk cId="2733567723" sldId="257"/>
        </pc:sldMkLst>
        <pc:spChg chg="mod">
          <ac:chgData name="Klein, Alyssa (DEED)" userId="f28861ce-38da-49c1-91d6-178c75529b4c" providerId="ADAL" clId="{CFD19106-2651-4D9F-AE18-89FA9010131E}" dt="2024-03-07T11:32:33.854" v="226" actId="20577"/>
          <ac:spMkLst>
            <pc:docMk/>
            <pc:sldMk cId="2733567723" sldId="257"/>
            <ac:spMk id="2" creationId="{8F672F64-A950-144A-BD3D-2ECDA1DC32BC}"/>
          </ac:spMkLst>
        </pc:spChg>
        <pc:spChg chg="del mod">
          <ac:chgData name="Klein, Alyssa (DEED)" userId="f28861ce-38da-49c1-91d6-178c75529b4c" providerId="ADAL" clId="{CFD19106-2651-4D9F-AE18-89FA9010131E}" dt="2024-03-07T11:30:10.175" v="128" actId="478"/>
          <ac:spMkLst>
            <pc:docMk/>
            <pc:sldMk cId="2733567723" sldId="257"/>
            <ac:spMk id="3" creationId="{F4324366-FC38-E448-80F5-E9255C87157D}"/>
          </ac:spMkLst>
        </pc:spChg>
        <pc:picChg chg="add mod">
          <ac:chgData name="Klein, Alyssa (DEED)" userId="f28861ce-38da-49c1-91d6-178c75529b4c" providerId="ADAL" clId="{CFD19106-2651-4D9F-AE18-89FA9010131E}" dt="2024-03-07T11:32:11.112" v="212" actId="1076"/>
          <ac:picMkLst>
            <pc:docMk/>
            <pc:sldMk cId="2733567723" sldId="257"/>
            <ac:picMk id="4" creationId="{56739801-6557-BAAE-7C5F-41EFFA39B412}"/>
          </ac:picMkLst>
        </pc:picChg>
      </pc:sldChg>
      <pc:sldChg chg="addSp modSp mod">
        <pc:chgData name="Klein, Alyssa (DEED)" userId="f28861ce-38da-49c1-91d6-178c75529b4c" providerId="ADAL" clId="{CFD19106-2651-4D9F-AE18-89FA9010131E}" dt="2024-03-07T12:31:35.618" v="2067" actId="962"/>
        <pc:sldMkLst>
          <pc:docMk/>
          <pc:sldMk cId="3316001309" sldId="314"/>
        </pc:sldMkLst>
        <pc:spChg chg="mod">
          <ac:chgData name="Klein, Alyssa (DEED)" userId="f28861ce-38da-49c1-91d6-178c75529b4c" providerId="ADAL" clId="{CFD19106-2651-4D9F-AE18-89FA9010131E}" dt="2024-03-07T12:26:41.783" v="1629" actId="20577"/>
          <ac:spMkLst>
            <pc:docMk/>
            <pc:sldMk cId="3316001309" sldId="314"/>
            <ac:spMk id="4" creationId="{5D86727D-FF4D-41F5-80A5-FE24A8249968}"/>
          </ac:spMkLst>
        </pc:spChg>
        <pc:spChg chg="mod">
          <ac:chgData name="Klein, Alyssa (DEED)" userId="f28861ce-38da-49c1-91d6-178c75529b4c" providerId="ADAL" clId="{CFD19106-2651-4D9F-AE18-89FA9010131E}" dt="2024-03-07T12:24:37.073" v="1391" actId="20577"/>
          <ac:spMkLst>
            <pc:docMk/>
            <pc:sldMk cId="3316001309" sldId="314"/>
            <ac:spMk id="9" creationId="{46F1DB6C-80AB-4E41-A5AE-91CFF09CA65B}"/>
          </ac:spMkLst>
        </pc:spChg>
        <pc:picChg chg="add mod">
          <ac:chgData name="Klein, Alyssa (DEED)" userId="f28861ce-38da-49c1-91d6-178c75529b4c" providerId="ADAL" clId="{CFD19106-2651-4D9F-AE18-89FA9010131E}" dt="2024-03-07T12:31:35.618" v="2067" actId="962"/>
          <ac:picMkLst>
            <pc:docMk/>
            <pc:sldMk cId="3316001309" sldId="314"/>
            <ac:picMk id="3" creationId="{122182FA-7B9D-43A8-DA64-AEB17DF8F7AC}"/>
          </ac:picMkLst>
        </pc:picChg>
      </pc:sldChg>
      <pc:sldChg chg="del">
        <pc:chgData name="Klein, Alyssa (DEED)" userId="f28861ce-38da-49c1-91d6-178c75529b4c" providerId="ADAL" clId="{CFD19106-2651-4D9F-AE18-89FA9010131E}" dt="2024-03-07T12:24:24.515" v="1384" actId="47"/>
        <pc:sldMkLst>
          <pc:docMk/>
          <pc:sldMk cId="73458644" sldId="318"/>
        </pc:sldMkLst>
      </pc:sldChg>
      <pc:sldChg chg="del">
        <pc:chgData name="Klein, Alyssa (DEED)" userId="f28861ce-38da-49c1-91d6-178c75529b4c" providerId="ADAL" clId="{CFD19106-2651-4D9F-AE18-89FA9010131E}" dt="2024-03-07T12:24:23.146" v="1382" actId="47"/>
        <pc:sldMkLst>
          <pc:docMk/>
          <pc:sldMk cId="1643777972" sldId="319"/>
        </pc:sldMkLst>
      </pc:sldChg>
      <pc:sldChg chg="del">
        <pc:chgData name="Klein, Alyssa (DEED)" userId="f28861ce-38da-49c1-91d6-178c75529b4c" providerId="ADAL" clId="{CFD19106-2651-4D9F-AE18-89FA9010131E}" dt="2024-03-07T12:24:23.945" v="1383" actId="47"/>
        <pc:sldMkLst>
          <pc:docMk/>
          <pc:sldMk cId="3047485640" sldId="320"/>
        </pc:sldMkLst>
      </pc:sldChg>
      <pc:sldChg chg="del">
        <pc:chgData name="Klein, Alyssa (DEED)" userId="f28861ce-38da-49c1-91d6-178c75529b4c" providerId="ADAL" clId="{CFD19106-2651-4D9F-AE18-89FA9010131E}" dt="2024-03-07T12:24:25.028" v="1385" actId="47"/>
        <pc:sldMkLst>
          <pc:docMk/>
          <pc:sldMk cId="3354646261" sldId="321"/>
        </pc:sldMkLst>
      </pc:sldChg>
      <pc:sldChg chg="del">
        <pc:chgData name="Klein, Alyssa (DEED)" userId="f28861ce-38da-49c1-91d6-178c75529b4c" providerId="ADAL" clId="{CFD19106-2651-4D9F-AE18-89FA9010131E}" dt="2024-03-07T12:24:26.516" v="1387" actId="47"/>
        <pc:sldMkLst>
          <pc:docMk/>
          <pc:sldMk cId="1171917385" sldId="322"/>
        </pc:sldMkLst>
      </pc:sldChg>
      <pc:sldChg chg="del">
        <pc:chgData name="Klein, Alyssa (DEED)" userId="f28861ce-38da-49c1-91d6-178c75529b4c" providerId="ADAL" clId="{CFD19106-2651-4D9F-AE18-89FA9010131E}" dt="2024-03-07T12:24:30.679" v="1389" actId="47"/>
        <pc:sldMkLst>
          <pc:docMk/>
          <pc:sldMk cId="3075480111" sldId="323"/>
        </pc:sldMkLst>
      </pc:sldChg>
      <pc:sldChg chg="del">
        <pc:chgData name="Klein, Alyssa (DEED)" userId="f28861ce-38da-49c1-91d6-178c75529b4c" providerId="ADAL" clId="{CFD19106-2651-4D9F-AE18-89FA9010131E}" dt="2024-03-06T13:30:18.971" v="0" actId="47"/>
        <pc:sldMkLst>
          <pc:docMk/>
          <pc:sldMk cId="4276038507" sldId="324"/>
        </pc:sldMkLst>
      </pc:sldChg>
      <pc:sldChg chg="del">
        <pc:chgData name="Klein, Alyssa (DEED)" userId="f28861ce-38da-49c1-91d6-178c75529b4c" providerId="ADAL" clId="{CFD19106-2651-4D9F-AE18-89FA9010131E}" dt="2024-03-07T12:24:29.124" v="1388" actId="47"/>
        <pc:sldMkLst>
          <pc:docMk/>
          <pc:sldMk cId="805678314" sldId="325"/>
        </pc:sldMkLst>
      </pc:sldChg>
      <pc:sldChg chg="del">
        <pc:chgData name="Klein, Alyssa (DEED)" userId="f28861ce-38da-49c1-91d6-178c75529b4c" providerId="ADAL" clId="{CFD19106-2651-4D9F-AE18-89FA9010131E}" dt="2024-03-07T12:24:32.498" v="1390" actId="47"/>
        <pc:sldMkLst>
          <pc:docMk/>
          <pc:sldMk cId="3412713051" sldId="326"/>
        </pc:sldMkLst>
      </pc:sldChg>
      <pc:sldChg chg="del">
        <pc:chgData name="Klein, Alyssa (DEED)" userId="f28861ce-38da-49c1-91d6-178c75529b4c" providerId="ADAL" clId="{CFD19106-2651-4D9F-AE18-89FA9010131E}" dt="2024-03-06T13:30:26.188" v="1" actId="47"/>
        <pc:sldMkLst>
          <pc:docMk/>
          <pc:sldMk cId="3800325827" sldId="327"/>
        </pc:sldMkLst>
      </pc:sldChg>
      <pc:sldChg chg="del">
        <pc:chgData name="Klein, Alyssa (DEED)" userId="f28861ce-38da-49c1-91d6-178c75529b4c" providerId="ADAL" clId="{CFD19106-2651-4D9F-AE18-89FA9010131E}" dt="2024-03-07T12:24:25.630" v="1386" actId="47"/>
        <pc:sldMkLst>
          <pc:docMk/>
          <pc:sldMk cId="2570682324" sldId="328"/>
        </pc:sldMkLst>
      </pc:sldChg>
      <pc:sldChg chg="addSp delSp modSp new mod modNotesTx">
        <pc:chgData name="Klein, Alyssa (DEED)" userId="f28861ce-38da-49c1-91d6-178c75529b4c" providerId="ADAL" clId="{CFD19106-2651-4D9F-AE18-89FA9010131E}" dt="2024-03-07T12:21:38.815" v="1376"/>
        <pc:sldMkLst>
          <pc:docMk/>
          <pc:sldMk cId="28080680" sldId="329"/>
        </pc:sldMkLst>
        <pc:spChg chg="del">
          <ac:chgData name="Klein, Alyssa (DEED)" userId="f28861ce-38da-49c1-91d6-178c75529b4c" providerId="ADAL" clId="{CFD19106-2651-4D9F-AE18-89FA9010131E}" dt="2024-03-07T11:40:22.120" v="241" actId="478"/>
          <ac:spMkLst>
            <pc:docMk/>
            <pc:sldMk cId="28080680" sldId="329"/>
            <ac:spMk id="2" creationId="{B5A1A5BF-C7CE-23B4-AB28-CB6353DA4079}"/>
          </ac:spMkLst>
        </pc:spChg>
        <pc:spChg chg="del">
          <ac:chgData name="Klein, Alyssa (DEED)" userId="f28861ce-38da-49c1-91d6-178c75529b4c" providerId="ADAL" clId="{CFD19106-2651-4D9F-AE18-89FA9010131E}" dt="2024-03-07T11:40:25.790" v="242" actId="478"/>
          <ac:spMkLst>
            <pc:docMk/>
            <pc:sldMk cId="28080680" sldId="329"/>
            <ac:spMk id="3" creationId="{807AED1E-55FF-D27B-B3D6-3E6A0EDEDCCF}"/>
          </ac:spMkLst>
        </pc:spChg>
        <pc:picChg chg="add mod">
          <ac:chgData name="Klein, Alyssa (DEED)" userId="f28861ce-38da-49c1-91d6-178c75529b4c" providerId="ADAL" clId="{CFD19106-2651-4D9F-AE18-89FA9010131E}" dt="2024-03-07T11:40:42.770" v="246" actId="1076"/>
          <ac:picMkLst>
            <pc:docMk/>
            <pc:sldMk cId="28080680" sldId="329"/>
            <ac:picMk id="4" creationId="{03E05960-CCE0-9CAB-3285-B074A7EF3200}"/>
          </ac:picMkLst>
        </pc:picChg>
      </pc:sldChg>
      <pc:sldChg chg="addSp modSp new mod modNotesTx">
        <pc:chgData name="Klein, Alyssa (DEED)" userId="f28861ce-38da-49c1-91d6-178c75529b4c" providerId="ADAL" clId="{CFD19106-2651-4D9F-AE18-89FA9010131E}" dt="2024-03-07T12:22:00.514" v="1377"/>
        <pc:sldMkLst>
          <pc:docMk/>
          <pc:sldMk cId="733734924" sldId="330"/>
        </pc:sldMkLst>
        <pc:spChg chg="mod">
          <ac:chgData name="Klein, Alyssa (DEED)" userId="f28861ce-38da-49c1-91d6-178c75529b4c" providerId="ADAL" clId="{CFD19106-2651-4D9F-AE18-89FA9010131E}" dt="2024-03-07T11:43:18.220" v="248"/>
          <ac:spMkLst>
            <pc:docMk/>
            <pc:sldMk cId="733734924" sldId="330"/>
            <ac:spMk id="2" creationId="{10A9575F-6A16-7196-BBF5-992B586EE2C7}"/>
          </ac:spMkLst>
        </pc:spChg>
        <pc:spChg chg="mod">
          <ac:chgData name="Klein, Alyssa (DEED)" userId="f28861ce-38da-49c1-91d6-178c75529b4c" providerId="ADAL" clId="{CFD19106-2651-4D9F-AE18-89FA9010131E}" dt="2024-03-07T11:44:19.492" v="255" actId="113"/>
          <ac:spMkLst>
            <pc:docMk/>
            <pc:sldMk cId="733734924" sldId="330"/>
            <ac:spMk id="3" creationId="{51D3004C-BDE8-0B2E-B34F-93DECA29DAEF}"/>
          </ac:spMkLst>
        </pc:spChg>
        <pc:picChg chg="add mod ord">
          <ac:chgData name="Klein, Alyssa (DEED)" userId="f28861ce-38da-49c1-91d6-178c75529b4c" providerId="ADAL" clId="{CFD19106-2651-4D9F-AE18-89FA9010131E}" dt="2024-03-07T12:16:01.517" v="1298" actId="962"/>
          <ac:picMkLst>
            <pc:docMk/>
            <pc:sldMk cId="733734924" sldId="330"/>
            <ac:picMk id="4" creationId="{DCD93F00-B05B-EA3A-D409-BDC37A23E1E2}"/>
          </ac:picMkLst>
        </pc:picChg>
      </pc:sldChg>
      <pc:sldChg chg="addSp modSp new mod modNotesTx">
        <pc:chgData name="Klein, Alyssa (DEED)" userId="f28861ce-38da-49c1-91d6-178c75529b4c" providerId="ADAL" clId="{CFD19106-2651-4D9F-AE18-89FA9010131E}" dt="2024-03-07T12:22:12.797" v="1378"/>
        <pc:sldMkLst>
          <pc:docMk/>
          <pc:sldMk cId="1269684030" sldId="331"/>
        </pc:sldMkLst>
        <pc:spChg chg="mod">
          <ac:chgData name="Klein, Alyssa (DEED)" userId="f28861ce-38da-49c1-91d6-178c75529b4c" providerId="ADAL" clId="{CFD19106-2651-4D9F-AE18-89FA9010131E}" dt="2024-03-07T11:45:10.407" v="261" actId="20577"/>
          <ac:spMkLst>
            <pc:docMk/>
            <pc:sldMk cId="1269684030" sldId="331"/>
            <ac:spMk id="2" creationId="{E4B697B9-BA2F-9F33-F213-7280E76D05B6}"/>
          </ac:spMkLst>
        </pc:spChg>
        <pc:spChg chg="mod">
          <ac:chgData name="Klein, Alyssa (DEED)" userId="f28861ce-38da-49c1-91d6-178c75529b4c" providerId="ADAL" clId="{CFD19106-2651-4D9F-AE18-89FA9010131E}" dt="2024-03-07T11:46:27.473" v="273" actId="20577"/>
          <ac:spMkLst>
            <pc:docMk/>
            <pc:sldMk cId="1269684030" sldId="331"/>
            <ac:spMk id="3" creationId="{EE71FB0B-E504-382E-5466-390F67F33992}"/>
          </ac:spMkLst>
        </pc:spChg>
        <pc:picChg chg="add mod">
          <ac:chgData name="Klein, Alyssa (DEED)" userId="f28861ce-38da-49c1-91d6-178c75529b4c" providerId="ADAL" clId="{CFD19106-2651-4D9F-AE18-89FA9010131E}" dt="2024-03-07T11:46:13.206" v="270" actId="1076"/>
          <ac:picMkLst>
            <pc:docMk/>
            <pc:sldMk cId="1269684030" sldId="331"/>
            <ac:picMk id="4" creationId="{E3DBD149-5970-C923-0F19-7A7E4C9C2CED}"/>
          </ac:picMkLst>
        </pc:picChg>
      </pc:sldChg>
      <pc:sldChg chg="addSp delSp modSp new mod modNotesTx">
        <pc:chgData name="Klein, Alyssa (DEED)" userId="f28861ce-38da-49c1-91d6-178c75529b4c" providerId="ADAL" clId="{CFD19106-2651-4D9F-AE18-89FA9010131E}" dt="2024-03-07T12:22:22.853" v="1379"/>
        <pc:sldMkLst>
          <pc:docMk/>
          <pc:sldMk cId="1934060853" sldId="332"/>
        </pc:sldMkLst>
        <pc:spChg chg="mod">
          <ac:chgData name="Klein, Alyssa (DEED)" userId="f28861ce-38da-49c1-91d6-178c75529b4c" providerId="ADAL" clId="{CFD19106-2651-4D9F-AE18-89FA9010131E}" dt="2024-03-07T11:49:05.324" v="275"/>
          <ac:spMkLst>
            <pc:docMk/>
            <pc:sldMk cId="1934060853" sldId="332"/>
            <ac:spMk id="2" creationId="{F9DC3634-E2D4-FFB8-BFD5-1F240096B01A}"/>
          </ac:spMkLst>
        </pc:spChg>
        <pc:spChg chg="mod">
          <ac:chgData name="Klein, Alyssa (DEED)" userId="f28861ce-38da-49c1-91d6-178c75529b4c" providerId="ADAL" clId="{CFD19106-2651-4D9F-AE18-89FA9010131E}" dt="2024-03-07T11:49:36.150" v="278" actId="207"/>
          <ac:spMkLst>
            <pc:docMk/>
            <pc:sldMk cId="1934060853" sldId="332"/>
            <ac:spMk id="3" creationId="{6325BE09-C18D-E75A-132B-F3B7637BCC4B}"/>
          </ac:spMkLst>
        </pc:spChg>
        <pc:picChg chg="add del mod">
          <ac:chgData name="Klein, Alyssa (DEED)" userId="f28861ce-38da-49c1-91d6-178c75529b4c" providerId="ADAL" clId="{CFD19106-2651-4D9F-AE18-89FA9010131E}" dt="2024-03-07T11:49:48.735" v="280"/>
          <ac:picMkLst>
            <pc:docMk/>
            <pc:sldMk cId="1934060853" sldId="332"/>
            <ac:picMk id="4" creationId="{B8B7B738-292B-AE1A-F2B6-0D66FA0E5E33}"/>
          </ac:picMkLst>
        </pc:picChg>
        <pc:picChg chg="add mod">
          <ac:chgData name="Klein, Alyssa (DEED)" userId="f28861ce-38da-49c1-91d6-178c75529b4c" providerId="ADAL" clId="{CFD19106-2651-4D9F-AE18-89FA9010131E}" dt="2024-03-07T11:50:16.383" v="284" actId="14100"/>
          <ac:picMkLst>
            <pc:docMk/>
            <pc:sldMk cId="1934060853" sldId="332"/>
            <ac:picMk id="5" creationId="{D249D274-813D-D2F9-D496-E7DD2D40E4B7}"/>
          </ac:picMkLst>
        </pc:picChg>
        <pc:picChg chg="add mod">
          <ac:chgData name="Klein, Alyssa (DEED)" userId="f28861ce-38da-49c1-91d6-178c75529b4c" providerId="ADAL" clId="{CFD19106-2651-4D9F-AE18-89FA9010131E}" dt="2024-03-07T11:51:15.937" v="294" actId="14100"/>
          <ac:picMkLst>
            <pc:docMk/>
            <pc:sldMk cId="1934060853" sldId="332"/>
            <ac:picMk id="6" creationId="{2165D62C-2671-3304-EB7B-32F14AF069E3}"/>
          </ac:picMkLst>
        </pc:picChg>
        <pc:cxnChg chg="add mod">
          <ac:chgData name="Klein, Alyssa (DEED)" userId="f28861ce-38da-49c1-91d6-178c75529b4c" providerId="ADAL" clId="{CFD19106-2651-4D9F-AE18-89FA9010131E}" dt="2024-03-07T11:52:21.648" v="367" actId="962"/>
          <ac:cxnSpMkLst>
            <pc:docMk/>
            <pc:sldMk cId="1934060853" sldId="332"/>
            <ac:cxnSpMk id="7" creationId="{6CDB23AB-32CE-2164-B82D-3B828195DB90}"/>
          </ac:cxnSpMkLst>
        </pc:cxnChg>
      </pc:sldChg>
      <pc:sldChg chg="addSp delSp modSp new mod modAnim modNotesTx">
        <pc:chgData name="Klein, Alyssa (DEED)" userId="f28861ce-38da-49c1-91d6-178c75529b4c" providerId="ADAL" clId="{CFD19106-2651-4D9F-AE18-89FA9010131E}" dt="2024-03-07T12:22:35.547" v="1380"/>
        <pc:sldMkLst>
          <pc:docMk/>
          <pc:sldMk cId="3670822313" sldId="333"/>
        </pc:sldMkLst>
        <pc:spChg chg="mod">
          <ac:chgData name="Klein, Alyssa (DEED)" userId="f28861ce-38da-49c1-91d6-178c75529b4c" providerId="ADAL" clId="{CFD19106-2651-4D9F-AE18-89FA9010131E}" dt="2024-03-07T11:56:43.246" v="557" actId="20577"/>
          <ac:spMkLst>
            <pc:docMk/>
            <pc:sldMk cId="3670822313" sldId="333"/>
            <ac:spMk id="2" creationId="{C39C5718-2768-EE99-0A37-D4F46677DBF8}"/>
          </ac:spMkLst>
        </pc:spChg>
        <pc:spChg chg="mod">
          <ac:chgData name="Klein, Alyssa (DEED)" userId="f28861ce-38da-49c1-91d6-178c75529b4c" providerId="ADAL" clId="{CFD19106-2651-4D9F-AE18-89FA9010131E}" dt="2024-03-07T11:56:28.408" v="555" actId="113"/>
          <ac:spMkLst>
            <pc:docMk/>
            <pc:sldMk cId="3670822313" sldId="333"/>
            <ac:spMk id="3" creationId="{C715E15C-BC4E-C580-1170-43AE432A9FF2}"/>
          </ac:spMkLst>
        </pc:spChg>
        <pc:picChg chg="add del mod">
          <ac:chgData name="Klein, Alyssa (DEED)" userId="f28861ce-38da-49c1-91d6-178c75529b4c" providerId="ADAL" clId="{CFD19106-2651-4D9F-AE18-89FA9010131E}" dt="2024-03-07T11:54:32.826" v="377"/>
          <ac:picMkLst>
            <pc:docMk/>
            <pc:sldMk cId="3670822313" sldId="333"/>
            <ac:picMk id="4" creationId="{D14B9F5B-1B6B-2EFE-63F0-CE85514E8EFA}"/>
          </ac:picMkLst>
        </pc:picChg>
        <pc:picChg chg="add del mod">
          <ac:chgData name="Klein, Alyssa (DEED)" userId="f28861ce-38da-49c1-91d6-178c75529b4c" providerId="ADAL" clId="{CFD19106-2651-4D9F-AE18-89FA9010131E}" dt="2024-03-07T11:54:32.826" v="377"/>
          <ac:picMkLst>
            <pc:docMk/>
            <pc:sldMk cId="3670822313" sldId="333"/>
            <ac:picMk id="5" creationId="{B8095453-177A-A130-5563-F1CA9130DF7D}"/>
          </ac:picMkLst>
        </pc:picChg>
        <pc:picChg chg="add del mod">
          <ac:chgData name="Klein, Alyssa (DEED)" userId="f28861ce-38da-49c1-91d6-178c75529b4c" providerId="ADAL" clId="{CFD19106-2651-4D9F-AE18-89FA9010131E}" dt="2024-03-07T11:54:32.826" v="377"/>
          <ac:picMkLst>
            <pc:docMk/>
            <pc:sldMk cId="3670822313" sldId="333"/>
            <ac:picMk id="6" creationId="{7FD543D3-8413-127C-1327-6848324B0AAB}"/>
          </ac:picMkLst>
        </pc:picChg>
        <pc:picChg chg="add del mod">
          <ac:chgData name="Klein, Alyssa (DEED)" userId="f28861ce-38da-49c1-91d6-178c75529b4c" providerId="ADAL" clId="{CFD19106-2651-4D9F-AE18-89FA9010131E}" dt="2024-03-07T11:54:32.826" v="377"/>
          <ac:picMkLst>
            <pc:docMk/>
            <pc:sldMk cId="3670822313" sldId="333"/>
            <ac:picMk id="7" creationId="{A26FF942-B061-47E1-9034-47E0053ED726}"/>
          </ac:picMkLst>
        </pc:picChg>
        <pc:picChg chg="add del mod">
          <ac:chgData name="Klein, Alyssa (DEED)" userId="f28861ce-38da-49c1-91d6-178c75529b4c" providerId="ADAL" clId="{CFD19106-2651-4D9F-AE18-89FA9010131E}" dt="2024-03-07T11:54:32.826" v="377"/>
          <ac:picMkLst>
            <pc:docMk/>
            <pc:sldMk cId="3670822313" sldId="333"/>
            <ac:picMk id="8" creationId="{68FF7BAB-025A-B657-0E6D-D9B76116B442}"/>
          </ac:picMkLst>
        </pc:picChg>
        <pc:picChg chg="add del mod">
          <ac:chgData name="Klein, Alyssa (DEED)" userId="f28861ce-38da-49c1-91d6-178c75529b4c" providerId="ADAL" clId="{CFD19106-2651-4D9F-AE18-89FA9010131E}" dt="2024-03-07T11:54:32.826" v="377"/>
          <ac:picMkLst>
            <pc:docMk/>
            <pc:sldMk cId="3670822313" sldId="333"/>
            <ac:picMk id="9" creationId="{9F4CA4FB-DEFC-EF49-DE3C-FC5E5B3F3224}"/>
          </ac:picMkLst>
        </pc:picChg>
        <pc:picChg chg="add mod">
          <ac:chgData name="Klein, Alyssa (DEED)" userId="f28861ce-38da-49c1-91d6-178c75529b4c" providerId="ADAL" clId="{CFD19106-2651-4D9F-AE18-89FA9010131E}" dt="2024-03-07T11:55:27.235" v="554" actId="962"/>
          <ac:picMkLst>
            <pc:docMk/>
            <pc:sldMk cId="3670822313" sldId="333"/>
            <ac:picMk id="12" creationId="{A9A12F11-4193-5F6C-84CD-0EB7EDD56755}"/>
          </ac:picMkLst>
        </pc:picChg>
        <pc:cxnChg chg="add del mod">
          <ac:chgData name="Klein, Alyssa (DEED)" userId="f28861ce-38da-49c1-91d6-178c75529b4c" providerId="ADAL" clId="{CFD19106-2651-4D9F-AE18-89FA9010131E}" dt="2024-03-07T11:54:32.826" v="377"/>
          <ac:cxnSpMkLst>
            <pc:docMk/>
            <pc:sldMk cId="3670822313" sldId="333"/>
            <ac:cxnSpMk id="10" creationId="{7C2B015A-47E9-43E1-B3A6-3FFF95B66F79}"/>
          </ac:cxnSpMkLst>
        </pc:cxnChg>
      </pc:sldChg>
      <pc:sldChg chg="addSp modSp new mod">
        <pc:chgData name="Klein, Alyssa (DEED)" userId="f28861ce-38da-49c1-91d6-178c75529b4c" providerId="ADAL" clId="{CFD19106-2651-4D9F-AE18-89FA9010131E}" dt="2024-03-07T12:00:14.392" v="702" actId="962"/>
        <pc:sldMkLst>
          <pc:docMk/>
          <pc:sldMk cId="2888208217" sldId="334"/>
        </pc:sldMkLst>
        <pc:spChg chg="mod">
          <ac:chgData name="Klein, Alyssa (DEED)" userId="f28861ce-38da-49c1-91d6-178c75529b4c" providerId="ADAL" clId="{CFD19106-2651-4D9F-AE18-89FA9010131E}" dt="2024-03-07T11:57:56.889" v="564" actId="20577"/>
          <ac:spMkLst>
            <pc:docMk/>
            <pc:sldMk cId="2888208217" sldId="334"/>
            <ac:spMk id="2" creationId="{7DDAAF3A-1D59-3F47-9AEC-96AD2A73BE10}"/>
          </ac:spMkLst>
        </pc:spChg>
        <pc:spChg chg="mod">
          <ac:chgData name="Klein, Alyssa (DEED)" userId="f28861ce-38da-49c1-91d6-178c75529b4c" providerId="ADAL" clId="{CFD19106-2651-4D9F-AE18-89FA9010131E}" dt="2024-03-07T11:59:34.258" v="651" actId="20577"/>
          <ac:spMkLst>
            <pc:docMk/>
            <pc:sldMk cId="2888208217" sldId="334"/>
            <ac:spMk id="3" creationId="{249B1D0B-151C-6199-A645-EE3EA6FD6CF8}"/>
          </ac:spMkLst>
        </pc:spChg>
        <pc:picChg chg="add mod">
          <ac:chgData name="Klein, Alyssa (DEED)" userId="f28861ce-38da-49c1-91d6-178c75529b4c" providerId="ADAL" clId="{CFD19106-2651-4D9F-AE18-89FA9010131E}" dt="2024-03-07T12:00:14.392" v="702" actId="962"/>
          <ac:picMkLst>
            <pc:docMk/>
            <pc:sldMk cId="2888208217" sldId="334"/>
            <ac:picMk id="4" creationId="{E270EB1E-A340-8603-6C1A-E664DC712A1E}"/>
          </ac:picMkLst>
        </pc:picChg>
      </pc:sldChg>
      <pc:sldChg chg="addSp delSp modSp new mod modNotesTx">
        <pc:chgData name="Klein, Alyssa (DEED)" userId="f28861ce-38da-49c1-91d6-178c75529b4c" providerId="ADAL" clId="{CFD19106-2651-4D9F-AE18-89FA9010131E}" dt="2024-03-07T12:23:05.370" v="1381"/>
        <pc:sldMkLst>
          <pc:docMk/>
          <pc:sldMk cId="3534407217" sldId="335"/>
        </pc:sldMkLst>
        <pc:spChg chg="mod">
          <ac:chgData name="Klein, Alyssa (DEED)" userId="f28861ce-38da-49c1-91d6-178c75529b4c" providerId="ADAL" clId="{CFD19106-2651-4D9F-AE18-89FA9010131E}" dt="2024-03-07T12:04:22.913" v="730" actId="20577"/>
          <ac:spMkLst>
            <pc:docMk/>
            <pc:sldMk cId="3534407217" sldId="335"/>
            <ac:spMk id="2" creationId="{BCDDF037-8E5E-8005-682C-A2ADE599C640}"/>
          </ac:spMkLst>
        </pc:spChg>
        <pc:spChg chg="mod">
          <ac:chgData name="Klein, Alyssa (DEED)" userId="f28861ce-38da-49c1-91d6-178c75529b4c" providerId="ADAL" clId="{CFD19106-2651-4D9F-AE18-89FA9010131E}" dt="2024-03-07T12:06:40.378" v="745" actId="20577"/>
          <ac:spMkLst>
            <pc:docMk/>
            <pc:sldMk cId="3534407217" sldId="335"/>
            <ac:spMk id="3" creationId="{62E56C8C-B265-AD7C-4482-2F2A13E0C7CE}"/>
          </ac:spMkLst>
        </pc:spChg>
        <pc:picChg chg="add del">
          <ac:chgData name="Klein, Alyssa (DEED)" userId="f28861ce-38da-49c1-91d6-178c75529b4c" providerId="ADAL" clId="{CFD19106-2651-4D9F-AE18-89FA9010131E}" dt="2024-03-07T12:05:44.651" v="737"/>
          <ac:picMkLst>
            <pc:docMk/>
            <pc:sldMk cId="3534407217" sldId="335"/>
            <ac:picMk id="4" creationId="{13B6AE77-12F4-CA91-ED2D-DB7A5195C0B4}"/>
          </ac:picMkLst>
        </pc:picChg>
        <pc:picChg chg="add mod">
          <ac:chgData name="Klein, Alyssa (DEED)" userId="f28861ce-38da-49c1-91d6-178c75529b4c" providerId="ADAL" clId="{CFD19106-2651-4D9F-AE18-89FA9010131E}" dt="2024-03-07T12:06:21.282" v="739" actId="1076"/>
          <ac:picMkLst>
            <pc:docMk/>
            <pc:sldMk cId="3534407217" sldId="335"/>
            <ac:picMk id="5" creationId="{9CF6C2A2-D046-6C02-3033-8B1E6C0BBE2B}"/>
          </ac:picMkLst>
        </pc:picChg>
      </pc:sldChg>
      <pc:sldChg chg="addSp delSp modSp new mod">
        <pc:chgData name="Klein, Alyssa (DEED)" userId="f28861ce-38da-49c1-91d6-178c75529b4c" providerId="ADAL" clId="{CFD19106-2651-4D9F-AE18-89FA9010131E}" dt="2024-03-07T12:19:01.027" v="1336" actId="692"/>
        <pc:sldMkLst>
          <pc:docMk/>
          <pc:sldMk cId="3743042402" sldId="336"/>
        </pc:sldMkLst>
        <pc:spChg chg="mod">
          <ac:chgData name="Klein, Alyssa (DEED)" userId="f28861ce-38da-49c1-91d6-178c75529b4c" providerId="ADAL" clId="{CFD19106-2651-4D9F-AE18-89FA9010131E}" dt="2024-03-07T12:10:04.615" v="775"/>
          <ac:spMkLst>
            <pc:docMk/>
            <pc:sldMk cId="3743042402" sldId="336"/>
            <ac:spMk id="2" creationId="{1F6332B8-B81C-CD5A-664A-74EAA85923C5}"/>
          </ac:spMkLst>
        </pc:spChg>
        <pc:spChg chg="del">
          <ac:chgData name="Klein, Alyssa (DEED)" userId="f28861ce-38da-49c1-91d6-178c75529b4c" providerId="ADAL" clId="{CFD19106-2651-4D9F-AE18-89FA9010131E}" dt="2024-03-07T12:11:52.161" v="781" actId="478"/>
          <ac:spMkLst>
            <pc:docMk/>
            <pc:sldMk cId="3743042402" sldId="336"/>
            <ac:spMk id="3" creationId="{083DBB62-95B4-CE62-D8E0-D2DC3792BBDA}"/>
          </ac:spMkLst>
        </pc:spChg>
        <pc:picChg chg="add mod">
          <ac:chgData name="Klein, Alyssa (DEED)" userId="f28861ce-38da-49c1-91d6-178c75529b4c" providerId="ADAL" clId="{CFD19106-2651-4D9F-AE18-89FA9010131E}" dt="2024-03-07T12:13:25.824" v="1236" actId="962"/>
          <ac:picMkLst>
            <pc:docMk/>
            <pc:sldMk cId="3743042402" sldId="336"/>
            <ac:picMk id="5" creationId="{AF05A5BD-BF66-03DA-20BA-6A010D6CB378}"/>
          </ac:picMkLst>
        </pc:picChg>
        <pc:picChg chg="add mod">
          <ac:chgData name="Klein, Alyssa (DEED)" userId="f28861ce-38da-49c1-91d6-178c75529b4c" providerId="ADAL" clId="{CFD19106-2651-4D9F-AE18-89FA9010131E}" dt="2024-03-07T12:13:34.259" v="1264" actId="962"/>
          <ac:picMkLst>
            <pc:docMk/>
            <pc:sldMk cId="3743042402" sldId="336"/>
            <ac:picMk id="1026" creationId="{EFAFF3A9-0508-3168-3A9D-FC31986D1226}"/>
          </ac:picMkLst>
        </pc:picChg>
        <pc:cxnChg chg="add mod">
          <ac:chgData name="Klein, Alyssa (DEED)" userId="f28861ce-38da-49c1-91d6-178c75529b4c" providerId="ADAL" clId="{CFD19106-2651-4D9F-AE18-89FA9010131E}" dt="2024-03-07T12:19:01.027" v="1336" actId="692"/>
          <ac:cxnSpMkLst>
            <pc:docMk/>
            <pc:sldMk cId="3743042402" sldId="336"/>
            <ac:cxnSpMk id="7" creationId="{68F62C06-7B15-07FC-D82A-774847F71375}"/>
          </ac:cxnSpMkLst>
        </pc:cxnChg>
      </pc:sldChg>
      <pc:sldChg chg="addSp modSp new mod">
        <pc:chgData name="Klein, Alyssa (DEED)" userId="f28861ce-38da-49c1-91d6-178c75529b4c" providerId="ADAL" clId="{CFD19106-2651-4D9F-AE18-89FA9010131E}" dt="2024-03-07T12:16:13.865" v="1300" actId="962"/>
        <pc:sldMkLst>
          <pc:docMk/>
          <pc:sldMk cId="281024957" sldId="337"/>
        </pc:sldMkLst>
        <pc:spChg chg="mod">
          <ac:chgData name="Klein, Alyssa (DEED)" userId="f28861ce-38da-49c1-91d6-178c75529b4c" providerId="ADAL" clId="{CFD19106-2651-4D9F-AE18-89FA9010131E}" dt="2024-03-07T12:14:53.284" v="1292" actId="20577"/>
          <ac:spMkLst>
            <pc:docMk/>
            <pc:sldMk cId="281024957" sldId="337"/>
            <ac:spMk id="2" creationId="{16F637BE-64E0-8900-687E-FC208477D8DE}"/>
          </ac:spMkLst>
        </pc:spChg>
        <pc:spChg chg="mod">
          <ac:chgData name="Klein, Alyssa (DEED)" userId="f28861ce-38da-49c1-91d6-178c75529b4c" providerId="ADAL" clId="{CFD19106-2651-4D9F-AE18-89FA9010131E}" dt="2024-03-07T12:14:58.882" v="1294" actId="207"/>
          <ac:spMkLst>
            <pc:docMk/>
            <pc:sldMk cId="281024957" sldId="337"/>
            <ac:spMk id="3" creationId="{6230D000-C1D7-D729-F695-7E276596C1EE}"/>
          </ac:spMkLst>
        </pc:spChg>
        <pc:picChg chg="add mod">
          <ac:chgData name="Klein, Alyssa (DEED)" userId="f28861ce-38da-49c1-91d6-178c75529b4c" providerId="ADAL" clId="{CFD19106-2651-4D9F-AE18-89FA9010131E}" dt="2024-03-07T12:16:13.865" v="1300" actId="962"/>
          <ac:picMkLst>
            <pc:docMk/>
            <pc:sldMk cId="281024957" sldId="337"/>
            <ac:picMk id="4" creationId="{BF2A16CE-F675-7144-31DD-73F858F82BF0}"/>
          </ac:picMkLst>
        </pc:picChg>
      </pc:sldChg>
      <pc:sldChg chg="addSp modSp new mod">
        <pc:chgData name="Klein, Alyssa (DEED)" userId="f28861ce-38da-49c1-91d6-178c75529b4c" providerId="ADAL" clId="{CFD19106-2651-4D9F-AE18-89FA9010131E}" dt="2024-03-07T12:30:19.526" v="1860" actId="207"/>
        <pc:sldMkLst>
          <pc:docMk/>
          <pc:sldMk cId="4007692385" sldId="338"/>
        </pc:sldMkLst>
        <pc:spChg chg="mod">
          <ac:chgData name="Klein, Alyssa (DEED)" userId="f28861ce-38da-49c1-91d6-178c75529b4c" providerId="ADAL" clId="{CFD19106-2651-4D9F-AE18-89FA9010131E}" dt="2024-03-07T12:17:01.256" v="1302"/>
          <ac:spMkLst>
            <pc:docMk/>
            <pc:sldMk cId="4007692385" sldId="338"/>
            <ac:spMk id="2" creationId="{FB666734-81CD-39EE-1756-9080067FF1E4}"/>
          </ac:spMkLst>
        </pc:spChg>
        <pc:spChg chg="mod">
          <ac:chgData name="Klein, Alyssa (DEED)" userId="f28861ce-38da-49c1-91d6-178c75529b4c" providerId="ADAL" clId="{CFD19106-2651-4D9F-AE18-89FA9010131E}" dt="2024-03-07T12:18:05.283" v="1309" actId="255"/>
          <ac:spMkLst>
            <pc:docMk/>
            <pc:sldMk cId="4007692385" sldId="338"/>
            <ac:spMk id="3" creationId="{15B12568-7CF0-CBDB-D257-1DA77EE505EB}"/>
          </ac:spMkLst>
        </pc:spChg>
        <pc:picChg chg="add mod">
          <ac:chgData name="Klein, Alyssa (DEED)" userId="f28861ce-38da-49c1-91d6-178c75529b4c" providerId="ADAL" clId="{CFD19106-2651-4D9F-AE18-89FA9010131E}" dt="2024-03-07T12:30:19.526" v="1860" actId="207"/>
          <ac:picMkLst>
            <pc:docMk/>
            <pc:sldMk cId="4007692385" sldId="338"/>
            <ac:picMk id="4" creationId="{7882B77D-6279-659B-CD92-DC501D08284F}"/>
          </ac:picMkLst>
        </pc:picChg>
      </pc:sldChg>
      <pc:sldChg chg="addSp delSp modSp new mod">
        <pc:chgData name="Klein, Alyssa (DEED)" userId="f28861ce-38da-49c1-91d6-178c75529b4c" providerId="ADAL" clId="{CFD19106-2651-4D9F-AE18-89FA9010131E}" dt="2024-03-07T12:30:45.714" v="1861" actId="207"/>
        <pc:sldMkLst>
          <pc:docMk/>
          <pc:sldMk cId="2654396756" sldId="339"/>
        </pc:sldMkLst>
        <pc:spChg chg="mod">
          <ac:chgData name="Klein, Alyssa (DEED)" userId="f28861ce-38da-49c1-91d6-178c75529b4c" providerId="ADAL" clId="{CFD19106-2651-4D9F-AE18-89FA9010131E}" dt="2024-03-07T12:19:40.540" v="1368" actId="20577"/>
          <ac:spMkLst>
            <pc:docMk/>
            <pc:sldMk cId="2654396756" sldId="339"/>
            <ac:spMk id="2" creationId="{7FF4D9C6-6F9B-1DC2-88AA-C890AE99C680}"/>
          </ac:spMkLst>
        </pc:spChg>
        <pc:spChg chg="del">
          <ac:chgData name="Klein, Alyssa (DEED)" userId="f28861ce-38da-49c1-91d6-178c75529b4c" providerId="ADAL" clId="{CFD19106-2651-4D9F-AE18-89FA9010131E}" dt="2024-03-07T12:20:14.177" v="1374" actId="478"/>
          <ac:spMkLst>
            <pc:docMk/>
            <pc:sldMk cId="2654396756" sldId="339"/>
            <ac:spMk id="3" creationId="{409188F8-2560-D63A-CFAC-79528012C98A}"/>
          </ac:spMkLst>
        </pc:spChg>
        <pc:spChg chg="add mod">
          <ac:chgData name="Klein, Alyssa (DEED)" userId="f28861ce-38da-49c1-91d6-178c75529b4c" providerId="ADAL" clId="{CFD19106-2651-4D9F-AE18-89FA9010131E}" dt="2024-03-07T12:30:45.714" v="1861" actId="207"/>
          <ac:spMkLst>
            <pc:docMk/>
            <pc:sldMk cId="2654396756" sldId="339"/>
            <ac:spMk id="5" creationId="{6659DCB8-5D69-4C88-5814-DE4413EA3C6C}"/>
          </ac:spMkLst>
        </pc:spChg>
        <pc:picChg chg="add mod">
          <ac:chgData name="Klein, Alyssa (DEED)" userId="f28861ce-38da-49c1-91d6-178c75529b4c" providerId="ADAL" clId="{CFD19106-2651-4D9F-AE18-89FA9010131E}" dt="2024-03-07T12:19:51.918" v="1370" actId="1076"/>
          <ac:picMkLst>
            <pc:docMk/>
            <pc:sldMk cId="2654396756" sldId="339"/>
            <ac:picMk id="4" creationId="{ADB84B7D-2AA1-631F-D2BF-637CA4FABA43}"/>
          </ac:picMkLst>
        </pc:picChg>
      </pc:sldChg>
      <pc:sldChg chg="addSp modSp new mod">
        <pc:chgData name="Klein, Alyssa (DEED)" userId="f28861ce-38da-49c1-91d6-178c75529b4c" providerId="ADAL" clId="{CFD19106-2651-4D9F-AE18-89FA9010131E}" dt="2024-03-07T12:36:49.707" v="2154" actId="313"/>
        <pc:sldMkLst>
          <pc:docMk/>
          <pc:sldMk cId="427086688" sldId="340"/>
        </pc:sldMkLst>
        <pc:spChg chg="mod">
          <ac:chgData name="Klein, Alyssa (DEED)" userId="f28861ce-38da-49c1-91d6-178c75529b4c" providerId="ADAL" clId="{CFD19106-2651-4D9F-AE18-89FA9010131E}" dt="2024-03-07T12:27:05.563" v="1645" actId="20577"/>
          <ac:spMkLst>
            <pc:docMk/>
            <pc:sldMk cId="427086688" sldId="340"/>
            <ac:spMk id="2" creationId="{03527442-20A5-9624-3993-801FF561E839}"/>
          </ac:spMkLst>
        </pc:spChg>
        <pc:spChg chg="mod">
          <ac:chgData name="Klein, Alyssa (DEED)" userId="f28861ce-38da-49c1-91d6-178c75529b4c" providerId="ADAL" clId="{CFD19106-2651-4D9F-AE18-89FA9010131E}" dt="2024-03-07T12:36:49.707" v="2154" actId="313"/>
          <ac:spMkLst>
            <pc:docMk/>
            <pc:sldMk cId="427086688" sldId="340"/>
            <ac:spMk id="3" creationId="{A61F7C99-A20B-2EF8-60D8-33DDBB88072E}"/>
          </ac:spMkLst>
        </pc:spChg>
        <pc:picChg chg="add mod">
          <ac:chgData name="Klein, Alyssa (DEED)" userId="f28861ce-38da-49c1-91d6-178c75529b4c" providerId="ADAL" clId="{CFD19106-2651-4D9F-AE18-89FA9010131E}" dt="2024-03-07T12:29:10.707" v="1858" actId="1076"/>
          <ac:picMkLst>
            <pc:docMk/>
            <pc:sldMk cId="427086688" sldId="340"/>
            <ac:picMk id="4" creationId="{CDAC715D-831F-C00D-EDF3-45A42EB27A17}"/>
          </ac:picMkLst>
        </pc:picChg>
      </pc:sldChg>
      <pc:sldChg chg="addSp delSp modSp new mod modClrScheme chgLayout">
        <pc:chgData name="Klein, Alyssa (DEED)" userId="f28861ce-38da-49c1-91d6-178c75529b4c" providerId="ADAL" clId="{CFD19106-2651-4D9F-AE18-89FA9010131E}" dt="2024-03-08T15:35:14.161" v="2177" actId="14100"/>
        <pc:sldMkLst>
          <pc:docMk/>
          <pc:sldMk cId="3239681395" sldId="341"/>
        </pc:sldMkLst>
        <pc:spChg chg="del">
          <ac:chgData name="Klein, Alyssa (DEED)" userId="f28861ce-38da-49c1-91d6-178c75529b4c" providerId="ADAL" clId="{CFD19106-2651-4D9F-AE18-89FA9010131E}" dt="2024-03-08T15:32:53.218" v="2156" actId="700"/>
          <ac:spMkLst>
            <pc:docMk/>
            <pc:sldMk cId="3239681395" sldId="341"/>
            <ac:spMk id="2" creationId="{F92F29B8-208E-A7D6-972E-6965A818621A}"/>
          </ac:spMkLst>
        </pc:spChg>
        <pc:spChg chg="del">
          <ac:chgData name="Klein, Alyssa (DEED)" userId="f28861ce-38da-49c1-91d6-178c75529b4c" providerId="ADAL" clId="{CFD19106-2651-4D9F-AE18-89FA9010131E}" dt="2024-03-08T15:32:53.218" v="2156" actId="700"/>
          <ac:spMkLst>
            <pc:docMk/>
            <pc:sldMk cId="3239681395" sldId="341"/>
            <ac:spMk id="3" creationId="{C23B60E2-53B1-3082-A17F-40B4EA4A5068}"/>
          </ac:spMkLst>
        </pc:spChg>
        <pc:spChg chg="del mod ord">
          <ac:chgData name="Klein, Alyssa (DEED)" userId="f28861ce-38da-49c1-91d6-178c75529b4c" providerId="ADAL" clId="{CFD19106-2651-4D9F-AE18-89FA9010131E}" dt="2024-03-08T15:32:53.218" v="2156" actId="700"/>
          <ac:spMkLst>
            <pc:docMk/>
            <pc:sldMk cId="3239681395" sldId="341"/>
            <ac:spMk id="4" creationId="{CEDF09C1-1BB4-55FB-CE44-1E4FA528AEFE}"/>
          </ac:spMkLst>
        </pc:spChg>
        <pc:spChg chg="del mod ord">
          <ac:chgData name="Klein, Alyssa (DEED)" userId="f28861ce-38da-49c1-91d6-178c75529b4c" providerId="ADAL" clId="{CFD19106-2651-4D9F-AE18-89FA9010131E}" dt="2024-03-08T15:32:53.218" v="2156" actId="700"/>
          <ac:spMkLst>
            <pc:docMk/>
            <pc:sldMk cId="3239681395" sldId="341"/>
            <ac:spMk id="5" creationId="{3B69512C-AD59-7480-9DD1-1E266CBFAC2D}"/>
          </ac:spMkLst>
        </pc:spChg>
        <pc:spChg chg="add mod ord">
          <ac:chgData name="Klein, Alyssa (DEED)" userId="f28861ce-38da-49c1-91d6-178c75529b4c" providerId="ADAL" clId="{CFD19106-2651-4D9F-AE18-89FA9010131E}" dt="2024-03-08T15:32:56.948" v="2169" actId="20577"/>
          <ac:spMkLst>
            <pc:docMk/>
            <pc:sldMk cId="3239681395" sldId="341"/>
            <ac:spMk id="6" creationId="{A55811A6-89CB-07EB-76AA-A4318D0A2C4F}"/>
          </ac:spMkLst>
        </pc:spChg>
        <pc:spChg chg="add mod ord">
          <ac:chgData name="Klein, Alyssa (DEED)" userId="f28861ce-38da-49c1-91d6-178c75529b4c" providerId="ADAL" clId="{CFD19106-2651-4D9F-AE18-89FA9010131E}" dt="2024-03-08T15:32:53.218" v="2156" actId="700"/>
          <ac:spMkLst>
            <pc:docMk/>
            <pc:sldMk cId="3239681395" sldId="341"/>
            <ac:spMk id="7" creationId="{61FD94F5-2DAF-140E-5EFD-0D74D36FC563}"/>
          </ac:spMkLst>
        </pc:spChg>
        <pc:picChg chg="add mod">
          <ac:chgData name="Klein, Alyssa (DEED)" userId="f28861ce-38da-49c1-91d6-178c75529b4c" providerId="ADAL" clId="{CFD19106-2651-4D9F-AE18-89FA9010131E}" dt="2024-03-08T15:35:14.161" v="2177" actId="14100"/>
          <ac:picMkLst>
            <pc:docMk/>
            <pc:sldMk cId="3239681395" sldId="341"/>
            <ac:picMk id="9" creationId="{83035DD1-598C-70C1-FD83-0330315FDDFC}"/>
          </ac:picMkLst>
        </pc:picChg>
        <pc:picChg chg="add mod">
          <ac:chgData name="Klein, Alyssa (DEED)" userId="f28861ce-38da-49c1-91d6-178c75529b4c" providerId="ADAL" clId="{CFD19106-2651-4D9F-AE18-89FA9010131E}" dt="2024-03-08T15:35:09.263" v="2175" actId="14100"/>
          <ac:picMkLst>
            <pc:docMk/>
            <pc:sldMk cId="3239681395" sldId="341"/>
            <ac:picMk id="11" creationId="{E02468CA-3FE3-5601-1026-0CE8C5E71BBE}"/>
          </ac:picMkLst>
        </pc:picChg>
      </pc:sldChg>
      <pc:sldChg chg="modSp add del mod ord">
        <pc:chgData name="Klein, Alyssa (DEED)" userId="f28861ce-38da-49c1-91d6-178c75529b4c" providerId="ADAL" clId="{CFD19106-2651-4D9F-AE18-89FA9010131E}" dt="2024-03-07T11:40:06.584" v="239"/>
        <pc:sldMkLst>
          <pc:docMk/>
          <pc:sldMk cId="3500020930" sldId="837"/>
        </pc:sldMkLst>
        <pc:picChg chg="mod">
          <ac:chgData name="Klein, Alyssa (DEED)" userId="f28861ce-38da-49c1-91d6-178c75529b4c" providerId="ADAL" clId="{CFD19106-2651-4D9F-AE18-89FA9010131E}" dt="2024-03-07T11:40:05.582" v="238" actId="1076"/>
          <ac:picMkLst>
            <pc:docMk/>
            <pc:sldMk cId="3500020930" sldId="837"/>
            <ac:picMk id="5" creationId="{EC3885BF-26B8-3A48-85C7-C31C73E2CAF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C4C17C-7E7C-4FEC-B62C-2EC79CF227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7C075B-BE3D-49D9-B36A-CFDC1E1A6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FF0176-442A-4234-91CF-68DD85B022D0}" type="datetimeFigureOut">
              <a:rPr lang="en-US" smtClean="0"/>
              <a:t>3/31/2024</a:t>
            </a:fld>
            <a:endParaRPr lang="en-US"/>
          </a:p>
        </p:txBody>
      </p:sp>
      <p:sp>
        <p:nvSpPr>
          <p:cNvPr id="4" name="Footer Placeholder 3">
            <a:extLst>
              <a:ext uri="{FF2B5EF4-FFF2-40B4-BE49-F238E27FC236}">
                <a16:creationId xmlns:a16="http://schemas.microsoft.com/office/drawing/2014/main" id="{41C51D5B-9ACC-4F7A-8FFF-434578E311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B73B81-98C8-47F4-8EE3-2D536C2469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B64E2B-7E83-4383-8FC0-C0783385D97D}" type="slidenum">
              <a:rPr lang="en-US" smtClean="0"/>
              <a:t>‹#›</a:t>
            </a:fld>
            <a:endParaRPr lang="en-US"/>
          </a:p>
        </p:txBody>
      </p:sp>
    </p:spTree>
    <p:extLst>
      <p:ext uri="{BB962C8B-B14F-4D97-AF65-F5344CB8AC3E}">
        <p14:creationId xmlns:p14="http://schemas.microsoft.com/office/powerpoint/2010/main" val="1462464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FB6F2-8A5C-9647-8FAA-4ADC82379097}" type="datetimeFigureOut">
              <a:rPr lang="en-US" smtClean="0"/>
              <a:t>3/31/2024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6E53C-B540-F24C-A49E-7383CF25FB5C}" type="slidenum">
              <a:rPr lang="en-US" smtClean="0"/>
              <a:t>‹#›</a:t>
            </a:fld>
            <a:endParaRPr lang="en-US"/>
          </a:p>
        </p:txBody>
      </p:sp>
    </p:spTree>
    <p:extLst>
      <p:ext uri="{BB962C8B-B14F-4D97-AF65-F5344CB8AC3E}">
        <p14:creationId xmlns:p14="http://schemas.microsoft.com/office/powerpoint/2010/main" val="1631609054"/>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a:t>
            </a:fld>
            <a:endParaRPr lang="en-US"/>
          </a:p>
        </p:txBody>
      </p:sp>
    </p:spTree>
    <p:extLst>
      <p:ext uri="{BB962C8B-B14F-4D97-AF65-F5344CB8AC3E}">
        <p14:creationId xmlns:p14="http://schemas.microsoft.com/office/powerpoint/2010/main" val="645402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10</a:t>
            </a:fld>
            <a:endParaRPr lang="en-US"/>
          </a:p>
        </p:txBody>
      </p:sp>
    </p:spTree>
    <p:extLst>
      <p:ext uri="{BB962C8B-B14F-4D97-AF65-F5344CB8AC3E}">
        <p14:creationId xmlns:p14="http://schemas.microsoft.com/office/powerpoint/2010/main" val="3922396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11</a:t>
            </a:fld>
            <a:endParaRPr lang="en-US"/>
          </a:p>
        </p:txBody>
      </p:sp>
    </p:spTree>
    <p:extLst>
      <p:ext uri="{BB962C8B-B14F-4D97-AF65-F5344CB8AC3E}">
        <p14:creationId xmlns:p14="http://schemas.microsoft.com/office/powerpoint/2010/main" val="3915989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12</a:t>
            </a:fld>
            <a:endParaRPr lang="en-US"/>
          </a:p>
        </p:txBody>
      </p:sp>
    </p:spTree>
    <p:extLst>
      <p:ext uri="{BB962C8B-B14F-4D97-AF65-F5344CB8AC3E}">
        <p14:creationId xmlns:p14="http://schemas.microsoft.com/office/powerpoint/2010/main" val="3647042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13</a:t>
            </a:fld>
            <a:endParaRPr lang="en-US"/>
          </a:p>
        </p:txBody>
      </p:sp>
    </p:spTree>
    <p:extLst>
      <p:ext uri="{BB962C8B-B14F-4D97-AF65-F5344CB8AC3E}">
        <p14:creationId xmlns:p14="http://schemas.microsoft.com/office/powerpoint/2010/main" val="2739435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14</a:t>
            </a:fld>
            <a:endParaRPr lang="en-US"/>
          </a:p>
        </p:txBody>
      </p:sp>
    </p:spTree>
    <p:extLst>
      <p:ext uri="{BB962C8B-B14F-4D97-AF65-F5344CB8AC3E}">
        <p14:creationId xmlns:p14="http://schemas.microsoft.com/office/powerpoint/2010/main" val="2901361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15</a:t>
            </a:fld>
            <a:endParaRPr lang="en-US"/>
          </a:p>
        </p:txBody>
      </p:sp>
    </p:spTree>
    <p:extLst>
      <p:ext uri="{BB962C8B-B14F-4D97-AF65-F5344CB8AC3E}">
        <p14:creationId xmlns:p14="http://schemas.microsoft.com/office/powerpoint/2010/main" val="2069984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16</a:t>
            </a:fld>
            <a:endParaRPr lang="en-US"/>
          </a:p>
        </p:txBody>
      </p:sp>
    </p:spTree>
    <p:extLst>
      <p:ext uri="{BB962C8B-B14F-4D97-AF65-F5344CB8AC3E}">
        <p14:creationId xmlns:p14="http://schemas.microsoft.com/office/powerpoint/2010/main" val="384403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a:t>
            </a:fld>
            <a:endParaRPr lang="en-US"/>
          </a:p>
        </p:txBody>
      </p:sp>
    </p:spTree>
    <p:extLst>
      <p:ext uri="{BB962C8B-B14F-4D97-AF65-F5344CB8AC3E}">
        <p14:creationId xmlns:p14="http://schemas.microsoft.com/office/powerpoint/2010/main" val="29986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3</a:t>
            </a:fld>
            <a:endParaRPr lang="en-US"/>
          </a:p>
        </p:txBody>
      </p:sp>
    </p:spTree>
    <p:extLst>
      <p:ext uri="{BB962C8B-B14F-4D97-AF65-F5344CB8AC3E}">
        <p14:creationId xmlns:p14="http://schemas.microsoft.com/office/powerpoint/2010/main" val="512782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4</a:t>
            </a:fld>
            <a:endParaRPr lang="en-US"/>
          </a:p>
        </p:txBody>
      </p:sp>
    </p:spTree>
    <p:extLst>
      <p:ext uri="{BB962C8B-B14F-4D97-AF65-F5344CB8AC3E}">
        <p14:creationId xmlns:p14="http://schemas.microsoft.com/office/powerpoint/2010/main" val="3951514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5</a:t>
            </a:fld>
            <a:endParaRPr lang="en-US"/>
          </a:p>
        </p:txBody>
      </p:sp>
    </p:spTree>
    <p:extLst>
      <p:ext uri="{BB962C8B-B14F-4D97-AF65-F5344CB8AC3E}">
        <p14:creationId xmlns:p14="http://schemas.microsoft.com/office/powerpoint/2010/main" val="2646598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6</a:t>
            </a:fld>
            <a:endParaRPr lang="en-US"/>
          </a:p>
        </p:txBody>
      </p:sp>
    </p:spTree>
    <p:extLst>
      <p:ext uri="{BB962C8B-B14F-4D97-AF65-F5344CB8AC3E}">
        <p14:creationId xmlns:p14="http://schemas.microsoft.com/office/powerpoint/2010/main" val="2521272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7</a:t>
            </a:fld>
            <a:endParaRPr lang="en-US"/>
          </a:p>
        </p:txBody>
      </p:sp>
    </p:spTree>
    <p:extLst>
      <p:ext uri="{BB962C8B-B14F-4D97-AF65-F5344CB8AC3E}">
        <p14:creationId xmlns:p14="http://schemas.microsoft.com/office/powerpoint/2010/main" val="4289915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8</a:t>
            </a:fld>
            <a:endParaRPr lang="en-US"/>
          </a:p>
        </p:txBody>
      </p:sp>
    </p:spTree>
    <p:extLst>
      <p:ext uri="{BB962C8B-B14F-4D97-AF65-F5344CB8AC3E}">
        <p14:creationId xmlns:p14="http://schemas.microsoft.com/office/powerpoint/2010/main" val="2686119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9</a:t>
            </a:fld>
            <a:endParaRPr lang="en-US"/>
          </a:p>
        </p:txBody>
      </p:sp>
    </p:spTree>
    <p:extLst>
      <p:ext uri="{BB962C8B-B14F-4D97-AF65-F5344CB8AC3E}">
        <p14:creationId xmlns:p14="http://schemas.microsoft.com/office/powerpoint/2010/main" val="3418112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606868" y="2895455"/>
            <a:ext cx="11000232" cy="914400"/>
          </a:xfrm>
        </p:spPr>
        <p:txBody>
          <a:bodyPr anchor="ctr">
            <a:noAutofit/>
          </a:bodyPr>
          <a:lstStyle>
            <a:lvl1pPr algn="ctr">
              <a:defRPr sz="4000" spc="200" baseline="0">
                <a:solidFill>
                  <a:srgbClr val="101820"/>
                </a:solidFill>
              </a:defRPr>
            </a:lvl1pPr>
          </a:lstStyle>
          <a:p>
            <a:r>
              <a:rPr lang="en-US" dirty="0"/>
              <a:t>Click to edit Master title style</a:t>
            </a:r>
          </a:p>
        </p:txBody>
      </p:sp>
      <p:sp>
        <p:nvSpPr>
          <p:cNvPr id="5" name="Subtitle 2">
            <a:extLst>
              <a:ext uri="{FF2B5EF4-FFF2-40B4-BE49-F238E27FC236}">
                <a16:creationId xmlns:a16="http://schemas.microsoft.com/office/drawing/2014/main" id="{78A6520B-137D-12EE-6230-4E49B52D4509}"/>
              </a:ext>
            </a:extLst>
          </p:cNvPr>
          <p:cNvSpPr>
            <a:spLocks noGrp="1"/>
          </p:cNvSpPr>
          <p:nvPr>
            <p:ph type="subTitle" idx="1"/>
          </p:nvPr>
        </p:nvSpPr>
        <p:spPr>
          <a:xfrm>
            <a:off x="594836" y="3909540"/>
            <a:ext cx="11019187" cy="1567828"/>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6" name="Picture 5"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4B98963F-7B7B-FABC-191C-AE6A08144C6B}"/>
              </a:ext>
            </a:extLst>
          </p:cNvPr>
          <p:cNvPicPr>
            <a:picLocks noGrp="1" noChangeAspect="1"/>
          </p:cNvPicPr>
          <p:nvPr userDrawn="1"/>
        </p:nvPicPr>
        <p:blipFill>
          <a:blip r:embed="rId2"/>
          <a:stretch>
            <a:fillRect/>
          </a:stretch>
        </p:blipFill>
        <p:spPr>
          <a:xfrm>
            <a:off x="3808645" y="1574307"/>
            <a:ext cx="4542748" cy="1009500"/>
          </a:xfrm>
          <a:prstGeom prst="rect">
            <a:avLst/>
          </a:prstGeom>
        </p:spPr>
      </p:pic>
    </p:spTree>
    <p:extLst>
      <p:ext uri="{BB962C8B-B14F-4D97-AF65-F5344CB8AC3E}">
        <p14:creationId xmlns:p14="http://schemas.microsoft.com/office/powerpoint/2010/main" val="3372551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 ">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72CE71DD-D39E-430D-92BA-5FB446CDB353}"/>
              </a:ext>
            </a:extLst>
          </p:cNvPr>
          <p:cNvSpPr>
            <a:spLocks noGrp="1"/>
          </p:cNvSpPr>
          <p:nvPr>
            <p:ph type="body" sz="quarter" idx="10"/>
          </p:nvPr>
        </p:nvSpPr>
        <p:spPr>
          <a:xfrm>
            <a:off x="612488" y="2803766"/>
            <a:ext cx="10978994" cy="3727144"/>
          </a:xfrm>
        </p:spPr>
        <p:txBody>
          <a:bodyPr/>
          <a:lstStyle>
            <a:lvl1pPr marL="342900" indent="-342900">
              <a:buFont typeface="Arial" panose="020B0604020202020204" pitchFamily="34" charset="0"/>
              <a:buChar char="•"/>
              <a:defRPr sz="2400"/>
            </a:lvl1pPr>
            <a:lvl2pPr marL="571500" indent="-342900">
              <a:buClr>
                <a:srgbClr val="003399"/>
              </a:buClr>
              <a:buSzPct val="80000"/>
              <a:buFont typeface="Courier New" panose="02070309020205020404" pitchFamily="49" charset="0"/>
              <a:buChar char="o"/>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Second level</a:t>
            </a:r>
          </a:p>
          <a:p>
            <a:pPr lvl="4"/>
            <a:r>
              <a:rPr lang="en-US" dirty="0"/>
              <a:t>Third level</a:t>
            </a:r>
          </a:p>
          <a:p>
            <a:pPr lvl="5"/>
            <a:r>
              <a:rPr lang="en-US" dirty="0"/>
              <a:t>Fourth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2" name="Title 1"/>
          <p:cNvSpPr>
            <a:spLocks noGrp="1"/>
          </p:cNvSpPr>
          <p:nvPr>
            <p:ph type="title"/>
          </p:nvPr>
        </p:nvSpPr>
        <p:spPr>
          <a:xfrm>
            <a:off x="602901" y="1572768"/>
            <a:ext cx="10999091" cy="1133856"/>
          </a:xfrm>
        </p:spPr>
        <p:txBody>
          <a:bodyPr/>
          <a:lstStyle>
            <a:lvl1pPr>
              <a:defRPr sz="3600"/>
            </a:lvl1pPr>
          </a:lstStyle>
          <a:p>
            <a:r>
              <a:rPr lang="en-US" dirty="0"/>
              <a:t>Click to edit Master title style</a:t>
            </a:r>
          </a:p>
        </p:txBody>
      </p:sp>
      <p:sp>
        <p:nvSpPr>
          <p:cNvPr id="5" name="Text Placeholder 9">
            <a:extLst>
              <a:ext uri="{FF2B5EF4-FFF2-40B4-BE49-F238E27FC236}">
                <a16:creationId xmlns:a16="http://schemas.microsoft.com/office/drawing/2014/main" id="{244E0FAE-785D-41DB-A5ED-7E6E37EB9E6C}"/>
              </a:ext>
            </a:extLst>
          </p:cNvPr>
          <p:cNvSpPr>
            <a:spLocks noGrp="1"/>
          </p:cNvSpPr>
          <p:nvPr>
            <p:ph type="body" sz="quarter" idx="10"/>
          </p:nvPr>
        </p:nvSpPr>
        <p:spPr>
          <a:xfrm>
            <a:off x="622998" y="2803764"/>
            <a:ext cx="5264079" cy="3787305"/>
          </a:xfrm>
        </p:spPr>
        <p:txBody>
          <a:bodyPr/>
          <a:lstStyle>
            <a:lvl1pPr marL="342900" indent="-342900">
              <a:buFont typeface="Arial" panose="020B0604020202020204" pitchFamily="34" charset="0"/>
              <a:buChar char="•"/>
              <a:defRPr sz="2400"/>
            </a:lvl1pPr>
            <a:lvl2pPr marL="571500" indent="-342900">
              <a:buClr>
                <a:srgbClr val="003399"/>
              </a:buClr>
              <a:buSzPct val="80000"/>
              <a:buFont typeface="Courier New" panose="02070309020205020404" pitchFamily="49" charset="0"/>
              <a:buChar char="o"/>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Second level</a:t>
            </a:r>
          </a:p>
          <a:p>
            <a:pPr lvl="4"/>
            <a:r>
              <a:rPr lang="en-US" dirty="0"/>
              <a:t>Third level</a:t>
            </a:r>
          </a:p>
          <a:p>
            <a:pPr lvl="5"/>
            <a:r>
              <a:rPr lang="en-US" dirty="0"/>
              <a:t>Fourth level</a:t>
            </a:r>
          </a:p>
        </p:txBody>
      </p:sp>
      <p:sp>
        <p:nvSpPr>
          <p:cNvPr id="7" name="Text Placeholder 9">
            <a:extLst>
              <a:ext uri="{FF2B5EF4-FFF2-40B4-BE49-F238E27FC236}">
                <a16:creationId xmlns:a16="http://schemas.microsoft.com/office/drawing/2014/main" id="{E5CFD31C-BA6D-4D5C-87D8-CE8E1BE48BC5}"/>
              </a:ext>
            </a:extLst>
          </p:cNvPr>
          <p:cNvSpPr>
            <a:spLocks noGrp="1"/>
          </p:cNvSpPr>
          <p:nvPr>
            <p:ph type="body" sz="quarter" idx="11"/>
          </p:nvPr>
        </p:nvSpPr>
        <p:spPr>
          <a:xfrm>
            <a:off x="6304924" y="2834873"/>
            <a:ext cx="5297067" cy="3756196"/>
          </a:xfrm>
        </p:spPr>
        <p:txBody>
          <a:bodyPr/>
          <a:lstStyle>
            <a:lvl1pPr>
              <a:defRPr sz="2400"/>
            </a:lvl1pPr>
            <a:lvl2pPr marL="571500" indent="-342900">
              <a:buClr>
                <a:srgbClr val="003399"/>
              </a:buClr>
              <a:buSzPct val="108000"/>
              <a:buFont typeface="Calibri" panose="020F0502020204030204" pitchFamily="34" charset="0"/>
              <a:buChar char="•"/>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Second level</a:t>
            </a:r>
          </a:p>
          <a:p>
            <a:pPr lvl="4"/>
            <a:r>
              <a:rPr lang="en-US" dirty="0"/>
              <a:t>Third level</a:t>
            </a:r>
          </a:p>
          <a:p>
            <a:pPr lvl="5"/>
            <a:r>
              <a:rPr lang="en-US" dirty="0"/>
              <a:t>Fourth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4" name="Picture Placeholder 5">
            <a:extLst>
              <a:ext uri="{FF2B5EF4-FFF2-40B4-BE49-F238E27FC236}">
                <a16:creationId xmlns:a16="http://schemas.microsoft.com/office/drawing/2014/main" id="{233C2499-CBBC-380B-EC6B-75FD4226B0C7}"/>
              </a:ext>
            </a:extLst>
          </p:cNvPr>
          <p:cNvSpPr>
            <a:spLocks noGrp="1"/>
          </p:cNvSpPr>
          <p:nvPr>
            <p:ph type="pic" sz="quarter" idx="10"/>
          </p:nvPr>
        </p:nvSpPr>
        <p:spPr>
          <a:xfrm>
            <a:off x="6256626" y="2913232"/>
            <a:ext cx="5329237" cy="3493874"/>
          </a:xfrm>
          <a:solidFill>
            <a:schemeClr val="accent5">
              <a:lumMod val="20000"/>
              <a:lumOff val="80000"/>
            </a:schemeClr>
          </a:solidFill>
        </p:spPr>
        <p:txBody>
          <a:bodyPr anchor="ctr" anchorCtr="1"/>
          <a:lstStyle/>
          <a:p>
            <a:endParaRPr lang="en-US"/>
          </a:p>
        </p:txBody>
      </p:sp>
      <p:sp>
        <p:nvSpPr>
          <p:cNvPr id="5" name="Text Placeholder 9">
            <a:extLst>
              <a:ext uri="{FF2B5EF4-FFF2-40B4-BE49-F238E27FC236}">
                <a16:creationId xmlns:a16="http://schemas.microsoft.com/office/drawing/2014/main" id="{DD825A85-EDC6-EC25-A3BC-9CE85347EF0C}"/>
              </a:ext>
            </a:extLst>
          </p:cNvPr>
          <p:cNvSpPr>
            <a:spLocks noGrp="1"/>
          </p:cNvSpPr>
          <p:nvPr>
            <p:ph type="body" sz="quarter" idx="11"/>
          </p:nvPr>
        </p:nvSpPr>
        <p:spPr>
          <a:xfrm>
            <a:off x="597946" y="2791730"/>
            <a:ext cx="5473002" cy="3775275"/>
          </a:xfrm>
        </p:spPr>
        <p:txBody>
          <a:bodyPr/>
          <a:lstStyle>
            <a:lvl1pPr marL="342900" indent="-342900">
              <a:buFont typeface="Arial" panose="020B0604020202020204" pitchFamily="34" charset="0"/>
              <a:buChar char="•"/>
              <a:defRPr sz="2400"/>
            </a:lvl1pPr>
            <a:lvl2pPr marL="571500" indent="-342900">
              <a:buClr>
                <a:srgbClr val="003399"/>
              </a:buClr>
              <a:buSzPct val="80000"/>
              <a:buFont typeface="Courier New" panose="02070309020205020404" pitchFamily="49" charset="0"/>
              <a:buChar char="o"/>
              <a:defRPr sz="2400"/>
            </a:lvl2pPr>
            <a:lvl3pPr marL="800100" indent="-342900">
              <a:buClr>
                <a:srgbClr val="001689"/>
              </a:buClr>
              <a:buSzPct val="80000"/>
              <a:buFont typeface="Courier New" panose="02070309020205020404" pitchFamily="49" charset="0"/>
              <a:buChar char="o"/>
              <a:defRPr sz="2400"/>
            </a:lvl3pPr>
            <a:lvl4pPr>
              <a:defRPr sz="2400"/>
            </a:lvl4pPr>
            <a:lvl5pPr marL="914400" indent="-285750">
              <a:buClr>
                <a:srgbClr val="003399"/>
              </a:buClr>
              <a:buFont typeface="Wingdings" panose="05000000000000000000" pitchFamily="2" charset="2"/>
              <a:buChar char="§"/>
              <a:defRPr sz="2400"/>
            </a:lvl5pPr>
            <a:lvl6pPr marL="1257300" indent="-457200">
              <a:buClr>
                <a:srgbClr val="003399"/>
              </a:buClr>
              <a:buSzPct val="80000"/>
              <a:buFont typeface="Courier New" panose="02070309020205020404" pitchFamily="49" charset="0"/>
              <a:buChar char="o"/>
              <a:defRPr sz="2400"/>
            </a:lvl6pPr>
          </a:lstStyle>
          <a:p>
            <a:pPr lvl="0"/>
            <a:r>
              <a:rPr lang="en-US" dirty="0"/>
              <a:t>Click to edit Master text styles</a:t>
            </a:r>
          </a:p>
          <a:p>
            <a:pPr lvl="1"/>
            <a:r>
              <a:rPr lang="en-US" dirty="0"/>
              <a:t>Second level</a:t>
            </a:r>
          </a:p>
          <a:p>
            <a:pPr lvl="4"/>
            <a:r>
              <a:rPr lang="en-US" dirty="0"/>
              <a:t>Third level</a:t>
            </a:r>
          </a:p>
          <a:p>
            <a:pPr lvl="5"/>
            <a:r>
              <a:rPr lang="en-US" dirty="0"/>
              <a:t>Fourth level</a:t>
            </a:r>
          </a:p>
        </p:txBody>
      </p:sp>
    </p:spTree>
    <p:extLst>
      <p:ext uri="{BB962C8B-B14F-4D97-AF65-F5344CB8AC3E}">
        <p14:creationId xmlns:p14="http://schemas.microsoft.com/office/powerpoint/2010/main" val="220096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p:cNvSpPr>
            <a:spLocks noGrp="1"/>
          </p:cNvSpPr>
          <p:nvPr>
            <p:ph type="title"/>
          </p:nvPr>
        </p:nvSpPr>
        <p:spPr>
          <a:xfrm>
            <a:off x="603504" y="1572768"/>
            <a:ext cx="11000232" cy="1133856"/>
          </a:xfrm>
        </p:spPr>
        <p:txBody>
          <a:bodyPr/>
          <a:lstStyle/>
          <a:p>
            <a:r>
              <a:rPr lang="en-US" dirty="0"/>
              <a:t>Click to edit Master title style</a:t>
            </a:r>
          </a:p>
        </p:txBody>
      </p:sp>
      <p:sp>
        <p:nvSpPr>
          <p:cNvPr id="6" name="Picture Placeholder 5">
            <a:extLst>
              <a:ext uri="{FF2B5EF4-FFF2-40B4-BE49-F238E27FC236}">
                <a16:creationId xmlns:a16="http://schemas.microsoft.com/office/drawing/2014/main" id="{9756F5AF-083E-0F8D-DC11-D0EACF54BDD4}"/>
              </a:ext>
            </a:extLst>
          </p:cNvPr>
          <p:cNvSpPr>
            <a:spLocks noGrp="1"/>
          </p:cNvSpPr>
          <p:nvPr>
            <p:ph type="pic" sz="quarter" idx="10"/>
          </p:nvPr>
        </p:nvSpPr>
        <p:spPr>
          <a:xfrm>
            <a:off x="1471449" y="2781219"/>
            <a:ext cx="9249104" cy="3785786"/>
          </a:xfrm>
          <a:solidFill>
            <a:schemeClr val="accent5">
              <a:lumMod val="20000"/>
              <a:lumOff val="80000"/>
            </a:schemeClr>
          </a:solidFill>
        </p:spPr>
        <p:txBody>
          <a:bodyPr anchor="ctr" anchorCtr="1"/>
          <a:lstStyle/>
          <a:p>
            <a:endParaRPr lang="en-US" dirty="0"/>
          </a:p>
        </p:txBody>
      </p:sp>
    </p:spTree>
    <p:extLst>
      <p:ext uri="{BB962C8B-B14F-4D97-AF65-F5344CB8AC3E}">
        <p14:creationId xmlns:p14="http://schemas.microsoft.com/office/powerpoint/2010/main" val="1449131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606868" y="2895455"/>
            <a:ext cx="11000232" cy="914400"/>
          </a:xfrm>
        </p:spPr>
        <p:txBody>
          <a:bodyPr anchor="ctr">
            <a:noAutofit/>
          </a:bodyPr>
          <a:lstStyle>
            <a:lvl1pPr algn="ctr">
              <a:defRPr sz="4000" spc="200" baseline="0">
                <a:solidFill>
                  <a:srgbClr val="101820"/>
                </a:solidFill>
              </a:defRPr>
            </a:lvl1pPr>
          </a:lstStyle>
          <a:p>
            <a:r>
              <a:rPr lang="en-US" dirty="0"/>
              <a:t>Click to edit Master title style</a:t>
            </a:r>
          </a:p>
        </p:txBody>
      </p:sp>
      <p:sp>
        <p:nvSpPr>
          <p:cNvPr id="5" name="Subtitle 2">
            <a:extLst>
              <a:ext uri="{FF2B5EF4-FFF2-40B4-BE49-F238E27FC236}">
                <a16:creationId xmlns:a16="http://schemas.microsoft.com/office/drawing/2014/main" id="{78A6520B-137D-12EE-6230-4E49B52D4509}"/>
              </a:ext>
            </a:extLst>
          </p:cNvPr>
          <p:cNvSpPr>
            <a:spLocks noGrp="1"/>
          </p:cNvSpPr>
          <p:nvPr>
            <p:ph type="subTitle" idx="1"/>
          </p:nvPr>
        </p:nvSpPr>
        <p:spPr>
          <a:xfrm>
            <a:off x="594836" y="3909540"/>
            <a:ext cx="11019187" cy="1567828"/>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pic>
        <p:nvPicPr>
          <p:cNvPr id="6" name="Picture 5"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4B98963F-7B7B-FABC-191C-AE6A08144C6B}"/>
              </a:ext>
            </a:extLst>
          </p:cNvPr>
          <p:cNvPicPr>
            <a:picLocks noGrp="1" noChangeAspect="1"/>
          </p:cNvPicPr>
          <p:nvPr userDrawn="1"/>
        </p:nvPicPr>
        <p:blipFill>
          <a:blip r:embed="rId2"/>
          <a:stretch>
            <a:fillRect/>
          </a:stretch>
        </p:blipFill>
        <p:spPr>
          <a:xfrm>
            <a:off x="4108334" y="1648720"/>
            <a:ext cx="3950216" cy="877826"/>
          </a:xfrm>
          <a:prstGeom prst="rect">
            <a:avLst/>
          </a:prstGeom>
        </p:spPr>
      </p:pic>
    </p:spTree>
    <p:extLst>
      <p:ext uri="{BB962C8B-B14F-4D97-AF65-F5344CB8AC3E}">
        <p14:creationId xmlns:p14="http://schemas.microsoft.com/office/powerpoint/2010/main" val="36836244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3504" y="1572768"/>
            <a:ext cx="11000232" cy="1133856"/>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14647" y="2829711"/>
            <a:ext cx="10573789" cy="3737294"/>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4"/>
            <a:r>
              <a:rPr lang="en-US" dirty="0"/>
              <a:t>Third level</a:t>
            </a:r>
          </a:p>
          <a:p>
            <a:pPr lvl="5"/>
            <a:r>
              <a:rPr lang="en-US" dirty="0"/>
              <a:t>Fourth level</a:t>
            </a:r>
          </a:p>
        </p:txBody>
      </p:sp>
      <p:sp>
        <p:nvSpPr>
          <p:cNvPr id="5" name="shape 1">
            <a:extLst>
              <a:ext uri="{FF2B5EF4-FFF2-40B4-BE49-F238E27FC236}">
                <a16:creationId xmlns:a16="http://schemas.microsoft.com/office/drawing/2014/main" id="{E48A509B-6BB4-4E92-A021-9A8C35CD7AA6}"/>
              </a:ext>
              <a:ext uri="{C183D7F6-B498-43B3-948B-1728B52AA6E4}">
                <adec:decorative xmlns:adec="http://schemas.microsoft.com/office/drawing/2017/decorative" val="1"/>
              </a:ext>
            </a:extLst>
          </p:cNvPr>
          <p:cNvSpPr/>
          <p:nvPr userDrawn="1"/>
        </p:nvSpPr>
        <p:spPr>
          <a:xfrm>
            <a:off x="946" y="1143001"/>
            <a:ext cx="227654" cy="1686710"/>
          </a:xfrm>
          <a:prstGeom prst="rect">
            <a:avLst/>
          </a:prstGeom>
          <a:solidFill>
            <a:srgbClr val="5DC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7" name="Arrow: Right 6" hidden="1">
            <a:extLst>
              <a:ext uri="{FF2B5EF4-FFF2-40B4-BE49-F238E27FC236}">
                <a16:creationId xmlns:a16="http://schemas.microsoft.com/office/drawing/2014/main" id="{C8196219-F9FA-43AF-8C08-4862AF6214A9}"/>
              </a:ext>
              <a:ext uri="{C183D7F6-B498-43B3-948B-1728B52AA6E4}">
                <adec:decorative xmlns:adec="http://schemas.microsoft.com/office/drawing/2017/decorative" val="1"/>
              </a:ext>
            </a:extLst>
          </p:cNvPr>
          <p:cNvSpPr/>
          <p:nvPr userDrawn="1"/>
        </p:nvSpPr>
        <p:spPr>
          <a:xfrm flipH="1">
            <a:off x="12286312" y="0"/>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 name="Arrow: Right 3" hidden="1">
            <a:extLst>
              <a:ext uri="{FF2B5EF4-FFF2-40B4-BE49-F238E27FC236}">
                <a16:creationId xmlns:a16="http://schemas.microsoft.com/office/drawing/2014/main" id="{19C48AA6-DA71-507A-44EF-8C9EDDF86BB7}"/>
              </a:ext>
              <a:ext uri="{C183D7F6-B498-43B3-948B-1728B52AA6E4}">
                <adec:decorative xmlns:adec="http://schemas.microsoft.com/office/drawing/2017/decorative" val="1"/>
              </a:ext>
            </a:extLst>
          </p:cNvPr>
          <p:cNvSpPr/>
          <p:nvPr userDrawn="1"/>
        </p:nvSpPr>
        <p:spPr>
          <a:xfrm>
            <a:off x="-856872" y="-4657"/>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shape 1">
            <a:extLst>
              <a:ext uri="{FF2B5EF4-FFF2-40B4-BE49-F238E27FC236}">
                <a16:creationId xmlns:a16="http://schemas.microsoft.com/office/drawing/2014/main" id="{506A197E-CF6F-014B-73BD-EC4CD1BDC4FF}"/>
              </a:ext>
              <a:ext uri="{C183D7F6-B498-43B3-948B-1728B52AA6E4}">
                <adec:decorative xmlns:adec="http://schemas.microsoft.com/office/drawing/2017/decorative" val="1"/>
              </a:ext>
            </a:extLst>
          </p:cNvPr>
          <p:cNvSpPr/>
          <p:nvPr userDrawn="1"/>
        </p:nvSpPr>
        <p:spPr>
          <a:xfrm>
            <a:off x="0" y="2829711"/>
            <a:ext cx="227654" cy="4026744"/>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8" name="TextBox 7">
            <a:extLst>
              <a:ext uri="{FF2B5EF4-FFF2-40B4-BE49-F238E27FC236}">
                <a16:creationId xmlns:a16="http://schemas.microsoft.com/office/drawing/2014/main" id="{B10461DD-C021-61DE-80E7-67AA7CE4F903}"/>
              </a:ext>
              <a:ext uri="{C183D7F6-B498-43B3-948B-1728B52AA6E4}">
                <adec:decorative xmlns:adec="http://schemas.microsoft.com/office/drawing/2017/decorative" val="1"/>
              </a:ext>
            </a:extLst>
          </p:cNvPr>
          <p:cNvSpPr txBox="1"/>
          <p:nvPr userDrawn="1"/>
        </p:nvSpPr>
        <p:spPr>
          <a:xfrm>
            <a:off x="11722370" y="6505476"/>
            <a:ext cx="469630" cy="369332"/>
          </a:xfrm>
          <a:prstGeom prst="rect">
            <a:avLst/>
          </a:prstGeom>
          <a:solidFill>
            <a:srgbClr val="79D6FF"/>
          </a:solidFill>
        </p:spPr>
        <p:txBody>
          <a:bodyPr wrap="square" rtlCol="0">
            <a:spAutoFit/>
          </a:bodyPr>
          <a:lstStyle/>
          <a:p>
            <a:pPr algn="ctr"/>
            <a:fld id="{E87E798C-1626-44D4-9BFF-3156840017C8}" type="slidenum">
              <a:rPr lang="en-US" b="1" smtClean="0">
                <a:latin typeface="Calibri" panose="020F0502020204030204" pitchFamily="34" charset="0"/>
              </a:rPr>
              <a:pPr algn="ctr"/>
              <a:t>‹#›</a:t>
            </a:fld>
            <a:endParaRPr lang="en-US" b="1"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80" r:id="rId1"/>
    <p:sldLayoutId id="2147483650" r:id="rId2"/>
    <p:sldLayoutId id="2147483652" r:id="rId3"/>
    <p:sldLayoutId id="2147483678" r:id="rId4"/>
    <p:sldLayoutId id="2147483686" r:id="rId5"/>
    <p:sldLayoutId id="2147483697" r:id="rId6"/>
  </p:sldLayoutIdLst>
  <p:hf hdr="0" ftr="0" dt="0"/>
  <p:txStyles>
    <p:titleStyle>
      <a:lvl1pPr algn="l" defTabSz="914400" rtl="0" eaLnBrk="1" latinLnBrk="0" hangingPunct="1">
        <a:lnSpc>
          <a:spcPct val="80000"/>
        </a:lnSpc>
        <a:spcBef>
          <a:spcPct val="0"/>
        </a:spcBef>
        <a:buNone/>
        <a:defRPr sz="3600" b="1" kern="1200" cap="none" spc="100" baseline="0">
          <a:solidFill>
            <a:schemeClr val="tx1">
              <a:lumMod val="95000"/>
              <a:lumOff val="5000"/>
            </a:schemeClr>
          </a:solidFill>
          <a:latin typeface="Calibri" panose="020F0502020204030204" pitchFamily="34" charset="0"/>
          <a:ea typeface="+mj-ea"/>
          <a:cs typeface="Calibri" panose="020F0502020204030204" pitchFamily="34" charset="0"/>
        </a:defRPr>
      </a:lvl1pPr>
    </p:titleStyle>
    <p:bodyStyle>
      <a:lvl1pPr marL="342900" indent="-342900" algn="l" defTabSz="914400" rtl="0" eaLnBrk="1" latinLnBrk="0" hangingPunct="1">
        <a:lnSpc>
          <a:spcPct val="90000"/>
        </a:lnSpc>
        <a:spcBef>
          <a:spcPts val="1200"/>
        </a:spcBef>
        <a:spcAft>
          <a:spcPts val="1200"/>
        </a:spcAft>
        <a:buClr>
          <a:srgbClr val="003399"/>
        </a:buClr>
        <a:buSzPct val="115000"/>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571500" indent="-342900" algn="l" defTabSz="914400" rtl="0" eaLnBrk="1" latinLnBrk="0" hangingPunct="1">
        <a:lnSpc>
          <a:spcPct val="90000"/>
        </a:lnSpc>
        <a:spcBef>
          <a:spcPts val="600"/>
        </a:spcBef>
        <a:spcAft>
          <a:spcPts val="600"/>
        </a:spcAft>
        <a:buClr>
          <a:srgbClr val="003399"/>
        </a:buClr>
        <a:buSzPct val="80000"/>
        <a:buFont typeface="Courier New" panose="02070309020205020404" pitchFamily="49" charset="0"/>
        <a:buChar char="o"/>
        <a:tabLst/>
        <a:defRPr sz="2400" kern="1200">
          <a:solidFill>
            <a:schemeClr val="tx1"/>
          </a:solidFill>
          <a:latin typeface="Calibri" panose="020F0502020204030204" pitchFamily="34" charset="0"/>
          <a:ea typeface="+mn-ea"/>
          <a:cs typeface="Calibri" panose="020F0502020204030204" pitchFamily="34" charset="0"/>
        </a:defRPr>
      </a:lvl2pPr>
      <a:lvl3pPr marL="457200" indent="0" algn="l" defTabSz="914400" rtl="0" eaLnBrk="1" latinLnBrk="0" hangingPunct="1">
        <a:lnSpc>
          <a:spcPct val="90000"/>
        </a:lnSpc>
        <a:spcBef>
          <a:spcPts val="600"/>
        </a:spcBef>
        <a:spcAft>
          <a:spcPts val="600"/>
        </a:spcAft>
        <a:buClr>
          <a:srgbClr val="003399"/>
        </a:buClr>
        <a:buSzPct val="80000"/>
        <a:buFont typeface="Courier New" panose="02070309020205020404" pitchFamily="49" charset="0"/>
        <a:buNone/>
        <a:defRPr sz="2400" kern="1200">
          <a:solidFill>
            <a:schemeClr val="tx1"/>
          </a:solidFill>
          <a:latin typeface="Calibri" panose="020F0502020204030204" pitchFamily="34" charset="0"/>
          <a:ea typeface="+mn-ea"/>
          <a:cs typeface="Calibri" panose="020F0502020204030204" pitchFamily="34" charset="0"/>
        </a:defRPr>
      </a:lvl3pPr>
      <a:lvl4pPr marL="742950" indent="-285750" algn="l" defTabSz="914400" rtl="0" eaLnBrk="1" latinLnBrk="0" hangingPunct="1">
        <a:lnSpc>
          <a:spcPct val="90000"/>
        </a:lnSpc>
        <a:spcBef>
          <a:spcPts val="200"/>
        </a:spcBef>
        <a:spcAft>
          <a:spcPts val="400"/>
        </a:spcAft>
        <a:buClr>
          <a:schemeClr val="accent1"/>
        </a:buClr>
        <a:buSzPct val="70000"/>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4pPr>
      <a:lvl5pPr marL="914400" indent="-285750" algn="l" defTabSz="914400" rtl="0" eaLnBrk="1" latinLnBrk="0" hangingPunct="1">
        <a:lnSpc>
          <a:spcPct val="90000"/>
        </a:lnSpc>
        <a:spcBef>
          <a:spcPts val="600"/>
        </a:spcBef>
        <a:spcAft>
          <a:spcPts val="600"/>
        </a:spcAft>
        <a:buClr>
          <a:srgbClr val="003399"/>
        </a:buClr>
        <a:buSzPct val="94000"/>
        <a:buFont typeface="Wingdings" panose="05000000000000000000" pitchFamily="2" charset="2"/>
        <a:buChar char="§"/>
        <a:defRPr sz="2400" kern="1200">
          <a:solidFill>
            <a:schemeClr val="tx1"/>
          </a:solidFill>
          <a:latin typeface="Calibri" panose="020F0502020204030204" pitchFamily="34" charset="0"/>
          <a:ea typeface="+mn-ea"/>
          <a:cs typeface="Calibri" panose="020F0502020204030204" pitchFamily="34" charset="0"/>
        </a:defRPr>
      </a:lvl5pPr>
      <a:lvl6pPr marL="1257300" indent="-457200" algn="l" defTabSz="914400" rtl="0" eaLnBrk="1" latinLnBrk="0" hangingPunct="1">
        <a:lnSpc>
          <a:spcPct val="90000"/>
        </a:lnSpc>
        <a:spcBef>
          <a:spcPts val="600"/>
        </a:spcBef>
        <a:spcAft>
          <a:spcPts val="600"/>
        </a:spcAft>
        <a:buClr>
          <a:srgbClr val="003399"/>
        </a:buClr>
        <a:buSzPct val="80000"/>
        <a:buFont typeface="Courier New" panose="02070309020205020404" pitchFamily="49" charset="0"/>
        <a:buChar char="o"/>
        <a:tabLst/>
        <a:defRPr sz="2400" kern="1200">
          <a:solidFill>
            <a:schemeClr val="tx1"/>
          </a:solidFill>
          <a:latin typeface="Calibri" panose="020F0502020204030204" pitchFamily="34" charset="0"/>
          <a:ea typeface="+mn-ea"/>
          <a:cs typeface="Calibri" panose="020F0502020204030204" pitchFamily="34" charset="0"/>
        </a:defRPr>
      </a:lvl6pPr>
      <a:lvl7pPr marL="1031875" indent="-234950" algn="l" defTabSz="914400" rtl="0" eaLnBrk="1" latinLnBrk="0" hangingPunct="1">
        <a:lnSpc>
          <a:spcPct val="90000"/>
        </a:lnSpc>
        <a:spcBef>
          <a:spcPts val="200"/>
        </a:spcBef>
        <a:spcAft>
          <a:spcPts val="1200"/>
        </a:spcAft>
        <a:buClr>
          <a:srgbClr val="101820"/>
        </a:buClr>
        <a:buFont typeface="Wingdings 3" pitchFamily="18" charset="2"/>
        <a:buChar char=""/>
        <a:defRPr sz="28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pos="3840" userDrawn="1">
          <p15:clr>
            <a:srgbClr val="F26B43"/>
          </p15:clr>
        </p15:guide>
        <p15:guide id="3" orient="horz"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isabilityhubmn.org/for-professionals/youth-in-transition/"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hyperlink" Target="https://disabilityhubmn.org/media/woofjtpw/e1mn-success-story_foley.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disabilityhubmn.org/for-professionals/youth-in-transition/educate-yourself/transition-framework/#article-start"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mailto:heather.kosec@state.mn.us"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hyperlink" Target="mailto:alyssa.klein@state.mn.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5B690-0D7C-264E-8102-7D8DC99BB8BE}"/>
              </a:ext>
            </a:extLst>
          </p:cNvPr>
          <p:cNvSpPr>
            <a:spLocks noGrp="1"/>
          </p:cNvSpPr>
          <p:nvPr>
            <p:ph type="ctrTitle"/>
          </p:nvPr>
        </p:nvSpPr>
        <p:spPr/>
        <p:txBody>
          <a:bodyPr>
            <a:normAutofit/>
          </a:bodyPr>
          <a:lstStyle/>
          <a:p>
            <a:r>
              <a:rPr lang="en-US" dirty="0"/>
              <a:t>Minnesota’s NEW Transition Framework</a:t>
            </a:r>
          </a:p>
        </p:txBody>
      </p:sp>
      <p:sp>
        <p:nvSpPr>
          <p:cNvPr id="5" name="Subtitle 4">
            <a:extLst>
              <a:ext uri="{FF2B5EF4-FFF2-40B4-BE49-F238E27FC236}">
                <a16:creationId xmlns:a16="http://schemas.microsoft.com/office/drawing/2014/main" id="{7B21E05C-DEC3-4736-9603-381CABD2E715}"/>
              </a:ext>
            </a:extLst>
          </p:cNvPr>
          <p:cNvSpPr>
            <a:spLocks noGrp="1"/>
          </p:cNvSpPr>
          <p:nvPr>
            <p:ph type="subTitle" idx="1"/>
          </p:nvPr>
        </p:nvSpPr>
        <p:spPr/>
        <p:txBody>
          <a:bodyPr>
            <a:normAutofit/>
          </a:bodyPr>
          <a:lstStyle/>
          <a:p>
            <a:r>
              <a:rPr lang="en-US" dirty="0"/>
              <a:t>Keynote Presentation, Wednesday, April 17, 2024</a:t>
            </a:r>
          </a:p>
          <a:p>
            <a:r>
              <a:rPr lang="en-US" dirty="0"/>
              <a:t>Heather Kosec and Alyssa Klein</a:t>
            </a:r>
          </a:p>
        </p:txBody>
      </p:sp>
    </p:spTree>
    <p:extLst>
      <p:ext uri="{BB962C8B-B14F-4D97-AF65-F5344CB8AC3E}">
        <p14:creationId xmlns:p14="http://schemas.microsoft.com/office/powerpoint/2010/main" val="116753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DF037-8E5E-8005-682C-A2ADE599C640}"/>
              </a:ext>
            </a:extLst>
          </p:cNvPr>
          <p:cNvSpPr>
            <a:spLocks noGrp="1"/>
          </p:cNvSpPr>
          <p:nvPr>
            <p:ph type="title"/>
          </p:nvPr>
        </p:nvSpPr>
        <p:spPr>
          <a:xfrm>
            <a:off x="603504" y="1572768"/>
            <a:ext cx="5492496" cy="1133856"/>
          </a:xfrm>
        </p:spPr>
        <p:txBody>
          <a:bodyPr/>
          <a:lstStyle/>
          <a:p>
            <a:r>
              <a:rPr lang="en-US" dirty="0"/>
              <a:t>Youth in Transition Toolkit</a:t>
            </a:r>
          </a:p>
        </p:txBody>
      </p:sp>
      <p:sp>
        <p:nvSpPr>
          <p:cNvPr id="7" name="Text Placeholder 6">
            <a:extLst>
              <a:ext uri="{FF2B5EF4-FFF2-40B4-BE49-F238E27FC236}">
                <a16:creationId xmlns:a16="http://schemas.microsoft.com/office/drawing/2014/main" id="{B30574A9-998B-9077-01BA-7AFE06D23F0A}"/>
              </a:ext>
            </a:extLst>
          </p:cNvPr>
          <p:cNvSpPr>
            <a:spLocks noGrp="1"/>
          </p:cNvSpPr>
          <p:nvPr>
            <p:ph type="body" sz="quarter" idx="11"/>
          </p:nvPr>
        </p:nvSpPr>
        <p:spPr>
          <a:xfrm>
            <a:off x="597946" y="2791730"/>
            <a:ext cx="5473002" cy="3493875"/>
          </a:xfrm>
        </p:spPr>
        <p:txBody>
          <a:bodyPr/>
          <a:lstStyle/>
          <a:p>
            <a:pPr marL="0" indent="0">
              <a:buNone/>
            </a:pPr>
            <a:r>
              <a:rPr lang="en-US" sz="3200" dirty="0"/>
              <a:t>The </a:t>
            </a:r>
            <a:r>
              <a:rPr lang="en-US" sz="3200" dirty="0">
                <a:solidFill>
                  <a:srgbClr val="0000CC"/>
                </a:solidFill>
                <a:hlinkClick r:id="rId3">
                  <a:extLst>
                    <a:ext uri="{A12FA001-AC4F-418D-AE19-62706E023703}">
                      <ahyp:hlinkClr xmlns:ahyp="http://schemas.microsoft.com/office/drawing/2018/hyperlinkcolor" val="tx"/>
                    </a:ext>
                  </a:extLst>
                </a:hlinkClick>
              </a:rPr>
              <a:t>Youth in Transition toolkit (disabilityhubmn.org)</a:t>
            </a:r>
            <a:r>
              <a:rPr lang="en-US" sz="3200" dirty="0">
                <a:solidFill>
                  <a:srgbClr val="0000CC"/>
                </a:solidFill>
              </a:rPr>
              <a:t> </a:t>
            </a:r>
            <a:r>
              <a:rPr lang="en-US" sz="3200" dirty="0"/>
              <a:t>helps professionals implement Minnesota’s Transition Framework. </a:t>
            </a:r>
          </a:p>
        </p:txBody>
      </p:sp>
      <p:pic>
        <p:nvPicPr>
          <p:cNvPr id="5" name="Picture 4" descr="Resources, tools and trainings for support professionals website.">
            <a:extLst>
              <a:ext uri="{FF2B5EF4-FFF2-40B4-BE49-F238E27FC236}">
                <a16:creationId xmlns:a16="http://schemas.microsoft.com/office/drawing/2014/main" id="{9CF6C2A2-D046-6C02-3033-8B1E6C0BBE2B}"/>
              </a:ext>
            </a:extLst>
          </p:cNvPr>
          <p:cNvPicPr>
            <a:picLocks noChangeAspect="1"/>
          </p:cNvPicPr>
          <p:nvPr/>
        </p:nvPicPr>
        <p:blipFill>
          <a:blip r:embed="rId4"/>
          <a:stretch>
            <a:fillRect/>
          </a:stretch>
        </p:blipFill>
        <p:spPr>
          <a:xfrm>
            <a:off x="6453051" y="1699374"/>
            <a:ext cx="5088722" cy="4743819"/>
          </a:xfrm>
          <a:prstGeom prst="rect">
            <a:avLst/>
          </a:prstGeom>
        </p:spPr>
      </p:pic>
    </p:spTree>
    <p:extLst>
      <p:ext uri="{BB962C8B-B14F-4D97-AF65-F5344CB8AC3E}">
        <p14:creationId xmlns:p14="http://schemas.microsoft.com/office/powerpoint/2010/main" val="353440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332B8-B81C-CD5A-664A-74EAA85923C5}"/>
              </a:ext>
            </a:extLst>
          </p:cNvPr>
          <p:cNvSpPr>
            <a:spLocks noGrp="1"/>
          </p:cNvSpPr>
          <p:nvPr>
            <p:ph type="title"/>
          </p:nvPr>
        </p:nvSpPr>
        <p:spPr>
          <a:xfrm>
            <a:off x="603504" y="1572768"/>
            <a:ext cx="6049845" cy="1133856"/>
          </a:xfrm>
        </p:spPr>
        <p:txBody>
          <a:bodyPr/>
          <a:lstStyle/>
          <a:p>
            <a:r>
              <a:rPr lang="en-US" dirty="0"/>
              <a:t>Building a Statewide System</a:t>
            </a:r>
          </a:p>
        </p:txBody>
      </p:sp>
      <p:pic>
        <p:nvPicPr>
          <p:cNvPr id="1026" name="Picture 2" descr="The E1MN logo.">
            <a:extLst>
              <a:ext uri="{FF2B5EF4-FFF2-40B4-BE49-F238E27FC236}">
                <a16:creationId xmlns:a16="http://schemas.microsoft.com/office/drawing/2014/main" id="{EFAFF3A9-0508-3168-3A9D-FC31986D1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976" y="2749182"/>
            <a:ext cx="2070112" cy="224892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C5ECDB55-F204-A3FB-3955-5F9A4BB9172E}"/>
              </a:ext>
              <a:ext uri="{C183D7F6-B498-43B3-948B-1728B52AA6E4}">
                <adec:decorative xmlns:adec="http://schemas.microsoft.com/office/drawing/2017/decorative" val="1"/>
              </a:ext>
            </a:extLst>
          </p:cNvPr>
          <p:cNvGrpSpPr/>
          <p:nvPr/>
        </p:nvGrpSpPr>
        <p:grpSpPr>
          <a:xfrm>
            <a:off x="4754632" y="1536251"/>
            <a:ext cx="6833864" cy="4742627"/>
            <a:chOff x="3628088" y="1224945"/>
            <a:chExt cx="7809653" cy="5419814"/>
          </a:xfrm>
        </p:grpSpPr>
        <p:pic>
          <p:nvPicPr>
            <p:cNvPr id="5" name="Picture 4" descr="A pyramid depicting the 4 levels of collaboration in MN. The bottom level says E1MN State Planning Team. The next level up says E1MN Regional Meetings. The next level up says E1MN Local Teams. The top level says Person.">
              <a:extLst>
                <a:ext uri="{FF2B5EF4-FFF2-40B4-BE49-F238E27FC236}">
                  <a16:creationId xmlns:a16="http://schemas.microsoft.com/office/drawing/2014/main" id="{AF05A5BD-BF66-03DA-20BA-6A010D6CB378}"/>
                </a:ext>
              </a:extLst>
            </p:cNvPr>
            <p:cNvPicPr>
              <a:picLocks noChangeAspect="1"/>
            </p:cNvPicPr>
            <p:nvPr/>
          </p:nvPicPr>
          <p:blipFill>
            <a:blip r:embed="rId4"/>
            <a:stretch>
              <a:fillRect/>
            </a:stretch>
          </p:blipFill>
          <p:spPr>
            <a:xfrm>
              <a:off x="3628088" y="1224945"/>
              <a:ext cx="7809653" cy="5419814"/>
            </a:xfrm>
            <a:prstGeom prst="rect">
              <a:avLst/>
            </a:prstGeom>
          </p:spPr>
        </p:pic>
        <p:cxnSp>
          <p:nvCxnSpPr>
            <p:cNvPr id="7" name="Straight Arrow Connector 6">
              <a:extLst>
                <a:ext uri="{FF2B5EF4-FFF2-40B4-BE49-F238E27FC236}">
                  <a16:creationId xmlns:a16="http://schemas.microsoft.com/office/drawing/2014/main" id="{68F62C06-7B15-07FC-D82A-774847F71375}"/>
                </a:ext>
                <a:ext uri="{C183D7F6-B498-43B3-948B-1728B52AA6E4}">
                  <adec:decorative xmlns:adec="http://schemas.microsoft.com/office/drawing/2017/decorative" val="1"/>
                </a:ext>
              </a:extLst>
            </p:cNvPr>
            <p:cNvCxnSpPr/>
            <p:nvPr/>
          </p:nvCxnSpPr>
          <p:spPr>
            <a:xfrm flipH="1">
              <a:off x="8665029" y="2002971"/>
              <a:ext cx="1698171" cy="1146629"/>
            </a:xfrm>
            <a:prstGeom prst="straightConnector1">
              <a:avLst/>
            </a:prstGeom>
            <a:ln w="889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43042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637BE-64E0-8900-687E-FC208477D8DE}"/>
              </a:ext>
            </a:extLst>
          </p:cNvPr>
          <p:cNvSpPr>
            <a:spLocks noGrp="1"/>
          </p:cNvSpPr>
          <p:nvPr>
            <p:ph type="title"/>
          </p:nvPr>
        </p:nvSpPr>
        <p:spPr>
          <a:xfrm>
            <a:off x="603504" y="1572768"/>
            <a:ext cx="6372062" cy="1133856"/>
          </a:xfrm>
        </p:spPr>
        <p:txBody>
          <a:bodyPr/>
          <a:lstStyle/>
          <a:p>
            <a:r>
              <a:rPr lang="en-US" dirty="0"/>
              <a:t>What is an E1MN Local Team?</a:t>
            </a:r>
          </a:p>
        </p:txBody>
      </p:sp>
      <p:sp>
        <p:nvSpPr>
          <p:cNvPr id="7" name="Text Placeholder 6">
            <a:extLst>
              <a:ext uri="{FF2B5EF4-FFF2-40B4-BE49-F238E27FC236}">
                <a16:creationId xmlns:a16="http://schemas.microsoft.com/office/drawing/2014/main" id="{2305FB7B-8EBD-9194-8105-A14CA42617F1}"/>
              </a:ext>
            </a:extLst>
          </p:cNvPr>
          <p:cNvSpPr>
            <a:spLocks noGrp="1"/>
          </p:cNvSpPr>
          <p:nvPr>
            <p:ph type="body" sz="quarter" idx="11"/>
          </p:nvPr>
        </p:nvSpPr>
        <p:spPr>
          <a:xfrm>
            <a:off x="597945" y="2791730"/>
            <a:ext cx="5872523" cy="3775275"/>
          </a:xfrm>
        </p:spPr>
        <p:txBody>
          <a:bodyPr/>
          <a:lstStyle/>
          <a:p>
            <a:pPr>
              <a:spcBef>
                <a:spcPts val="600"/>
              </a:spcBef>
            </a:pPr>
            <a:r>
              <a:rPr lang="en-US" dirty="0"/>
              <a:t>School district or charter school staff</a:t>
            </a:r>
          </a:p>
          <a:p>
            <a:pPr>
              <a:spcBef>
                <a:spcPts val="600"/>
              </a:spcBef>
            </a:pPr>
            <a:r>
              <a:rPr lang="en-US" dirty="0"/>
              <a:t>Vocational rehabilitation staff:</a:t>
            </a:r>
          </a:p>
          <a:p>
            <a:pPr lvl="1"/>
            <a:r>
              <a:rPr lang="en-US" dirty="0"/>
              <a:t>Vocational Rehabilitation Services (VRS)</a:t>
            </a:r>
          </a:p>
          <a:p>
            <a:pPr lvl="1"/>
            <a:r>
              <a:rPr lang="en-US" dirty="0"/>
              <a:t>State Services for the Blind (SSB)</a:t>
            </a:r>
          </a:p>
          <a:p>
            <a:pPr>
              <a:spcBef>
                <a:spcPts val="600"/>
              </a:spcBef>
            </a:pPr>
            <a:r>
              <a:rPr lang="en-US" dirty="0"/>
              <a:t>Waiver case managers</a:t>
            </a:r>
          </a:p>
          <a:p>
            <a:pPr>
              <a:spcBef>
                <a:spcPts val="600"/>
              </a:spcBef>
            </a:pPr>
            <a:r>
              <a:rPr lang="en-US" dirty="0"/>
              <a:t>Additional members as appropriate</a:t>
            </a:r>
          </a:p>
        </p:txBody>
      </p:sp>
      <p:pic>
        <p:nvPicPr>
          <p:cNvPr id="4" name="Picture 2" descr="Graphic which depicts the E1MN youth partnerships. The youth is in the center and there are 5 circles surrounding the youth. The five circles say: 1. Family, guardian, advocate. 2. School staff. 3. Vocational rehabilitation staff. 4. Service providers. 5. Waiver case manager.">
            <a:extLst>
              <a:ext uri="{FF2B5EF4-FFF2-40B4-BE49-F238E27FC236}">
                <a16:creationId xmlns:a16="http://schemas.microsoft.com/office/drawing/2014/main" id="{BF2A16CE-F675-7144-31DD-73F858F82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461" y="2352667"/>
            <a:ext cx="3978734" cy="3895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24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6734-81CD-39EE-1756-9080067FF1E4}"/>
              </a:ext>
            </a:extLst>
          </p:cNvPr>
          <p:cNvSpPr>
            <a:spLocks noGrp="1"/>
          </p:cNvSpPr>
          <p:nvPr>
            <p:ph type="title"/>
          </p:nvPr>
        </p:nvSpPr>
        <p:spPr/>
        <p:txBody>
          <a:bodyPr/>
          <a:lstStyle/>
          <a:p>
            <a:r>
              <a:rPr lang="en-US" dirty="0">
                <a:cs typeface="Calibri"/>
              </a:rPr>
              <a:t>What does an E1MN Local Team do?</a:t>
            </a:r>
            <a:endParaRPr lang="en-US" dirty="0"/>
          </a:p>
        </p:txBody>
      </p:sp>
      <p:pic>
        <p:nvPicPr>
          <p:cNvPr id="4" name="Graphic 3" descr="Cheers with solid fill">
            <a:extLst>
              <a:ext uri="{FF2B5EF4-FFF2-40B4-BE49-F238E27FC236}">
                <a16:creationId xmlns:a16="http://schemas.microsoft.com/office/drawing/2014/main" id="{7882B77D-6279-659B-CD92-DC501D0828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533" y="2893378"/>
            <a:ext cx="3084311" cy="3084311"/>
          </a:xfrm>
          <a:prstGeom prst="rect">
            <a:avLst/>
          </a:prstGeom>
        </p:spPr>
      </p:pic>
      <p:sp>
        <p:nvSpPr>
          <p:cNvPr id="7" name="Text Placeholder 6">
            <a:extLst>
              <a:ext uri="{FF2B5EF4-FFF2-40B4-BE49-F238E27FC236}">
                <a16:creationId xmlns:a16="http://schemas.microsoft.com/office/drawing/2014/main" id="{B175D82F-4D3A-4BD3-A41E-03358AF92E64}"/>
              </a:ext>
            </a:extLst>
          </p:cNvPr>
          <p:cNvSpPr>
            <a:spLocks noGrp="1"/>
          </p:cNvSpPr>
          <p:nvPr>
            <p:ph type="body" sz="quarter" idx="11"/>
          </p:nvPr>
        </p:nvSpPr>
        <p:spPr>
          <a:xfrm>
            <a:off x="4333932" y="2791730"/>
            <a:ext cx="5994434" cy="3775275"/>
          </a:xfrm>
        </p:spPr>
        <p:txBody>
          <a:bodyPr/>
          <a:lstStyle/>
          <a:p>
            <a:pPr>
              <a:spcBef>
                <a:spcPts val="600"/>
              </a:spcBef>
            </a:pPr>
            <a:r>
              <a:rPr lang="en-US" dirty="0"/>
              <a:t>Work together to ensure all students with disabilities they serve get high quality transition services</a:t>
            </a:r>
          </a:p>
          <a:p>
            <a:pPr>
              <a:spcBef>
                <a:spcPts val="600"/>
              </a:spcBef>
            </a:pPr>
            <a:r>
              <a:rPr lang="en-US" dirty="0"/>
              <a:t>Meet regularly to coordinate services </a:t>
            </a:r>
          </a:p>
          <a:p>
            <a:pPr>
              <a:spcBef>
                <a:spcPts val="600"/>
              </a:spcBef>
            </a:pPr>
            <a:r>
              <a:rPr lang="en-US" dirty="0"/>
              <a:t>Complete self-assessment and implement strategies for system improvement</a:t>
            </a:r>
          </a:p>
          <a:p>
            <a:pPr>
              <a:spcBef>
                <a:spcPts val="600"/>
              </a:spcBef>
            </a:pPr>
            <a:r>
              <a:rPr lang="en-US" dirty="0"/>
              <a:t>Partner to make your jobs easier!</a:t>
            </a:r>
          </a:p>
        </p:txBody>
      </p:sp>
    </p:spTree>
    <p:extLst>
      <p:ext uri="{BB962C8B-B14F-4D97-AF65-F5344CB8AC3E}">
        <p14:creationId xmlns:p14="http://schemas.microsoft.com/office/powerpoint/2010/main" val="4007692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D9C6-6F9B-1DC2-88AA-C890AE99C680}"/>
              </a:ext>
            </a:extLst>
          </p:cNvPr>
          <p:cNvSpPr>
            <a:spLocks noGrp="1"/>
          </p:cNvSpPr>
          <p:nvPr>
            <p:ph type="title"/>
          </p:nvPr>
        </p:nvSpPr>
        <p:spPr>
          <a:xfrm>
            <a:off x="603504" y="1572768"/>
            <a:ext cx="5467444" cy="1133856"/>
          </a:xfrm>
        </p:spPr>
        <p:txBody>
          <a:bodyPr/>
          <a:lstStyle/>
          <a:p>
            <a:r>
              <a:rPr lang="en-US" dirty="0"/>
              <a:t>Foley’s E1MN Local Team</a:t>
            </a:r>
          </a:p>
        </p:txBody>
      </p:sp>
      <p:sp>
        <p:nvSpPr>
          <p:cNvPr id="8" name="Text Placeholder 7">
            <a:extLst>
              <a:ext uri="{FF2B5EF4-FFF2-40B4-BE49-F238E27FC236}">
                <a16:creationId xmlns:a16="http://schemas.microsoft.com/office/drawing/2014/main" id="{33C4A55D-B32F-C80E-04B0-239CF21C7415}"/>
              </a:ext>
            </a:extLst>
          </p:cNvPr>
          <p:cNvSpPr>
            <a:spLocks noGrp="1"/>
          </p:cNvSpPr>
          <p:nvPr>
            <p:ph type="body" sz="quarter" idx="11"/>
          </p:nvPr>
        </p:nvSpPr>
        <p:spPr/>
        <p:txBody>
          <a:bodyPr/>
          <a:lstStyle/>
          <a:p>
            <a:pPr marL="0" indent="0" algn="ctr">
              <a:buNone/>
            </a:pPr>
            <a:r>
              <a:rPr lang="en-US" sz="3600" dirty="0">
                <a:solidFill>
                  <a:srgbClr val="0000CC"/>
                </a:solidFill>
                <a:hlinkClick r:id="rId3">
                  <a:extLst>
                    <a:ext uri="{A12FA001-AC4F-418D-AE19-62706E023703}">
                      <ahyp:hlinkClr xmlns:ahyp="http://schemas.microsoft.com/office/drawing/2018/hyperlinkcolor" val="tx"/>
                    </a:ext>
                  </a:extLst>
                </a:hlinkClick>
              </a:rPr>
              <a:t>Foley story (disabilityhubmn.org)</a:t>
            </a:r>
            <a:endParaRPr lang="en-US" sz="3600" dirty="0">
              <a:solidFill>
                <a:srgbClr val="0000CC"/>
              </a:solidFill>
            </a:endParaRPr>
          </a:p>
        </p:txBody>
      </p:sp>
      <p:pic>
        <p:nvPicPr>
          <p:cNvPr id="4" name="Picture 3" descr="A screenshot of the Foley E1MN success story which is linked on the slide.">
            <a:extLst>
              <a:ext uri="{FF2B5EF4-FFF2-40B4-BE49-F238E27FC236}">
                <a16:creationId xmlns:a16="http://schemas.microsoft.com/office/drawing/2014/main" id="{ADB84B7D-2AA1-631F-D2BF-637CA4FABA43}"/>
              </a:ext>
            </a:extLst>
          </p:cNvPr>
          <p:cNvPicPr>
            <a:picLocks noChangeAspect="1"/>
          </p:cNvPicPr>
          <p:nvPr/>
        </p:nvPicPr>
        <p:blipFill rotWithShape="1">
          <a:blip r:embed="rId4"/>
          <a:srcRect l="14516" r="64557" b="2903"/>
          <a:stretch/>
        </p:blipFill>
        <p:spPr>
          <a:xfrm>
            <a:off x="7071360" y="1764360"/>
            <a:ext cx="3500845" cy="4568297"/>
          </a:xfrm>
          <a:prstGeom prst="rect">
            <a:avLst/>
          </a:prstGeom>
          <a:ln w="3175">
            <a:solidFill>
              <a:schemeClr val="tx1"/>
            </a:solidFill>
          </a:ln>
        </p:spPr>
      </p:pic>
    </p:spTree>
    <p:extLst>
      <p:ext uri="{BB962C8B-B14F-4D97-AF65-F5344CB8AC3E}">
        <p14:creationId xmlns:p14="http://schemas.microsoft.com/office/powerpoint/2010/main" val="2654396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7442-20A5-9624-3993-801FF561E839}"/>
              </a:ext>
            </a:extLst>
          </p:cNvPr>
          <p:cNvSpPr>
            <a:spLocks noGrp="1"/>
          </p:cNvSpPr>
          <p:nvPr>
            <p:ph type="title"/>
          </p:nvPr>
        </p:nvSpPr>
        <p:spPr/>
        <p:txBody>
          <a:bodyPr/>
          <a:lstStyle/>
          <a:p>
            <a:r>
              <a:rPr lang="en-US" dirty="0"/>
              <a:t>Call to Action</a:t>
            </a:r>
          </a:p>
        </p:txBody>
      </p:sp>
      <p:sp>
        <p:nvSpPr>
          <p:cNvPr id="7" name="Text Placeholder 6">
            <a:extLst>
              <a:ext uri="{FF2B5EF4-FFF2-40B4-BE49-F238E27FC236}">
                <a16:creationId xmlns:a16="http://schemas.microsoft.com/office/drawing/2014/main" id="{81066D53-6270-ED45-E63E-99248996BAFE}"/>
              </a:ext>
            </a:extLst>
          </p:cNvPr>
          <p:cNvSpPr>
            <a:spLocks noGrp="1"/>
          </p:cNvSpPr>
          <p:nvPr>
            <p:ph type="body" sz="quarter" idx="11"/>
          </p:nvPr>
        </p:nvSpPr>
        <p:spPr>
          <a:xfrm>
            <a:off x="597946" y="2791730"/>
            <a:ext cx="6229574" cy="3775275"/>
          </a:xfrm>
        </p:spPr>
        <p:txBody>
          <a:bodyPr/>
          <a:lstStyle/>
          <a:p>
            <a:pPr>
              <a:spcBef>
                <a:spcPts val="600"/>
              </a:spcBef>
            </a:pPr>
            <a:r>
              <a:rPr lang="en-US" dirty="0"/>
              <a:t>Learn more about the </a:t>
            </a:r>
            <a:r>
              <a:rPr lang="en-US" dirty="0">
                <a:solidFill>
                  <a:srgbClr val="003399"/>
                </a:solidFill>
                <a:hlinkClick r:id="rId3"/>
              </a:rPr>
              <a:t>Transition Framework (disabilityhubmn.org)</a:t>
            </a:r>
            <a:endParaRPr lang="en-US" dirty="0">
              <a:solidFill>
                <a:srgbClr val="003399"/>
              </a:solidFill>
            </a:endParaRPr>
          </a:p>
          <a:p>
            <a:pPr>
              <a:spcBef>
                <a:spcPts val="600"/>
              </a:spcBef>
            </a:pPr>
            <a:r>
              <a:rPr lang="en-US" dirty="0"/>
              <a:t>Discuss with your leadership and co-workers</a:t>
            </a:r>
          </a:p>
          <a:p>
            <a:pPr>
              <a:spcBef>
                <a:spcPts val="600"/>
              </a:spcBef>
            </a:pPr>
            <a:r>
              <a:rPr lang="en-US" dirty="0"/>
              <a:t>Learn about, join, form an E1MN Local Team</a:t>
            </a:r>
          </a:p>
          <a:p>
            <a:pPr>
              <a:spcBef>
                <a:spcPts val="600"/>
              </a:spcBef>
            </a:pPr>
            <a:r>
              <a:rPr lang="en-US" dirty="0"/>
              <a:t>Come to our breakout session: Resources in Minnesota’s Transition Framework</a:t>
            </a:r>
          </a:p>
          <a:p>
            <a:pPr>
              <a:spcBef>
                <a:spcPts val="600"/>
              </a:spcBef>
            </a:pPr>
            <a:r>
              <a:rPr lang="en-US" dirty="0"/>
              <a:t>Contact us if you have questions!</a:t>
            </a:r>
          </a:p>
        </p:txBody>
      </p:sp>
      <p:pic>
        <p:nvPicPr>
          <p:cNvPr id="4" name="Picture 2" descr="The E1MN logo.">
            <a:extLst>
              <a:ext uri="{FF2B5EF4-FFF2-40B4-BE49-F238E27FC236}">
                <a16:creationId xmlns:a16="http://schemas.microsoft.com/office/drawing/2014/main" id="{CDAC715D-831F-C00D-EDF3-45A42EB27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5896" y="2791730"/>
            <a:ext cx="2893560" cy="3143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86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F1DB6C-80AB-4E41-A5AE-91CFF09CA65B}"/>
              </a:ext>
            </a:extLst>
          </p:cNvPr>
          <p:cNvSpPr>
            <a:spLocks noGrp="1"/>
          </p:cNvSpPr>
          <p:nvPr>
            <p:ph type="ctrTitle"/>
          </p:nvPr>
        </p:nvSpPr>
        <p:spPr/>
        <p:txBody>
          <a:bodyPr/>
          <a:lstStyle/>
          <a:p>
            <a:r>
              <a:rPr lang="en-US" dirty="0"/>
              <a:t>Thank you!</a:t>
            </a:r>
          </a:p>
        </p:txBody>
      </p:sp>
      <p:sp>
        <p:nvSpPr>
          <p:cNvPr id="4" name="Text Placeholder 3">
            <a:extLst>
              <a:ext uri="{FF2B5EF4-FFF2-40B4-BE49-F238E27FC236}">
                <a16:creationId xmlns:a16="http://schemas.microsoft.com/office/drawing/2014/main" id="{5D86727D-FF4D-41F5-80A5-FE24A8249968}"/>
              </a:ext>
            </a:extLst>
          </p:cNvPr>
          <p:cNvSpPr>
            <a:spLocks noGrp="1"/>
          </p:cNvSpPr>
          <p:nvPr>
            <p:ph type="subTitle" idx="1"/>
          </p:nvPr>
        </p:nvSpPr>
        <p:spPr>
          <a:xfrm>
            <a:off x="594836" y="3909540"/>
            <a:ext cx="11019187" cy="1364209"/>
          </a:xfrm>
        </p:spPr>
        <p:txBody>
          <a:bodyPr/>
          <a:lstStyle/>
          <a:p>
            <a:pPr algn="ctr"/>
            <a:r>
              <a:rPr lang="en-US" dirty="0"/>
              <a:t>Heather Kosec, Youth Services Manager, </a:t>
            </a:r>
            <a:r>
              <a:rPr lang="en-US" dirty="0">
                <a:solidFill>
                  <a:srgbClr val="003399"/>
                </a:solidFill>
                <a:hlinkClick r:id="rId3">
                  <a:extLst>
                    <a:ext uri="{A12FA001-AC4F-418D-AE19-62706E023703}">
                      <ahyp:hlinkClr xmlns:ahyp="http://schemas.microsoft.com/office/drawing/2018/hyperlinkcolor" val="tx"/>
                    </a:ext>
                  </a:extLst>
                </a:hlinkClick>
              </a:rPr>
              <a:t>heather.kosec@state.mn.us</a:t>
            </a:r>
            <a:endParaRPr lang="en-US" dirty="0">
              <a:solidFill>
                <a:srgbClr val="003399"/>
              </a:solidFill>
            </a:endParaRPr>
          </a:p>
          <a:p>
            <a:pPr algn="ctr"/>
            <a:r>
              <a:rPr lang="en-US" dirty="0"/>
              <a:t>Alyssa Klein, Youth Services Coordinator, </a:t>
            </a:r>
            <a:r>
              <a:rPr lang="en-US" dirty="0">
                <a:solidFill>
                  <a:srgbClr val="003399"/>
                </a:solidFill>
                <a:hlinkClick r:id="rId4">
                  <a:extLst>
                    <a:ext uri="{A12FA001-AC4F-418D-AE19-62706E023703}">
                      <ahyp:hlinkClr xmlns:ahyp="http://schemas.microsoft.com/office/drawing/2018/hyperlinkcolor" val="tx"/>
                    </a:ext>
                  </a:extLst>
                </a:hlinkClick>
              </a:rPr>
              <a:t>alyssa.klein@state.mn.us</a:t>
            </a:r>
            <a:r>
              <a:rPr lang="en-US" dirty="0">
                <a:solidFill>
                  <a:srgbClr val="003399"/>
                </a:solidFill>
              </a:rPr>
              <a:t> </a:t>
            </a:r>
          </a:p>
        </p:txBody>
      </p:sp>
      <p:pic>
        <p:nvPicPr>
          <p:cNvPr id="3" name="Picture 2" descr="Minnesota Department of Employment and Economic Development, Vocational Rehabilitation Services">
            <a:extLst>
              <a:ext uri="{FF2B5EF4-FFF2-40B4-BE49-F238E27FC236}">
                <a16:creationId xmlns:a16="http://schemas.microsoft.com/office/drawing/2014/main" id="{122182FA-7B9D-43A8-DA64-AEB17DF8F7AC}"/>
              </a:ext>
            </a:extLst>
          </p:cNvPr>
          <p:cNvPicPr>
            <a:picLocks noChangeAspect="1"/>
          </p:cNvPicPr>
          <p:nvPr/>
        </p:nvPicPr>
        <p:blipFill>
          <a:blip r:embed="rId5"/>
          <a:stretch>
            <a:fillRect/>
          </a:stretch>
        </p:blipFill>
        <p:spPr>
          <a:xfrm>
            <a:off x="3462528" y="5477368"/>
            <a:ext cx="5266944" cy="682752"/>
          </a:xfrm>
          <a:prstGeom prst="rect">
            <a:avLst/>
          </a:prstGeom>
        </p:spPr>
      </p:pic>
    </p:spTree>
    <p:extLst>
      <p:ext uri="{BB962C8B-B14F-4D97-AF65-F5344CB8AC3E}">
        <p14:creationId xmlns:p14="http://schemas.microsoft.com/office/powerpoint/2010/main" val="3316001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5811A6-89CB-07EB-76AA-A4318D0A2C4F}"/>
              </a:ext>
            </a:extLst>
          </p:cNvPr>
          <p:cNvSpPr>
            <a:spLocks noGrp="1"/>
          </p:cNvSpPr>
          <p:nvPr>
            <p:ph type="title"/>
          </p:nvPr>
        </p:nvSpPr>
        <p:spPr>
          <a:xfrm>
            <a:off x="603504" y="1572768"/>
            <a:ext cx="3604702" cy="1133856"/>
          </a:xfrm>
        </p:spPr>
        <p:txBody>
          <a:bodyPr/>
          <a:lstStyle/>
          <a:p>
            <a:r>
              <a:rPr lang="en-US" dirty="0"/>
              <a:t>Introductions</a:t>
            </a:r>
          </a:p>
        </p:txBody>
      </p:sp>
      <p:pic>
        <p:nvPicPr>
          <p:cNvPr id="11" name="Picture 10" descr="A person in a blue shirt">
            <a:extLst>
              <a:ext uri="{FF2B5EF4-FFF2-40B4-BE49-F238E27FC236}">
                <a16:creationId xmlns:a16="http://schemas.microsoft.com/office/drawing/2014/main" id="{E02468CA-3FE3-5601-1026-0CE8C5E71BBE}"/>
              </a:ext>
            </a:extLst>
          </p:cNvPr>
          <p:cNvPicPr>
            <a:picLocks noChangeAspect="1"/>
          </p:cNvPicPr>
          <p:nvPr/>
        </p:nvPicPr>
        <p:blipFill>
          <a:blip r:embed="rId3"/>
          <a:stretch>
            <a:fillRect/>
          </a:stretch>
        </p:blipFill>
        <p:spPr>
          <a:xfrm>
            <a:off x="4494605" y="2147983"/>
            <a:ext cx="2963218" cy="4045102"/>
          </a:xfrm>
          <a:prstGeom prst="rect">
            <a:avLst/>
          </a:prstGeom>
        </p:spPr>
      </p:pic>
      <p:pic>
        <p:nvPicPr>
          <p:cNvPr id="9" name="Picture 8" descr="A person with blonde hair">
            <a:extLst>
              <a:ext uri="{FF2B5EF4-FFF2-40B4-BE49-F238E27FC236}">
                <a16:creationId xmlns:a16="http://schemas.microsoft.com/office/drawing/2014/main" id="{83035DD1-598C-70C1-FD83-0330315FDDFC}"/>
              </a:ext>
            </a:extLst>
          </p:cNvPr>
          <p:cNvPicPr>
            <a:picLocks noChangeAspect="1"/>
          </p:cNvPicPr>
          <p:nvPr/>
        </p:nvPicPr>
        <p:blipFill>
          <a:blip r:embed="rId4"/>
          <a:stretch>
            <a:fillRect/>
          </a:stretch>
        </p:blipFill>
        <p:spPr>
          <a:xfrm>
            <a:off x="8485239" y="2518714"/>
            <a:ext cx="2477729" cy="3303639"/>
          </a:xfrm>
          <a:prstGeom prst="rect">
            <a:avLst/>
          </a:prstGeom>
        </p:spPr>
      </p:pic>
    </p:spTree>
    <p:extLst>
      <p:ext uri="{BB962C8B-B14F-4D97-AF65-F5344CB8AC3E}">
        <p14:creationId xmlns:p14="http://schemas.microsoft.com/office/powerpoint/2010/main" val="3239681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a:xfrm>
            <a:off x="603504" y="1976846"/>
            <a:ext cx="5379285" cy="3222169"/>
          </a:xfrm>
        </p:spPr>
        <p:txBody>
          <a:bodyPr/>
          <a:lstStyle/>
          <a:p>
            <a:pPr>
              <a:lnSpc>
                <a:spcPct val="90000"/>
              </a:lnSpc>
              <a:spcBef>
                <a:spcPts val="600"/>
              </a:spcBef>
              <a:spcAft>
                <a:spcPts val="600"/>
              </a:spcAft>
            </a:pPr>
            <a:r>
              <a:rPr lang="en-US" dirty="0"/>
              <a:t>Minnesota’s transition framework defines </a:t>
            </a:r>
            <a:br>
              <a:rPr lang="en-US" dirty="0"/>
            </a:br>
            <a:r>
              <a:rPr lang="en-US" dirty="0"/>
              <a:t>high-quality transition planning and programming for youth </a:t>
            </a:r>
            <a:br>
              <a:rPr lang="en-US" dirty="0"/>
            </a:br>
            <a:r>
              <a:rPr lang="en-US" dirty="0"/>
              <a:t>with disabilities and those who support them. </a:t>
            </a:r>
          </a:p>
        </p:txBody>
      </p:sp>
      <p:pic>
        <p:nvPicPr>
          <p:cNvPr id="4" name="Picture 3" descr="Minnesota Transition Framework graphic">
            <a:extLst>
              <a:ext uri="{FF2B5EF4-FFF2-40B4-BE49-F238E27FC236}">
                <a16:creationId xmlns:a16="http://schemas.microsoft.com/office/drawing/2014/main" id="{56739801-6557-BAAE-7C5F-41EFFA39B412}"/>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914061" y="2199579"/>
            <a:ext cx="3858442" cy="3781615"/>
          </a:xfrm>
          <a:prstGeom prst="rect">
            <a:avLst/>
          </a:prstGeom>
          <a:effectLst>
            <a:outerShdw blurRad="114300" dist="76200" dir="2700000" algn="tl" rotWithShape="0">
              <a:schemeClr val="tx1">
                <a:alpha val="40000"/>
              </a:schemeClr>
            </a:outerShdw>
          </a:effectLst>
        </p:spPr>
      </p:pic>
    </p:spTree>
    <p:extLst>
      <p:ext uri="{BB962C8B-B14F-4D97-AF65-F5344CB8AC3E}">
        <p14:creationId xmlns:p14="http://schemas.microsoft.com/office/powerpoint/2010/main" val="2733567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DF11-0FCB-814B-53B7-6D13E8A3603F}"/>
              </a:ext>
            </a:extLst>
          </p:cNvPr>
          <p:cNvSpPr>
            <a:spLocks noGrp="1"/>
          </p:cNvSpPr>
          <p:nvPr>
            <p:ph type="title"/>
          </p:nvPr>
        </p:nvSpPr>
        <p:spPr>
          <a:xfrm>
            <a:off x="603504" y="-1133856"/>
            <a:ext cx="11000232" cy="707136"/>
          </a:xfrm>
        </p:spPr>
        <p:txBody>
          <a:bodyPr vert="horz" lIns="91440" tIns="45720" rIns="91440" bIns="45720" rtlCol="0" anchor="b">
            <a:noAutofit/>
          </a:bodyPr>
          <a:lstStyle/>
          <a:p>
            <a:r>
              <a:rPr lang="en-US" dirty="0">
                <a:solidFill>
                  <a:schemeClr val="bg1">
                    <a:lumMod val="85000"/>
                  </a:schemeClr>
                </a:solidFill>
              </a:rPr>
              <a:t>E1 MN</a:t>
            </a:r>
          </a:p>
        </p:txBody>
      </p:sp>
      <p:pic>
        <p:nvPicPr>
          <p:cNvPr id="4" name="Picture 3" descr="E1MN: A State Agency Partnership Advancing Employment First ">
            <a:extLst>
              <a:ext uri="{FF2B5EF4-FFF2-40B4-BE49-F238E27FC236}">
                <a16:creationId xmlns:a16="http://schemas.microsoft.com/office/drawing/2014/main" id="{03E05960-CCE0-9CAB-3285-B074A7EF3200}"/>
              </a:ext>
            </a:extLst>
          </p:cNvPr>
          <p:cNvPicPr>
            <a:picLocks noChangeAspect="1"/>
          </p:cNvPicPr>
          <p:nvPr/>
        </p:nvPicPr>
        <p:blipFill>
          <a:blip r:embed="rId3"/>
          <a:stretch>
            <a:fillRect/>
          </a:stretch>
        </p:blipFill>
        <p:spPr>
          <a:xfrm>
            <a:off x="1458388" y="1235381"/>
            <a:ext cx="9229417" cy="5191547"/>
          </a:xfrm>
          <a:prstGeom prst="rect">
            <a:avLst/>
          </a:prstGeom>
        </p:spPr>
      </p:pic>
    </p:spTree>
    <p:extLst>
      <p:ext uri="{BB962C8B-B14F-4D97-AF65-F5344CB8AC3E}">
        <p14:creationId xmlns:p14="http://schemas.microsoft.com/office/powerpoint/2010/main" val="28080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 which depicts the E1MN youth partnerships. The youth is in the center and there are 5 circles surrounding the youth. The five circles say: 1. Family, guardian, advocate. 2. School staff. 3. Vocational rehabilitation staff. 4. Service providers. 5. Waiver case manager.">
            <a:extLst>
              <a:ext uri="{FF2B5EF4-FFF2-40B4-BE49-F238E27FC236}">
                <a16:creationId xmlns:a16="http://schemas.microsoft.com/office/drawing/2014/main" id="{DCD93F00-B05B-EA3A-D409-BDC37A23E1E2}"/>
              </a:ext>
            </a:extLst>
          </p:cNvPr>
          <p:cNvPicPr>
            <a:picLocks noChangeAspect="1"/>
          </p:cNvPicPr>
          <p:nvPr/>
        </p:nvPicPr>
        <p:blipFill rotWithShape="1">
          <a:blip r:embed="rId3"/>
          <a:srcRect l="70039" t="32051" r="14961" b="17487"/>
          <a:stretch/>
        </p:blipFill>
        <p:spPr>
          <a:xfrm>
            <a:off x="7588836" y="2269050"/>
            <a:ext cx="4223529" cy="3879203"/>
          </a:xfrm>
          <a:prstGeom prst="rect">
            <a:avLst/>
          </a:prstGeom>
        </p:spPr>
      </p:pic>
      <p:sp>
        <p:nvSpPr>
          <p:cNvPr id="2" name="Title 1">
            <a:extLst>
              <a:ext uri="{FF2B5EF4-FFF2-40B4-BE49-F238E27FC236}">
                <a16:creationId xmlns:a16="http://schemas.microsoft.com/office/drawing/2014/main" id="{10A9575F-6A16-7196-BBF5-992B586EE2C7}"/>
              </a:ext>
            </a:extLst>
          </p:cNvPr>
          <p:cNvSpPr>
            <a:spLocks noGrp="1"/>
          </p:cNvSpPr>
          <p:nvPr>
            <p:ph type="title"/>
          </p:nvPr>
        </p:nvSpPr>
        <p:spPr>
          <a:xfrm>
            <a:off x="603504" y="1572768"/>
            <a:ext cx="7253956" cy="1133856"/>
          </a:xfrm>
        </p:spPr>
        <p:txBody>
          <a:bodyPr/>
          <a:lstStyle/>
          <a:p>
            <a:r>
              <a:rPr lang="en-US" dirty="0"/>
              <a:t>Professional partnerships</a:t>
            </a:r>
          </a:p>
        </p:txBody>
      </p:sp>
      <p:sp>
        <p:nvSpPr>
          <p:cNvPr id="7" name="Text Placeholder 6">
            <a:extLst>
              <a:ext uri="{FF2B5EF4-FFF2-40B4-BE49-F238E27FC236}">
                <a16:creationId xmlns:a16="http://schemas.microsoft.com/office/drawing/2014/main" id="{9411E119-F54D-C700-7A5E-66CCB9C830FB}"/>
              </a:ext>
            </a:extLst>
          </p:cNvPr>
          <p:cNvSpPr>
            <a:spLocks noGrp="1"/>
          </p:cNvSpPr>
          <p:nvPr>
            <p:ph type="body" sz="quarter" idx="11"/>
          </p:nvPr>
        </p:nvSpPr>
        <p:spPr>
          <a:xfrm>
            <a:off x="597946" y="2791730"/>
            <a:ext cx="6961094" cy="3775275"/>
          </a:xfrm>
        </p:spPr>
        <p:txBody>
          <a:bodyPr/>
          <a:lstStyle/>
          <a:p>
            <a:pPr marL="0" indent="0">
              <a:buNone/>
            </a:pPr>
            <a:r>
              <a:rPr lang="en-US" b="1" dirty="0"/>
              <a:t>The framework strengthens the partnership between:</a:t>
            </a:r>
          </a:p>
          <a:p>
            <a:r>
              <a:rPr lang="en-US" dirty="0"/>
              <a:t>Schools</a:t>
            </a:r>
          </a:p>
          <a:p>
            <a:r>
              <a:rPr lang="en-US" dirty="0"/>
              <a:t>Vocational Rehabilitation Services (VRS)/</a:t>
            </a:r>
            <a:br>
              <a:rPr lang="en-US" dirty="0"/>
            </a:br>
            <a:r>
              <a:rPr lang="en-US" dirty="0"/>
              <a:t>State Services for the Blind (SSB)</a:t>
            </a:r>
          </a:p>
          <a:p>
            <a:r>
              <a:rPr lang="en-US" dirty="0"/>
              <a:t>Waiver (county/tribal nation) case managers</a:t>
            </a:r>
          </a:p>
          <a:p>
            <a:r>
              <a:rPr lang="en-US" dirty="0"/>
              <a:t>Service providers</a:t>
            </a:r>
          </a:p>
        </p:txBody>
      </p:sp>
    </p:spTree>
    <p:extLst>
      <p:ext uri="{BB962C8B-B14F-4D97-AF65-F5344CB8AC3E}">
        <p14:creationId xmlns:p14="http://schemas.microsoft.com/office/powerpoint/2010/main" val="733734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697B9-BA2F-9F33-F213-7280E76D05B6}"/>
              </a:ext>
            </a:extLst>
          </p:cNvPr>
          <p:cNvSpPr>
            <a:spLocks noGrp="1"/>
          </p:cNvSpPr>
          <p:nvPr>
            <p:ph type="title"/>
          </p:nvPr>
        </p:nvSpPr>
        <p:spPr>
          <a:xfrm>
            <a:off x="603503" y="1572768"/>
            <a:ext cx="10499925" cy="1133856"/>
          </a:xfrm>
        </p:spPr>
        <p:txBody>
          <a:bodyPr/>
          <a:lstStyle/>
          <a:p>
            <a:r>
              <a:rPr lang="en-US" dirty="0"/>
              <a:t>Minnesota’s Transition Framework features three key elements: </a:t>
            </a:r>
          </a:p>
        </p:txBody>
      </p:sp>
      <p:sp>
        <p:nvSpPr>
          <p:cNvPr id="7" name="Text Placeholder 6">
            <a:extLst>
              <a:ext uri="{FF2B5EF4-FFF2-40B4-BE49-F238E27FC236}">
                <a16:creationId xmlns:a16="http://schemas.microsoft.com/office/drawing/2014/main" id="{75DFB77A-8FD5-F3F1-1E7F-6C91ED7FED00}"/>
              </a:ext>
            </a:extLst>
          </p:cNvPr>
          <p:cNvSpPr>
            <a:spLocks noGrp="1"/>
          </p:cNvSpPr>
          <p:nvPr>
            <p:ph type="body" sz="quarter" idx="11"/>
          </p:nvPr>
        </p:nvSpPr>
        <p:spPr/>
        <p:txBody>
          <a:bodyPr/>
          <a:lstStyle/>
          <a:p>
            <a:pPr marL="287338" indent="-287338">
              <a:buSzPct val="100000"/>
              <a:buFont typeface="+mj-lt"/>
              <a:buAutoNum type="arabicPeriod"/>
            </a:pPr>
            <a:r>
              <a:rPr lang="en-US" dirty="0"/>
              <a:t> Guiding principles</a:t>
            </a:r>
          </a:p>
          <a:p>
            <a:pPr marL="287338" indent="-287338">
              <a:buSzPct val="100000"/>
              <a:buFont typeface="+mj-lt"/>
              <a:buAutoNum type="arabicPeriod"/>
            </a:pPr>
            <a:r>
              <a:rPr lang="en-US" dirty="0"/>
              <a:t> Shared practices</a:t>
            </a:r>
          </a:p>
          <a:p>
            <a:pPr marL="287338" indent="-287338">
              <a:buSzPct val="100000"/>
              <a:buFont typeface="+mj-lt"/>
              <a:buAutoNum type="arabicPeriod"/>
            </a:pPr>
            <a:r>
              <a:rPr lang="en-US" dirty="0"/>
              <a:t> Learning expectations</a:t>
            </a:r>
          </a:p>
        </p:txBody>
      </p:sp>
      <p:pic>
        <p:nvPicPr>
          <p:cNvPr id="4" name="Picture 3" descr="Minnesota Transition Framework graphic">
            <a:extLst>
              <a:ext uri="{FF2B5EF4-FFF2-40B4-BE49-F238E27FC236}">
                <a16:creationId xmlns:a16="http://schemas.microsoft.com/office/drawing/2014/main" id="{E3DBD149-5970-C923-0F19-7A7E4C9C2CE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064186" y="2287863"/>
            <a:ext cx="4039243" cy="3958816"/>
          </a:xfrm>
          <a:prstGeom prst="rect">
            <a:avLst/>
          </a:prstGeom>
          <a:effectLst>
            <a:outerShdw blurRad="114300" dist="76200" dir="2700000" algn="tl" rotWithShape="0">
              <a:schemeClr val="tx1">
                <a:alpha val="40000"/>
              </a:schemeClr>
            </a:outerShdw>
          </a:effectLst>
        </p:spPr>
      </p:pic>
    </p:spTree>
    <p:extLst>
      <p:ext uri="{BB962C8B-B14F-4D97-AF65-F5344CB8AC3E}">
        <p14:creationId xmlns:p14="http://schemas.microsoft.com/office/powerpoint/2010/main" val="1269684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C3634-E2D4-FFB8-BFD5-1F240096B01A}"/>
              </a:ext>
            </a:extLst>
          </p:cNvPr>
          <p:cNvSpPr>
            <a:spLocks noGrp="1"/>
          </p:cNvSpPr>
          <p:nvPr>
            <p:ph type="title"/>
          </p:nvPr>
        </p:nvSpPr>
        <p:spPr>
          <a:xfrm>
            <a:off x="603504" y="1816610"/>
            <a:ext cx="5596999" cy="613083"/>
          </a:xfrm>
        </p:spPr>
        <p:txBody>
          <a:bodyPr/>
          <a:lstStyle/>
          <a:p>
            <a:r>
              <a:rPr lang="en-US" dirty="0"/>
              <a:t>1. Guiding principles</a:t>
            </a:r>
          </a:p>
        </p:txBody>
      </p:sp>
      <p:sp>
        <p:nvSpPr>
          <p:cNvPr id="3" name="Text Placeholder 2">
            <a:extLst>
              <a:ext uri="{FF2B5EF4-FFF2-40B4-BE49-F238E27FC236}">
                <a16:creationId xmlns:a16="http://schemas.microsoft.com/office/drawing/2014/main" id="{6325BE09-C18D-E75A-132B-F3B7637BCC4B}"/>
              </a:ext>
            </a:extLst>
          </p:cNvPr>
          <p:cNvSpPr>
            <a:spLocks noGrp="1"/>
          </p:cNvSpPr>
          <p:nvPr>
            <p:ph type="body" sz="quarter" idx="11"/>
          </p:nvPr>
        </p:nvSpPr>
        <p:spPr>
          <a:xfrm>
            <a:off x="597946" y="2516778"/>
            <a:ext cx="7283312" cy="4050228"/>
          </a:xfrm>
        </p:spPr>
        <p:txBody>
          <a:bodyPr/>
          <a:lstStyle/>
          <a:p>
            <a:pPr marL="0" indent="0">
              <a:spcBef>
                <a:spcPts val="0"/>
              </a:spcBef>
              <a:spcAft>
                <a:spcPts val="600"/>
              </a:spcAft>
              <a:buNone/>
            </a:pPr>
            <a:r>
              <a:rPr lang="en-US" sz="2400" dirty="0"/>
              <a:t>The framework’s guiding principles are based </a:t>
            </a:r>
            <a:br>
              <a:rPr lang="en-US" sz="2400" dirty="0"/>
            </a:br>
            <a:r>
              <a:rPr lang="en-US" sz="2400" dirty="0"/>
              <a:t>on person-centered practices:</a:t>
            </a:r>
          </a:p>
          <a:p>
            <a:pPr marL="285750" indent="-285750">
              <a:spcBef>
                <a:spcPts val="0"/>
              </a:spcBef>
              <a:spcAft>
                <a:spcPts val="600"/>
              </a:spcAft>
              <a:buFont typeface="Arial" panose="020B0604020202020204" pitchFamily="34" charset="0"/>
              <a:buChar char="•"/>
            </a:pPr>
            <a:r>
              <a:rPr lang="en-US" sz="2400" b="0" dirty="0"/>
              <a:t>The youth is at the center of transition planning.</a:t>
            </a:r>
          </a:p>
          <a:p>
            <a:pPr marL="285750" indent="-285750">
              <a:spcBef>
                <a:spcPts val="0"/>
              </a:spcBef>
              <a:spcAft>
                <a:spcPts val="600"/>
              </a:spcAft>
              <a:buFont typeface="Arial" panose="020B0604020202020204" pitchFamily="34" charset="0"/>
              <a:buChar char="•"/>
            </a:pPr>
            <a:r>
              <a:rPr lang="en-US" sz="2400" b="0" dirty="0"/>
              <a:t>Families play a key role in successful transition outcomes.</a:t>
            </a:r>
          </a:p>
          <a:p>
            <a:pPr marL="285750" indent="-285750">
              <a:spcBef>
                <a:spcPts val="0"/>
              </a:spcBef>
              <a:spcAft>
                <a:spcPts val="600"/>
              </a:spcAft>
              <a:buFont typeface="Arial" panose="020B0604020202020204" pitchFamily="34" charset="0"/>
              <a:buChar char="•"/>
            </a:pPr>
            <a:r>
              <a:rPr lang="en-US" sz="2400" b="0" dirty="0"/>
              <a:t>Transition planning should start early in a youth’s life.</a:t>
            </a:r>
          </a:p>
          <a:p>
            <a:pPr marL="285750" indent="-285750">
              <a:spcBef>
                <a:spcPts val="0"/>
              </a:spcBef>
              <a:spcAft>
                <a:spcPts val="600"/>
              </a:spcAft>
              <a:buFont typeface="Arial" panose="020B0604020202020204" pitchFamily="34" charset="0"/>
              <a:buChar char="•"/>
            </a:pPr>
            <a:r>
              <a:rPr lang="en-US" sz="2400" b="0" dirty="0"/>
              <a:t>High expectations matter.</a:t>
            </a:r>
          </a:p>
          <a:p>
            <a:pPr marL="285750" indent="-285750">
              <a:spcBef>
                <a:spcPts val="0"/>
              </a:spcBef>
              <a:spcAft>
                <a:spcPts val="600"/>
              </a:spcAft>
              <a:buFont typeface="Arial" panose="020B0604020202020204" pitchFamily="34" charset="0"/>
              <a:buChar char="•"/>
            </a:pPr>
            <a:r>
              <a:rPr lang="en-US" sz="2400" b="0" dirty="0"/>
              <a:t>Strong partnerships support a smoother transition to adulthood.</a:t>
            </a:r>
          </a:p>
          <a:p>
            <a:pPr marL="285750" indent="-285750">
              <a:spcBef>
                <a:spcPts val="0"/>
              </a:spcBef>
              <a:spcAft>
                <a:spcPts val="600"/>
              </a:spcAft>
              <a:buFont typeface="Arial" panose="020B0604020202020204" pitchFamily="34" charset="0"/>
              <a:buChar char="•"/>
            </a:pPr>
            <a:r>
              <a:rPr lang="en-US" sz="2400" b="0" dirty="0"/>
              <a:t>Success is measured by improved youth outcomes.</a:t>
            </a:r>
          </a:p>
        </p:txBody>
      </p:sp>
      <p:pic>
        <p:nvPicPr>
          <p:cNvPr id="5" name="Picture 4" descr="Minnesota Transition Framework graphic">
            <a:extLst>
              <a:ext uri="{FF2B5EF4-FFF2-40B4-BE49-F238E27FC236}">
                <a16:creationId xmlns:a16="http://schemas.microsoft.com/office/drawing/2014/main" id="{D249D274-813D-D2F9-D496-E7DD2D40E4B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130530" y="2069433"/>
            <a:ext cx="3939550" cy="3861107"/>
          </a:xfrm>
          <a:prstGeom prst="rect">
            <a:avLst/>
          </a:prstGeom>
          <a:effectLst>
            <a:outerShdw blurRad="114300" dist="76200" dir="2700000" algn="tl" rotWithShape="0">
              <a:schemeClr val="tx1">
                <a:alpha val="40000"/>
              </a:schemeClr>
            </a:outerShdw>
          </a:effectLst>
        </p:spPr>
      </p:pic>
      <p:pic>
        <p:nvPicPr>
          <p:cNvPr id="6" name="Picture 5">
            <a:extLst>
              <a:ext uri="{FF2B5EF4-FFF2-40B4-BE49-F238E27FC236}">
                <a16:creationId xmlns:a16="http://schemas.microsoft.com/office/drawing/2014/main" id="{2165D62C-2671-3304-EB7B-32F14AF069E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389746" y="3962745"/>
            <a:ext cx="1052976" cy="1576460"/>
          </a:xfrm>
          <a:prstGeom prst="rect">
            <a:avLst/>
          </a:prstGeom>
          <a:effectLst>
            <a:outerShdw blurRad="63500" sx="102000" sy="102000" algn="ctr" rotWithShape="0">
              <a:schemeClr val="tx1">
                <a:alpha val="40000"/>
              </a:schemeClr>
            </a:outerShdw>
          </a:effectLst>
        </p:spPr>
      </p:pic>
      <p:cxnSp>
        <p:nvCxnSpPr>
          <p:cNvPr id="7" name="Straight Arrow Connector 6" descr="Arow pointing to guiding principles">
            <a:extLst>
              <a:ext uri="{FF2B5EF4-FFF2-40B4-BE49-F238E27FC236}">
                <a16:creationId xmlns:a16="http://schemas.microsoft.com/office/drawing/2014/main" id="{6CDB23AB-32CE-2164-B82D-3B828195DB90}"/>
              </a:ext>
              <a:ext uri="{C183D7F6-B498-43B3-948B-1728B52AA6E4}">
                <adec:decorative xmlns:adec="http://schemas.microsoft.com/office/drawing/2017/decorative" val="0"/>
              </a:ext>
            </a:extLst>
          </p:cNvPr>
          <p:cNvCxnSpPr>
            <a:cxnSpLocks/>
          </p:cNvCxnSpPr>
          <p:nvPr/>
        </p:nvCxnSpPr>
        <p:spPr>
          <a:xfrm flipV="1">
            <a:off x="8053391" y="4964117"/>
            <a:ext cx="530409" cy="356473"/>
          </a:xfrm>
          <a:prstGeom prst="straightConnector1">
            <a:avLst/>
          </a:prstGeom>
          <a:ln w="88900" cap="rnd">
            <a:solidFill>
              <a:srgbClr val="FFC845"/>
            </a:solidFill>
            <a:tailEnd type="arrow" w="med" len="sm"/>
          </a:ln>
          <a:effectLst>
            <a:outerShdw blurRad="114300" sx="105000" sy="105000" algn="ctr" rotWithShape="0">
              <a:schemeClr val="tx1">
                <a:alpha val="68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060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C5718-2768-EE99-0A37-D4F46677DBF8}"/>
              </a:ext>
            </a:extLst>
          </p:cNvPr>
          <p:cNvSpPr>
            <a:spLocks noGrp="1"/>
          </p:cNvSpPr>
          <p:nvPr>
            <p:ph type="title"/>
          </p:nvPr>
        </p:nvSpPr>
        <p:spPr>
          <a:xfrm>
            <a:off x="603504" y="1572768"/>
            <a:ext cx="5467444" cy="1133856"/>
          </a:xfrm>
        </p:spPr>
        <p:txBody>
          <a:bodyPr/>
          <a:lstStyle/>
          <a:p>
            <a:r>
              <a:rPr lang="en-US" dirty="0"/>
              <a:t>2. Learning expectations</a:t>
            </a:r>
          </a:p>
        </p:txBody>
      </p:sp>
      <p:sp>
        <p:nvSpPr>
          <p:cNvPr id="6" name="Text Placeholder 5">
            <a:extLst>
              <a:ext uri="{FF2B5EF4-FFF2-40B4-BE49-F238E27FC236}">
                <a16:creationId xmlns:a16="http://schemas.microsoft.com/office/drawing/2014/main" id="{55151E45-11F5-7A85-19EE-FD981C4EE2AF}"/>
              </a:ext>
            </a:extLst>
          </p:cNvPr>
          <p:cNvSpPr>
            <a:spLocks noGrp="1"/>
          </p:cNvSpPr>
          <p:nvPr>
            <p:ph type="body" sz="quarter" idx="11"/>
          </p:nvPr>
        </p:nvSpPr>
        <p:spPr/>
        <p:txBody>
          <a:bodyPr/>
          <a:lstStyle/>
          <a:p>
            <a:pPr marL="0" indent="0">
              <a:buNone/>
            </a:pPr>
            <a:r>
              <a:rPr lang="en-US" b="1" dirty="0"/>
              <a:t>Learning expectations define what students need to know to get to the outcomes of these four domains: </a:t>
            </a:r>
          </a:p>
          <a:p>
            <a:pPr>
              <a:spcBef>
                <a:spcPts val="600"/>
              </a:spcBef>
            </a:pPr>
            <a:r>
              <a:rPr lang="en-US" dirty="0"/>
              <a:t>My best life</a:t>
            </a:r>
          </a:p>
          <a:p>
            <a:pPr>
              <a:spcBef>
                <a:spcPts val="600"/>
              </a:spcBef>
            </a:pPr>
            <a:r>
              <a:rPr lang="en-US" dirty="0"/>
              <a:t>Independent living</a:t>
            </a:r>
          </a:p>
          <a:p>
            <a:pPr>
              <a:spcBef>
                <a:spcPts val="600"/>
              </a:spcBef>
            </a:pPr>
            <a:r>
              <a:rPr lang="en-US" dirty="0"/>
              <a:t>Post-secondary education and training</a:t>
            </a:r>
          </a:p>
          <a:p>
            <a:pPr>
              <a:spcBef>
                <a:spcPts val="600"/>
              </a:spcBef>
            </a:pPr>
            <a:r>
              <a:rPr lang="en-US" dirty="0"/>
              <a:t>Employment</a:t>
            </a:r>
          </a:p>
        </p:txBody>
      </p:sp>
      <p:pic>
        <p:nvPicPr>
          <p:cNvPr id="12" name="Picture 11" descr="Minnesota Transition Framework graphic with Learning Expectations highlighted">
            <a:extLst>
              <a:ext uri="{FF2B5EF4-FFF2-40B4-BE49-F238E27FC236}">
                <a16:creationId xmlns:a16="http://schemas.microsoft.com/office/drawing/2014/main" id="{A9A12F11-4193-5F6C-84CD-0EB7EDD56755}"/>
              </a:ext>
            </a:extLst>
          </p:cNvPr>
          <p:cNvPicPr>
            <a:picLocks noChangeAspect="1"/>
          </p:cNvPicPr>
          <p:nvPr/>
        </p:nvPicPr>
        <p:blipFill>
          <a:blip r:embed="rId3"/>
          <a:stretch>
            <a:fillRect/>
          </a:stretch>
        </p:blipFill>
        <p:spPr>
          <a:xfrm>
            <a:off x="6879772" y="1806151"/>
            <a:ext cx="4421606" cy="4675008"/>
          </a:xfrm>
          <a:prstGeom prst="rect">
            <a:avLst/>
          </a:prstGeom>
        </p:spPr>
      </p:pic>
    </p:spTree>
    <p:extLst>
      <p:ext uri="{BB962C8B-B14F-4D97-AF65-F5344CB8AC3E}">
        <p14:creationId xmlns:p14="http://schemas.microsoft.com/office/powerpoint/2010/main" val="3670822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AF3A-1D59-3F47-9AEC-96AD2A73BE10}"/>
              </a:ext>
            </a:extLst>
          </p:cNvPr>
          <p:cNvSpPr>
            <a:spLocks noGrp="1"/>
          </p:cNvSpPr>
          <p:nvPr>
            <p:ph type="title"/>
          </p:nvPr>
        </p:nvSpPr>
        <p:spPr>
          <a:xfrm>
            <a:off x="595884" y="1572768"/>
            <a:ext cx="5500116" cy="1133856"/>
          </a:xfrm>
        </p:spPr>
        <p:txBody>
          <a:bodyPr/>
          <a:lstStyle/>
          <a:p>
            <a:r>
              <a:rPr lang="en-US" dirty="0"/>
              <a:t>3. Shared practices</a:t>
            </a:r>
          </a:p>
        </p:txBody>
      </p:sp>
      <p:sp>
        <p:nvSpPr>
          <p:cNvPr id="7" name="Text Placeholder 6">
            <a:extLst>
              <a:ext uri="{FF2B5EF4-FFF2-40B4-BE49-F238E27FC236}">
                <a16:creationId xmlns:a16="http://schemas.microsoft.com/office/drawing/2014/main" id="{3EC0A3C5-1B2C-20E0-028E-2AA5BB04C82C}"/>
              </a:ext>
            </a:extLst>
          </p:cNvPr>
          <p:cNvSpPr>
            <a:spLocks noGrp="1"/>
          </p:cNvSpPr>
          <p:nvPr>
            <p:ph type="body" sz="quarter" idx="11"/>
          </p:nvPr>
        </p:nvSpPr>
        <p:spPr/>
        <p:txBody>
          <a:bodyPr/>
          <a:lstStyle/>
          <a:p>
            <a:pPr marL="0" indent="0">
              <a:buNone/>
            </a:pPr>
            <a:r>
              <a:rPr lang="en-US" b="1" dirty="0"/>
              <a:t>Shared practices ensure a consistent experience for youth and families while optimizing the role of everyone on the transition planning team.</a:t>
            </a:r>
          </a:p>
          <a:p>
            <a:pPr>
              <a:spcBef>
                <a:spcPts val="600"/>
              </a:spcBef>
            </a:pPr>
            <a:r>
              <a:rPr lang="en-US" dirty="0"/>
              <a:t>Person-centered practices</a:t>
            </a:r>
          </a:p>
          <a:p>
            <a:pPr>
              <a:spcBef>
                <a:spcPts val="600"/>
              </a:spcBef>
            </a:pPr>
            <a:r>
              <a:rPr lang="en-US" dirty="0"/>
              <a:t>Collaborative practices</a:t>
            </a:r>
          </a:p>
          <a:p>
            <a:pPr>
              <a:spcBef>
                <a:spcPts val="600"/>
              </a:spcBef>
            </a:pPr>
            <a:r>
              <a:rPr lang="en-US" dirty="0"/>
              <a:t>Youth planning process</a:t>
            </a:r>
          </a:p>
        </p:txBody>
      </p:sp>
      <p:pic>
        <p:nvPicPr>
          <p:cNvPr id="8" name="Picture 7" descr="Minnesota Transition Framework graphic with Shared Practices highlighted">
            <a:extLst>
              <a:ext uri="{FF2B5EF4-FFF2-40B4-BE49-F238E27FC236}">
                <a16:creationId xmlns:a16="http://schemas.microsoft.com/office/drawing/2014/main" id="{E270EB1E-A340-8603-6C1A-E664DC712A1E}"/>
              </a:ext>
            </a:extLst>
          </p:cNvPr>
          <p:cNvPicPr>
            <a:picLocks noChangeAspect="1"/>
          </p:cNvPicPr>
          <p:nvPr/>
        </p:nvPicPr>
        <p:blipFill>
          <a:blip r:embed="rId3"/>
          <a:stretch>
            <a:fillRect/>
          </a:stretch>
        </p:blipFill>
        <p:spPr>
          <a:xfrm>
            <a:off x="6711407" y="1674660"/>
            <a:ext cx="4882647" cy="4785565"/>
          </a:xfrm>
          <a:prstGeom prst="rect">
            <a:avLst/>
          </a:prstGeom>
        </p:spPr>
      </p:pic>
    </p:spTree>
    <p:extLst>
      <p:ext uri="{BB962C8B-B14F-4D97-AF65-F5344CB8AC3E}">
        <p14:creationId xmlns:p14="http://schemas.microsoft.com/office/powerpoint/2010/main" val="28882082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CC"/>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c5ffc2c-0589-4753-b34a-4c035d4e7b7e" xsi:nil="true"/>
  </documentManagement>
</p:properties>
</file>

<file path=customXml/item3.xml><?xml version="1.0" encoding="utf-8"?>
<PAW xmlns="http://www.net-centric.com/PAWPP">
  <Shape xmlns="" ID="8euNCCA4IqjupmbpvbvSMfRq+8o=" pdftag="H1" isBookmarkSet="no" bookmark="yes" Order="_x0031_"/>
  <Shape xmlns="" ID="ARSfPO/U9ItJ9zIOwm93ZJ7l/j8=" pdftag="H2" isBookmarkSet="no" bookmark="yes" Order="_x0032_"/>
  <Shape xmlns="" ID="osa0KM2sbnZHHxlXUxKH3ujjHuE=" pdftag="" bookmark="no" Order="_x0031_"/>
  <Shape xmlns="" ID="4JRL6lqoOFw9RUHrP0y9U5BDzf8=" pdftag="" bookmark="no" Order="_x0032_"/>
  <Shape xmlns="" ID="sM+ghJOlUVqnHU19mdPjAdwWJuw=" pdftag="" bookmark="no" Order="_x0031_"/>
  <Shape xmlns="" ID="GTGIHFiwAYvgHLb8IUSCQ2X6w4g=" pdftag="" bookmark="no" Order="_x0032_"/>
  <Shape xmlns="" ID="hq9gSbGZQhpPus+SHezN5PrGc9w=" pdftag="" bookmark="no" Order="_x0031_"/>
  <Shape xmlns="" ID="FtXJgaOuZev8eFU+if2YMxbKkRI=" pdftag="" bookmark="no" Order="_x0032_"/>
  <Shape xmlns="" ID="ri+uYzSNCD67GlIZrZ8qmmNgURU=" pdftag="" bookmark="no" Order="_x0033_"/>
  <Shape xmlns="" ID="/Xe9+1NnBDFDac2uz9Mf5cnxpHw=" pdftag="" bookmark="no" Order="_x0031_"/>
  <Shape xmlns="" ID="rGgMSPfHoOmRN/+oUl7Dwo+YgYE=" pdftag="" bookmark="no" Order="_x0032_"/>
  <Shape xmlns="" ID="ZTBnAgeWTQQGZoyfyflkLJl+jcs=" pdftag="" bookmark="no" Order="_x0035_"/>
  <Shape xmlns="" ID="nSihPpWUspo+Y57wY5tF8LIQIHs=" pdftag="" bookmark="no" Order="_x0032_"/>
  <Shape xmlns="" ID="S6CVtHyytP5Rb39DTS6OkAlP7e0=" pdftag="" bookmark="no" Order="_x0034_"/>
  <Shape xmlns="" ID="USIEJhtT65UPFtGM0RUW67D4iJA=" pdftag="" bookmark="no" Order="_x0033_"/>
  <Shape xmlns="" ID="XzVFQuOWAWqK/HZDqm2LiuGBOJQ=" pdftag="" bookmark="no" Order="_x0032_"/>
  <Shape xmlns="" ID="uflvo7/4mXD7uDuM1tkLIDwRdoQ=" inline="no" formula="no" pdftag="Figure" Lang="" bookmark="no" Order="_x0031_" artifact="_x0030_" validate="no"/>
  <HyperLink xmlns="" ID="iB0l3QkZoIIwbuqLQRe5I0KEal0=1995016305290.2289_384.0426" plainAltText="shuyin.maciel_x0040_metrocsu.org" Lang=""/>
  <Shape xmlns="" ID="oUeVMHAtmcFeZuL28VldA6mxYF4=" pdftag="" bookmark="no" Order="_x0031_"/>
  <Shape xmlns="" ID="iB0l3QkZoIIwbuqLQRe5I0KEal0=" pdftag="" bookmark="no" Order="_x0032_"/>
  <SubText xmlns="" ID="uflvo7/4mXD7uDuM1tkLIDwRdoQ=" ActualText=""/>
  <Shape xmlns="" ID="dPX0ernXQqq7MaM8E4a1qptkh+k=" pdftag="" Order="_x0033_"/>
  <Shape xmlns="" ID="Hh1Xjc3/gkCgz3Lgnw5QbaDBk5s=" isBookmarkSet="no" pdftag="H1" artifact="_x0030_" bookmark="yes" Order="_x0031_"/>
  <Shape xmlns="" ID="Qxpb1VRXstRwAhf8+cTEaFqGdXE=" pdftag="P" artifact="_x0030_" isBookmarkSet="yes" bookmark="no" Order="_x0032_"/>
  <Shape xmlns="" ID="EtzYSUfoJs+2JGw1eO9Xh4JVgq4=" pdftag="H2" isBookmarkSet="no" bookmark="yes" Order="_x0031_"/>
  <Shape xmlns="" ID="Ziy3JmrsNVr6aE9c1f+xW7eb8co=" formula="no" inline="no" pdftag="Figure" isBookmarkSet="no" bookmark="no" Lang="" artifact="_x0030_" validate="yes" Order="_x0032_"/>
  <HyperLink xmlns="" ID="CARXXOHHmJw+il8lvenJdECVnP0=862095585106.3074_223.4213" plainAltText="Youth_x0020_in_x0020_Transition_x0020_toolkit" language="" Lang=""/>
  <HyperLink xmlns="" ID="sjpAWW0kvyYKHNEjdpEqEgQng/M=1553693088183.2674_223.4213" plainAltText="Foley_x0020_story" language="" Lang=""/>
  <HyperLink xmlns="" ID="gT5TobLQLkcUnfHBFfleEzCBqQ4=-1428400009295.6174_223.4213" plainAltText="Transition_x0020_Framework" language="" Lang=""/>
  <HyperLink xmlns="" ID="BDaDff4Vr1WVXxeOTFrRnM//LNI=1668225226543.3538_311.4378" plainAltText="heather.kosec_x0040_state.mn.us" language="" Lang=""/>
  <HyperLink xmlns="" ID="BDaDff4Vr1WVXxeOTFrRnM//LNI=538730236556.5987_352.2378" plainAltText="alyssa.klein_x0040_state.mn.us" language="" Lang=""/>
  <Shape xmlns="" ID="K+IOlJfDyWoNyvx2QVQRe+ES5cE=" formula="no" artifact="_x0030_" inline="no" pdftag="Figure" isBookmarkSet="no" bookmark="no" Lang="" validate="yes" Order="_x0033_"/>
  <Shape xmlns="" ID="SXshWnr49jHzxAqZlJrdyEDg3Jk=" pdftag="H2" isBookmarkSet="no" bookmark="yes" Order="_x0031_"/>
  <Shape xmlns="" ID="nj6x2PTL92/Jef0MBJjXbF4XMDA=" formula="no" artifact="_x0030_" inline="no" pdftag="Figure" isBookmarkSet="no" bookmark="no" Lang="" validate="yes" Order="_x0032_"/>
  <Shape xmlns="" ID="D6ZwJpSCVBenVP9OgoPiWFZEIEg=" Order="_x0031_" isBookmarkSet="yes" bookmark="no" pdftag="_x005B_Artifact_x005D_" artifact="_x0031_"/>
  <Shape xmlns="" ID="RLUAht4VrylvHhULD+BJvtxlwik=" formula="no" artifact="_x0030_" inline="no" pdftag="Figure" isBookmarkSet="no" bookmark="no" Lang="" validate="yes" Order="_x0031_"/>
  <Shape xmlns="" ID="WjSvsfF8eIc9h8/CRLiyl4qr8yM=" formula="no" artifact="_x0030_" inline="no" validate="yes" pdftag="Figure" isBookmarkSet="no" bookmark="no" Order="_x0033_"/>
  <Shape xmlns="" ID="5nXlIvaTqQNK2iJ0qv9G/QO5Mn0=" pdftag="H2" isBookmarkSet="no" bookmark="yes" Order="_x0031_"/>
  <Shape xmlns="" ID="UZ89eVoP+5g/b89GZ/2Ixjo0zb0=" pdftag="P" isBookmarkSet="no" bookmark="no" Order="_x0033_"/>
  <Shape xmlns="" ID="PfANrlZki/6GGJJiyuJBF6xYjtQ=" pdftag="H2" isBookmarkSet="no" bookmark="yes" Order="_x0031_"/>
  <Shape xmlns="" ID="+VXBNOi3MH3qbXyOQEUmZ6SUhI8=" pdftag="P" isBookmarkSet="no" bookmark="no" Order="_x0032_"/>
  <Shape xmlns="" ID="IuLhMkAfwylsqluvOQckH01g+Jo=" formula="no" artifact="_x0030_" inline="no" pdftag="Figure" isBookmarkSet="no" bookmark="no" Lang="" validate="yes" Order="_x0033_"/>
  <Shape xmlns="" ID="yxN0E/0YKpmeCWhXBS7u+AtOdfo=" pdftag="H2" isBookmarkSet="no" bookmark="yes" Order="_x0031_"/>
  <Shape xmlns="" ID="gPVZsFgofaKVizRN5AljIHH9weo=" pdftag="P" isBookmarkSet="no" bookmark="no" Order="_x0032_"/>
  <Shape xmlns="" ID="i4uSdivtqwx/DQgbvduOVJmiINs=" artifact="_x0030_" formula="no" inline="no" pdftag="Figure" isBookmarkSet="no" bookmark="no" Lang="" validate="yes" Order="_x0033_"/>
  <Shape xmlns="" ID="G3J6ZpY7r0Dn7sBClMwKct5BITE=" Order="_x0034_" artifact="_x0031_" pdftag="_x005B_Artifact_x005D_" formula="no" inline="no" isBookmarkSet="no" bookmark="no" Lang="" validate="no"/>
  <Shape xmlns="" ID="EsFS+aQUyKYx1T2il49W0g2x6qk=" formula="no" pdftag="Figure" artifact="_x0030_" inline="no" isBookmarkSet="no" bookmark="no" Lang="" validate="yes" Order="_x0034_"/>
  <Shape xmlns="" ID="QOTGmmHJOB14Vaswiz7QJ5fKJUA=" pdftag="H2" isBookmarkSet="no" bookmark="yes" Order="_x0031_"/>
  <Shape xmlns="" ID="ypIAD7ACPuGCdeCRX2zACwkTHFQ=" pdftag="P" isBookmarkSet="no" bookmark="no" Order="_x0032_"/>
  <Shape xmlns="" ID="kOnILE/SGc45rojDVHyJfTdKaXI=" formula="no" artifact="_x0030_" inline="no" pdftag="Figure" isBookmarkSet="no" bookmark="no" Lang="" validate="yes" Order="_x0033_"/>
  <Shape xmlns="" ID="vGbIu9JdBonqs/JbXtwXxgb2wOA=" pdftag="H2" isBookmarkSet="no" bookmark="yes" Order="_x0031_"/>
  <Shape xmlns="" ID="pJ8/mmFWZ+qKNkc1zdZbAdbjRLg=" pdftag="P" isBookmarkSet="no" bookmark="no" Order="_x0032_"/>
  <Shape xmlns="" ID="pWRVEbOLATjuuvLOlxhptNA9EB8=" formula="no" artifact="_x0030_" inline="no" pdftag="Figure" isBookmarkSet="no" bookmark="no" Lang="" validate="yes" Order="_x0033_"/>
  <Shape xmlns="" ID="6mAZizb8Q+EO8vo1sYjIuJnyvTo=" pdftag="H2" isBookmarkSet="no" bookmark="yes" Order="_x0031_"/>
  <Shape xmlns="" ID="CARXXOHHmJw+il8lvenJdECVnP0=" pdftag="P" isBookmarkSet="no" bookmark="no" Order="_x0032_"/>
  <Shape xmlns="" ID="JictmpqUGTEUgV7kvH45RJEfq+E=" formula="no" artifact="_x0030_" inline="no" pdftag="Figure" isBookmarkSet="no" bookmark="no" Lang="" validate="yes" Order="_x0033_"/>
  <Shape xmlns="" ID="G7QaXs8wuNm52uPbLJKnGG/NZsI=" pdftag="H2" isBookmarkSet="no" bookmark="yes" Order="_x0031_"/>
  <Shape xmlns="" ID="RoBKxUpo5IvVjbfPp+KOWniqZD0=" formula="no" artifact="_x0030_" inline="no" pdftag="Figure" isBookmarkSet="no" bookmark="no" Lang="" validate="yes" Order="_x0032_"/>
  <Shape xmlns="" ID="UOKRta49v2QByFdcyKGjQ8v9RIo=" Order="_x0031_" artifact="_x0031_" pdftag="_x005B_Artifact_x005D_" formula="no" inline="no" isBookmarkSet="no" bookmark="no" validate="no"/>
  <Shape xmlns="" ID="jgxaEdtR5jxWXBs5Fc92RDLe3r0=" pdftag="H2" isBookmarkSet="no" bookmark="yes" Order="_x0031_"/>
  <Shape xmlns="" ID="GTQj7Fa+frHUQY/t7J2i37ra5zw=" pdftag="P" isBookmarkSet="no" bookmark="no" Order="_x0033_"/>
  <Shape xmlns="" ID="ef9pYXZbUVKS5qT37i3J26NVXso=" formula="no" pdftag="Figure" artifact="_x0030_" inline="no" isBookmarkSet="no" bookmark="no" Lang="" validate="yes" Order="_x0032_"/>
  <Shape xmlns="" ID="Jpv7yC9A+RLMk1v1x75jsqXpyOU=" pdftag="H2" isBookmarkSet="no" bookmark="yes" Order="_x0031_"/>
  <Shape xmlns="" ID="CGUOFXhygWw6AbSWSZW1inAQAHI=" formula="no" artifact="_x0030_" inline="no" pdftag="Figure" isBookmarkSet="no" bookmark="no" Lang="" validate="yes" Order="_x0033_"/>
  <Shape xmlns="" ID="/UCxMp/vhmywKnNtIPVgEGPVX3g=" pdftag="P" isBookmarkSet="no" bookmark="no" Order="_x0032_"/>
  <Shape xmlns="" ID="blo5ZZm4s3WPpz9x1xWDLO6QiWU=" pdftag="H2" isBookmarkSet="no" bookmark="yes" Order="_x0031_"/>
  <Shape xmlns="" ID="sjpAWW0kvyYKHNEjdpEqEgQng/M=" pdftag="P" isBookmarkSet="no" bookmark="no" Order="_x0032_"/>
  <Shape xmlns="" ID="HHsDN3dT7wdCgaySb/vNSejAIy8=" formula="no" artifact="_x0030_" inline="no" pdftag="Figure" isBookmarkSet="no" bookmark="no" Lang="" validate="yes" Order="_x0033_"/>
  <Shape xmlns="" ID="XZ1AWsu5R9mJMawiE2YxRmULPHc=" pdftag="H2" isBookmarkSet="no" bookmark="yes" Order="_x0031_"/>
  <Shape xmlns="" ID="gT5TobLQLkcUnfHBFfleEzCBqQ4=" pdftag="P" isBookmarkSet="no" bookmark="no" Order="_x0032_"/>
  <Shape xmlns="" ID="dIffVYl3/PRDCNZ+RrgXAi6Ic8M=" formula="no" artifact="_x0030_" inline="no" pdftag="Figure" isBookmarkSet="no" bookmark="no" Lang="" validate="yes" Order="_x0033_"/>
  <Shape xmlns="" ID="MRqw3raKo9ikNu3wt0kWuipuswU=" pdftag="H2" isBookmarkSet="no" bookmark="yes" Order="_x0031_"/>
  <Shape xmlns="" ID="BDaDff4Vr1WVXxeOTFrRnM//LNI=" pdftag="P" isBookmarkSet="no" bookmark="no" Order="_x0032_"/>
  <Shape xmlns="" ID="gr6ZWcd1x8LxevYI1Y5Iqqzby/Q=" formula="no" inline="no" pdftag="Figure" isBookmarkSet="no" bookmark="no" Lang="" artifact="_x0030_" validate="yes" Order="_x0033_"/>
  <SubText xmlns="" ID="Ziy3JmrsNVr6aE9c1f+xW7eb8co=" ActualText=""/>
  <SubText xmlns="" ID="K+IOlJfDyWoNyvx2QVQRe+ES5cE=" ActualText=""/>
  <SubText xmlns="" ID="nj6x2PTL92/Jef0MBJjXbF4XMDA=" ActualText=""/>
  <SubText xmlns="" ID="RLUAht4VrylvHhULD+BJvtxlwik=" ActualText=""/>
  <SubText xmlns="" ID="WjSvsfF8eIc9h8/CRLiyl4qr8yM=" ActualText=""/>
  <SubText xmlns="" ID="IuLhMkAfwylsqluvOQckH01g+Jo=" ActualText=""/>
  <SubText xmlns="" ID="i4uSdivtqwx/DQgbvduOVJmiINs=" ActualText=""/>
  <SubText xmlns="" ID="G3J6ZpY7r0Dn7sBClMwKct5BITE=" ActualText=""/>
  <SubText xmlns="" ID="EsFS+aQUyKYx1T2il49W0g2x6qk=" ActualText=""/>
  <SubText xmlns="" ID="kOnILE/SGc45rojDVHyJfTdKaXI=" ActualText=""/>
  <SubText xmlns="" ID="pWRVEbOLATjuuvLOlxhptNA9EB8=" ActualText=""/>
  <SubText xmlns="" ID="JictmpqUGTEUgV7kvH45RJEfq+E=" ActualText=""/>
  <SubText xmlns="" ID="RoBKxUpo5IvVjbfPp+KOWniqZD0=" ActualText=""/>
  <SubText xmlns="" ID="UOKRta49v2QByFdcyKGjQ8v9RIo=" ActualText=""/>
  <SubText xmlns="" ID="ef9pYXZbUVKS5qT37i3J26NVXso=" ActualText=""/>
  <SubText xmlns="" ID="CGUOFXhygWw6AbSWSZW1inAQAHI=" ActualText=""/>
  <SubText xmlns="" ID="HHsDN3dT7wdCgaySb/vNSejAIy8=" ActualText=""/>
  <SubText xmlns="" ID="dIffVYl3/PRDCNZ+RrgXAi6Ic8M=" ActualText=""/>
  <SubText xmlns="" ID="gr6ZWcd1x8LxevYI1Y5Iqqzby/Q=" ActualText=""/>
  <Shape xmlns="" ID="3+CIFwYB0M+mDjNPQRiV3fr7NQY=" artifact="_x0030_" Lang="" formula="no" bookmark="no" pdftag="Figure" isBookmarkSet="no" validate="yes" Order="_x0032_"/>
  <SubText xmlns="" ID="3+CIFwYB0M+mDjNPQRiV3fr7NQY=" ActualText=""/>
  <HyperLink xmlns="" ID="CARXXOHHmJw+il8lvenJdECVnP0=-1812892691106.3074_223.4213" plainAltText="Youth_x0020_in_x0020_Transition_x0020_toolki" language=""/>
  <HyperLink xmlns="" ID="CARXXOHHmJw+il8lvenJdECVnP0=811305546428.4624_223.4213" plainAltText="t_x0020_" language=""/>
  <HyperLink xmlns="" ID="CARXXOHHmJw+il8lvenJdECVnP0=-161019020350.68236_257.9813" plainAltText="_x0028_disabilityhubmn.org_x0029_" language="" Lang=""/>
  <HyperLink xmlns="" ID="sjpAWW0kvyYKHNEjdpEqEgQng/M=-777680777183.2699_223.4213" plainAltText="Foley_x0020_stor" language=""/>
  <HyperLink xmlns="" ID="sjpAWW0kvyYKHNEjdpEqEgQng/M=811305557325.5948_223.4213" plainAltText="y_x0020_"/>
  <HyperLink xmlns="" ID="sjpAWW0kvyYKHNEjdpEqEgQng/M=-1610190203105.7999_262.3013" plainAltText="_x0028_disabilityhubmn.org_x0029_" language="" Lang=""/>
  <HyperLink xmlns="" ID="gT5TobLQLkcUnfHBFfleEzCBqQ4=1460650199295.6174_223.4213" plainAltText="Transition_x0020_Framework_x0020_" language="" Lang=""/>
  <HyperLink xmlns="" ID="gT5TobLQLkcUnfHBFfleEzCBqQ4=-161019020377.68237_249.3413" plainAltText="_x0028_disabilityhubmn.org_x0029_" language="" Lang=""/>
  <HyperLink xmlns="" ID="sjpAWW0kvyYKHNEjdpEqEgQng/M=372029310341.8448_223.4213" language=""/>
  <HyperLink xmlns="" ID="sjpAWW0kvyYKHNEjdpEqEgQng/M=1553693088183.2699_223.4213" language=""/>
  <HyperLink xmlns="" ID="CARXXOHHmJw+il8lvenJdECVnP0=372029310439.2124_223.4213" language=""/>
  <HyperLink xmlns="" ID="CARXXOHHmJw+il8lvenJdECVnP0=-1983773488106.3074_223.4213" plainAltText="Youth_x0020_in_x0020_Transition_x0020_toolk" language="" Lang=""/>
  <HyperLink xmlns="" ID="CARXXOHHmJw+il8lvenJdECVnP0=-419715615421.0874_223.4213" plainAltText="it_x0020_" language="" Lang=""/>
  <HyperLink xmlns="" ID="sjpAWW0kvyYKHNEjdpEqEgQng/M=-400808239183.2699_223.4213" plainAltText="Foley_x0020_sto" language="" Lang=""/>
  <HyperLink xmlns="" ID="sjpAWW0kvyYKHNEjdpEqEgQng/M=-372661149312.9199_223.4213" plainAltText="ry_x0020_" language="" Lang=""/>
</PAW>
</file>

<file path=customXml/item4.xml><?xml version="1.0" encoding="utf-8"?>
<ct:contentTypeSchema xmlns:ct="http://schemas.microsoft.com/office/2006/metadata/contentType" xmlns:ma="http://schemas.microsoft.com/office/2006/metadata/properties/metaAttributes" ct:_="" ma:_="" ma:contentTypeName="Document" ma:contentTypeID="0x0101005284D9526CAB864C9DC248A6AA2C129E" ma:contentTypeVersion="21" ma:contentTypeDescription="Create a new document." ma:contentTypeScope="" ma:versionID="173ec03307ef19192a3cff095c01130e">
  <xsd:schema xmlns:xsd="http://www.w3.org/2001/XMLSchema" xmlns:xs="http://www.w3.org/2001/XMLSchema" xmlns:p="http://schemas.microsoft.com/office/2006/metadata/properties" xmlns:ns3="ec5ffc2c-0589-4753-b34a-4c035d4e7b7e" xmlns:ns4="6ad98c6d-15f6-47b0-ade6-9078c6873b63" targetNamespace="http://schemas.microsoft.com/office/2006/metadata/properties" ma:root="true" ma:fieldsID="d63779f5ab2e5bf4258d056420297c8b" ns3:_="" ns4:_="">
    <xsd:import namespace="ec5ffc2c-0589-4753-b34a-4c035d4e7b7e"/>
    <xsd:import namespace="6ad98c6d-15f6-47b0-ade6-9078c6873b6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5ffc2c-0589-4753-b34a-4c035d4e7b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d98c6d-15f6-47b0-ade6-9078c6873b6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8C201B-00AB-4EAF-AF97-A8FEBD553CC2}">
  <ds:schemaRefs>
    <ds:schemaRef ds:uri="http://schemas.microsoft.com/sharepoint/v3/contenttype/forms"/>
  </ds:schemaRefs>
</ds:datastoreItem>
</file>

<file path=customXml/itemProps2.xml><?xml version="1.0" encoding="utf-8"?>
<ds:datastoreItem xmlns:ds="http://schemas.openxmlformats.org/officeDocument/2006/customXml" ds:itemID="{83823B9D-4813-4102-9DDB-9310061C7B49}">
  <ds:schemaRefs>
    <ds:schemaRef ds:uri="http://schemas.microsoft.com/office/infopath/2007/PartnerControls"/>
    <ds:schemaRef ds:uri="http://schemas.microsoft.com/office/2006/documentManagement/types"/>
    <ds:schemaRef ds:uri="http://schemas.microsoft.com/office/2006/metadata/properties"/>
    <ds:schemaRef ds:uri="6ad98c6d-15f6-47b0-ade6-9078c6873b63"/>
    <ds:schemaRef ds:uri="http://purl.org/dc/elements/1.1/"/>
    <ds:schemaRef ds:uri="http://www.w3.org/XML/1998/namespace"/>
    <ds:schemaRef ds:uri="http://purl.org/dc/terms/"/>
    <ds:schemaRef ds:uri="http://schemas.openxmlformats.org/package/2006/metadata/core-properties"/>
    <ds:schemaRef ds:uri="ec5ffc2c-0589-4753-b34a-4c035d4e7b7e"/>
    <ds:schemaRef ds:uri="http://purl.org/dc/dcmitype/"/>
  </ds:schemaRefs>
</ds:datastoreItem>
</file>

<file path=customXml/itemProps3.xml><?xml version="1.0" encoding="utf-8"?>
<ds:datastoreItem xmlns:ds="http://schemas.openxmlformats.org/officeDocument/2006/customXml" ds:itemID="{BDDA8F98-CF0A-47A4-BB33-D89B60E5DAF1}">
  <ds:schemaRefs>
    <ds:schemaRef ds:uri="http://www.net-centric.com/PAWPP"/>
    <ds:schemaRef ds:uri=""/>
  </ds:schemaRefs>
</ds:datastoreItem>
</file>

<file path=customXml/itemProps4.xml><?xml version="1.0" encoding="utf-8"?>
<ds:datastoreItem xmlns:ds="http://schemas.openxmlformats.org/officeDocument/2006/customXml" ds:itemID="{D02BA9C1-9D10-4018-B62C-E27692930B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5ffc2c-0589-4753-b34a-4c035d4e7b7e"/>
    <ds:schemaRef ds:uri="6ad98c6d-15f6-47b0-ade6-9078c6873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30421</TotalTime>
  <Words>442</Words>
  <Application>Microsoft Office PowerPoint</Application>
  <PresentationFormat>Widescreen</PresentationFormat>
  <Paragraphs>77</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Courier New</vt:lpstr>
      <vt:lpstr>Wingdings</vt:lpstr>
      <vt:lpstr>Wingdings 3</vt:lpstr>
      <vt:lpstr>Integral</vt:lpstr>
      <vt:lpstr>Minnesota’s NEW Transition Framework</vt:lpstr>
      <vt:lpstr>Introductions</vt:lpstr>
      <vt:lpstr>Minnesota’s transition framework defines  high-quality transition planning and programming for youth  with disabilities and those who support them. </vt:lpstr>
      <vt:lpstr>E1 MN</vt:lpstr>
      <vt:lpstr>Professional partnerships</vt:lpstr>
      <vt:lpstr>Minnesota’s Transition Framework features three key elements: </vt:lpstr>
      <vt:lpstr>1. Guiding principles</vt:lpstr>
      <vt:lpstr>2. Learning expectations</vt:lpstr>
      <vt:lpstr>3. Shared practices</vt:lpstr>
      <vt:lpstr>Youth in Transition Toolkit</vt:lpstr>
      <vt:lpstr>Building a Statewide System</vt:lpstr>
      <vt:lpstr>What is an E1MN Local Team?</vt:lpstr>
      <vt:lpstr>What does an E1MN Local Team do?</vt:lpstr>
      <vt:lpstr>Foley’s E1MN Local Team</vt:lpstr>
      <vt:lpstr>Call to Action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Minnesota’s NEW Transition Framework. Charting the Cs 2024. </dc:title>
  <dc:creator>Heather Kosec; Alyssa Klein</dc:creator>
  <cp:lastModifiedBy>Shuyin Maciel</cp:lastModifiedBy>
  <cp:revision>1057</cp:revision>
  <dcterms:created xsi:type="dcterms:W3CDTF">2020-04-18T15:28:58Z</dcterms:created>
  <dcterms:modified xsi:type="dcterms:W3CDTF">2024-03-31T16:39:10Z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0x0101005284D9526CAB864C9DC248A6AA2C129E</vt:lpwstr>
  </property>
</Properties>
</file>