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9" r:id="rId2"/>
  </p:sldMasterIdLst>
  <p:notesMasterIdLst>
    <p:notesMasterId r:id="rId18"/>
  </p:notesMasterIdLst>
  <p:handoutMasterIdLst>
    <p:handoutMasterId r:id="rId19"/>
  </p:handoutMasterIdLst>
  <p:sldIdLst>
    <p:sldId id="319" r:id="rId3"/>
    <p:sldId id="296" r:id="rId4"/>
    <p:sldId id="304" r:id="rId5"/>
    <p:sldId id="302" r:id="rId6"/>
    <p:sldId id="342" r:id="rId7"/>
    <p:sldId id="335" r:id="rId8"/>
    <p:sldId id="344" r:id="rId9"/>
    <p:sldId id="345" r:id="rId10"/>
    <p:sldId id="346" r:id="rId11"/>
    <p:sldId id="347" r:id="rId12"/>
    <p:sldId id="326" r:id="rId13"/>
    <p:sldId id="348" r:id="rId14"/>
    <p:sldId id="351" r:id="rId15"/>
    <p:sldId id="350" r:id="rId16"/>
    <p:sldId id="328" r:id="rId17"/>
  </p:sldIdLst>
  <p:sldSz cx="18288000" cy="13716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600" kern="1200">
        <a:solidFill>
          <a:schemeClr val="tx1"/>
        </a:solidFill>
        <a:latin typeface="Gill Sans" charset="0"/>
        <a:ea typeface="Heiti SC Light" charset="0"/>
        <a:cs typeface="Heiti SC Light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5600" kern="1200">
        <a:solidFill>
          <a:schemeClr val="tx1"/>
        </a:solidFill>
        <a:latin typeface="Gill Sans" charset="0"/>
        <a:ea typeface="Heiti SC Light" charset="0"/>
        <a:cs typeface="Heiti SC Light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5600" kern="1200">
        <a:solidFill>
          <a:schemeClr val="tx1"/>
        </a:solidFill>
        <a:latin typeface="Gill Sans" charset="0"/>
        <a:ea typeface="Heiti SC Light" charset="0"/>
        <a:cs typeface="Heiti SC Light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5600" kern="1200">
        <a:solidFill>
          <a:schemeClr val="tx1"/>
        </a:solidFill>
        <a:latin typeface="Gill Sans" charset="0"/>
        <a:ea typeface="Heiti SC Light" charset="0"/>
        <a:cs typeface="Heiti SC Light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5600" kern="1200">
        <a:solidFill>
          <a:schemeClr val="tx1"/>
        </a:solidFill>
        <a:latin typeface="Gill Sans" charset="0"/>
        <a:ea typeface="Heiti SC Light" charset="0"/>
        <a:cs typeface="Heiti SC Light" charset="0"/>
        <a:sym typeface="Gill Sans" charset="0"/>
      </a:defRPr>
    </a:lvl5pPr>
    <a:lvl6pPr marL="2286000" algn="l" defTabSz="914400" rtl="0" eaLnBrk="1" latinLnBrk="0" hangingPunct="1">
      <a:defRPr sz="5600" kern="1200">
        <a:solidFill>
          <a:schemeClr val="tx1"/>
        </a:solidFill>
        <a:latin typeface="Gill Sans" charset="0"/>
        <a:ea typeface="Heiti SC Light" charset="0"/>
        <a:cs typeface="Heiti SC Light" charset="0"/>
        <a:sym typeface="Gill Sans" charset="0"/>
      </a:defRPr>
    </a:lvl6pPr>
    <a:lvl7pPr marL="2743200" algn="l" defTabSz="914400" rtl="0" eaLnBrk="1" latinLnBrk="0" hangingPunct="1">
      <a:defRPr sz="5600" kern="1200">
        <a:solidFill>
          <a:schemeClr val="tx1"/>
        </a:solidFill>
        <a:latin typeface="Gill Sans" charset="0"/>
        <a:ea typeface="Heiti SC Light" charset="0"/>
        <a:cs typeface="Heiti SC Light" charset="0"/>
        <a:sym typeface="Gill Sans" charset="0"/>
      </a:defRPr>
    </a:lvl7pPr>
    <a:lvl8pPr marL="3200400" algn="l" defTabSz="914400" rtl="0" eaLnBrk="1" latinLnBrk="0" hangingPunct="1">
      <a:defRPr sz="5600" kern="1200">
        <a:solidFill>
          <a:schemeClr val="tx1"/>
        </a:solidFill>
        <a:latin typeface="Gill Sans" charset="0"/>
        <a:ea typeface="Heiti SC Light" charset="0"/>
        <a:cs typeface="Heiti SC Light" charset="0"/>
        <a:sym typeface="Gill Sans" charset="0"/>
      </a:defRPr>
    </a:lvl8pPr>
    <a:lvl9pPr marL="3657600" algn="l" defTabSz="914400" rtl="0" eaLnBrk="1" latinLnBrk="0" hangingPunct="1">
      <a:defRPr sz="5600" kern="1200">
        <a:solidFill>
          <a:schemeClr val="tx1"/>
        </a:solidFill>
        <a:latin typeface="Gill Sans" charset="0"/>
        <a:ea typeface="Heiti SC Light" charset="0"/>
        <a:cs typeface="Heiti SC Light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2" pos="5579" userDrawn="1">
          <p15:clr>
            <a:srgbClr val="A4A3A4"/>
          </p15:clr>
        </p15:guide>
        <p15:guide id="3" orient="horz" pos="43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h N. Park" initials="LNP" lastIdx="34" clrIdx="0"/>
  <p:cmAuthor id="2" name="John K. Kim" initials="JK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99"/>
    <a:srgbClr val="008A3E"/>
    <a:srgbClr val="0033CC"/>
    <a:srgbClr val="00FF00"/>
    <a:srgbClr val="3690E2"/>
    <a:srgbClr val="F5A10B"/>
    <a:srgbClr val="19C38F"/>
    <a:srgbClr val="7E96B3"/>
    <a:srgbClr val="E7E1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49" autoAdjust="0"/>
    <p:restoredTop sz="86410" autoAdjust="0"/>
  </p:normalViewPr>
  <p:slideViewPr>
    <p:cSldViewPr>
      <p:cViewPr varScale="1">
        <p:scale>
          <a:sx n="60" d="100"/>
          <a:sy n="60" d="100"/>
        </p:scale>
        <p:origin x="1812" y="90"/>
      </p:cViewPr>
      <p:guideLst>
        <p:guide pos="5579"/>
        <p:guide orient="horz" pos="4320"/>
      </p:guideLst>
    </p:cSldViewPr>
  </p:slideViewPr>
  <p:outlineViewPr>
    <p:cViewPr>
      <p:scale>
        <a:sx n="33" d="100"/>
        <a:sy n="33" d="100"/>
      </p:scale>
      <p:origin x="0" y="-178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2428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EF186-BC4A-4C44-AA82-26DA42F04C3D}" type="datetimeFigureOut">
              <a:rPr lang="ko-KR" altLang="en-US" smtClean="0">
                <a:latin typeface="Calibri" panose="020F0502020204030204" pitchFamily="34" charset="0"/>
              </a:rPr>
              <a:t>2024-04-12</a:t>
            </a:fld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C7965-6EFB-41E5-9167-B6B4E60D2F20}" type="slidenum">
              <a:rPr lang="ko-KR" altLang="en-US" smtClean="0">
                <a:latin typeface="Calibri" panose="020F0502020204030204" pitchFamily="34" charset="0"/>
              </a:rPr>
              <a:t>‹#›</a:t>
            </a:fld>
            <a:endParaRPr lang="ko-KR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556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027D2C3-8ACC-4C33-9DF1-4EA3362DCEE8}" type="datetimeFigureOut">
              <a:rPr lang="ko-KR" altLang="en-US" smtClean="0"/>
              <a:pPr/>
              <a:t>2024-04-12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F4AF335-B829-4B30-AD90-5D8E36374EC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9343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Microsoft GothicNeo" panose="020B0503020000020004" pitchFamily="34" charset="-127"/>
        <a:ea typeface="Microsoft GothicNeo" panose="020B0503020000020004" pitchFamily="34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Microsoft GothicNeo" panose="020B0503020000020004" pitchFamily="34" charset="-127"/>
        <a:ea typeface="Microsoft GothicNeo" panose="020B0503020000020004" pitchFamily="34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Microsoft GothicNeo" panose="020B0503020000020004" pitchFamily="34" charset="-127"/>
        <a:ea typeface="Microsoft GothicNeo" panose="020B0503020000020004" pitchFamily="34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Microsoft GothicNeo" panose="020B0503020000020004" pitchFamily="34" charset="-127"/>
        <a:ea typeface="Microsoft GothicNeo" panose="020B0503020000020004" pitchFamily="34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Microsoft GothicNeo" panose="020B0503020000020004" pitchFamily="34" charset="-127"/>
        <a:ea typeface="Microsoft GothicNeo" panose="020B0503020000020004" pitchFamily="34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AF335-B829-4B30-AD90-5D8E36374ECD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1257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AF335-B829-4B30-AD90-5D8E36374ECD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1263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AF335-B829-4B30-AD90-5D8E36374ECD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914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AF335-B829-4B30-AD90-5D8E36374ECD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024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AF335-B829-4B30-AD90-5D8E36374ECD}" type="slidenum">
              <a:rPr lang="ko-KR" altLang="en-US" smtClean="0">
                <a:solidFill>
                  <a:prstClr val="black"/>
                </a:solidFill>
              </a:rPr>
              <a:pPr/>
              <a:t>14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773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680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600">
                <a:solidFill>
                  <a:schemeClr val="tx1"/>
                </a:solidFill>
                <a:latin typeface="Gill Sans"/>
                <a:ea typeface="Heiti SC Light"/>
                <a:cs typeface="Heiti SC Light"/>
                <a:sym typeface="Gill Sans"/>
              </a:defRPr>
            </a:lvl1pPr>
            <a:lvl2pPr marL="742950" indent="-285750">
              <a:defRPr sz="5600">
                <a:solidFill>
                  <a:schemeClr val="tx1"/>
                </a:solidFill>
                <a:latin typeface="Gill Sans"/>
                <a:ea typeface="Heiti SC Light"/>
                <a:cs typeface="Heiti SC Light"/>
                <a:sym typeface="Gill Sans"/>
              </a:defRPr>
            </a:lvl2pPr>
            <a:lvl3pPr marL="1143000" indent="-228600">
              <a:defRPr sz="5600">
                <a:solidFill>
                  <a:schemeClr val="tx1"/>
                </a:solidFill>
                <a:latin typeface="Gill Sans"/>
                <a:ea typeface="Heiti SC Light"/>
                <a:cs typeface="Heiti SC Light"/>
                <a:sym typeface="Gill Sans"/>
              </a:defRPr>
            </a:lvl3pPr>
            <a:lvl4pPr marL="1600200" indent="-228600">
              <a:defRPr sz="5600">
                <a:solidFill>
                  <a:schemeClr val="tx1"/>
                </a:solidFill>
                <a:latin typeface="Gill Sans"/>
                <a:ea typeface="Heiti SC Light"/>
                <a:cs typeface="Heiti SC Light"/>
                <a:sym typeface="Gill Sans"/>
              </a:defRPr>
            </a:lvl4pPr>
            <a:lvl5pPr marL="2057400" indent="-228600">
              <a:defRPr sz="5600">
                <a:solidFill>
                  <a:schemeClr val="tx1"/>
                </a:solidFill>
                <a:latin typeface="Gill Sans"/>
                <a:ea typeface="Heiti SC Light"/>
                <a:cs typeface="Heiti SC Light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/>
                <a:ea typeface="Heiti SC Light"/>
                <a:cs typeface="Heiti SC Light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/>
                <a:ea typeface="Heiti SC Light"/>
                <a:cs typeface="Heiti SC Light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/>
                <a:ea typeface="Heiti SC Light"/>
                <a:cs typeface="Heiti SC Light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/>
                <a:ea typeface="Heiti SC Light"/>
                <a:cs typeface="Heiti SC Light"/>
                <a:sym typeface="Gill Sans"/>
              </a:defRPr>
            </a:lvl9pPr>
          </a:lstStyle>
          <a:p>
            <a:fld id="{33622A1E-B6D3-42B6-802C-8DB1E644B3AD}" type="slidenum">
              <a:rPr lang="ko-KR" altLang="en-US" sz="1200">
                <a:solidFill>
                  <a:prstClr val="black"/>
                </a:solidFill>
                <a:latin typeface="Calibri" panose="020F0502020204030204" pitchFamily="34" charset="0"/>
              </a:rPr>
              <a:pPr/>
              <a:t>15</a:t>
            </a:fld>
            <a:endParaRPr lang="ko-KR" altLang="en-US" sz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76805" name="바닥글 개체 틀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5600">
                <a:solidFill>
                  <a:schemeClr val="tx1"/>
                </a:solidFill>
                <a:latin typeface="Gill Sans"/>
                <a:ea typeface="Heiti SC Light"/>
                <a:cs typeface="Heiti SC Light"/>
                <a:sym typeface="Gill Sans"/>
              </a:defRPr>
            </a:lvl1pPr>
            <a:lvl2pPr marL="742950" indent="-285750">
              <a:defRPr sz="5600">
                <a:solidFill>
                  <a:schemeClr val="tx1"/>
                </a:solidFill>
                <a:latin typeface="Gill Sans"/>
                <a:ea typeface="Heiti SC Light"/>
                <a:cs typeface="Heiti SC Light"/>
                <a:sym typeface="Gill Sans"/>
              </a:defRPr>
            </a:lvl2pPr>
            <a:lvl3pPr marL="1143000" indent="-228600">
              <a:defRPr sz="5600">
                <a:solidFill>
                  <a:schemeClr val="tx1"/>
                </a:solidFill>
                <a:latin typeface="Gill Sans"/>
                <a:ea typeface="Heiti SC Light"/>
                <a:cs typeface="Heiti SC Light"/>
                <a:sym typeface="Gill Sans"/>
              </a:defRPr>
            </a:lvl3pPr>
            <a:lvl4pPr marL="1600200" indent="-228600">
              <a:defRPr sz="5600">
                <a:solidFill>
                  <a:schemeClr val="tx1"/>
                </a:solidFill>
                <a:latin typeface="Gill Sans"/>
                <a:ea typeface="Heiti SC Light"/>
                <a:cs typeface="Heiti SC Light"/>
                <a:sym typeface="Gill Sans"/>
              </a:defRPr>
            </a:lvl4pPr>
            <a:lvl5pPr marL="2057400" indent="-228600">
              <a:defRPr sz="5600">
                <a:solidFill>
                  <a:schemeClr val="tx1"/>
                </a:solidFill>
                <a:latin typeface="Gill Sans"/>
                <a:ea typeface="Heiti SC Light"/>
                <a:cs typeface="Heiti SC Light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/>
                <a:ea typeface="Heiti SC Light"/>
                <a:cs typeface="Heiti SC Light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/>
                <a:ea typeface="Heiti SC Light"/>
                <a:cs typeface="Heiti SC Light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/>
                <a:ea typeface="Heiti SC Light"/>
                <a:cs typeface="Heiti SC Light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/>
                <a:ea typeface="Heiti SC Light"/>
                <a:cs typeface="Heiti SC Light"/>
                <a:sym typeface="Gill Sans"/>
              </a:defRPr>
            </a:lvl9pPr>
          </a:lstStyle>
          <a:p>
            <a:endParaRPr lang="ko-KR" altLang="en-US" sz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055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AF335-B829-4B30-AD90-5D8E36374ECD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08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AF335-B829-4B30-AD90-5D8E36374ECD}" type="slidenum">
              <a:rPr lang="ko-KR" altLang="en-US" smtClean="0">
                <a:solidFill>
                  <a:prstClr val="black"/>
                </a:solidFill>
              </a:rPr>
              <a:pPr/>
              <a:t>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3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AF335-B829-4B30-AD90-5D8E36374ECD}" type="slidenum">
              <a:rPr lang="ko-KR" altLang="en-US" smtClean="0">
                <a:solidFill>
                  <a:prstClr val="black"/>
                </a:solidFill>
              </a:rPr>
              <a:pPr/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54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AF335-B829-4B30-AD90-5D8E36374ECD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1275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AF335-B829-4B30-AD90-5D8E36374ECD}" type="slidenum">
              <a:rPr lang="ko-KR" altLang="en-US" smtClean="0">
                <a:solidFill>
                  <a:prstClr val="black"/>
                </a:solidFill>
              </a:rPr>
              <a:pPr/>
              <a:t>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985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AF335-B829-4B30-AD90-5D8E36374ECD}" type="slidenum">
              <a:rPr lang="ko-KR" altLang="en-US" smtClean="0">
                <a:solidFill>
                  <a:prstClr val="black"/>
                </a:solidFill>
              </a:rPr>
              <a:pPr/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408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AF335-B829-4B30-AD90-5D8E36374ECD}" type="slidenum">
              <a:rPr lang="ko-KR" altLang="en-US" smtClean="0">
                <a:solidFill>
                  <a:prstClr val="black"/>
                </a:solidFill>
              </a:rPr>
              <a:pPr/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36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AF335-B829-4B30-AD90-5D8E36374ECD}" type="slidenum">
              <a:rPr lang="ko-KR" altLang="en-US" smtClean="0">
                <a:solidFill>
                  <a:prstClr val="black"/>
                </a:solidFill>
              </a:rPr>
              <a:pPr/>
              <a:t>10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237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-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984376"/>
            <a:ext cx="13716000" cy="1332962"/>
          </a:xfrm>
        </p:spPr>
        <p:txBody>
          <a:bodyPr anchor="t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55768" y="8600999"/>
            <a:ext cx="8946232" cy="2721497"/>
          </a:xfrm>
        </p:spPr>
        <p:txBody>
          <a:bodyPr anchor="t"/>
          <a:lstStyle>
            <a:lvl1pPr marL="0" indent="0" algn="l">
              <a:buNone/>
              <a:defRPr sz="4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CCC6DCDB-1F0E-4605-A575-BC8EBC3A426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IMS logo 5"/>
          <p:cNvSpPr>
            <a:spLocks noGrp="1"/>
          </p:cNvSpPr>
          <p:nvPr>
            <p:ph type="sldNum" sz="quarter" idx="12"/>
          </p:nvPr>
        </p:nvSpPr>
        <p:spPr>
          <a:xfrm>
            <a:off x="17208896" y="12690648"/>
            <a:ext cx="792088" cy="73025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F195CD1F-D532-45F7-8FA3-2EAE08760E11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9807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2465511"/>
            <a:ext cx="15773400" cy="1655064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257300" y="4270248"/>
            <a:ext cx="15773400" cy="7267702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altLang="ko-KR" dirty="0"/>
              <a:t>Sixth level</a:t>
            </a:r>
            <a:endParaRPr lang="ko-KR" altLang="en-US" dirty="0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3B1D6F73-FC36-465B-9844-DC5BEC99523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>
          <a:xfrm>
            <a:off x="17208896" y="12690648"/>
            <a:ext cx="792088" cy="73025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F8C0D7B6-8BF3-49D3-B32F-EA359A16318F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6245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2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2465511"/>
            <a:ext cx="15773400" cy="1655064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257300" y="4270248"/>
            <a:ext cx="10406980" cy="7267702"/>
          </a:xfrm>
        </p:spPr>
        <p:txBody>
          <a:bodyPr/>
          <a:lstStyle>
            <a:lvl1pPr latinLnBrk="0">
              <a:defRPr sz="4000"/>
            </a:lvl1pPr>
            <a:lvl2pPr latinLnBrk="0">
              <a:defRPr/>
            </a:lvl2pPr>
            <a:lvl3pPr latinLnBrk="0">
              <a:defRPr/>
            </a:lvl3pPr>
            <a:lvl4pPr latinLnBrk="0">
              <a:defRPr/>
            </a:lvl4pPr>
            <a:lvl5pPr latinLnBrk="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altLang="ko-KR" dirty="0"/>
              <a:t>Sixth level</a:t>
            </a:r>
            <a:endParaRPr lang="ko-KR" altLang="en-US" dirty="0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3B1D6F73-FC36-465B-9844-DC5BEC99523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>
          <a:xfrm>
            <a:off x="17208896" y="12690648"/>
            <a:ext cx="792088" cy="73025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F8C0D7B6-8BF3-49D3-B32F-EA359A16318F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9155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 Title and Content (white color)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2190651"/>
            <a:ext cx="7886700" cy="2651125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0873453" y="2825551"/>
            <a:ext cx="6172201" cy="8712399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  <a:lvl2pPr>
              <a:defRPr sz="4400">
                <a:solidFill>
                  <a:schemeClr val="tx1"/>
                </a:solidFill>
              </a:defRPr>
            </a:lvl2pPr>
            <a:lvl3pPr>
              <a:defRPr sz="4400">
                <a:solidFill>
                  <a:schemeClr val="tx1"/>
                </a:solidFill>
              </a:defRPr>
            </a:lvl3pPr>
            <a:lvl4pPr>
              <a:defRPr sz="4400">
                <a:solidFill>
                  <a:schemeClr val="tx1"/>
                </a:solidFill>
              </a:defRPr>
            </a:lvl4pPr>
            <a:lvl5pPr>
              <a:defRPr sz="4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altLang="ko-KR" dirty="0"/>
              <a:t>Sixth level</a:t>
            </a:r>
            <a:endParaRPr lang="ko-KR" altLang="en-US" dirty="0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3B1D6F73-FC36-465B-9844-DC5BEC99523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975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2465511"/>
            <a:ext cx="15773400" cy="1655064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ko-KR" altLang="en-US" dirty="0"/>
          </a:p>
        </p:txBody>
      </p:sp>
      <p:sp>
        <p:nvSpPr>
          <p:cNvPr id="4" name="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3B1D6F73-FC36-465B-9844-DC5BEC99523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4"/>
          <p:cNvSpPr>
            <a:spLocks noGrp="1"/>
          </p:cNvSpPr>
          <p:nvPr>
            <p:ph type="sldNum" sz="quarter" idx="12"/>
          </p:nvPr>
        </p:nvSpPr>
        <p:spPr>
          <a:xfrm>
            <a:off x="17208896" y="12690648"/>
            <a:ext cx="792088" cy="73025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F8C0D7B6-8BF3-49D3-B32F-EA359A16318F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1763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- Title and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ko-KR" altLang="en-US" dirty="0"/>
          </a:p>
        </p:txBody>
      </p:sp>
      <p:sp>
        <p:nvSpPr>
          <p:cNvPr id="3" name="Text Placeholder left 2"/>
          <p:cNvSpPr>
            <a:spLocks noGrp="1"/>
          </p:cNvSpPr>
          <p:nvPr>
            <p:ph sz="half" idx="1"/>
          </p:nvPr>
        </p:nvSpPr>
        <p:spPr>
          <a:xfrm>
            <a:off x="1257300" y="4270248"/>
            <a:ext cx="7810500" cy="62618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altLang="ko-KR" dirty="0"/>
              <a:t>Sixth level</a:t>
            </a:r>
            <a:endParaRPr lang="ko-KR" altLang="en-US" dirty="0"/>
          </a:p>
        </p:txBody>
      </p:sp>
      <p:sp>
        <p:nvSpPr>
          <p:cNvPr id="4" name="Text Placeholder right 3"/>
          <p:cNvSpPr>
            <a:spLocks noGrp="1"/>
          </p:cNvSpPr>
          <p:nvPr>
            <p:ph sz="half" idx="2"/>
          </p:nvPr>
        </p:nvSpPr>
        <p:spPr>
          <a:xfrm>
            <a:off x="9220200" y="4270248"/>
            <a:ext cx="7810500" cy="62618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altLang="ko-KR" dirty="0"/>
              <a:t>Sixth level</a:t>
            </a:r>
            <a:endParaRPr lang="ko-KR" altLang="en-US" dirty="0"/>
          </a:p>
        </p:txBody>
      </p:sp>
      <p:sp>
        <p:nvSpPr>
          <p:cNvPr id="5" name="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7307E1E2-2472-44FF-9BDA-1228801D79D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6"/>
          <p:cNvSpPr>
            <a:spLocks noGrp="1"/>
          </p:cNvSpPr>
          <p:nvPr>
            <p:ph type="sldNum" sz="quarter" idx="12"/>
          </p:nvPr>
        </p:nvSpPr>
        <p:spPr>
          <a:xfrm>
            <a:off x="17208896" y="12690648"/>
            <a:ext cx="792088" cy="73025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245CFF8F-815B-4928-90C3-358D95D5D6C7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169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5- Title and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2465512"/>
            <a:ext cx="8462764" cy="108012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ko-KR" altLang="en-US" dirty="0"/>
          </a:p>
        </p:txBody>
      </p:sp>
      <p:sp>
        <p:nvSpPr>
          <p:cNvPr id="3" name="Text Placeholder left 2"/>
          <p:cNvSpPr>
            <a:spLocks noGrp="1"/>
          </p:cNvSpPr>
          <p:nvPr>
            <p:ph sz="half" idx="1"/>
          </p:nvPr>
        </p:nvSpPr>
        <p:spPr>
          <a:xfrm>
            <a:off x="1257300" y="3689648"/>
            <a:ext cx="7810500" cy="3672408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altLang="ko-KR" dirty="0"/>
              <a:t>Sixth level</a:t>
            </a:r>
            <a:endParaRPr lang="ko-KR" altLang="en-US" dirty="0"/>
          </a:p>
        </p:txBody>
      </p:sp>
      <p:sp>
        <p:nvSpPr>
          <p:cNvPr id="4" name="Text Placeholder right 3"/>
          <p:cNvSpPr>
            <a:spLocks noGrp="1"/>
          </p:cNvSpPr>
          <p:nvPr>
            <p:ph sz="half" idx="2"/>
          </p:nvPr>
        </p:nvSpPr>
        <p:spPr>
          <a:xfrm>
            <a:off x="1269988" y="7578650"/>
            <a:ext cx="15773399" cy="3959870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altLang="ko-KR" dirty="0"/>
              <a:t>Sixth level</a:t>
            </a:r>
            <a:endParaRPr lang="ko-KR" altLang="en-US" dirty="0"/>
          </a:p>
        </p:txBody>
      </p:sp>
      <p:sp>
        <p:nvSpPr>
          <p:cNvPr id="5" name="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7307E1E2-2472-44FF-9BDA-1228801D79D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6"/>
          <p:cNvSpPr>
            <a:spLocks noGrp="1"/>
          </p:cNvSpPr>
          <p:nvPr>
            <p:ph type="sldNum" sz="quarter" idx="12"/>
          </p:nvPr>
        </p:nvSpPr>
        <p:spPr>
          <a:xfrm>
            <a:off x="17208896" y="12690648"/>
            <a:ext cx="792088" cy="73025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245CFF8F-815B-4928-90C3-358D95D5D6C7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608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 Closing slide: Title, Subtitle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9B6C06B-F017-7A33-72A3-740F8FF3E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3424" y="2468880"/>
            <a:ext cx="11000232" cy="1567828"/>
          </a:xfrm>
        </p:spPr>
        <p:txBody>
          <a:bodyPr anchor="t">
            <a:noAutofit/>
          </a:bodyPr>
          <a:lstStyle>
            <a:lvl1pPr algn="ctr">
              <a:defRPr sz="8800" spc="200" baseline="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8F1B066-43D9-DF4C-470B-1E4DC44CD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7176" y="7362056"/>
            <a:ext cx="4608512" cy="2520280"/>
          </a:xfrm>
        </p:spPr>
        <p:txBody>
          <a:bodyPr lIns="91440" rIns="9144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 Placeholder right 3">
            <a:extLst>
              <a:ext uri="{FF2B5EF4-FFF2-40B4-BE49-F238E27FC236}">
                <a16:creationId xmlns:a16="http://schemas.microsoft.com/office/drawing/2014/main" id="{4C17C3B3-7DBD-4FDE-0830-B1C83D0FF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35888" y="4988625"/>
            <a:ext cx="8894812" cy="6261863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altLang="ko-KR" dirty="0"/>
              <a:t>Sixth level</a:t>
            </a:r>
            <a:endParaRPr lang="ko-KR" altLang="en-US" dirty="0"/>
          </a:p>
        </p:txBody>
      </p:sp>
      <p:sp>
        <p:nvSpPr>
          <p:cNvPr id="2" name="Date 4"/>
          <p:cNvSpPr>
            <a:spLocks noGrp="1"/>
          </p:cNvSpPr>
          <p:nvPr>
            <p:ph type="dt" sz="half" idx="10"/>
          </p:nvPr>
        </p:nvSpPr>
        <p:spPr>
          <a:xfrm>
            <a:off x="1257300" y="12690648"/>
            <a:ext cx="4114800" cy="73025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A7C32CDF-AECD-465E-80DD-733FB7649D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6"/>
          <p:cNvSpPr>
            <a:spLocks noGrp="1"/>
          </p:cNvSpPr>
          <p:nvPr>
            <p:ph type="sldNum" sz="quarter" idx="12"/>
          </p:nvPr>
        </p:nvSpPr>
        <p:spPr>
          <a:xfrm>
            <a:off x="17208896" y="12690648"/>
            <a:ext cx="792088" cy="73025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F906C10D-B019-41EC-8773-D390E0F2563E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3636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17208896" y="12690648"/>
            <a:ext cx="792088" cy="73025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B05DA79-9AB1-4610-8C64-0C76124CFDC6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17159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"/>
          <p:cNvSpPr>
            <a:spLocks noGrp="1"/>
          </p:cNvSpPr>
          <p:nvPr>
            <p:ph type="title"/>
          </p:nvPr>
        </p:nvSpPr>
        <p:spPr bwMode="auto">
          <a:xfrm>
            <a:off x="1257300" y="2465512"/>
            <a:ext cx="1577340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ko-KR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57300" y="4265712"/>
            <a:ext cx="15773400" cy="725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altLang="ko-KR" dirty="0"/>
              <a:t>Sixth level</a:t>
            </a:r>
            <a:endParaRPr lang="ko-KR" altLang="en-US" dirty="0"/>
          </a:p>
        </p:txBody>
      </p:sp>
      <p:sp>
        <p:nvSpPr>
          <p:cNvPr id="4" name="Date 3"/>
          <p:cNvSpPr>
            <a:spLocks noGrp="1"/>
          </p:cNvSpPr>
          <p:nvPr>
            <p:ph type="dt" sz="half" idx="2"/>
          </p:nvPr>
        </p:nvSpPr>
        <p:spPr>
          <a:xfrm>
            <a:off x="1257300" y="12712700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eaLnBrk="0" hangingPunct="0">
              <a:defRPr/>
            </a:pPr>
            <a:fld id="{C1C53F43-DAF9-4E5B-8677-9A02098191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sym typeface="Gill Sans"/>
              </a:rPr>
              <a:pPr eaLnBrk="0" hangingPunct="0">
                <a:defRPr/>
              </a:pPr>
              <a:t>2024-04-12</a:t>
            </a:fld>
            <a:endParaRPr lang="ko-KR" altLang="en-US">
              <a:solidFill>
                <a:prstClr val="black">
                  <a:tint val="75000"/>
                </a:prstClr>
              </a:solidFill>
              <a:sym typeface="Gill Sans"/>
            </a:endParaRPr>
          </a:p>
        </p:txBody>
      </p:sp>
      <p:sp>
        <p:nvSpPr>
          <p:cNvPr id="5" name="Footer 4"/>
          <p:cNvSpPr>
            <a:spLocks noGrp="1"/>
          </p:cNvSpPr>
          <p:nvPr>
            <p:ph type="ftr" sz="quarter" idx="3"/>
          </p:nvPr>
        </p:nvSpPr>
        <p:spPr>
          <a:xfrm>
            <a:off x="6057900" y="12712700"/>
            <a:ext cx="61722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eaLnBrk="0" hangingPunct="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  <a:sym typeface="Gill Sans"/>
            </a:endParaRPr>
          </a:p>
        </p:txBody>
      </p:sp>
      <p:pic>
        <p:nvPicPr>
          <p:cNvPr id="2" name="HIMS 5">
            <a:extLst>
              <a:ext uri="{FF2B5EF4-FFF2-40B4-BE49-F238E27FC236}">
                <a16:creationId xmlns:a16="http://schemas.microsoft.com/office/drawing/2014/main" id="{DC385E4E-5B10-06F3-768A-2836A904EC1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5422077" y="12733434"/>
            <a:ext cx="1660929" cy="767956"/>
          </a:xfrm>
          <a:prstGeom prst="rect">
            <a:avLst/>
          </a:prstGeom>
        </p:spPr>
      </p:pic>
      <p:sp>
        <p:nvSpPr>
          <p:cNvPr id="12" name="Rectangle bar (decoration) on left 7"/>
          <p:cNvSpPr>
            <a:spLocks/>
          </p:cNvSpPr>
          <p:nvPr userDrawn="1"/>
        </p:nvSpPr>
        <p:spPr bwMode="auto">
          <a:xfrm>
            <a:off x="1" y="2178051"/>
            <a:ext cx="402336" cy="9359900"/>
          </a:xfrm>
          <a:prstGeom prst="rect">
            <a:avLst/>
          </a:prstGeom>
          <a:gradFill flip="none" rotWithShape="1">
            <a:gsLst>
              <a:gs pos="0">
                <a:srgbClr val="2969A2"/>
              </a:gs>
              <a:gs pos="11398">
                <a:srgbClr val="2969A2"/>
              </a:gs>
              <a:gs pos="11398">
                <a:srgbClr val="3690E2"/>
              </a:gs>
              <a:gs pos="52849">
                <a:srgbClr val="3690E2"/>
              </a:gs>
              <a:gs pos="52849">
                <a:srgbClr val="19C38F"/>
              </a:gs>
              <a:gs pos="87564">
                <a:srgbClr val="19C38F"/>
              </a:gs>
              <a:gs pos="87564">
                <a:srgbClr val="3A506B"/>
              </a:gs>
              <a:gs pos="100000">
                <a:srgbClr val="3A506B"/>
              </a:gs>
            </a:gsLst>
            <a:lin ang="5400000" scaled="1"/>
            <a:tileRect/>
          </a:gradFill>
          <a:ln w="25400" cap="flat">
            <a:solidFill>
              <a:srgbClr val="000000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d-ID" dirty="0">
              <a:latin typeface="Calibri" panose="020F0502020204030204" pitchFamily="34" charset="0"/>
            </a:endParaRPr>
          </a:p>
        </p:txBody>
      </p:sp>
      <p:sp>
        <p:nvSpPr>
          <p:cNvPr id="3" name="슬라이드 번호 개체 틀 5">
            <a:extLst>
              <a:ext uri="{FF2B5EF4-FFF2-40B4-BE49-F238E27FC236}">
                <a16:creationId xmlns:a16="http://schemas.microsoft.com/office/drawing/2014/main" id="{EA4561AE-40FE-E978-75CD-1FB7F139DB73}"/>
              </a:ext>
            </a:extLst>
          </p:cNvPr>
          <p:cNvSpPr txBox="1">
            <a:spLocks/>
          </p:cNvSpPr>
          <p:nvPr userDrawn="1"/>
        </p:nvSpPr>
        <p:spPr>
          <a:xfrm>
            <a:off x="17424920" y="12712700"/>
            <a:ext cx="863080" cy="7302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5600" kern="12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5600" kern="12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5600" kern="12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5600" kern="12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5600" kern="12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5600" kern="12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5600" kern="12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5600" kern="12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5600" kern="12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>
              <a:defRPr/>
            </a:pPr>
            <a:fld id="{DAB93477-5611-4305-B2F6-B45708403DF0}" type="slidenum">
              <a:rPr lang="ko-KR" alt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‹#›</a:t>
            </a:fld>
            <a:endParaRPr lang="ko-KR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31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818" r:id="rId3"/>
    <p:sldLayoutId id="2147483816" r:id="rId4"/>
    <p:sldLayoutId id="2147483817" r:id="rId5"/>
    <p:sldLayoutId id="2147483783" r:id="rId6"/>
    <p:sldLayoutId id="2147483819" r:id="rId7"/>
    <p:sldLayoutId id="2147483786" r:id="rId8"/>
    <p:sldLayoutId id="2147483791" r:id="rId9"/>
  </p:sldLayoutIdLst>
  <p:txStyles>
    <p:titleStyle>
      <a:lvl1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5500" b="1" kern="1200">
          <a:solidFill>
            <a:schemeClr val="tx1"/>
          </a:solidFill>
          <a:latin typeface="Calibri" panose="020F0502020204030204" pitchFamily="34" charset="0"/>
          <a:ea typeface="Microsoft GothicNeo" panose="020B0503020000020004" pitchFamily="34" charset="-127"/>
          <a:cs typeface="Calibri" panose="020F0502020204030204" pitchFamily="34" charset="0"/>
        </a:defRPr>
      </a:lvl1pPr>
      <a:lvl2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</a:defRPr>
      </a:lvl2pPr>
      <a:lvl3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</a:defRPr>
      </a:lvl3pPr>
      <a:lvl4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</a:defRPr>
      </a:lvl4pPr>
      <a:lvl5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</a:defRPr>
      </a:lvl5pPr>
      <a:lvl6pPr marL="4572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</a:defRPr>
      </a:lvl6pPr>
      <a:lvl7pPr marL="9144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</a:defRPr>
      </a:lvl7pPr>
      <a:lvl8pPr marL="13716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</a:defRPr>
      </a:lvl8pPr>
      <a:lvl9pPr marL="18288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</a:defRPr>
      </a:lvl9pPr>
    </p:titleStyle>
    <p:bodyStyle>
      <a:lvl1pPr marL="342900" indent="-342900" algn="l" rtl="0" eaLnBrk="0" fontAlgn="base" latinLnBrk="0" hangingPunct="0">
        <a:lnSpc>
          <a:spcPct val="90000"/>
        </a:lnSpc>
        <a:spcBef>
          <a:spcPts val="600"/>
        </a:spcBef>
        <a:spcAft>
          <a:spcPts val="1200"/>
        </a:spcAft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800100" indent="-342900" algn="l" rtl="0" eaLnBrk="0" fontAlgn="base" latinLnBrk="0" hangingPunct="0">
        <a:lnSpc>
          <a:spcPct val="90000"/>
        </a:lnSpc>
        <a:spcBef>
          <a:spcPts val="600"/>
        </a:spcBef>
        <a:spcAft>
          <a:spcPts val="120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latinLnBrk="0" hangingPunct="0">
        <a:lnSpc>
          <a:spcPct val="90000"/>
        </a:lnSpc>
        <a:spcBef>
          <a:spcPts val="600"/>
        </a:spcBef>
        <a:spcAft>
          <a:spcPts val="12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latinLnBrk="0" hangingPunct="0">
        <a:lnSpc>
          <a:spcPct val="90000"/>
        </a:lnSpc>
        <a:spcBef>
          <a:spcPts val="600"/>
        </a:spcBef>
        <a:spcAft>
          <a:spcPts val="12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latinLnBrk="0" hangingPunct="0">
        <a:lnSpc>
          <a:spcPct val="90000"/>
        </a:lnSpc>
        <a:spcBef>
          <a:spcPts val="600"/>
        </a:spcBef>
        <a:spcAft>
          <a:spcPts val="12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Microsoft GothicNeo" panose="020B0503020000020004" pitchFamily="34" charset="-127"/>
          <a:cs typeface="Calibri" panose="020F0502020204030204" pitchFamily="34" charset="0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72" userDrawn="1">
          <p15:clr>
            <a:srgbClr val="F26B43"/>
          </p15:clr>
        </p15:guide>
        <p15:guide id="2" pos="5760" userDrawn="1">
          <p15:clr>
            <a:srgbClr val="F26B43"/>
          </p15:clr>
        </p15:guide>
        <p15:guide id="3" orient="horz" pos="4420" userDrawn="1">
          <p15:clr>
            <a:srgbClr val="F26B43"/>
          </p15:clr>
        </p15:guide>
        <p15:guide id="4" orient="horz" pos="72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ved=0ahUKEwiNptTTrYDRAhVGrJQKHYM2D9AQjRwIBw&amp;url=https://play.google.com/store/apps/details?id=com.appgeneration.itunerfree&amp;bvm=bv.142059868,d.dGc&amp;psig=AFQjCNE47H021ObYDD7gob78fm7qrPKHYg&amp;ust=1482240307446419" TargetMode="External"/><Relationship Id="rId13" Type="http://schemas.openxmlformats.org/officeDocument/2006/relationships/image" Target="../media/image2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3.jpg"/><Relationship Id="rId12" Type="http://schemas.openxmlformats.org/officeDocument/2006/relationships/hyperlink" Target="http://www.google.com/url?sa=i&amp;rct=j&amp;q=&amp;esrc=s&amp;source=images&amp;cd=&amp;cad=rja&amp;uact=8&amp;ved=0ahUKEwj02rrurYDRAhWIrJQKHSuUDdMQjRwIBw&amp;url=http://17cformula.com/17c-ebook&amp;bvm=bv.142059868,d.dGc&amp;psig=AFQjCNF7mH6v-wn7E7m_k80ChHy1AxXGGw&amp;ust=1482240363518486" TargetMode="Externa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9.png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2.jpe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5" Type="http://schemas.openxmlformats.org/officeDocument/2006/relationships/hyperlink" Target="http://www.google.co.kr/url?sa=i&amp;rct=j&amp;q=&amp;esrc=s&amp;source=images&amp;cd=&amp;cad=rja&amp;uact=8&amp;ved=0ahUKEwiB7sCYlIzTAhWCzxQKHTDKAMwQjRwIBw&amp;url=http://www.triveniinfotech.com/online.php&amp;bvm=bv.151426398,d.ZGg&amp;psig=AFQjCNGLeJ_2Y7IINzNHs9vL-d4sSaBWnQ&amp;ust=1491441890224883" TargetMode="External"/><Relationship Id="rId10" Type="http://schemas.openxmlformats.org/officeDocument/2006/relationships/image" Target="../media/image25.jpe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hims-inc.com/" TargetMode="External"/><Relationship Id="rId5" Type="http://schemas.openxmlformats.org/officeDocument/2006/relationships/hyperlink" Target="mailto:sales@hims-inc.com" TargetMode="External"/><Relationship Id="rId4" Type="http://schemas.openxmlformats.org/officeDocument/2006/relationships/hyperlink" Target="mailto:support@hims-inc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antonio@hims-inc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google.com/url?sa=i&amp;rct=j&amp;q=&amp;esrc=s&amp;source=images&amp;cd=&amp;cad=rja&amp;uact=8&amp;ved=0ahUKEwjrosDlpKDTAhXDspQKHeF8ANYQjRwIBw&amp;url=http://www.stickpng.com/img/nature/feathers/white-feather&amp;bvm=bv.152180690,d.dGo&amp;psig=AFQjCNGpMex_4k2lampNSDf_uLfzl-qFSQ&amp;ust=1492133478379977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F470F2-998F-19B4-BAEB-5517B2FD1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0175" y="2984376"/>
            <a:ext cx="10458401" cy="1332962"/>
          </a:xfrm>
        </p:spPr>
        <p:txBody>
          <a:bodyPr/>
          <a:lstStyle/>
          <a:p>
            <a:r>
              <a:rPr lang="en-US" altLang="ja-JP" dirty="0"/>
              <a:t>Improving Workflow, Productivity and Interaction in the classroom using Braille</a:t>
            </a:r>
            <a:endParaRPr lang="ja-JP" alt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4B2937B-EA72-1FBF-69AF-4D4C7142D0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Charting the Cs Conference</a:t>
            </a:r>
          </a:p>
          <a:p>
            <a:pPr algn="l"/>
            <a:r>
              <a:rPr lang="en-US" dirty="0"/>
              <a:t>April 15, 16 and 17, 2024</a:t>
            </a:r>
          </a:p>
        </p:txBody>
      </p:sp>
      <p:pic>
        <p:nvPicPr>
          <p:cNvPr id="17" name="그림 3" descr="Braille HIMS Inc., logo">
            <a:extLst>
              <a:ext uri="{FF2B5EF4-FFF2-40B4-BE49-F238E27FC236}">
                <a16:creationId xmlns:a16="http://schemas.microsoft.com/office/drawing/2014/main" id="{C332284A-8A9B-91DE-33C2-063AA0429C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68" y="4938609"/>
            <a:ext cx="7488833" cy="2063407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harting the Cs logo. The &quot;Cs&quot; stands for: Cooperation, Communication and Collaboration.&#10;Statewide Professional Development to Support the Workforce and Low Incidence Disability Areas.">
            <a:extLst>
              <a:ext uri="{FF2B5EF4-FFF2-40B4-BE49-F238E27FC236}">
                <a16:creationId xmlns:a16="http://schemas.microsoft.com/office/drawing/2014/main" id="{347AE02C-D9DC-53D7-72FF-62F04278C7AD}"/>
              </a:ext>
            </a:extLst>
          </p:cNvPr>
          <p:cNvPicPr>
            <a:picLocks noGrp="1"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104" y="8437160"/>
            <a:ext cx="5332792" cy="1185065"/>
          </a:xfrm>
          <a:prstGeom prst="rect">
            <a:avLst/>
          </a:prstGeom>
        </p:spPr>
      </p:pic>
      <p:cxnSp>
        <p:nvCxnSpPr>
          <p:cNvPr id="14" name="직선 연결선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 flipV="1">
            <a:off x="719064" y="7477471"/>
            <a:ext cx="17208896" cy="115415"/>
          </a:xfrm>
          <a:prstGeom prst="line">
            <a:avLst/>
          </a:prstGeom>
          <a:ln w="38100">
            <a:solidFill>
              <a:srgbClr val="3A506B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872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A137B1-8233-135D-0E1F-94C1F32ED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Mainstream Access</a:t>
            </a:r>
            <a:endParaRPr lang="ja-JP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3ABE53-82CA-E7D2-6BD9-99A6988C6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4270248"/>
            <a:ext cx="13935372" cy="7267702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en-US" altLang="ja-JP" dirty="0"/>
              <a:t>Support for Exchange, IMAP and POP3</a:t>
            </a:r>
          </a:p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en-US" altLang="ja-JP" dirty="0"/>
              <a:t>Sign on with Google streamlines the login process</a:t>
            </a:r>
          </a:p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en-US" altLang="ja-JP" dirty="0"/>
              <a:t>Activate links within messages and automatically launch default apps such as Zoom cloud meetings, YouTube and other media types</a:t>
            </a:r>
          </a:p>
        </p:txBody>
      </p:sp>
    </p:spTree>
    <p:extLst>
      <p:ext uri="{BB962C8B-B14F-4D97-AF65-F5344CB8AC3E}">
        <p14:creationId xmlns:p14="http://schemas.microsoft.com/office/powerpoint/2010/main" val="2429586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61450D-1453-26E8-939C-4C9E16349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Applications</a:t>
            </a:r>
            <a:endParaRPr lang="ja-JP" alt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B751BC-771D-3C5B-140D-68844D58A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4120575"/>
            <a:ext cx="11703124" cy="799400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(1) Traditional </a:t>
            </a:r>
            <a:r>
              <a:rPr lang="en-US" dirty="0" err="1"/>
              <a:t>BrailleSense</a:t>
            </a:r>
            <a:r>
              <a:rPr lang="en-US" dirty="0"/>
              <a:t> Apps</a:t>
            </a:r>
          </a:p>
          <a:p>
            <a:pPr marL="625475">
              <a:spcAft>
                <a:spcPts val="600"/>
              </a:spcAft>
            </a:pPr>
            <a:r>
              <a:rPr lang="en-US" sz="3600" dirty="0"/>
              <a:t>File Manager, Word Processor, Notepad and E-mail</a:t>
            </a:r>
          </a:p>
          <a:p>
            <a:pPr marL="625475">
              <a:spcAft>
                <a:spcPts val="600"/>
              </a:spcAft>
            </a:pPr>
            <a:r>
              <a:rPr lang="en-US" sz="3600" dirty="0"/>
              <a:t>Media Player, DAISY Player, Podcasts and FM Radio</a:t>
            </a:r>
          </a:p>
          <a:p>
            <a:pPr marL="625475">
              <a:spcAft>
                <a:spcPts val="600"/>
              </a:spcAft>
            </a:pPr>
            <a:r>
              <a:rPr lang="en-US" sz="3600" dirty="0"/>
              <a:t>Address Manager, Schedule Manager and Web Browser</a:t>
            </a:r>
          </a:p>
          <a:p>
            <a:pPr marL="625475">
              <a:spcAft>
                <a:spcPts val="600"/>
              </a:spcAft>
            </a:pPr>
            <a:r>
              <a:rPr lang="en-US" sz="3600" dirty="0"/>
              <a:t>Excel Viewer, Online DAISY and Dictionary / Thesaurus</a:t>
            </a:r>
          </a:p>
          <a:p>
            <a:pPr marL="625475">
              <a:spcAft>
                <a:spcPts val="600"/>
              </a:spcAft>
            </a:pPr>
            <a:r>
              <a:rPr lang="en-US" sz="3600" dirty="0"/>
              <a:t>Calculator, Terminal for Screen Reader and other Utilities</a:t>
            </a:r>
          </a:p>
          <a:p>
            <a:pPr marL="625475">
              <a:spcAft>
                <a:spcPts val="600"/>
              </a:spcAft>
            </a:pPr>
            <a:r>
              <a:rPr lang="en-US" sz="3600" dirty="0"/>
              <a:t>Settings, Global Options and help</a:t>
            </a:r>
          </a:p>
          <a:p>
            <a:pPr marL="0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en-US" dirty="0"/>
              <a:t>(2) Android Apps and Stock Android Apps</a:t>
            </a:r>
          </a:p>
          <a:p>
            <a:pPr marL="625475">
              <a:spcAft>
                <a:spcPts val="600"/>
              </a:spcAft>
            </a:pPr>
            <a:r>
              <a:rPr lang="en-US" sz="3600" dirty="0"/>
              <a:t>Accessible apps the user installs</a:t>
            </a:r>
          </a:p>
          <a:p>
            <a:pPr marL="625475">
              <a:spcAft>
                <a:spcPts val="600"/>
              </a:spcAft>
            </a:pPr>
            <a:r>
              <a:rPr lang="en-US" sz="3600" dirty="0"/>
              <a:t>Google Services: Drive, Docs, Sheets, Sides, etc.</a:t>
            </a:r>
          </a:p>
          <a:p>
            <a:pPr marL="625475">
              <a:spcAft>
                <a:spcPts val="600"/>
              </a:spcAft>
            </a:pPr>
            <a:r>
              <a:rPr lang="en-US" sz="3600" dirty="0"/>
              <a:t>Google classroom for blind students and teachers alike</a:t>
            </a:r>
          </a:p>
          <a:p>
            <a:pPr marL="625475">
              <a:spcAft>
                <a:spcPts val="600"/>
              </a:spcAft>
            </a:pPr>
            <a:r>
              <a:rPr lang="en-US" sz="3600" dirty="0"/>
              <a:t>Download and read books using online library</a:t>
            </a:r>
          </a:p>
        </p:txBody>
      </p:sp>
      <p:pic>
        <p:nvPicPr>
          <p:cNvPr id="15" name="Picture 3" descr="Google,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5607" y="2671080"/>
            <a:ext cx="2173169" cy="87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 descr="Google Classroom icon">
            <a:extLst>
              <a:ext uri="{FF2B5EF4-FFF2-40B4-BE49-F238E27FC236}">
                <a16:creationId xmlns:a16="http://schemas.microsoft.com/office/drawing/2014/main" id="{CD336E5E-132C-6CF9-9C47-EB1282D722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221" y="3860510"/>
            <a:ext cx="2428875" cy="1885950"/>
          </a:xfrm>
          <a:prstGeom prst="rect">
            <a:avLst/>
          </a:prstGeom>
        </p:spPr>
      </p:pic>
      <p:pic>
        <p:nvPicPr>
          <p:cNvPr id="10" name="Picture 15" descr="Google play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5486" y="3479779"/>
            <a:ext cx="220345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Google docs icon">
            <a:extLst>
              <a:ext uri="{FF2B5EF4-FFF2-40B4-BE49-F238E27FC236}">
                <a16:creationId xmlns:a16="http://schemas.microsoft.com/office/drawing/2014/main" id="{B7CA29BB-8F98-5865-9EC3-D17365F43B8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8"/>
          <a:stretch/>
        </p:blipFill>
        <p:spPr>
          <a:xfrm>
            <a:off x="12831079" y="6020357"/>
            <a:ext cx="2736305" cy="1872121"/>
          </a:xfrm>
          <a:prstGeom prst="rect">
            <a:avLst/>
          </a:prstGeom>
        </p:spPr>
      </p:pic>
      <p:pic>
        <p:nvPicPr>
          <p:cNvPr id="18" name="Picture 4" descr="Radio FM icon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4679" y="5736728"/>
            <a:ext cx="105568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Daisy Consortium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9143" y="7320708"/>
            <a:ext cx="1087437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Google sheets icon">
            <a:extLst>
              <a:ext uri="{FF2B5EF4-FFF2-40B4-BE49-F238E27FC236}">
                <a16:creationId xmlns:a16="http://schemas.microsoft.com/office/drawing/2014/main" id="{B5FDFF43-49E4-4734-2D6F-953C466DB1F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3"/>
          <a:stretch/>
        </p:blipFill>
        <p:spPr>
          <a:xfrm>
            <a:off x="12960424" y="7950610"/>
            <a:ext cx="2736304" cy="2066105"/>
          </a:xfrm>
          <a:prstGeom prst="rect">
            <a:avLst/>
          </a:prstGeom>
        </p:spPr>
      </p:pic>
      <p:pic>
        <p:nvPicPr>
          <p:cNvPr id="19" name="Picture 6" descr="ebook, icon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6579" y="9269611"/>
            <a:ext cx="1093787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Google Slides icon">
            <a:extLst>
              <a:ext uri="{FF2B5EF4-FFF2-40B4-BE49-F238E27FC236}">
                <a16:creationId xmlns:a16="http://schemas.microsoft.com/office/drawing/2014/main" id="{0D0F0E96-48AD-8C05-99FD-72B66E00F71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0"/>
          <a:stretch/>
        </p:blipFill>
        <p:spPr>
          <a:xfrm>
            <a:off x="12831079" y="10074847"/>
            <a:ext cx="2183552" cy="2303188"/>
          </a:xfrm>
          <a:prstGeom prst="rect">
            <a:avLst/>
          </a:prstGeom>
        </p:spPr>
      </p:pic>
      <p:pic>
        <p:nvPicPr>
          <p:cNvPr id="13" name="Picture 10" descr="social networking icons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9881" y="10795288"/>
            <a:ext cx="1605959" cy="160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062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EBD099-A91E-77EB-55F4-4398A7BD2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Braille </a:t>
            </a:r>
            <a:r>
              <a:rPr lang="en-US" altLang="ja-JP" dirty="0" err="1"/>
              <a:t>eMotion</a:t>
            </a:r>
            <a:endParaRPr lang="ja-JP" alt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FA89B8-D5E6-F297-26F9-8EE91F6512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689648"/>
            <a:ext cx="7810500" cy="316835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ja-JP" sz="4000" dirty="0"/>
              <a:t>NEW 40 cell braille display 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ja-JP" sz="4000" dirty="0"/>
              <a:t>Seamlessly connect to multiple devices simultaneously, via 1 USB and 5 Bluetooth connections for enhanced accessibility and efficiency.</a:t>
            </a:r>
          </a:p>
        </p:txBody>
      </p:sp>
      <p:pic>
        <p:nvPicPr>
          <p:cNvPr id="2" name="Google Shape;392;p12" descr="Braille eMotion">
            <a:extLst>
              <a:ext uri="{FF2B5EF4-FFF2-40B4-BE49-F238E27FC236}">
                <a16:creationId xmlns:a16="http://schemas.microsoft.com/office/drawing/2014/main" id="{EC0CBA24-0857-C959-B598-67E17D598B6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0374" t="26737" r="18769" b="16141"/>
          <a:stretch/>
        </p:blipFill>
        <p:spPr>
          <a:xfrm rot="1109568">
            <a:off x="9125516" y="2535537"/>
            <a:ext cx="7596845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CBAABE-507A-DF90-A202-00B1BF584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9988" y="7002016"/>
            <a:ext cx="15773399" cy="5184576"/>
          </a:xfrm>
        </p:spPr>
        <p:txBody>
          <a:bodyPr/>
          <a:lstStyle/>
          <a:p>
            <a:r>
              <a:rPr lang="en-US" dirty="0"/>
              <a:t>Upgrading Braille </a:t>
            </a:r>
            <a:r>
              <a:rPr lang="en-US" dirty="0" err="1"/>
              <a:t>eMotion</a:t>
            </a:r>
            <a:r>
              <a:rPr lang="en-US" dirty="0"/>
              <a:t> is a snap with the built-in Wi-Fi, as well as offering additional power and versatility for future enhancements. Wi-Fi can also be used to download text-to speech voices in various languages. </a:t>
            </a:r>
          </a:p>
          <a:p>
            <a:r>
              <a:rPr lang="en-US" dirty="0"/>
              <a:t>Effortlessly navigate through documents, websites, and applications with our user friendly interface and ergonomic design.</a:t>
            </a:r>
          </a:p>
          <a:p>
            <a:r>
              <a:rPr lang="en-US" dirty="0"/>
              <a:t>Boost productivity with HIMS own internal standalone applications, including Notepad, DAISY and Document Reader, Media Player, Calculator, Alarm, Stopwatch, Countdown Timer, and Voice Recorder.</a:t>
            </a:r>
          </a:p>
        </p:txBody>
      </p:sp>
    </p:spTree>
    <p:extLst>
      <p:ext uri="{BB962C8B-B14F-4D97-AF65-F5344CB8AC3E}">
        <p14:creationId xmlns:p14="http://schemas.microsoft.com/office/powerpoint/2010/main" val="3379272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EBD099-A91E-77EB-55F4-4398A7BD2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QBraille</a:t>
            </a:r>
            <a:r>
              <a:rPr lang="en-US" altLang="ja-JP" dirty="0"/>
              <a:t> XL</a:t>
            </a:r>
            <a:endParaRPr lang="ja-JP" alt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FA89B8-D5E6-F297-26F9-8EE91F6512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689648"/>
            <a:ext cx="7810500" cy="316835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ja-JP" sz="4000" dirty="0"/>
              <a:t>40 cell braille display that combines a Perkins style braille keyboard with extended Qwerty keys found on Microsoft and Apple keyboards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ja-JP" sz="4000" dirty="0"/>
              <a:t>Most keystrokes carry over from a regular computer keyboard</a:t>
            </a:r>
          </a:p>
        </p:txBody>
      </p:sp>
      <p:pic>
        <p:nvPicPr>
          <p:cNvPr id="5" name="Google Shape;400;g26b554df713_0_1" descr="Image of QBraille XL">
            <a:extLst>
              <a:ext uri="{FF2B5EF4-FFF2-40B4-BE49-F238E27FC236}">
                <a16:creationId xmlns:a16="http://schemas.microsoft.com/office/drawing/2014/main" id="{D6BADCD7-CFDD-6DE5-2A3E-2FBEFFF8087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2301" t="13987" r="13143" b="12502"/>
          <a:stretch/>
        </p:blipFill>
        <p:spPr>
          <a:xfrm rot="548462">
            <a:off x="9436858" y="3061775"/>
            <a:ext cx="7851421" cy="43145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CBAABE-507A-DF90-A202-00B1BF584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9988" y="7290048"/>
            <a:ext cx="15773399" cy="489654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Ergonomically friendly because the user doesn’t need to constantly move between the keyboard and the braille display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Up to seven simultaneous connections with the ability to move between them at will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Also serves as a stand-alone basic notetaker and book reader with support for DAISY and PDF files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Other internal functions include stopwatch, countdown timer, calculator, scheduler etc. </a:t>
            </a:r>
          </a:p>
        </p:txBody>
      </p:sp>
    </p:spTree>
    <p:extLst>
      <p:ext uri="{BB962C8B-B14F-4D97-AF65-F5344CB8AC3E}">
        <p14:creationId xmlns:p14="http://schemas.microsoft.com/office/powerpoint/2010/main" val="317599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067B37-A6D4-1202-E7DE-80D475CC2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SensePlayer</a:t>
            </a:r>
            <a:r>
              <a:rPr lang="en-US" altLang="ja-JP" dirty="0"/>
              <a:t> OCR</a:t>
            </a:r>
            <a:endParaRPr lang="ja-JP" alt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1902F9F-9A05-52DC-9FF9-D2B54790F2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689648"/>
            <a:ext cx="8354734" cy="3672408"/>
          </a:xfrm>
        </p:spPr>
        <p:txBody>
          <a:bodyPr/>
          <a:lstStyle/>
          <a:p>
            <a:r>
              <a:rPr lang="en-US" altLang="ja-JP" dirty="0"/>
              <a:t>Media Player with support for your favorite file types</a:t>
            </a:r>
          </a:p>
          <a:p>
            <a:r>
              <a:rPr lang="en-US" altLang="ja-JP" dirty="0"/>
              <a:t>Intuitive tactile keyboard for easy use and instant feedback</a:t>
            </a:r>
          </a:p>
          <a:p>
            <a:r>
              <a:rPr lang="en-US" altLang="ja-JP" dirty="0"/>
              <a:t>Enhanced 1.5 specially tuned stereo speakers for ultimate audio playback.</a:t>
            </a:r>
          </a:p>
        </p:txBody>
      </p:sp>
      <p:pic>
        <p:nvPicPr>
          <p:cNvPr id="4" name="Picture 3" descr="Image of top and bottom panel of the SensePlayer media player ">
            <a:extLst>
              <a:ext uri="{FF2B5EF4-FFF2-40B4-BE49-F238E27FC236}">
                <a16:creationId xmlns:a16="http://schemas.microsoft.com/office/drawing/2014/main" id="{56B0D8B4-9526-BD91-D16F-D32BA3CEA0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1" t="4858" r="12836" b="8227"/>
          <a:stretch/>
        </p:blipFill>
        <p:spPr>
          <a:xfrm>
            <a:off x="9720064" y="3545632"/>
            <a:ext cx="8354734" cy="322830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DA99D0E-F27E-BDF0-32DF-ECE99FC081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ja-JP" dirty="0"/>
              <a:t>Smart Connect lets you control your iPhone and other smart devices with the </a:t>
            </a:r>
            <a:r>
              <a:rPr lang="en-US" altLang="ja-JP" dirty="0" err="1"/>
              <a:t>SensePlayer’s</a:t>
            </a:r>
            <a:r>
              <a:rPr lang="en-US" altLang="ja-JP" dirty="0"/>
              <a:t> tactile keyboard. </a:t>
            </a:r>
          </a:p>
          <a:p>
            <a:r>
              <a:rPr lang="en-US" altLang="ja-JP" dirty="0"/>
              <a:t>(Optional) Built-in OCR let’s users scan and read text without requiring internet or phone connectivity. </a:t>
            </a:r>
          </a:p>
          <a:p>
            <a:r>
              <a:rPr lang="en-US" altLang="ja-JP" dirty="0"/>
              <a:t>User replaceable battery and slim design make the </a:t>
            </a:r>
            <a:r>
              <a:rPr lang="en-US" altLang="ja-JP" dirty="0" err="1"/>
              <a:t>SensePlayer</a:t>
            </a:r>
            <a:r>
              <a:rPr lang="en-US" altLang="ja-JP" dirty="0"/>
              <a:t> portable and user-friendly</a:t>
            </a:r>
          </a:p>
        </p:txBody>
      </p:sp>
    </p:spTree>
    <p:extLst>
      <p:ext uri="{BB962C8B-B14F-4D97-AF65-F5344CB8AC3E}">
        <p14:creationId xmlns:p14="http://schemas.microsoft.com/office/powerpoint/2010/main" val="3800280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096E-D32D-FDA5-803D-F75F3379A2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sz="8800" dirty="0"/>
              <a:t>Thank You!</a:t>
            </a:r>
            <a:endParaRPr lang="ja-JP" altLang="en-US" sz="8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BB6BA5-B9DA-FEFF-195B-A7286C8457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/>
              <a:t>Human</a:t>
            </a:r>
            <a:br>
              <a:rPr lang="en-US" altLang="ja-JP" dirty="0"/>
            </a:br>
            <a:r>
              <a:rPr lang="en-US" altLang="ja-JP" dirty="0"/>
              <a:t>Information</a:t>
            </a:r>
            <a:br>
              <a:rPr lang="en-US" altLang="ja-JP" dirty="0"/>
            </a:br>
            <a:r>
              <a:rPr lang="en-US" altLang="ja-JP" dirty="0"/>
              <a:t>Management</a:t>
            </a:r>
            <a:br>
              <a:rPr lang="en-US" altLang="ja-JP" dirty="0"/>
            </a:br>
            <a:r>
              <a:rPr lang="en-US" altLang="ja-JP" dirty="0"/>
              <a:t>Service</a:t>
            </a:r>
          </a:p>
        </p:txBody>
      </p:sp>
      <p:pic>
        <p:nvPicPr>
          <p:cNvPr id="14" name="그림 3" descr="Braille HIMS Inc.,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869" y="5547469"/>
            <a:ext cx="3449668" cy="950491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9A2085-0D55-66A0-9896-4A970716D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83760" y="4988625"/>
            <a:ext cx="10046940" cy="755800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ja-JP" dirty="0"/>
              <a:t>Phone: 512-837-2000 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altLang="ja-JP" dirty="0"/>
              <a:t>Option 1 for Technical Support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altLang="ja-JP" dirty="0"/>
              <a:t>Option 2 for Sales and Customer Service</a:t>
            </a:r>
          </a:p>
          <a:p>
            <a:pPr>
              <a:spcAft>
                <a:spcPts val="600"/>
              </a:spcAft>
            </a:pPr>
            <a:r>
              <a:rPr lang="en-US" altLang="ja-JP" dirty="0"/>
              <a:t>  Fax: 512-837-2011</a:t>
            </a:r>
          </a:p>
          <a:p>
            <a:pPr marL="0" indent="0">
              <a:spcAft>
                <a:spcPts val="600"/>
              </a:spcAft>
              <a:buNone/>
            </a:pPr>
            <a:endParaRPr lang="en-US" altLang="ja-JP" dirty="0"/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  <a:tab pos="1771650" algn="l"/>
              </a:tabLst>
            </a:pPr>
            <a:r>
              <a:rPr lang="en-US" kern="100" dirty="0">
                <a:effectLst/>
                <a:ea typeface="Aptos" panose="020B0004020202020204" pitchFamily="34" charset="0"/>
              </a:rPr>
              <a:t>Support E-Mail:	</a:t>
            </a:r>
            <a:r>
              <a:rPr lang="en-US" u="sng" kern="100" dirty="0">
                <a:solidFill>
                  <a:srgbClr val="000099"/>
                </a:solidFill>
                <a:effectLst/>
                <a:ea typeface="Aptos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support@hims-inc.com</a:t>
            </a:r>
            <a:endParaRPr lang="en-US" u="sng" kern="100" dirty="0">
              <a:solidFill>
                <a:srgbClr val="000099"/>
              </a:solidFill>
              <a:ea typeface="Aptos" panose="020B00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  <a:tab pos="1771650" algn="l"/>
              </a:tabLst>
            </a:pPr>
            <a:r>
              <a:rPr lang="en-US" kern="100" dirty="0">
                <a:effectLst/>
                <a:ea typeface="Aptos" panose="020B0004020202020204" pitchFamily="34" charset="0"/>
              </a:rPr>
              <a:t>Sales E-Mail:</a:t>
            </a:r>
            <a:r>
              <a:rPr lang="en-US" kern="100" dirty="0">
                <a:ea typeface="Aptos" panose="020B0004020202020204" pitchFamily="34" charset="0"/>
              </a:rPr>
              <a:t>	</a:t>
            </a:r>
            <a:r>
              <a:rPr lang="en-US" u="sng" kern="100" dirty="0">
                <a:solidFill>
                  <a:srgbClr val="000099"/>
                </a:solidFill>
                <a:effectLst/>
                <a:ea typeface="Aptos" panose="020B00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sales@hims-inc.com</a:t>
            </a:r>
            <a:endParaRPr lang="en-US" u="sng" kern="100" dirty="0">
              <a:solidFill>
                <a:srgbClr val="000099"/>
              </a:solidFill>
              <a:ea typeface="Aptos" panose="020B00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  <a:tab pos="1771650" algn="l"/>
              </a:tabLst>
            </a:pPr>
            <a:r>
              <a:rPr lang="en-US" kern="100" dirty="0">
                <a:effectLst/>
                <a:ea typeface="Aptos" panose="020B0004020202020204" pitchFamily="34" charset="0"/>
              </a:rPr>
              <a:t>Webpage: 		</a:t>
            </a:r>
            <a:r>
              <a:rPr lang="en-US" u="sng" kern="100" dirty="0">
                <a:solidFill>
                  <a:srgbClr val="000099"/>
                </a:solidFill>
                <a:effectLst/>
                <a:ea typeface="Aptos" panose="020B00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https://hims-inc.com/</a:t>
            </a:r>
            <a:endParaRPr lang="en-US" u="sng" kern="100" dirty="0">
              <a:solidFill>
                <a:srgbClr val="000099"/>
              </a:solidFill>
              <a:ea typeface="Aptos" panose="020B00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  <a:tab pos="1771650" algn="l"/>
              </a:tabLst>
            </a:pPr>
            <a:r>
              <a:rPr lang="en-US" kern="100" dirty="0">
                <a:effectLst/>
                <a:ea typeface="Aptos" panose="020B0004020202020204" pitchFamily="34" charset="0"/>
              </a:rPr>
              <a:t>Address: 		4616 W. Howard Ln. Ste 960 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  <a:tab pos="1771650" algn="l"/>
                <a:tab pos="3657600" algn="l"/>
              </a:tabLst>
            </a:pPr>
            <a:r>
              <a:rPr lang="en-US" kern="100" dirty="0">
                <a:ea typeface="Aptos" panose="020B0004020202020204" pitchFamily="34" charset="0"/>
              </a:rPr>
              <a:t>			</a:t>
            </a:r>
            <a:r>
              <a:rPr lang="en-US" kern="100" dirty="0">
                <a:effectLst/>
                <a:ea typeface="Aptos" panose="020B0004020202020204" pitchFamily="34" charset="0"/>
              </a:rPr>
              <a:t>Austin TX 78728</a:t>
            </a:r>
          </a:p>
        </p:txBody>
      </p:sp>
    </p:spTree>
    <p:extLst>
      <p:ext uri="{BB962C8B-B14F-4D97-AF65-F5344CB8AC3E}">
        <p14:creationId xmlns:p14="http://schemas.microsoft.com/office/powerpoint/2010/main" val="230314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E3C4A2-796B-D488-8B62-03DFE67CB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190651"/>
            <a:ext cx="7886700" cy="878309"/>
          </a:xfrm>
        </p:spPr>
        <p:txBody>
          <a:bodyPr/>
          <a:lstStyle/>
          <a:p>
            <a:r>
              <a:rPr lang="en-US" dirty="0"/>
              <a:t>Table of Contents</a:t>
            </a:r>
          </a:p>
        </p:txBody>
      </p:sp>
      <p:pic>
        <p:nvPicPr>
          <p:cNvPr id="8" name="Google Shape;257;p2" descr="Image of the BrailleSense 6 and BrailleSense 6 mini">
            <a:extLst>
              <a:ext uri="{FF2B5EF4-FFF2-40B4-BE49-F238E27FC236}">
                <a16:creationId xmlns:a16="http://schemas.microsoft.com/office/drawing/2014/main" id="{F316AC3F-3552-76B4-066F-07829FA042D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2119" y="3185593"/>
            <a:ext cx="6912768" cy="302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59;p2" descr="Image of the Braille eMotion">
            <a:extLst>
              <a:ext uri="{FF2B5EF4-FFF2-40B4-BE49-F238E27FC236}">
                <a16:creationId xmlns:a16="http://schemas.microsoft.com/office/drawing/2014/main" id="{0D310AD8-DB2A-0369-444B-4A4B2ED1F84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1076" t="24553" r="18763" b="17075"/>
          <a:stretch/>
        </p:blipFill>
        <p:spPr>
          <a:xfrm rot="718563">
            <a:off x="929550" y="5259238"/>
            <a:ext cx="6550112" cy="4235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53;p2" descr="Image of Q Braille&#10;">
            <a:extLst>
              <a:ext uri="{FF2B5EF4-FFF2-40B4-BE49-F238E27FC236}">
                <a16:creationId xmlns:a16="http://schemas.microsoft.com/office/drawing/2014/main" id="{5783096D-B528-47A2-9AE0-61CDEB6FF3C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0782" t="12930" r="12994" b="12607"/>
          <a:stretch/>
        </p:blipFill>
        <p:spPr>
          <a:xfrm>
            <a:off x="3528007" y="7650087"/>
            <a:ext cx="6480720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58;p2" descr="Image of the SensePlayer media player, top and bottom&#10;">
            <a:extLst>
              <a:ext uri="{FF2B5EF4-FFF2-40B4-BE49-F238E27FC236}">
                <a16:creationId xmlns:a16="http://schemas.microsoft.com/office/drawing/2014/main" id="{4C0CA891-A82F-64E6-3E71-AF24D992698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16643" y="10683565"/>
            <a:ext cx="4796488" cy="168356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D92177-54BE-A8D0-ADEE-AC0270121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3453" y="2825551"/>
            <a:ext cx="6172201" cy="914501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dirty="0">
                <a:ea typeface="Microsoft GothicNeo" panose="020B0503020000020004" pitchFamily="34" charset="-127"/>
              </a:rPr>
              <a:t>HIMS Products</a:t>
            </a:r>
          </a:p>
          <a:p>
            <a:pPr>
              <a:lnSpc>
                <a:spcPct val="150000"/>
              </a:lnSpc>
            </a:pPr>
            <a:r>
              <a:rPr lang="en-US" altLang="ko-KR" dirty="0" err="1">
                <a:ea typeface="Microsoft GothicNeo" panose="020B0503020000020004" pitchFamily="34" charset="-127"/>
              </a:rPr>
              <a:t>BrailleSense</a:t>
            </a:r>
            <a:r>
              <a:rPr lang="en-US" altLang="ko-KR" dirty="0">
                <a:ea typeface="Microsoft GothicNeo" panose="020B0503020000020004" pitchFamily="34" charset="-127"/>
              </a:rPr>
              <a:t> 6 </a:t>
            </a:r>
          </a:p>
          <a:p>
            <a:pPr>
              <a:lnSpc>
                <a:spcPct val="150000"/>
              </a:lnSpc>
            </a:pPr>
            <a:r>
              <a:rPr lang="en-US" altLang="ko-KR" dirty="0" err="1">
                <a:ea typeface="Microsoft GothicNeo" panose="020B0503020000020004" pitchFamily="34" charset="-127"/>
              </a:rPr>
              <a:t>BrailleSense</a:t>
            </a:r>
            <a:r>
              <a:rPr lang="en-US" altLang="ko-KR" dirty="0">
                <a:ea typeface="Microsoft GothicNeo" panose="020B0503020000020004" pitchFamily="34" charset="-127"/>
              </a:rPr>
              <a:t> 6 mini 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ea typeface="Microsoft GothicNeo" panose="020B0503020000020004" pitchFamily="34" charset="-127"/>
              </a:rPr>
              <a:t>Braille </a:t>
            </a:r>
            <a:r>
              <a:rPr lang="en-US" altLang="ko-KR" dirty="0" err="1">
                <a:ea typeface="Microsoft GothicNeo" panose="020B0503020000020004" pitchFamily="34" charset="-127"/>
              </a:rPr>
              <a:t>eMotion</a:t>
            </a:r>
            <a:r>
              <a:rPr lang="en-US" altLang="ko-KR" dirty="0">
                <a:ea typeface="Microsoft GothicNeo" panose="020B0503020000020004" pitchFamily="34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dirty="0" err="1">
                <a:ea typeface="Microsoft GothicNeo" panose="020B0503020000020004" pitchFamily="34" charset="-127"/>
              </a:rPr>
              <a:t>QBraille</a:t>
            </a:r>
            <a:r>
              <a:rPr lang="en-US" altLang="ko-KR" dirty="0">
                <a:ea typeface="Microsoft GothicNeo" panose="020B0503020000020004" pitchFamily="34" charset="-127"/>
              </a:rPr>
              <a:t> XL </a:t>
            </a:r>
          </a:p>
          <a:p>
            <a:pPr>
              <a:lnSpc>
                <a:spcPct val="150000"/>
              </a:lnSpc>
            </a:pPr>
            <a:r>
              <a:rPr lang="en-US" altLang="ko-KR" dirty="0" err="1">
                <a:ea typeface="Microsoft GothicNeo" panose="020B0503020000020004" pitchFamily="34" charset="-127"/>
              </a:rPr>
              <a:t>SensePlayer</a:t>
            </a:r>
            <a:r>
              <a:rPr lang="en-US" altLang="ko-KR" dirty="0">
                <a:ea typeface="Microsoft GothicNeo" panose="020B0503020000020004" pitchFamily="34" charset="-127"/>
              </a:rPr>
              <a:t> OCR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>
                <a:ea typeface="Microsoft GothicNeo" panose="020B0503020000020004" pitchFamily="34" charset="-127"/>
              </a:rPr>
              <a:t>Contact Info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EBF2C-8EFB-09CB-EEBC-EA4F6436C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66A17-D378-8E9B-F5FF-B473AACB1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altLang="ja-JP" dirty="0"/>
              <a:t> Antonio Guimaraes</a:t>
            </a:r>
          </a:p>
          <a:p>
            <a:pPr>
              <a:spcBef>
                <a:spcPts val="1200"/>
              </a:spcBef>
            </a:pPr>
            <a:r>
              <a:rPr lang="en-US" altLang="ja-JP" dirty="0"/>
              <a:t>Sales Account Manager HIMS, Inc.</a:t>
            </a:r>
          </a:p>
          <a:p>
            <a:pPr>
              <a:spcBef>
                <a:spcPts val="1200"/>
              </a:spcBef>
            </a:pPr>
            <a:r>
              <a:rPr lang="en-US" altLang="ja-JP" dirty="0"/>
              <a:t>Masters in interactive telecommunications.</a:t>
            </a:r>
          </a:p>
          <a:p>
            <a:pPr>
              <a:spcBef>
                <a:spcPts val="1200"/>
              </a:spcBef>
            </a:pPr>
            <a:r>
              <a:rPr lang="en-US" altLang="ja-JP" dirty="0"/>
              <a:t>Daily user of the technology he represents</a:t>
            </a:r>
          </a:p>
          <a:p>
            <a:pPr>
              <a:spcBef>
                <a:spcPts val="1200"/>
              </a:spcBef>
            </a:pPr>
            <a:r>
              <a:rPr lang="en-US" altLang="ja-JP" dirty="0"/>
              <a:t>E-Mail:  </a:t>
            </a:r>
            <a:r>
              <a:rPr lang="en-US" altLang="ja-JP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antonio@hims-inc.com</a:t>
            </a:r>
            <a:endParaRPr lang="en-US" altLang="ja-JP" dirty="0"/>
          </a:p>
          <a:p>
            <a:pPr>
              <a:spcBef>
                <a:spcPts val="1200"/>
              </a:spcBef>
            </a:pPr>
            <a:r>
              <a:rPr lang="en-US" altLang="ja-JP" dirty="0"/>
              <a:t>Direct phone:  (512) 944-2847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614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AD856AB-B7AF-C40A-623D-DB7E3CC03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465511"/>
            <a:ext cx="7886700" cy="1080121"/>
          </a:xfrm>
        </p:spPr>
        <p:txBody>
          <a:bodyPr/>
          <a:lstStyle/>
          <a:p>
            <a:r>
              <a:rPr lang="en-US" dirty="0" err="1"/>
              <a:t>BrailleSense</a:t>
            </a:r>
            <a:r>
              <a:rPr lang="en-US" dirty="0"/>
              <a:t> 6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B715C3-E553-611B-B645-9665ABD92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3905672"/>
            <a:ext cx="10478988" cy="7632278"/>
          </a:xfrm>
        </p:spPr>
        <p:txBody>
          <a:bodyPr wrap="square"/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000099"/>
                </a:solidFill>
              </a:rPr>
              <a:t>most Powerful, Lightweight </a:t>
            </a:r>
            <a:r>
              <a:rPr lang="en-US" dirty="0"/>
              <a:t>and </a:t>
            </a:r>
            <a:r>
              <a:rPr lang="en-US" b="1" dirty="0">
                <a:solidFill>
                  <a:srgbClr val="000099"/>
                </a:solidFill>
              </a:rPr>
              <a:t>Intuitive </a:t>
            </a:r>
            <a:r>
              <a:rPr lang="en-US" dirty="0"/>
              <a:t>32 cell braille notetaker</a:t>
            </a:r>
          </a:p>
          <a:p>
            <a:r>
              <a:rPr lang="en-US" dirty="0"/>
              <a:t>Running </a:t>
            </a:r>
            <a:r>
              <a:rPr lang="en-US" b="1" dirty="0">
                <a:solidFill>
                  <a:srgbClr val="000099"/>
                </a:solidFill>
              </a:rPr>
              <a:t>Android (Version 12) </a:t>
            </a:r>
            <a:r>
              <a:rPr lang="en-US" dirty="0"/>
              <a:t>operating system on a braille notetaker</a:t>
            </a:r>
          </a:p>
          <a:p>
            <a:r>
              <a:rPr lang="en-US" b="1" dirty="0">
                <a:solidFill>
                  <a:srgbClr val="000099"/>
                </a:solidFill>
              </a:rPr>
              <a:t>8 core processor, 6 GB of RAM and 128 GB of flash memory </a:t>
            </a:r>
          </a:p>
          <a:p>
            <a:r>
              <a:rPr lang="en-US" dirty="0"/>
              <a:t>USB C with support for mainstream peripherals such as monitors, cameras, microphones, mixers, storage devices, video capture cards and the list goes on.</a:t>
            </a:r>
          </a:p>
          <a:p>
            <a:r>
              <a:rPr lang="en-US" dirty="0"/>
              <a:t>2x USB C ports / 2x USB A ports</a:t>
            </a:r>
          </a:p>
        </p:txBody>
      </p:sp>
      <p:pic>
        <p:nvPicPr>
          <p:cNvPr id="3" name="Picture 2" descr="Image of BrailleSense 6">
            <a:extLst>
              <a:ext uri="{FF2B5EF4-FFF2-40B4-BE49-F238E27FC236}">
                <a16:creationId xmlns:a16="http://schemas.microsoft.com/office/drawing/2014/main" id="{FFA2485A-1DCD-184F-0022-B2C90B00D4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" t="7199" r="6883" b="4963"/>
          <a:stretch/>
        </p:blipFill>
        <p:spPr>
          <a:xfrm>
            <a:off x="11880304" y="5201816"/>
            <a:ext cx="5976664" cy="392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12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088324E-A681-0318-6CED-0B0AE1138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BrailleSense</a:t>
            </a:r>
            <a:r>
              <a:rPr lang="en-US" altLang="ja-JP" dirty="0"/>
              <a:t> 6 </a:t>
            </a:r>
            <a:r>
              <a:rPr lang="en-US" altLang="ja-JP" dirty="0">
                <a:solidFill>
                  <a:schemeClr val="accent2">
                    <a:lumMod val="75000"/>
                  </a:schemeClr>
                </a:solidFill>
              </a:rPr>
              <a:t>mini </a:t>
            </a:r>
            <a:endParaRPr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64B741-4FD9-553A-3E11-550A60610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4270248"/>
            <a:ext cx="8822804" cy="7267702"/>
          </a:xfrm>
        </p:spPr>
        <p:txBody>
          <a:bodyPr/>
          <a:lstStyle/>
          <a:p>
            <a:r>
              <a:rPr lang="en-US" altLang="ja-JP" dirty="0"/>
              <a:t>All the power of the 32-cell model with </a:t>
            </a:r>
            <a:r>
              <a:rPr lang="en-US" altLang="ja-JP" b="1" dirty="0">
                <a:solidFill>
                  <a:srgbClr val="003399"/>
                </a:solidFill>
              </a:rPr>
              <a:t>20 braille cells </a:t>
            </a:r>
            <a:r>
              <a:rPr lang="en-US" altLang="ja-JP" dirty="0"/>
              <a:t>at a fraction of the size and cost</a:t>
            </a:r>
          </a:p>
          <a:p>
            <a:r>
              <a:rPr lang="en-US" altLang="ja-JP" b="1" dirty="0">
                <a:solidFill>
                  <a:srgbClr val="003399"/>
                </a:solidFill>
              </a:rPr>
              <a:t>8 core processor, 6 GB of RAM and 128 GB of flash memory </a:t>
            </a:r>
          </a:p>
          <a:p>
            <a:r>
              <a:rPr lang="en-US" altLang="ja-JP" b="1" dirty="0">
                <a:solidFill>
                  <a:srgbClr val="003399"/>
                </a:solidFill>
              </a:rPr>
              <a:t>2 x USB C ports</a:t>
            </a:r>
          </a:p>
          <a:p>
            <a:r>
              <a:rPr lang="en-US" altLang="ja-JP" b="1" dirty="0">
                <a:solidFill>
                  <a:srgbClr val="003399"/>
                </a:solidFill>
              </a:rPr>
              <a:t>Weight: 0.93 </a:t>
            </a:r>
            <a:r>
              <a:rPr lang="en-US" altLang="ja-JP" b="1" dirty="0" err="1">
                <a:solidFill>
                  <a:srgbClr val="003399"/>
                </a:solidFill>
              </a:rPr>
              <a:t>lbs</a:t>
            </a:r>
            <a:endParaRPr lang="en-US" altLang="ja-JP" b="1" dirty="0">
              <a:solidFill>
                <a:srgbClr val="003399"/>
              </a:solidFill>
            </a:endParaRPr>
          </a:p>
        </p:txBody>
      </p:sp>
      <p:pic>
        <p:nvPicPr>
          <p:cNvPr id="3" name="Picture 2" descr="Image of BrailleSense 6 mini">
            <a:extLst>
              <a:ext uri="{FF2B5EF4-FFF2-40B4-BE49-F238E27FC236}">
                <a16:creationId xmlns:a16="http://schemas.microsoft.com/office/drawing/2014/main" id="{DED67CE4-6F2C-35AE-BF04-AA6D031E36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" r="3138" b="2851"/>
          <a:stretch/>
        </p:blipFill>
        <p:spPr>
          <a:xfrm>
            <a:off x="10368136" y="5018207"/>
            <a:ext cx="7488832" cy="464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97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9833C-2D3A-03E6-920F-6B2851B01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465512"/>
            <a:ext cx="12352719" cy="765365"/>
          </a:xfrm>
        </p:spPr>
        <p:txBody>
          <a:bodyPr/>
          <a:lstStyle/>
          <a:p>
            <a:r>
              <a:rPr lang="en-US" altLang="ja-JP" dirty="0"/>
              <a:t>Size Comparison: </a:t>
            </a:r>
            <a:r>
              <a:rPr lang="en-US" altLang="ko-KR" sz="4400" dirty="0">
                <a:solidFill>
                  <a:srgbClr val="003399"/>
                </a:solidFill>
                <a:ea typeface="Roboto Light" pitchFamily="2" charset="0"/>
                <a:sym typeface="Roboto Light" pitchFamily="2" charset="0"/>
              </a:rPr>
              <a:t>Smaller, Slimmer and Lighter</a:t>
            </a:r>
            <a:endParaRPr lang="ja-JP" altLang="en-US" sz="4400" dirty="0">
              <a:solidFill>
                <a:srgbClr val="003399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736880" y="3680937"/>
            <a:ext cx="25290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latin typeface="Calibri" panose="020F0502020204030204" pitchFamily="34" charset="0"/>
                <a:ea typeface="Roboto Light" pitchFamily="2" charset="0"/>
                <a:cs typeface="Calibri" panose="020F0502020204030204" pitchFamily="34" charset="0"/>
                <a:sym typeface="Roboto Light" pitchFamily="2" charset="0"/>
              </a:rPr>
              <a:t>Other notetaker</a:t>
            </a:r>
            <a:endParaRPr lang="ko-KR" altLang="en-US" sz="2800" dirty="0">
              <a:latin typeface="Calibri" panose="020F0502020204030204" pitchFamily="34" charset="0"/>
            </a:endParaRPr>
          </a:p>
        </p:txBody>
      </p:sp>
      <p:pic>
        <p:nvPicPr>
          <p:cNvPr id="7" name="그림 6" descr="Image of average notetaker from top view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1" t="15000" r="17190" b="12059"/>
          <a:stretch/>
        </p:blipFill>
        <p:spPr>
          <a:xfrm>
            <a:off x="915810" y="4188424"/>
            <a:ext cx="6277155" cy="4040240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9FBEA40E-19EE-4FF8-9917-D5D8A2468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054326" y="4516536"/>
            <a:ext cx="2273250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698212" y="5779621"/>
            <a:ext cx="1067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2 </a:t>
            </a:r>
            <a:r>
              <a:rPr lang="en-US" altLang="ko-KR" sz="3600" b="1" dirty="0" err="1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lbs</a:t>
            </a:r>
            <a:endParaRPr lang="ko-KR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F8AD893-73BD-A788-CA69-865835EAF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97584" y="4412891"/>
            <a:ext cx="474690" cy="3813261"/>
            <a:chOff x="8457067" y="3401616"/>
            <a:chExt cx="504058" cy="4392488"/>
          </a:xfrm>
        </p:grpSpPr>
        <p:cxnSp>
          <p:nvCxnSpPr>
            <p:cNvPr id="20" name="직선 연결선 19"/>
            <p:cNvCxnSpPr/>
            <p:nvPr/>
          </p:nvCxnSpPr>
          <p:spPr bwMode="auto">
            <a:xfrm flipH="1">
              <a:off x="8457068" y="3401616"/>
              <a:ext cx="504057" cy="0"/>
            </a:xfrm>
            <a:prstGeom prst="lin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직선 연결선 20"/>
            <p:cNvCxnSpPr/>
            <p:nvPr/>
          </p:nvCxnSpPr>
          <p:spPr bwMode="auto">
            <a:xfrm>
              <a:off x="8673093" y="3401616"/>
              <a:ext cx="0" cy="4379554"/>
            </a:xfrm>
            <a:prstGeom prst="lin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직선 연결선 21"/>
            <p:cNvCxnSpPr/>
            <p:nvPr/>
          </p:nvCxnSpPr>
          <p:spPr bwMode="auto">
            <a:xfrm flipH="1">
              <a:off x="8457067" y="7794104"/>
              <a:ext cx="504058" cy="0"/>
            </a:xfrm>
            <a:prstGeom prst="lin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" name="TextBox 2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689110" y="5876890"/>
            <a:ext cx="89479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6.70”</a:t>
            </a:r>
            <a:endParaRPr lang="ko-KR" altLang="en-US" sz="25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451858" y="8325162"/>
            <a:ext cx="10567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b="1" dirty="0">
                <a:solidFill>
                  <a:srgbClr val="C000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10.07”</a:t>
            </a:r>
            <a:endParaRPr lang="ko-KR" altLang="en-US" sz="25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2A57DD4-351C-1C8F-F2DB-EF664830D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9064" y="8530362"/>
            <a:ext cx="6588734" cy="415869"/>
            <a:chOff x="1316687" y="7752665"/>
            <a:chExt cx="6996366" cy="441598"/>
          </a:xfrm>
        </p:grpSpPr>
        <p:cxnSp>
          <p:nvCxnSpPr>
            <p:cNvPr id="36" name="직선 연결선 35"/>
            <p:cNvCxnSpPr/>
            <p:nvPr/>
          </p:nvCxnSpPr>
          <p:spPr bwMode="auto">
            <a:xfrm flipH="1">
              <a:off x="1316687" y="7973464"/>
              <a:ext cx="6996366" cy="0"/>
            </a:xfrm>
            <a:prstGeom prst="lin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직선 연결선 36"/>
            <p:cNvCxnSpPr/>
            <p:nvPr/>
          </p:nvCxnSpPr>
          <p:spPr bwMode="auto">
            <a:xfrm flipH="1" flipV="1">
              <a:off x="1326764" y="7752665"/>
              <a:ext cx="1513" cy="441598"/>
            </a:xfrm>
            <a:prstGeom prst="lin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직선 연결선 40"/>
            <p:cNvCxnSpPr/>
            <p:nvPr/>
          </p:nvCxnSpPr>
          <p:spPr bwMode="auto">
            <a:xfrm flipV="1">
              <a:off x="8311540" y="7752665"/>
              <a:ext cx="0" cy="441597"/>
            </a:xfrm>
            <a:prstGeom prst="lin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0" name="그림 9" descr="Image of average notetaker from side view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17" b="23613"/>
          <a:stretch/>
        </p:blipFill>
        <p:spPr>
          <a:xfrm>
            <a:off x="958244" y="9172894"/>
            <a:ext cx="6193947" cy="925466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DE140F21-9DEE-6CD0-8DC8-1AD6A009B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27776" y="9272023"/>
            <a:ext cx="474689" cy="610314"/>
            <a:chOff x="8143054" y="8486721"/>
            <a:chExt cx="504057" cy="648073"/>
          </a:xfrm>
        </p:grpSpPr>
        <p:cxnSp>
          <p:nvCxnSpPr>
            <p:cNvPr id="47" name="직선 연결선 46"/>
            <p:cNvCxnSpPr/>
            <p:nvPr/>
          </p:nvCxnSpPr>
          <p:spPr bwMode="auto">
            <a:xfrm flipH="1">
              <a:off x="8143054" y="8486721"/>
              <a:ext cx="504057" cy="0"/>
            </a:xfrm>
            <a:prstGeom prst="lin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직선 연결선 47"/>
            <p:cNvCxnSpPr/>
            <p:nvPr/>
          </p:nvCxnSpPr>
          <p:spPr bwMode="auto">
            <a:xfrm>
              <a:off x="8395082" y="8486721"/>
              <a:ext cx="0" cy="648073"/>
            </a:xfrm>
            <a:prstGeom prst="lin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직선 연결선 48"/>
            <p:cNvCxnSpPr/>
            <p:nvPr/>
          </p:nvCxnSpPr>
          <p:spPr bwMode="auto">
            <a:xfrm flipH="1">
              <a:off x="8143054" y="9134793"/>
              <a:ext cx="504057" cy="0"/>
            </a:xfrm>
            <a:prstGeom prst="lin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0" name="TextBox 4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491311" y="9306272"/>
            <a:ext cx="89479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1.26”</a:t>
            </a:r>
            <a:endParaRPr lang="ko-KR" altLang="en-US" sz="25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" name="Picture 2" descr="a feather pn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5" b="21797"/>
          <a:stretch/>
        </p:blipFill>
        <p:spPr bwMode="auto">
          <a:xfrm>
            <a:off x="14688616" y="3206296"/>
            <a:ext cx="1648621" cy="85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직사각형 28"/>
          <p:cNvSpPr/>
          <p:nvPr/>
        </p:nvSpPr>
        <p:spPr>
          <a:xfrm>
            <a:off x="11715051" y="3600218"/>
            <a:ext cx="25560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>
                <a:solidFill>
                  <a:srgbClr val="003399"/>
                </a:solidFill>
                <a:latin typeface="Calibri" panose="020F0502020204030204" pitchFamily="34" charset="0"/>
                <a:ea typeface="Roboto Light" pitchFamily="2" charset="0"/>
                <a:cs typeface="Calibri" panose="020F0502020204030204" pitchFamily="34" charset="0"/>
                <a:sym typeface="Roboto Light" pitchFamily="2" charset="0"/>
              </a:rPr>
              <a:t>BrailleSense 6</a:t>
            </a:r>
            <a:endParaRPr lang="ko-KR" altLang="en-US" sz="3200" b="1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 descr="Image of BrailleSense 6 from top view">
            <a:extLst>
              <a:ext uri="{FF2B5EF4-FFF2-40B4-BE49-F238E27FC236}">
                <a16:creationId xmlns:a16="http://schemas.microsoft.com/office/drawing/2014/main" id="{D567548D-44B2-EC02-15E9-8197DCCE7EF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0" t="33493" r="23484" b="17429"/>
          <a:stretch/>
        </p:blipFill>
        <p:spPr>
          <a:xfrm>
            <a:off x="10233487" y="4105127"/>
            <a:ext cx="5859599" cy="3494317"/>
          </a:xfrm>
          <a:prstGeom prst="rect">
            <a:avLst/>
          </a:prstGeom>
        </p:spPr>
      </p:pic>
      <p:sp>
        <p:nvSpPr>
          <p:cNvPr id="27" name="TextBox 2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2752258" y="5287655"/>
            <a:ext cx="1441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rgbClr val="FFFF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1.55</a:t>
            </a:r>
            <a:r>
              <a:rPr lang="en-US" altLang="ko-KR" sz="2400" b="1" dirty="0">
                <a:solidFill>
                  <a:srgbClr val="FFFF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ko-KR" sz="2400" b="1" dirty="0" err="1">
                <a:solidFill>
                  <a:srgbClr val="FFFF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lbs</a:t>
            </a:r>
            <a:endParaRPr lang="ko-KR" altLang="en-US" sz="2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9E7B1F8-D47E-2AC5-0E8E-9EE8E261A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230152" y="4193704"/>
            <a:ext cx="474690" cy="3326764"/>
            <a:chOff x="16632830" y="4014649"/>
            <a:chExt cx="504058" cy="3532584"/>
          </a:xfrm>
        </p:grpSpPr>
        <p:cxnSp>
          <p:nvCxnSpPr>
            <p:cNvPr id="33" name="직선 연결선 32"/>
            <p:cNvCxnSpPr/>
            <p:nvPr/>
          </p:nvCxnSpPr>
          <p:spPr bwMode="auto">
            <a:xfrm>
              <a:off x="16920864" y="4014649"/>
              <a:ext cx="0" cy="3523034"/>
            </a:xfrm>
            <a:prstGeom prst="lin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41B61BD-7139-4195-8758-F524C026EABD}"/>
                </a:ext>
              </a:extLst>
            </p:cNvPr>
            <p:cNvGrpSpPr/>
            <p:nvPr/>
          </p:nvGrpSpPr>
          <p:grpSpPr>
            <a:xfrm>
              <a:off x="16632830" y="4014649"/>
              <a:ext cx="504058" cy="3532584"/>
              <a:chOff x="16635595" y="4014649"/>
              <a:chExt cx="504058" cy="3532584"/>
            </a:xfrm>
          </p:grpSpPr>
          <p:cxnSp>
            <p:nvCxnSpPr>
              <p:cNvPr id="32" name="직선 연결선 31"/>
              <p:cNvCxnSpPr/>
              <p:nvPr/>
            </p:nvCxnSpPr>
            <p:spPr bwMode="auto">
              <a:xfrm flipH="1">
                <a:off x="16635596" y="4014649"/>
                <a:ext cx="504056" cy="0"/>
              </a:xfrm>
              <a:prstGeom prst="line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직선 연결선 33"/>
              <p:cNvCxnSpPr/>
              <p:nvPr/>
            </p:nvCxnSpPr>
            <p:spPr bwMode="auto">
              <a:xfrm flipH="1">
                <a:off x="16635595" y="7547233"/>
                <a:ext cx="504058" cy="0"/>
              </a:xfrm>
              <a:prstGeom prst="line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24" name="TextBox 2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6620312" y="5614700"/>
            <a:ext cx="984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rgbClr val="008A3E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5.66”</a:t>
            </a:r>
            <a:endParaRPr lang="ko-KR" altLang="en-US" sz="2800" b="1" dirty="0">
              <a:solidFill>
                <a:srgbClr val="008A3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2636452" y="7514138"/>
            <a:ext cx="984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rgbClr val="008A3E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9.64”</a:t>
            </a:r>
            <a:endParaRPr lang="ko-KR" altLang="en-US" sz="2800" b="1" dirty="0">
              <a:solidFill>
                <a:srgbClr val="008A3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C210317-6509-2347-E2DD-8774E207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66545" y="7778393"/>
            <a:ext cx="5705492" cy="415869"/>
            <a:chOff x="10334736" y="7752665"/>
            <a:chExt cx="6058480" cy="441598"/>
          </a:xfrm>
        </p:grpSpPr>
        <p:cxnSp>
          <p:nvCxnSpPr>
            <p:cNvPr id="42" name="직선 연결선 41"/>
            <p:cNvCxnSpPr/>
            <p:nvPr/>
          </p:nvCxnSpPr>
          <p:spPr bwMode="auto">
            <a:xfrm flipH="1">
              <a:off x="10334738" y="7973464"/>
              <a:ext cx="6043212" cy="0"/>
            </a:xfrm>
            <a:prstGeom prst="lin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직선 연결선 42"/>
            <p:cNvCxnSpPr/>
            <p:nvPr/>
          </p:nvCxnSpPr>
          <p:spPr bwMode="auto">
            <a:xfrm flipH="1" flipV="1">
              <a:off x="10334736" y="7752665"/>
              <a:ext cx="1513" cy="441598"/>
            </a:xfrm>
            <a:prstGeom prst="lin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직선 연결선 43"/>
            <p:cNvCxnSpPr/>
            <p:nvPr/>
          </p:nvCxnSpPr>
          <p:spPr bwMode="auto">
            <a:xfrm flipH="1" flipV="1">
              <a:off x="16391704" y="7752665"/>
              <a:ext cx="1512" cy="441598"/>
            </a:xfrm>
            <a:prstGeom prst="lin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0" name="그림 29" descr="Image of BrailleSense 6 from side view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8" t="44023" r="15784" b="42458"/>
          <a:stretch/>
        </p:blipFill>
        <p:spPr>
          <a:xfrm>
            <a:off x="10369407" y="8370168"/>
            <a:ext cx="5751749" cy="819695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D64F2CC0-AFB0-BC31-65B2-E4C18A23C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099893" y="8501379"/>
            <a:ext cx="474689" cy="476136"/>
            <a:chOff x="16391704" y="8471921"/>
            <a:chExt cx="504057" cy="505594"/>
          </a:xfrm>
        </p:grpSpPr>
        <p:cxnSp>
          <p:nvCxnSpPr>
            <p:cNvPr id="38" name="직선 연결선 37"/>
            <p:cNvCxnSpPr/>
            <p:nvPr/>
          </p:nvCxnSpPr>
          <p:spPr bwMode="auto">
            <a:xfrm flipH="1">
              <a:off x="16391704" y="8471921"/>
              <a:ext cx="504057" cy="0"/>
            </a:xfrm>
            <a:prstGeom prst="lin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직선 연결선 38"/>
            <p:cNvCxnSpPr/>
            <p:nvPr/>
          </p:nvCxnSpPr>
          <p:spPr bwMode="auto">
            <a:xfrm>
              <a:off x="16643732" y="8471921"/>
              <a:ext cx="0" cy="504056"/>
            </a:xfrm>
            <a:prstGeom prst="lin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직선 연결선 39"/>
            <p:cNvCxnSpPr/>
            <p:nvPr/>
          </p:nvCxnSpPr>
          <p:spPr bwMode="auto">
            <a:xfrm flipH="1">
              <a:off x="16391704" y="8977515"/>
              <a:ext cx="504057" cy="0"/>
            </a:xfrm>
            <a:prstGeom prst="lin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6" name="TextBox 4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6692319" y="8442176"/>
            <a:ext cx="984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rgbClr val="008A3E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0.86”</a:t>
            </a:r>
            <a:endParaRPr lang="ko-KR" altLang="en-US" sz="2800" b="1" dirty="0">
              <a:solidFill>
                <a:srgbClr val="008A3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직사각형 28">
            <a:extLst>
              <a:ext uri="{FF2B5EF4-FFF2-40B4-BE49-F238E27FC236}">
                <a16:creationId xmlns:a16="http://schemas.microsoft.com/office/drawing/2014/main" id="{AF9B6E26-B642-7A00-BF33-FAB69FA6E7F6}"/>
              </a:ext>
            </a:extLst>
          </p:cNvPr>
          <p:cNvSpPr/>
          <p:nvPr/>
        </p:nvSpPr>
        <p:spPr>
          <a:xfrm>
            <a:off x="9087015" y="9162256"/>
            <a:ext cx="34040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>
                <a:solidFill>
                  <a:srgbClr val="003399"/>
                </a:solidFill>
                <a:latin typeface="Calibri" panose="020F0502020204030204" pitchFamily="34" charset="0"/>
                <a:ea typeface="Roboto Light" pitchFamily="2" charset="0"/>
                <a:cs typeface="Calibri" panose="020F0502020204030204" pitchFamily="34" charset="0"/>
                <a:sym typeface="Roboto Light" pitchFamily="2" charset="0"/>
              </a:rPr>
              <a:t>BrailleSense 6 mini</a:t>
            </a:r>
            <a:endParaRPr lang="ko-KR" altLang="en-US" sz="3200" b="1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B1F6DA-F810-471D-0901-B3C95D0D388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943710" y="10542602"/>
            <a:ext cx="16031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008A3E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0.93</a:t>
            </a:r>
            <a:r>
              <a:rPr lang="en-US" altLang="ko-KR" sz="2800" b="1" dirty="0">
                <a:solidFill>
                  <a:srgbClr val="008A3E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solidFill>
                  <a:srgbClr val="008A3E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lbs</a:t>
            </a:r>
            <a:endParaRPr lang="ko-KR" altLang="en-US" sz="2800" b="1" dirty="0">
              <a:solidFill>
                <a:srgbClr val="008A3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Image of BrailleSense 6 mini  from top view">
            <a:extLst>
              <a:ext uri="{FF2B5EF4-FFF2-40B4-BE49-F238E27FC236}">
                <a16:creationId xmlns:a16="http://schemas.microsoft.com/office/drawing/2014/main" id="{63BB5DED-F7A6-446B-0412-420D5FA8CD1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4" t="20389" r="11327" b="13698"/>
          <a:stretch/>
        </p:blipFill>
        <p:spPr>
          <a:xfrm>
            <a:off x="8712935" y="9760018"/>
            <a:ext cx="4483151" cy="2537718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31ED3D8D-6863-752D-1C4E-915CC1DD8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421838" y="9810328"/>
            <a:ext cx="474690" cy="2509267"/>
            <a:chOff x="11949456" y="10001159"/>
            <a:chExt cx="504058" cy="2664510"/>
          </a:xfrm>
        </p:grpSpPr>
        <p:cxnSp>
          <p:nvCxnSpPr>
            <p:cNvPr id="6" name="직선 연결선 31">
              <a:extLst>
                <a:ext uri="{FF2B5EF4-FFF2-40B4-BE49-F238E27FC236}">
                  <a16:creationId xmlns:a16="http://schemas.microsoft.com/office/drawing/2014/main" id="{7DDA28EB-E8FB-3C49-DA53-ADCBE571C9F6}"/>
                </a:ext>
              </a:extLst>
            </p:cNvPr>
            <p:cNvCxnSpPr/>
            <p:nvPr/>
          </p:nvCxnSpPr>
          <p:spPr bwMode="auto">
            <a:xfrm flipH="1">
              <a:off x="11949458" y="10001159"/>
              <a:ext cx="504056" cy="0"/>
            </a:xfrm>
            <a:prstGeom prst="lin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직선 연결선 32">
              <a:extLst>
                <a:ext uri="{FF2B5EF4-FFF2-40B4-BE49-F238E27FC236}">
                  <a16:creationId xmlns:a16="http://schemas.microsoft.com/office/drawing/2014/main" id="{7CAD615F-AF7E-5F4F-7AF0-9ECDBC335D61}"/>
                </a:ext>
              </a:extLst>
            </p:cNvPr>
            <p:cNvCxnSpPr/>
            <p:nvPr/>
          </p:nvCxnSpPr>
          <p:spPr bwMode="auto">
            <a:xfrm>
              <a:off x="12201485" y="10001159"/>
              <a:ext cx="0" cy="2664510"/>
            </a:xfrm>
            <a:prstGeom prst="lin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직선 연결선 33">
              <a:extLst>
                <a:ext uri="{FF2B5EF4-FFF2-40B4-BE49-F238E27FC236}">
                  <a16:creationId xmlns:a16="http://schemas.microsoft.com/office/drawing/2014/main" id="{91B4656A-1BD9-CF4E-4B9D-9BAE87F33AD5}"/>
                </a:ext>
              </a:extLst>
            </p:cNvPr>
            <p:cNvCxnSpPr/>
            <p:nvPr/>
          </p:nvCxnSpPr>
          <p:spPr bwMode="auto">
            <a:xfrm flipH="1">
              <a:off x="11949456" y="12665669"/>
              <a:ext cx="504058" cy="0"/>
            </a:xfrm>
            <a:prstGeom prst="lin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19B523A-5904-3122-31C3-21E7545FD29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3667983" y="10674424"/>
            <a:ext cx="984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rgbClr val="008A3E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4.06”</a:t>
            </a:r>
            <a:endParaRPr lang="ko-KR" altLang="en-US" sz="2800" b="1" dirty="0">
              <a:solidFill>
                <a:srgbClr val="008A3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52D556-70F6-D65E-29A1-DEAACEFB052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404209" y="12267311"/>
            <a:ext cx="984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rgbClr val="008A3E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7.28”</a:t>
            </a:r>
            <a:endParaRPr lang="ko-KR" altLang="en-US" sz="2800" b="1" dirty="0">
              <a:solidFill>
                <a:srgbClr val="008A3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C7BA508-2542-7EFB-9FDE-62292B306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639944" y="12474624"/>
            <a:ext cx="4608512" cy="451148"/>
            <a:chOff x="10006583" y="12897122"/>
            <a:chExt cx="4775193" cy="451148"/>
          </a:xfrm>
        </p:grpSpPr>
        <p:cxnSp>
          <p:nvCxnSpPr>
            <p:cNvPr id="12" name="직선 연결선 42">
              <a:extLst>
                <a:ext uri="{FF2B5EF4-FFF2-40B4-BE49-F238E27FC236}">
                  <a16:creationId xmlns:a16="http://schemas.microsoft.com/office/drawing/2014/main" id="{C8AB4828-6940-B146-8906-E5668EFF0F5E}"/>
                </a:ext>
              </a:extLst>
            </p:cNvPr>
            <p:cNvCxnSpPr/>
            <p:nvPr/>
          </p:nvCxnSpPr>
          <p:spPr bwMode="auto">
            <a:xfrm flipH="1" flipV="1">
              <a:off x="10006583" y="12906672"/>
              <a:ext cx="1513" cy="441598"/>
            </a:xfrm>
            <a:prstGeom prst="lin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직선 연결선 41">
              <a:extLst>
                <a:ext uri="{FF2B5EF4-FFF2-40B4-BE49-F238E27FC236}">
                  <a16:creationId xmlns:a16="http://schemas.microsoft.com/office/drawing/2014/main" id="{0430E54B-41E6-8DC2-30D5-BC3256F71E49}"/>
                </a:ext>
              </a:extLst>
            </p:cNvPr>
            <p:cNvCxnSpPr/>
            <p:nvPr/>
          </p:nvCxnSpPr>
          <p:spPr bwMode="auto">
            <a:xfrm flipH="1" flipV="1">
              <a:off x="10029248" y="13107040"/>
              <a:ext cx="4752528" cy="50767"/>
            </a:xfrm>
            <a:prstGeom prst="lin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직선 연결선 43">
              <a:extLst>
                <a:ext uri="{FF2B5EF4-FFF2-40B4-BE49-F238E27FC236}">
                  <a16:creationId xmlns:a16="http://schemas.microsoft.com/office/drawing/2014/main" id="{18EE5CA4-74AB-A863-FFEB-8C1B8CABB18C}"/>
                </a:ext>
              </a:extLst>
            </p:cNvPr>
            <p:cNvCxnSpPr/>
            <p:nvPr/>
          </p:nvCxnSpPr>
          <p:spPr bwMode="auto">
            <a:xfrm flipH="1" flipV="1">
              <a:off x="14780264" y="12897122"/>
              <a:ext cx="1512" cy="441598"/>
            </a:xfrm>
            <a:prstGeom prst="lin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874679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730BF-1242-BAD4-2E7A-5EE0A786B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>
                <a:solidFill>
                  <a:srgbClr val="3E5269">
                    <a:lumMod val="75000"/>
                  </a:srgbClr>
                </a:solidFill>
                <a:ea typeface="Roboto Light" charset="0"/>
                <a:sym typeface="Roboto Light" charset="0"/>
              </a:rPr>
              <a:t>BrailleSense</a:t>
            </a:r>
            <a:r>
              <a:rPr lang="en-US" altLang="ja-JP" dirty="0">
                <a:solidFill>
                  <a:srgbClr val="3E5269">
                    <a:lumMod val="75000"/>
                  </a:srgbClr>
                </a:solidFill>
                <a:ea typeface="Roboto Light" charset="0"/>
                <a:sym typeface="Roboto Light" charset="0"/>
              </a:rPr>
              <a:t> 6 User </a:t>
            </a:r>
            <a:r>
              <a:rPr lang="en-US" altLang="ja-JP" dirty="0">
                <a:ea typeface="Roboto Light" charset="0"/>
                <a:sym typeface="Roboto Light" charset="0"/>
              </a:rPr>
              <a:t>Interface </a:t>
            </a:r>
            <a:endParaRPr lang="ja-JP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BDA4A4-FB72-8172-2EC0-936D93D33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en-US" altLang="ja-JP" dirty="0"/>
              <a:t>Super intuitive and easy to use</a:t>
            </a:r>
          </a:p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en-US" altLang="ja-JP" dirty="0"/>
              <a:t>Context Sensitive Help</a:t>
            </a:r>
          </a:p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en-US" altLang="ja-JP" dirty="0"/>
              <a:t>Global Hotkeys and Shortcut commands</a:t>
            </a:r>
          </a:p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en-US" altLang="ja-JP" dirty="0"/>
              <a:t>Easy to navigate help documentation off the Main Menu</a:t>
            </a:r>
          </a:p>
        </p:txBody>
      </p:sp>
    </p:spTree>
    <p:extLst>
      <p:ext uri="{BB962C8B-B14F-4D97-AF65-F5344CB8AC3E}">
        <p14:creationId xmlns:p14="http://schemas.microsoft.com/office/powerpoint/2010/main" val="4189485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965BE5-95BD-68E2-6F0C-5B6DEAA5B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465511"/>
            <a:ext cx="5150396" cy="1655064"/>
          </a:xfrm>
        </p:spPr>
        <p:txBody>
          <a:bodyPr/>
          <a:lstStyle/>
          <a:p>
            <a:r>
              <a:rPr lang="en-US" altLang="ja-JP" dirty="0">
                <a:solidFill>
                  <a:srgbClr val="3E5269">
                    <a:lumMod val="75000"/>
                  </a:srgbClr>
                </a:solidFill>
                <a:ea typeface="Roboto Light" charset="0"/>
                <a:sym typeface="Roboto Light" charset="0"/>
              </a:rPr>
              <a:t>Cloud Storage</a:t>
            </a:r>
            <a:endParaRPr lang="ja-JP" alt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3CB690-D265-ABD2-D5CE-2D6D59BD6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spcBef>
                <a:spcPts val="1200"/>
              </a:spcBef>
              <a:spcAft>
                <a:spcPts val="2400"/>
              </a:spcAft>
            </a:pPr>
            <a:r>
              <a:rPr lang="en-US" altLang="ja-JP" kern="0" dirty="0"/>
              <a:t>Google Drive, Microsoft OneDrive and Dropbox all accessed from within the HIMS File Manager</a:t>
            </a:r>
          </a:p>
          <a:p>
            <a:pPr marL="571500" indent="-571500">
              <a:spcBef>
                <a:spcPts val="1200"/>
              </a:spcBef>
              <a:spcAft>
                <a:spcPts val="2400"/>
              </a:spcAft>
            </a:pPr>
            <a:r>
              <a:rPr lang="en-US" altLang="ja-JP" kern="0" dirty="0"/>
              <a:t>Open most file types straight from the cloud</a:t>
            </a:r>
          </a:p>
          <a:p>
            <a:pPr marL="571500" indent="-571500">
              <a:spcBef>
                <a:spcPts val="1200"/>
              </a:spcBef>
              <a:spcAft>
                <a:spcPts val="2400"/>
              </a:spcAft>
            </a:pPr>
            <a:r>
              <a:rPr lang="en-US" altLang="ja-JP" kern="0" dirty="0"/>
              <a:t>Copying, cutting and pasting content to and from the cloud is as easy as doing the same from a thumb drive</a:t>
            </a:r>
          </a:p>
          <a:p>
            <a:pPr marL="571500" indent="-571500">
              <a:spcBef>
                <a:spcPts val="1200"/>
              </a:spcBef>
              <a:spcAft>
                <a:spcPts val="2400"/>
              </a:spcAft>
            </a:pPr>
            <a:r>
              <a:rPr lang="en-US" altLang="ja-JP" kern="0" dirty="0"/>
              <a:t>Creating sharable links doesn’t get easier</a:t>
            </a:r>
          </a:p>
        </p:txBody>
      </p:sp>
      <p:pic>
        <p:nvPicPr>
          <p:cNvPr id="8" name="Picture 7" descr="Google Drive logo">
            <a:extLst>
              <a:ext uri="{FF2B5EF4-FFF2-40B4-BE49-F238E27FC236}">
                <a16:creationId xmlns:a16="http://schemas.microsoft.com/office/drawing/2014/main" id="{6D2B5703-5B28-9129-69E9-11F4F99B0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52" y="2482150"/>
            <a:ext cx="1918508" cy="1495530"/>
          </a:xfrm>
          <a:prstGeom prst="rect">
            <a:avLst/>
          </a:prstGeom>
        </p:spPr>
      </p:pic>
      <p:pic>
        <p:nvPicPr>
          <p:cNvPr id="4" name="Picture 3" descr="Dropbox, logo">
            <a:extLst>
              <a:ext uri="{FF2B5EF4-FFF2-40B4-BE49-F238E27FC236}">
                <a16:creationId xmlns:a16="http://schemas.microsoft.com/office/drawing/2014/main" id="{756057F7-D812-CE62-687F-3A6284785C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116" y="2330396"/>
            <a:ext cx="1945865" cy="1621554"/>
          </a:xfrm>
          <a:prstGeom prst="rect">
            <a:avLst/>
          </a:prstGeom>
        </p:spPr>
      </p:pic>
      <p:pic>
        <p:nvPicPr>
          <p:cNvPr id="6" name="Picture 5" descr="OneDrive, logo">
            <a:extLst>
              <a:ext uri="{FF2B5EF4-FFF2-40B4-BE49-F238E27FC236}">
                <a16:creationId xmlns:a16="http://schemas.microsoft.com/office/drawing/2014/main" id="{9EB3ED29-B1DA-68D4-F724-04B3FC09C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804" y="2327851"/>
            <a:ext cx="3243108" cy="162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64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3DD8B-5FD8-EBCB-FD66-2A9099B0A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HIMS Email App</a:t>
            </a:r>
            <a:endParaRPr lang="ja-JP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E099A3-BEB4-C5D0-9353-D602CBF11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4270248"/>
            <a:ext cx="14583444" cy="7267702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en-US" altLang="ja-JP" dirty="0"/>
              <a:t>Support for Exchange, IMAP and POP3</a:t>
            </a:r>
          </a:p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en-US" altLang="ja-JP" dirty="0"/>
              <a:t>Sign on with Google streamlines the login process</a:t>
            </a:r>
          </a:p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en-US" altLang="ja-JP" dirty="0"/>
              <a:t>Activate links within messages and automatically launch default apps such as Zoom cloud meetings, YouTube and other media types</a:t>
            </a:r>
          </a:p>
        </p:txBody>
      </p:sp>
    </p:spTree>
    <p:extLst>
      <p:ext uri="{BB962C8B-B14F-4D97-AF65-F5344CB8AC3E}">
        <p14:creationId xmlns:p14="http://schemas.microsoft.com/office/powerpoint/2010/main" val="636845509"/>
      </p:ext>
    </p:extLst>
  </p:cSld>
  <p:clrMapOvr>
    <a:masterClrMapping/>
  </p:clrMapOvr>
</p:sld>
</file>

<file path=ppt/theme/theme1.xml><?xml version="1.0" encoding="utf-8"?>
<a:theme xmlns:a="http://schemas.openxmlformats.org/drawingml/2006/main" name="1- Title and 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atnote - default">
    <a:dk1>
      <a:srgbClr val="000000"/>
    </a:dk1>
    <a:lt1>
      <a:srgbClr val="FEFEFE"/>
    </a:lt1>
    <a:dk2>
      <a:srgbClr val="000000"/>
    </a:dk2>
    <a:lt2>
      <a:srgbClr val="808080"/>
    </a:lt2>
    <a:accent1>
      <a:srgbClr val="19C38F"/>
    </a:accent1>
    <a:accent2>
      <a:srgbClr val="3E82B9"/>
    </a:accent2>
    <a:accent3>
      <a:srgbClr val="3E5269"/>
    </a:accent3>
    <a:accent4>
      <a:srgbClr val="303F51"/>
    </a:accent4>
    <a:accent5>
      <a:srgbClr val="89D9C0"/>
    </a:accent5>
    <a:accent6>
      <a:srgbClr val="1E364F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flatnote - default">
    <a:dk1>
      <a:srgbClr val="000000"/>
    </a:dk1>
    <a:lt1>
      <a:srgbClr val="FEFEFE"/>
    </a:lt1>
    <a:dk2>
      <a:srgbClr val="000000"/>
    </a:dk2>
    <a:lt2>
      <a:srgbClr val="808080"/>
    </a:lt2>
    <a:accent1>
      <a:srgbClr val="19C38F"/>
    </a:accent1>
    <a:accent2>
      <a:srgbClr val="3E82B9"/>
    </a:accent2>
    <a:accent3>
      <a:srgbClr val="3E5269"/>
    </a:accent3>
    <a:accent4>
      <a:srgbClr val="303F51"/>
    </a:accent4>
    <a:accent5>
      <a:srgbClr val="89D9C0"/>
    </a:accent5>
    <a:accent6>
      <a:srgbClr val="1E364F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flatnote - default">
    <a:dk1>
      <a:srgbClr val="000000"/>
    </a:dk1>
    <a:lt1>
      <a:srgbClr val="FEFEFE"/>
    </a:lt1>
    <a:dk2>
      <a:srgbClr val="000000"/>
    </a:dk2>
    <a:lt2>
      <a:srgbClr val="808080"/>
    </a:lt2>
    <a:accent1>
      <a:srgbClr val="19C38F"/>
    </a:accent1>
    <a:accent2>
      <a:srgbClr val="3E82B9"/>
    </a:accent2>
    <a:accent3>
      <a:srgbClr val="3E5269"/>
    </a:accent3>
    <a:accent4>
      <a:srgbClr val="303F51"/>
    </a:accent4>
    <a:accent5>
      <a:srgbClr val="89D9C0"/>
    </a:accent5>
    <a:accent6>
      <a:srgbClr val="1E364F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flatnote - default">
    <a:dk1>
      <a:srgbClr val="000000"/>
    </a:dk1>
    <a:lt1>
      <a:srgbClr val="FEFEFE"/>
    </a:lt1>
    <a:dk2>
      <a:srgbClr val="000000"/>
    </a:dk2>
    <a:lt2>
      <a:srgbClr val="808080"/>
    </a:lt2>
    <a:accent1>
      <a:srgbClr val="19C38F"/>
    </a:accent1>
    <a:accent2>
      <a:srgbClr val="3E82B9"/>
    </a:accent2>
    <a:accent3>
      <a:srgbClr val="3E5269"/>
    </a:accent3>
    <a:accent4>
      <a:srgbClr val="303F51"/>
    </a:accent4>
    <a:accent5>
      <a:srgbClr val="89D9C0"/>
    </a:accent5>
    <a:accent6>
      <a:srgbClr val="1E364F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PAW xmlns="http://www.net-centric.com/PAWPP">
  <Shape xmlns="" ID="zmkfVI5Z8Su3CRmHkvk1j1UKr34=" pdftag="H1" isBookmarkSet="no" bookmark="yes" Order="_x0031_"/>
  <Shape xmlns="" ID="szpMtUmFRz18+aj9oIpPlLmQ/xo=" pdftag="H2" isBookmarkSet="no" bookmark="yes" Order="_x0035_"/>
  <Shape xmlns="" ID="/JsXaXQg3tXXm+8Cjrz3JHsPSM4=" pdftag="Figure" isBookmarkSet="no" formula="no" inline="no" bookmark="no" Lang="" artifact="_x0030_" validate="yes" Order="_x0032_"/>
  <Shape xmlns="" ID="qfRA5qMYxscLCHbQXT52nIjz5jE=" isBookmarkSet="no" formula="no" inline="no" pdftag="Figure" bookmark="no" Lang="" artifact="_x0030_" validate="yes" Order="_x0033_"/>
  <Shape xmlns="" ID="G5kriZvqlCJqUWHa+8XZelFnOCk=" isBookmarkSet="no" Order="_x0033_" formula="no" inline="no" bookmark="no" Lang="" artifact="_x0031_" pdftag="_x005B_Artifact_x005D_" validate="no"/>
  <HyperLink xmlns="" ID="pAk1lxtjuPMbWBqStnTpR3W/EBA=1063531550288.95_595.92" plainAltText="earle_x0040_hims-inc.com" language="" Lang=""/>
  <HyperLink xmlns="" ID="SULDhb+ThE+PmIM+k+VPYkImKVc=" language="" validate="" plainAltText="Download_x0020_White_x0020_Feather_x0020_transparent_x0020_PNG"/>
  <HyperLink xmlns="" ID="3Tz2ixfSjvjX3ysAVRa0baFjOrc=" plainAltText="http:_x002F__x002F_www.google.co.kr_x002F_url_x003F_sa_x003D_i_x0026_rct_x003D_j_x0026_q_x003D__x0026_esrc_x003D_s_x0026_source_x003D_images_x0026_cd_x003D__x0026_cad_x003D_rja_x0026_uact_x003D_8_x0026_ved_x003D_0ahUKEwjDyr_1iYzTAhWBUhQKHc0pD0IQjRwIBw_x0026_url_x003D_http:_x002F__x002F_www.kingschapel.net_x002F_wordpress_x002F_wp-content_x002F_uploads_x002F_2013_x002F_11_x002F__x0026_psig_x003D_AFQjCNHMIV28yJzLJOKqgg_bjfxwKVJu6g_x0026_ust_x003D_1491439109404966" language=""/>
  <HyperLink xmlns="" ID="s1inkRjIbFs/K03VJUBCwg1yYUg=" language="" validate="" plainAltText="myTuner_x0020_Radio_x0020_App:_x0020_FM_x0020_stations_x0020_-_x0020_Apps_x0020_on_x0020_Google_x0020_Play"/>
  <HyperLink xmlns="" ID="vSiPFoLmLeLOf8VuX+JdnrNrl2A=" language="" validate="" plainAltText="_x0031_7c-ebook"/>
  <HyperLink xmlns="" ID="PA4rKFrnkQ0cFK1PI92FZ/Ht9pw=" language="" validate="" plainAltText="triveniinfotech.com"/>
  <HyperLink xmlns="" ID="8XhFfRuT4dqjy0GOJHjEcHuRSKw=1111580310945.8211_660.4051" plainAltText="support_x0040_hims-inc.com"/>
  <HyperLink xmlns="" ID="8XhFfRuT4dqjy0GOJHjEcHuRSKw=1339902153889.0711_721.6051" plainAltText="sales_x0040_hims-inc.com"/>
  <HyperLink xmlns="" ID="8XhFfRuT4dqjy0GOJHjEcHuRSKw=1582228543857.1511_782.8051" plainAltText="https:_x002F__x002F_hims-inc.com_x002F_"/>
  <Shape xmlns="" ID="JzKJMqvXqAixGtv6UA6KE88Cxz4=" pdftag="H2" isBookmarkSet="no" Order="_x0031_" bookmark="yes"/>
  <Shape xmlns="" ID="rASy5wuHn7/uX44u+KplvTakRVk=" formula="no" inline="no" pdftag="Figure" artifact="_x0030_" isBookmarkSet="no" bookmark="no" Lang="" validate="yes" Order="_x0033_"/>
  <Shape xmlns="" ID="y+jepToOBM8aiVez/IrBgt8MD9o=" formula="no" inline="no" artifact="_x0030_" pdftag="Figure" isBookmarkSet="no" bookmark="no" Lang="" validate="yes" Order="_x0034_"/>
  <Shape xmlns="" ID="178lwSupXyuDYZPRV6j4JqWcoBA=" formula="no" inline="no" pdftag="Figure" artifact="_x0030_" isBookmarkSet="no" bookmark="no" Lang="" validate="yes" Order="_x0035_"/>
  <Shape xmlns="" ID="9yPIm6bIoO22/dER9kdbiuSxmTE=" formula="no" inline="no" artifact="_x0030_" pdftag="Figure" isBookmarkSet="no" bookmark="no" Lang="" validate="yes" Order="_x0036_"/>
  <Shape xmlns="" ID="dJHGIoZIyOu5mrnjX8kMKPZBqRQ=" formula="no" inline="no" artifact="_x0030_" pdftag="Figure" isBookmarkSet="no" bookmark="no" Lang="" validate="yes" Order="_x0037_"/>
  <Shape xmlns="" ID="9fmkk4vH4nvpFI62g9vJtvGH4Hs=" pdftag="P" isBookmarkSet="no" bookmark="no" Order="_x0032_"/>
  <Shape xmlns="" ID="OOlf5avNJsXn2b+CSiiqKXowwZI=" pdftag="H2" isBookmarkSet="no" Order="_x0031_" bookmark="yes"/>
  <Shape xmlns="" ID="pAk1lxtjuPMbWBqStnTpR3W/EBA=" pdftag="P" isBookmarkSet="no" bookmark="no" Order="_x0032_"/>
  <Shape xmlns="" ID="gLcozeIfp1AMTbgdONikxwcyQu4=" pdftag="H2" isBookmarkSet="no" Order="_x0031_" bookmark="yes"/>
  <Shape xmlns="" ID="CLJN2tVYgCJfmr/524twBweqr4M=" pdftag="P" isBookmarkSet="no" bookmark="no" Order="_x0032_"/>
  <Shape xmlns="" ID="VsaNjEpUKbOIFDl1Os++LmLkVY4=" formula="no" inline="no" pdftag="Figure" isBookmarkSet="no" bookmark="no" Lang="" artifact="_x0030_" validate="yes" Order="_x0033_"/>
  <Shape xmlns="" ID="KdEAujP0vckVmlZ7/qZDY4QpWJ0=" pdftag="H2" isBookmarkSet="no" Order="_x0031_" bookmark="yes"/>
  <Shape xmlns="" ID="nGpTsAANxKUvK4r3FNJ9bvhxUII=" pdftag="P" isBookmarkSet="no" bookmark="no" Order="_x0032_"/>
  <Shape xmlns="" ID="N5XAkk3GkCVd77SNXRB/3S0eDpU=" formula="no" inline="no" pdftag="Figure" isBookmarkSet="no" bookmark="no" Lang="" artifact="_x0030_" validate="yes" Order="_x0033_"/>
  <Shape xmlns="" ID="51NyEvEyEB0IhK8tN4eAJ+SYGRY=" pdftag="H2" isBookmarkSet="no" Order="_x0031_" bookmark="yes"/>
  <Shape xmlns="" ID="wLAegdNC29kLlJbqo9tJO0JFdyc=" pdftag="P" isBookmarkSet="no" bookmark="no" Order="_x0032_"/>
  <Shape xmlns="" ID="jX1o9U1KfEKXFnz0/DW1eJJ97CI=" formula="no" inline="no" pdftag="Figure" isBookmarkSet="no" bookmark="no" Lang="" artifact="_x0030_" validate="yes" Order="_x0033_"/>
  <Shape xmlns="" ID="R7d+djKAXTAKRjL+4CUvvEbhxaI=" Order="_x0039_" formula="no" inline="no" isBookmarkSet="no" bookmark="no" Lang="" artifact="_x0031_" pdftag="_x005B_Artifact_x005D_" validate="no"/>
  <Shape xmlns="" ID="Ozu9LlkJKgOCZ7vsVTKzJsoYSTM=" pdftag="P" isBookmarkSet="no" bookmark="no" Order="_x0034_"/>
  <Shape xmlns="" ID="pXs3g1pA7DFqTMPQftR4hzNMs1I=" pdftag="Figure" artifact="_x0031_" formula="no" inline="no" isBookmarkSet="no" bookmark="no" Lang="" validate="no" Order="_x0034_"/>
  <Shape xmlns="" ID="kF/M0csEUBWBG9RRgY21uKJ2TE8=" pdftag="P" isBookmarkSet="no" bookmark="no" Order="_x0036_"/>
  <Shape xmlns="" ID="8qHQ+MTw+DuPYJ6qbv5XeuacMZM=" pdftag="P" isBookmarkSet="no" bookmark="no" Order="_x0037_"/>
  <Shape xmlns="" ID="jUb2ooq7KqK9ZmtujKBOxmqVWGI=" Order="_x0032_0" formula="no" inline="no" artifact="_x0031_" pdftag="_x005B_Artifact_x005D_" isBookmarkSet="no" bookmark="no" validate="no"/>
  <Shape xmlns="" ID="u89IntgPGkum877dblMPITZFvQw=" formula="no" inline="no" pdftag="Figure" artifact="_x0030_" isBookmarkSet="no" bookmark="no" Lang="" validate="yes" Order="_x0035_"/>
  <Shape xmlns="" ID="xC0E7HRqXrn/fPvD07eNaDWu4iE=" Order="_x0032_3" formula="no" inline="no" artifact="_x0031_" pdftag="_x005B_Artifact_x005D_" isBookmarkSet="no" bookmark="no" validate="no"/>
  <Shape xmlns="" ID="r8k4QwUtWWyXAor3BdCm54lTzRA=" pdftag="P" isBookmarkSet="no" bookmark="no" Order="_x0039_"/>
  <Shape xmlns="" ID="SULDhb+ThE+PmIM+k+VPYkImKVc=" formula="no" inline="no" pdftag="Figure" artifact="_x0030_" isBookmarkSet="no" bookmark="no" Lang="" validate="yes" Order="_x0037_"/>
  <Shape xmlns="" ID="jZYugImypF02+SMNWuHgrG7/RCo=" pdftag="P" isBookmarkSet="no" bookmark="no" Order="_x0036_"/>
  <Shape xmlns="" ID="IDlPYukUTfkNN+7ALEijkr6mxE4=" formula="no" inline="no" pdftag="Figure" artifact="_x0030_" isBookmarkSet="no" bookmark="no" Lang="" validate="yes" Order="_x0038_"/>
  <Shape xmlns="" ID="zF/2qvik7982sG7dbGCUAycbONo=" pdftag="P" isBookmarkSet="no" bookmark="no" Order="_x0031_3"/>
  <Shape xmlns="" ID="dzGR7S15qoUcIYNodMWyxP9sVaA=" Order="_x0037_" formula="no" inline="no" artifact="_x0031_" pdftag="_x005B_Artifact_x005D_" isBookmarkSet="no" bookmark="no" validate="no"/>
  <Shape xmlns="" ID="jWNC/Q8il/rTLdUxDeA2Q5BIgDA=" pdftag="P" isBookmarkSet="no" bookmark="no" Order="_x0031_4"/>
  <Shape xmlns="" ID="KY9spVq0aP9angLWCog1ue5vqlg=" pdftag="P" isBookmarkSet="no" bookmark="no" Order="_x0031_5"/>
  <Shape xmlns="" ID="ZjCIVHwCa7DUHR/yHE4HPjlhqFA=" Order="_x0031_5" formula="no" inline="no" pdftag="_x005B_Artifact_x005D_" artifact="_x0031_" isBookmarkSet="no" bookmark="no" validate="no"/>
  <Shape xmlns="" ID="qL+5MdVOiIky4ZLe2Xr+TZUfA6Q=" formula="no" inline="no" pdftag="Figure" artifact="_x0030_" isBookmarkSet="no" bookmark="no" Lang="" validate="yes" Order="_x0031_5"/>
  <Shape xmlns="" ID="nyOoTTKeCmTsoXGrWBB424EFvwQ=" Order="_x0031_9" formula="no" inline="no" artifact="_x0031_" pdftag="_x005B_Artifact_x005D_" isBookmarkSet="no" bookmark="no" validate="no"/>
  <Shape xmlns="" ID="dWAM5fJ50jKSnxc/LZXYwQNFTo8=" pdftag="P" isBookmarkSet="no" bookmark="no" Order="_x0031_7"/>
  <Shape xmlns="" ID="+mRCpHUgymVAZhbjTgQJe4rKxXc=" pdftag="P" isBookmarkSet="no" bookmark="no" Order="_x0031_7"/>
  <Shape xmlns="" ID="7IKQVdvpkcKZOs1MHuDa5cm09Pk=" pdftag="P" isBookmarkSet="no" bookmark="no" Order="_x0032_0"/>
  <Shape xmlns="" ID="xH2jMjbrEqFqBCWJPwK7szQzyUk=" formula="no" inline="no" pdftag="Figure" artifact="_x0030_" isBookmarkSet="no" bookmark="no" Lang="" validate="yes" Order="_x0031_9"/>
  <Shape xmlns="" ID="xl2lV9gxue+Qs5gvLXbRDVSJqTk=" Order="_x0032_6" formula="no" inline="no" isBookmarkSet="no" bookmark="no" pdftag="_x005B_Artifact_x005D_" artifact="_x0031_" validate="no"/>
  <Shape xmlns="" ID="Gx/5RQyZ8bzEXNW4uFOWNWsHtxw=" pdftag="P" isBookmarkSet="no" bookmark="no" Order="_x0032_1"/>
  <Shape xmlns="" ID="gb04pYkaQYR281RRj4uhLsFCA0I=" pdftag="P" isBookmarkSet="no" bookmark="no" Order="_x0032_2"/>
  <Shape xmlns="" ID="E6kdNO8AMpIpJ+94yDr+avEWoms=" formula="no" inline="no" isBookmarkSet="no" bookmark="no" Lang="" Order="_x0032_3" artifact="_x0031_" pdftag="_x005B_Artifact_x005D_" validate="no"/>
  <Shape xmlns="" ID="fMcTrKByYyyi3LqttRaichHfetY=" pdftag="H2" isBookmarkSet="no" Order="_x0031_" bookmark="yes"/>
  <Shape xmlns="" ID="1FPvljDAS0PwLaZbJvm8KNXvzQg=" pdftag="P" isBookmarkSet="no" bookmark="no" Order="_x0032_"/>
  <Shape xmlns="" ID="D39ssQGh7qPGrp2/hR8ExuZOKHs=" pdftag="H2" isBookmarkSet="no" Order="_x0031_" bookmark="yes"/>
  <Shape xmlns="" ID="Dx6gHmpahu2qF1sy2oUebJ6ZxWA=" pdftag="P" isBookmarkSet="no" bookmark="no" Order="_x0032_"/>
  <Shape xmlns="" ID="kpYFEde+S4lWba9WMHUzPUOnc0g=" formula="no" inline="no" pdftag="Figure" artifact="_x0030_" isBookmarkSet="no" bookmark="no" Lang="" validate="yes" Order="_x0033_"/>
  <Shape xmlns="" ID="BJFoUHZCK5FSui4FBAgnW/an4yE=" formula="no" inline="no" pdftag="Figure" isBookmarkSet="no" bookmark="no" Lang="" artifact="_x0030_" validate="yes" Order="_x0034_"/>
  <Shape xmlns="" ID="nrxXWBn6ls17KqbUkqeuzkXfXtw=" formula="no" inline="no" pdftag="Figure" isBookmarkSet="no" bookmark="no" Lang="" artifact="_x0030_" validate="yes" Order="_x0035_"/>
  <Shape xmlns="" ID="P123OJPfGUIsCFg81JiHAJVTzww=" pdftag="H2" isBookmarkSet="no" Order="_x0031_" bookmark="yes"/>
  <Shape xmlns="" ID="n6GyOUNXAkbSk35t592ojO2RyPw=" pdftag="P" isBookmarkSet="no" bookmark="no" Order="_x0032_"/>
  <Shape xmlns="" ID="0tImkWKAr7gMLPaKDOtMb/Y4yU4=" pdftag="H2" isBookmarkSet="no" Order="_x0031_" bookmark="yes"/>
  <Shape xmlns="" ID="1qgW4tP6/cE9z1rG5j7rrRTP43s=" pdftag="P" isBookmarkSet="no" bookmark="no" Order="_x0032_"/>
  <Shape xmlns="" ID="W7Uhs3H34TJsFHh5R9A2lA/Mr+M=" pdftag="H2" isBookmarkSet="no" Order="_x0031_" bookmark="yes"/>
  <Shape xmlns="" ID="SbB0BRD91OmNxm8ZUO3DFL2BYIo=" pdftag="P" isBookmarkSet="no" bookmark="no" Order="_x0032_"/>
  <Shape xmlns="" ID="GwrH4paVYx7XDHAGHabLqc6q1/k=" formula="no" inline="no" pdftag="Figure" isBookmarkSet="no" bookmark="no" Lang="" artifact="_x0030_" validate="yes" Order="_x0032_"/>
  <Shape xmlns="" ID="xUgL2DA70AqJxuP41TqghpWkWQU=" formula="no" inline="no" artifact="_x0030_" pdftag="Figure" isBookmarkSet="no" bookmark="no" Lang="" validate="yes" Order="_x0033_"/>
  <Shape xmlns="" ID="3Tz2ixfSjvjX3ysAVRa0baFjOrc=" formula="no" inline="no" artifact="_x0030_" pdftag="Figure" isBookmarkSet="no" bookmark="no" Lang="" validate="yes" Order="_x0034_"/>
  <Shape xmlns="" ID="wlQJGsWcE1Z9mLCS6Vy+qJaBQ8k=" formula="no" inline="no" pdftag="Figure" isBookmarkSet="no" bookmark="no" Lang="" artifact="_x0030_" validate="yes" Order="_x0036_"/>
  <Shape xmlns="" ID="s1inkRjIbFs/K03VJUBCwg1yYUg=" formula="no" inline="no" pdftag="Figure" isBookmarkSet="no" bookmark="no" Lang="" artifact="_x0030_" validate="yes" Order="_x0037_"/>
  <Shape xmlns="" ID="lsm4hD0uPJCrhoO2oftURRDRgYI=" formula="no" inline="no" artifact="_x0030_" pdftag="Figure" isBookmarkSet="no" bookmark="no" Lang="" validate="yes" Order="_x0038_"/>
  <Shape xmlns="" ID="atq1TIfG1ygxba3+R0J/AA+2U/w=" formula="no" inline="no" artifact="_x0030_" pdftag="Figure" isBookmarkSet="no" bookmark="no" Lang="" validate="yes" Order="_x0039_"/>
  <Shape xmlns="" ID="vSiPFoLmLeLOf8VuX+JdnrNrl2A=" formula="no" inline="no" pdftag="Figure" isBookmarkSet="no" bookmark="no" Lang="" artifact="_x0030_" validate="yes" Order="_x0031_0"/>
  <Shape xmlns="" ID="mjc6fdDUL88vIJpx2PwsXW69K8A=" formula="no" inline="no" artifact="_x0030_" pdftag="Figure" isBookmarkSet="no" bookmark="no" Lang="" validate="yes" Order="_x0031_1"/>
  <Shape xmlns="" ID="PA4rKFrnkQ0cFK1PI92FZ/Ht9pw=" formula="no" inline="no" pdftag="Figure" isBookmarkSet="no" bookmark="no" Lang="" artifact="_x0030_" validate="yes" Order="_x0031_2"/>
  <Shape xmlns="" ID="M5unsakfTp09DBSTvV0aIJr2kj0=" pdftag="H2" isBookmarkSet="no" bookmark="yes" Order="_x0031_"/>
  <Shape xmlns="" ID="as5J1Bp77ilm8cEkXJklV0IXZBo=" pdftag="P" isBookmarkSet="no" bookmark="no" Order="_x0032_"/>
  <Shape xmlns="" ID="8CLzwWMr1taKWLFmK6k7ZgomihQ=" formula="no" inline="no" artifact="_x0030_" pdftag="Figure" isBookmarkSet="no" bookmark="no" Lang="" validate="yes" Order="_x0033_"/>
  <Shape xmlns="" ID="TUCE3mkzwB2ylKG3+LyoYJg9hJg=" pdftag="H2" isBookmarkSet="no" Order="_x0031_" bookmark="yes"/>
  <Shape xmlns="" ID="IwPSx5Ne/8hx79sBQu7VrnjPcPY=" pdftag="P" isBookmarkSet="no" bookmark="no" Order="_x0032_"/>
  <Shape xmlns="" ID="a7p5pXFTK57R9pFqZPbqsUTm9NE=" formula="no" inline="no" artifact="_x0030_" pdftag="Figure" isBookmarkSet="no" bookmark="no" Lang="" validate="yes" Order="_x0034_"/>
  <Shape xmlns="" ID="7WnG6s+Hep9VvdqGYEXL5vF+N38=" pdftag="P" isBookmarkSet="no" bookmark="no" Order="_x0033_"/>
  <Shape xmlns="" ID="RchEc1taCrhTcNPZvYJj/zIDeU4=" pdftag="H2" isBookmarkSet="no" bookmark="yes" Order="_x0031_"/>
  <Shape xmlns="" ID="QAOH8refyZdFbs8o6pDhncmR16k=" pdftag="P" isBookmarkSet="no" bookmark="no" Order="_x0032_"/>
  <Shape xmlns="" ID="9mMbA44HBNkFxHng/YqF+TKG8hU=" formula="no" inline="no" artifact="_x0030_" pdftag="Figure" isBookmarkSet="no" bookmark="no" Lang="" validate="yes" Order="_x0033_"/>
  <Shape xmlns="" ID="U/kzFfi+wE2vnSkjKTFkmVcuK0s=" artifact="_x0030_" formula="no" inline="no" pdftag="Figure" isBookmarkSet="no" bookmark="no" Lang="" validate="yes" Order="_x0034_"/>
  <Shape xmlns="" ID="bWzLEiISqF1U8xPi4RXm4Ppi8GI=" pdftag="H2" isBookmarkSet="no" Order="_x0031_" bookmark="yes"/>
  <Shape xmlns="" ID="5mHKq3ftEJHJtgoCBXk5N4dM1vQ=" pdftag="H3" isBookmarkSet="no" Order="_x0033_" bookmark="yes"/>
  <Shape xmlns="" ID="f6XEfJsu/rzUtP/X0C4AGlVUkSA=" formula="no" inline="no" isBookmarkSet="no" bookmark="no" Lang="" pdftag="Figure" artifact="_x0030_" validate="yes" Order="_x0032_"/>
  <Shape xmlns="" ID="8XhFfRuT4dqjy0GOJHjEcHuRSKw=" pdftag="P" isBookmarkSet="no" bookmark="no" Order="_x0034_"/>
  <SubText xmlns="" ID="/JsXaXQg3tXXm+8Cjrz3JHsPSM4=" ActualText=""/>
  <SubText xmlns="" ID="qfRA5qMYxscLCHbQXT52nIjz5jE=" ActualText=""/>
  <SubText xmlns="" ID="G5kriZvqlCJqUWHa+8XZelFnOCk=" ActualText=""/>
  <SubText xmlns="" ID="rASy5wuHn7/uX44u+KplvTakRVk=" ActualText=""/>
  <SubText xmlns="" ID="y+jepToOBM8aiVez/IrBgt8MD9o=" ActualText=""/>
  <SubText xmlns="" ID="178lwSupXyuDYZPRV6j4JqWcoBA=" ActualText=""/>
  <SubText xmlns="" ID="9yPIm6bIoO22/dER9kdbiuSxmTE=" ActualText=""/>
  <SubText xmlns="" ID="dJHGIoZIyOu5mrnjX8kMKPZBqRQ=" ActualText=""/>
  <SubText xmlns="" ID="VsaNjEpUKbOIFDl1Os++LmLkVY4=" ActualText=""/>
  <SubText xmlns="" ID="N5XAkk3GkCVd77SNXRB/3S0eDpU=" ActualText=""/>
  <SubText xmlns="" ID="jX1o9U1KfEKXFnz0/DW1eJJ97CI=" ActualText=""/>
  <SubText xmlns="" ID="R7d+djKAXTAKRjL+4CUvvEbhxaI=" ActualText=""/>
  <SubText xmlns="" ID="u89IntgPGkum877dblMPITZFvQw=" ActualText=""/>
  <SubText xmlns="" ID="xC0E7HRqXrn/fPvD07eNaDWu4iE=" ActualText=""/>
  <SubText xmlns="" ID="SULDhb+ThE+PmIM+k+VPYkImKVc=" ActualText=""/>
  <SubText xmlns="" ID="IDlPYukUTfkNN+7ALEijkr6mxE4=" ActualText=""/>
  <SubText xmlns="" ID="dzGR7S15qoUcIYNodMWyxP9sVaA=" ActualText=""/>
  <SubText xmlns="" ID="ZjCIVHwCa7DUHR/yHE4HPjlhqFA=" ActualText=""/>
  <SubText xmlns="" ID="qL+5MdVOiIky4ZLe2Xr+TZUfA6Q=" ActualText=""/>
  <SubText xmlns="" ID="jUb2ooq7KqK9ZmtujKBOxmqVWGI=" ActualText=""/>
  <SubText xmlns="" ID="nyOoTTKeCmTsoXGrWBB424EFvwQ=" ActualText=""/>
  <SubText xmlns="" ID="xH2jMjbrEqFqBCWJPwK7szQzyUk=" ActualText=""/>
  <SubText xmlns="" ID="xl2lV9gxue+Qs5gvLXbRDVSJqTk=" ActualText=""/>
  <SubText xmlns="" ID="kpYFEde+S4lWba9WMHUzPUOnc0g=" ActualText=""/>
  <SubText xmlns="" ID="BJFoUHZCK5FSui4FBAgnW/an4yE=" ActualText=""/>
  <SubText xmlns="" ID="nrxXWBn6ls17KqbUkqeuzkXfXtw=" ActualText=""/>
  <SubText xmlns="" ID="GwrH4paVYx7XDHAGHabLqc6q1/k=" ActualText=""/>
  <SubText xmlns="" ID="xUgL2DA70AqJxuP41TqghpWkWQU=" ActualText=""/>
  <SubText xmlns="" ID="3Tz2ixfSjvjX3ysAVRa0baFjOrc=" ActualText=""/>
  <SubText xmlns="" ID="wlQJGsWcE1Z9mLCS6Vy+qJaBQ8k=" ActualText=""/>
  <SubText xmlns="" ID="s1inkRjIbFs/K03VJUBCwg1yYUg=" ActualText=""/>
  <SubText xmlns="" ID="lsm4hD0uPJCrhoO2oftURRDRgYI=" ActualText=""/>
  <SubText xmlns="" ID="atq1TIfG1ygxba3+R0J/AA+2U/w=" ActualText=""/>
  <SubText xmlns="" ID="vSiPFoLmLeLOf8VuX+JdnrNrl2A=" ActualText=""/>
  <SubText xmlns="" ID="mjc6fdDUL88vIJpx2PwsXW69K8A=" ActualText=""/>
  <SubText xmlns="" ID="PA4rKFrnkQ0cFK1PI92FZ/Ht9pw=" ActualText=""/>
  <SubText xmlns="" ID="8CLzwWMr1taKWLFmK6k7ZgomihQ=" ActualText=""/>
  <SubText xmlns="" ID="a7p5pXFTK57R9pFqZPbqsUTm9NE=" ActualText=""/>
  <SubText xmlns="" ID="9mMbA44HBNkFxHng/YqF+TKG8hU=" ActualText=""/>
  <SubText xmlns="" ID="U/kzFfi+wE2vnSkjKTFkmVcuK0s=" ActualText=""/>
  <SubText xmlns="" ID="f6XEfJsu/rzUtP/X0C4AGlVUkSA=" ActualText=""/>
  <Shape xmlns="" ID="hTRzjTfjHFAp6PQXj/PpoM3wEco=" pdftag="H1" isBookmarkSet="no" bookmark="yes" Order="_x0031_"/>
  <Shape xmlns="" ID="/UxNMxOH89ngLjpd3HnopE1EnYQ=" pdftag="H2" isBookmarkSet="no" Order="_x0034_" bookmark="yes"/>
  <HyperLink xmlns="" ID="8XhFfRuT4dqjy0GOJHjEcHuRSKw=1111580310945.8211_642.4051" plainAltText="support_x0040_hims-inc.com" language="" Lang=""/>
  <HyperLink xmlns="" ID="8XhFfRuT4dqjy0GOJHjEcHuRSKw=1339902153889.0711_697.6051" plainAltText="sales_x0040_hims-inc.com" language="" Lang=""/>
  <HyperLink xmlns="" ID="8XhFfRuT4dqjy0GOJHjEcHuRSKw=1582228543857.1511_752.8051" plainAltText="https:_x002F__x002F_hims-inc.com_x002F_" language="" Lang=""/>
  <Shape xmlns="" ID="Mn3YdGZiFl/CGPXfgG36via9vHU=" pdftag="H1" isBookmarkSet="no" Order="_x0031_" bookmark="yes"/>
  <Shape xmlns="" ID="Asc8yagKy0fSynnA9opDe+3LBQY=" pdftag="Figure" isBookmarkSet="no" formula="no" inline="no" bookmark="no" Lang="" artifact="_x0030_" validate="yes" Order="_x0032_"/>
  <HyperLink xmlns="" ID="pAk1lxtjuPMbWBqStnTpR3W/EBA=178416437278.95_613.92" plainAltText="antonio_x0040_hims-inc.com" language="" Lang=""/>
  <HyperLink xmlns="" ID="NXz+RugXNRLA/ItRQYw0G5YSh8s=1111580310845.1024_657.7651" plainAltText="support_x0040_hims-inc.com" language="" Lang=""/>
  <HyperLink xmlns="" ID="NXz+RugXNRLA/ItRQYw0G5YSh8s=1339902153845.1024_720.9651" plainAltText="sales_x0040_hims-inc.com" language="" Lang=""/>
  <HyperLink xmlns="" ID="NXz+RugXNRLA/ItRQYw0G5YSh8s=1582228543845.1024_784.1651" plainAltText="https:_x002F__x002F_hims-inc.com_x002F_" language="" Lang=""/>
  <Shape xmlns="" ID="w3LABVNJEggOcJiUHSo3ENeQHl4=" formula="no" pdftag="Figure" artifact="_x0030_" inline="no" isBookmarkSet="no" bookmark="no" Lang="" validate="yes" Order="_x0033_"/>
  <Shape xmlns="" ID="edDtBfPf8CZDjKnhsMWJi3Pn9VA=" formula="no" artifact="_x0030_" inline="no" pdftag="Figure" isBookmarkSet="no" bookmark="no" Lang="" validate="yes" Order="_x0034_"/>
  <Shape xmlns="" ID="lmPU9h3TzZ08wKPuepYNJW40fpo=" formula="no" artifact="_x0030_" inline="no" pdftag="Figure" isBookmarkSet="no" bookmark="no" Lang="" validate="yes" Order="_x0035_"/>
  <Shape xmlns="" ID="wOlMwb63BfuMaq9+lcAYU43eI2s=" formula="no" artifact="_x0030_" inline="no" pdftag="Figure" isBookmarkSet="no" bookmark="no" Lang="" validate="yes" Order="_x0036_"/>
  <Shape xmlns="" ID="guaZi5Skj436zouVHX8DUD1lRGI=" pdftag="P" isBookmarkSet="no" bookmark="no" Order="_x0031_1"/>
  <Shape xmlns="" ID="/QHz16ny5wp+mLhhd2Fz6FrUalA=" pdftag="P" isBookmarkSet="no" bookmark="no" Order="_x0031_2"/>
  <Shape xmlns="" ID="jhYtobKQXcgP6Fps02woQph5zH8=" pdftag="P" isBookmarkSet="no" bookmark="no" Order="_x0031_4"/>
  <Shape xmlns="" ID="RVwneiVtHCC3aK98EbEa215j2Jk=" pdftag="P" isBookmarkSet="no" bookmark="no" Order="_x0031_8"/>
  <Shape xmlns="" ID="1mFdpNvZMMaBpRqL14k5kloT4Cs=" pdftag="P" isBookmarkSet="no" bookmark="no" Order="_x0039_"/>
  <Shape xmlns="" ID="PDH9uT1i73FRXJweHTjHNzufzC8=" pdftag="P" isBookmarkSet="no" bookmark="no" Order="_x0031_0"/>
  <Shape xmlns="" ID="x9uGPEJrCjKKHlHZIkuXLmupTs0=" pdftag="P" isBookmarkSet="no" bookmark="no" Order="_x0031_3"/>
  <Shape xmlns="" ID="3tF+cMuHZ181HmotNTfKXjttuJ4=" pdftag="P" isBookmarkSet="no" bookmark="no" Order="_x0031_6"/>
  <Shape xmlns="" ID="eLFvZ0xmfMcncAZ0BL0E/Lme6XU=" pdftag="P" isBookmarkSet="no" bookmark="no" Order="_x0032_0"/>
  <Shape xmlns="" ID="MO7TV5UVuFnmuo2rA+qHuNrS7t8=" pdftag="P" isBookmarkSet="no" bookmark="no" Order="_x0032_1"/>
  <Shape xmlns="" ID="1nZNaclrvFfSEizBvcSIx+1C3Mo=" pdftag="P" isBookmarkSet="no" bookmark="no" Order="_x0032_2"/>
  <Shape xmlns="" ID="t3Po3t8NsS4O/ooKo2JTXXaJrYE=" pdftag="P" isBookmarkSet="no" bookmark="no" Order="_x0035_"/>
  <Shape xmlns="" ID="njs0yxXygiQuZOuPywgVZh0qry4=" pdftag="H2" isBookmarkSet="no" Order="_x0031_" bookmark="yes"/>
  <Shape xmlns="" ID="35PR7ojcb7JJDeiodKCUFU9I4xc=" pdftag="P" isBookmarkSet="no" bookmark="no" Order="_x0033_"/>
  <Shape xmlns="" ID="8sQgTs1/oVYUTrl6zZgyulsDQsc=" formula="no" inline="no" pdftag="Figure" isBookmarkSet="no" bookmark="no" Lang="" artifact="_x0030_" validate="yes" Order="_x0032_"/>
  <Shape xmlns="" ID="5c6CICCTPXKaBXnqYC3cNrsxN4s=" pdftag="P" isBookmarkSet="no" bookmark="no" Order="_x0034_"/>
  <Shape xmlns="" ID="Mi6fIgvC4AF7aU5Z3wMgLWOWQ0o=" pdftag="P" isBookmarkSet="no" bookmark="no" Order="_x0033_"/>
  <Shape xmlns="" ID="qaSW2cT08TGzR2Z/+kZfeYuR3lM=" formula="no" artifact="_x0030_" inline="no" validate="yes" pdftag="Figure" isBookmarkSet="no" bookmark="no" Order="_x0031_"/>
  <Shape xmlns="" ID="QyFA2FbI2IAUKJ7VBOkRn1w6vuI=" pdftag="P" isBookmarkSet="no" bookmark="no" Order="_x0034_"/>
  <Shape xmlns="" ID="2JRlQ3wEQa+X0n8wGGeID0ZZAjY=" pdftag="H2" isBookmarkSet="no" Order="_x0031_" bookmark="yes"/>
  <Shape xmlns="" ID="uvYAOSwJZy1OMHEQUILM3RaBkLI=" pdftag="P" isBookmarkSet="no" bookmark="no" Order="_x0033_"/>
  <Shape xmlns="" ID="WmUsOWnkouo0DxQJCaXxZWI7dIA=" formula="no" artifact="_x0030_" inline="no" pdftag="Figure" isBookmarkSet="no" bookmark="no" Lang="" validate="yes" Order="_x0032_"/>
  <Shape xmlns="" ID="G9KC0WH1kVxHFUs/eUfwlgs4S/E=" pdftag="P" isBookmarkSet="no" bookmark="no" Order="_x0034_"/>
  <Shape xmlns="" ID="NXz+RugXNRLA/ItRQYw0G5YSh8s=" pdftag="P" isBookmarkSet="no" bookmark="no" Order="_x0034_"/>
  <SubText xmlns="" ID="Asc8yagKy0fSynnA9opDe+3LBQY=" ActualText=""/>
  <SubText xmlns="" ID="w3LABVNJEggOcJiUHSo3ENeQHl4=" ActualText=""/>
  <SubText xmlns="" ID="edDtBfPf8CZDjKnhsMWJi3Pn9VA=" ActualText=""/>
  <SubText xmlns="" ID="lmPU9h3TzZ08wKPuepYNJW40fpo=" ActualText=""/>
  <SubText xmlns="" ID="wOlMwb63BfuMaq9+lcAYU43eI2s=" ActualText=""/>
  <SubText xmlns="" ID="8sQgTs1/oVYUTrl6zZgyulsDQsc=" ActualText=""/>
  <SubText xmlns="" ID="E6kdNO8AMpIpJ+94yDr+avEWoms=" ActualText=""/>
  <SubText xmlns="" ID="qaSW2cT08TGzR2Z/+kZfeYuR3lM=" ActualText=""/>
  <SubText xmlns="" ID="WmUsOWnkouo0DxQJCaXxZWI7dIA=" ActualText=""/>
  <Shape xmlns="" ID="qXQb2ZJgQfuxuaIEpoYC1lJqHAk=" artifact="_x0030_" Lang="" formula="no" bookmark="no" validate="yes" Order="_x0032_" pdftag="Figure" isBookmarkSet="no"/>
  <SubText xmlns="" ID="qXQb2ZJgQfuxuaIEpoYC1lJqHAk=" ActualText=""/>
</PAW>
</file>

<file path=customXml/itemProps1.xml><?xml version="1.0" encoding="utf-8"?>
<ds:datastoreItem xmlns:ds="http://schemas.openxmlformats.org/officeDocument/2006/customXml" ds:itemID="{076DCA22-2F25-4418-AF81-1EE582010C69}">
  <ds:schemaRefs>
    <ds:schemaRef ds:uri="http://www.net-centric.com/PAWPP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7299</TotalTime>
  <Pages>0</Pages>
  <Words>868</Words>
  <Characters>0</Characters>
  <Application>Microsoft Office PowerPoint</Application>
  <PresentationFormat>Custom</PresentationFormat>
  <Lines>0</Lines>
  <Paragraphs>121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맑은 고딕</vt:lpstr>
      <vt:lpstr>Microsoft GothicNeo</vt:lpstr>
      <vt:lpstr>Aptos</vt:lpstr>
      <vt:lpstr>Arial</vt:lpstr>
      <vt:lpstr>Calibri</vt:lpstr>
      <vt:lpstr>Gill Sans</vt:lpstr>
      <vt:lpstr>Roboto Light</vt:lpstr>
      <vt:lpstr>1- Title and Content</vt:lpstr>
      <vt:lpstr>Improving Workflow, Productivity and Interaction in the classroom using Braille</vt:lpstr>
      <vt:lpstr>Table of Contents</vt:lpstr>
      <vt:lpstr>Presenter</vt:lpstr>
      <vt:lpstr>BrailleSense 6 </vt:lpstr>
      <vt:lpstr>BrailleSense 6 mini </vt:lpstr>
      <vt:lpstr>Size Comparison: Smaller, Slimmer and Lighter</vt:lpstr>
      <vt:lpstr>BrailleSense 6 User Interface </vt:lpstr>
      <vt:lpstr>Cloud Storage</vt:lpstr>
      <vt:lpstr>HIMS Email App</vt:lpstr>
      <vt:lpstr>Mainstream Access</vt:lpstr>
      <vt:lpstr>Applications</vt:lpstr>
      <vt:lpstr>Braille eMotion</vt:lpstr>
      <vt:lpstr>QBraille XL</vt:lpstr>
      <vt:lpstr>SensePlayer OCR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Workflow, Productivity and Interaction in the classroom using Braille. Charting the Cs Conference 2024</dc:title>
  <dc:creator>elHanz; Braille HIMS Inc.</dc:creator>
  <cp:lastModifiedBy>Shuyin Maciel</cp:lastModifiedBy>
  <cp:revision>754</cp:revision>
  <dcterms:modified xsi:type="dcterms:W3CDTF">2024-04-12T07:16:37Z</dcterms:modified>
</cp:coreProperties>
</file>