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2"/>
  </p:sldMasterIdLst>
  <p:notesMasterIdLst>
    <p:notesMasterId r:id="rId33"/>
  </p:notesMasterIdLst>
  <p:handoutMasterIdLst>
    <p:handoutMasterId r:id="rId34"/>
  </p:handoutMasterIdLst>
  <p:sldIdLst>
    <p:sldId id="256" r:id="rId3"/>
    <p:sldId id="545" r:id="rId4"/>
    <p:sldId id="544" r:id="rId5"/>
    <p:sldId id="547" r:id="rId6"/>
    <p:sldId id="546" r:id="rId7"/>
    <p:sldId id="548" r:id="rId8"/>
    <p:sldId id="319" r:id="rId9"/>
    <p:sldId id="553" r:id="rId10"/>
    <p:sldId id="550" r:id="rId11"/>
    <p:sldId id="551" r:id="rId12"/>
    <p:sldId id="552" r:id="rId13"/>
    <p:sldId id="270" r:id="rId14"/>
    <p:sldId id="540" r:id="rId15"/>
    <p:sldId id="543" r:id="rId16"/>
    <p:sldId id="554" r:id="rId17"/>
    <p:sldId id="329" r:id="rId18"/>
    <p:sldId id="330" r:id="rId19"/>
    <p:sldId id="267" r:id="rId20"/>
    <p:sldId id="258" r:id="rId21"/>
    <p:sldId id="259" r:id="rId22"/>
    <p:sldId id="269" r:id="rId23"/>
    <p:sldId id="260" r:id="rId24"/>
    <p:sldId id="261" r:id="rId25"/>
    <p:sldId id="262" r:id="rId26"/>
    <p:sldId id="263" r:id="rId27"/>
    <p:sldId id="264" r:id="rId28"/>
    <p:sldId id="265" r:id="rId29"/>
    <p:sldId id="268" r:id="rId30"/>
    <p:sldId id="266" r:id="rId31"/>
    <p:sldId id="314"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p15:clr>
            <a:srgbClr val="A4A3A4"/>
          </p15:clr>
        </p15:guide>
        <p15:guide id="3" orient="horz" pos="216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2C4D88"/>
    <a:srgbClr val="2F528F"/>
    <a:srgbClr val="3B66B3"/>
    <a:srgbClr val="355CA1"/>
    <a:srgbClr val="79D6FF"/>
    <a:srgbClr val="5DCDFF"/>
    <a:srgbClr val="005A8C"/>
    <a:srgbClr val="E1FFE1"/>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80" autoAdjust="0"/>
    <p:restoredTop sz="86410" autoAdjust="0"/>
  </p:normalViewPr>
  <p:slideViewPr>
    <p:cSldViewPr snapToGrid="0" snapToObjects="1">
      <p:cViewPr varScale="1">
        <p:scale>
          <a:sx n="71" d="100"/>
          <a:sy n="71" d="100"/>
        </p:scale>
        <p:origin x="858" y="54"/>
      </p:cViewPr>
      <p:guideLst>
        <p:guide pos="3840"/>
        <p:guide orient="horz" pos="2160"/>
      </p:guideLst>
    </p:cSldViewPr>
  </p:slideViewPr>
  <p:outlineViewPr>
    <p:cViewPr>
      <p:scale>
        <a:sx n="33" d="100"/>
        <a:sy n="33" d="100"/>
      </p:scale>
      <p:origin x="0" y="0"/>
    </p:cViewPr>
  </p:outlineViewPr>
  <p:notesTextViewPr>
    <p:cViewPr>
      <p:scale>
        <a:sx n="3" d="2"/>
        <a:sy n="3" d="2"/>
      </p:scale>
      <p:origin x="0" y="0"/>
    </p:cViewPr>
  </p:notesTextViewPr>
  <p:notesViewPr>
    <p:cSldViewPr snapToGrid="0" snapToObjects="1" showGuides="1">
      <p:cViewPr varScale="1">
        <p:scale>
          <a:sx n="102" d="100"/>
          <a:sy n="102" d="100"/>
        </p:scale>
        <p:origin x="2898" y="12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microsoft.com/office/2016/11/relationships/changesInfo" Target="changesInfos/changesInfo1.xml"/><Relationship Id="rId21" Type="http://schemas.openxmlformats.org/officeDocument/2006/relationships/slide" Target="slides/slide19.xml"/><Relationship Id="rId34"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ebb, Margie (DEED)" userId="5d7fec73-2b5a-4016-a8b3-b2f8e6ab703a" providerId="ADAL" clId="{1030CFE9-07FF-4DC9-98A7-EC19035FB606}"/>
    <pc:docChg chg="undo custSel modSld">
      <pc:chgData name="Webb, Margie (DEED)" userId="5d7fec73-2b5a-4016-a8b3-b2f8e6ab703a" providerId="ADAL" clId="{1030CFE9-07FF-4DC9-98A7-EC19035FB606}" dt="2024-02-29T19:41:09.107" v="32" actId="14100"/>
      <pc:docMkLst>
        <pc:docMk/>
      </pc:docMkLst>
      <pc:sldChg chg="modSp mod">
        <pc:chgData name="Webb, Margie (DEED)" userId="5d7fec73-2b5a-4016-a8b3-b2f8e6ab703a" providerId="ADAL" clId="{1030CFE9-07FF-4DC9-98A7-EC19035FB606}" dt="2024-02-29T19:41:09.107" v="32" actId="14100"/>
        <pc:sldMkLst>
          <pc:docMk/>
          <pc:sldMk cId="441490533" sldId="260"/>
        </pc:sldMkLst>
        <pc:spChg chg="mod">
          <ac:chgData name="Webb, Margie (DEED)" userId="5d7fec73-2b5a-4016-a8b3-b2f8e6ab703a" providerId="ADAL" clId="{1030CFE9-07FF-4DC9-98A7-EC19035FB606}" dt="2024-02-29T19:41:09.107" v="32" actId="14100"/>
          <ac:spMkLst>
            <pc:docMk/>
            <pc:sldMk cId="441490533" sldId="260"/>
            <ac:spMk id="8" creationId="{00000000-0000-0000-0000-000000000000}"/>
          </ac:spMkLst>
        </pc:spChg>
      </pc:sldChg>
      <pc:sldChg chg="modSp mod">
        <pc:chgData name="Webb, Margie (DEED)" userId="5d7fec73-2b5a-4016-a8b3-b2f8e6ab703a" providerId="ADAL" clId="{1030CFE9-07FF-4DC9-98A7-EC19035FB606}" dt="2024-02-29T19:38:47.819" v="19" actId="1076"/>
        <pc:sldMkLst>
          <pc:docMk/>
          <pc:sldMk cId="1826379707" sldId="261"/>
        </pc:sldMkLst>
        <pc:spChg chg="mod">
          <ac:chgData name="Webb, Margie (DEED)" userId="5d7fec73-2b5a-4016-a8b3-b2f8e6ab703a" providerId="ADAL" clId="{1030CFE9-07FF-4DC9-98A7-EC19035FB606}" dt="2024-02-29T19:36:33.798" v="2" actId="14100"/>
          <ac:spMkLst>
            <pc:docMk/>
            <pc:sldMk cId="1826379707" sldId="261"/>
            <ac:spMk id="4" creationId="{00000000-0000-0000-0000-000000000000}"/>
          </ac:spMkLst>
        </pc:spChg>
        <pc:spChg chg="mod">
          <ac:chgData name="Webb, Margie (DEED)" userId="5d7fec73-2b5a-4016-a8b3-b2f8e6ab703a" providerId="ADAL" clId="{1030CFE9-07FF-4DC9-98A7-EC19035FB606}" dt="2024-02-29T19:37:06.490" v="6" actId="1076"/>
          <ac:spMkLst>
            <pc:docMk/>
            <pc:sldMk cId="1826379707" sldId="261"/>
            <ac:spMk id="9" creationId="{00000000-0000-0000-0000-000000000000}"/>
          </ac:spMkLst>
        </pc:spChg>
        <pc:spChg chg="mod">
          <ac:chgData name="Webb, Margie (DEED)" userId="5d7fec73-2b5a-4016-a8b3-b2f8e6ab703a" providerId="ADAL" clId="{1030CFE9-07FF-4DC9-98A7-EC19035FB606}" dt="2024-02-29T19:37:18.840" v="8" actId="255"/>
          <ac:spMkLst>
            <pc:docMk/>
            <pc:sldMk cId="1826379707" sldId="261"/>
            <ac:spMk id="10" creationId="{00000000-0000-0000-0000-000000000000}"/>
          </ac:spMkLst>
        </pc:spChg>
        <pc:spChg chg="mod">
          <ac:chgData name="Webb, Margie (DEED)" userId="5d7fec73-2b5a-4016-a8b3-b2f8e6ab703a" providerId="ADAL" clId="{1030CFE9-07FF-4DC9-98A7-EC19035FB606}" dt="2024-02-29T19:38:43.058" v="18" actId="1076"/>
          <ac:spMkLst>
            <pc:docMk/>
            <pc:sldMk cId="1826379707" sldId="261"/>
            <ac:spMk id="11" creationId="{00000000-0000-0000-0000-000000000000}"/>
          </ac:spMkLst>
        </pc:spChg>
        <pc:spChg chg="mod">
          <ac:chgData name="Webb, Margie (DEED)" userId="5d7fec73-2b5a-4016-a8b3-b2f8e6ab703a" providerId="ADAL" clId="{1030CFE9-07FF-4DC9-98A7-EC19035FB606}" dt="2024-02-29T19:38:06.735" v="13" actId="27107"/>
          <ac:spMkLst>
            <pc:docMk/>
            <pc:sldMk cId="1826379707" sldId="261"/>
            <ac:spMk id="12" creationId="{00000000-0000-0000-0000-000000000000}"/>
          </ac:spMkLst>
        </pc:spChg>
        <pc:picChg chg="mod">
          <ac:chgData name="Webb, Margie (DEED)" userId="5d7fec73-2b5a-4016-a8b3-b2f8e6ab703a" providerId="ADAL" clId="{1030CFE9-07FF-4DC9-98A7-EC19035FB606}" dt="2024-02-29T19:36:29.434" v="1" actId="1076"/>
          <ac:picMkLst>
            <pc:docMk/>
            <pc:sldMk cId="1826379707" sldId="261"/>
            <ac:picMk id="3" creationId="{00000000-0000-0000-0000-000000000000}"/>
          </ac:picMkLst>
        </pc:picChg>
        <pc:picChg chg="mod">
          <ac:chgData name="Webb, Margie (DEED)" userId="5d7fec73-2b5a-4016-a8b3-b2f8e6ab703a" providerId="ADAL" clId="{1030CFE9-07FF-4DC9-98A7-EC19035FB606}" dt="2024-02-29T19:36:55.763" v="5" actId="1076"/>
          <ac:picMkLst>
            <pc:docMk/>
            <pc:sldMk cId="1826379707" sldId="261"/>
            <ac:picMk id="5" creationId="{00000000-0000-0000-0000-000000000000}"/>
          </ac:picMkLst>
        </pc:picChg>
        <pc:picChg chg="mod">
          <ac:chgData name="Webb, Margie (DEED)" userId="5d7fec73-2b5a-4016-a8b3-b2f8e6ab703a" providerId="ADAL" clId="{1030CFE9-07FF-4DC9-98A7-EC19035FB606}" dt="2024-02-29T19:37:26.119" v="9" actId="1076"/>
          <ac:picMkLst>
            <pc:docMk/>
            <pc:sldMk cId="1826379707" sldId="261"/>
            <ac:picMk id="6" creationId="{00000000-0000-0000-0000-000000000000}"/>
          </ac:picMkLst>
        </pc:picChg>
        <pc:picChg chg="mod">
          <ac:chgData name="Webb, Margie (DEED)" userId="5d7fec73-2b5a-4016-a8b3-b2f8e6ab703a" providerId="ADAL" clId="{1030CFE9-07FF-4DC9-98A7-EC19035FB606}" dt="2024-02-29T19:38:47.819" v="19" actId="1076"/>
          <ac:picMkLst>
            <pc:docMk/>
            <pc:sldMk cId="1826379707" sldId="261"/>
            <ac:picMk id="7" creationId="{00000000-0000-0000-0000-000000000000}"/>
          </ac:picMkLst>
        </pc:picChg>
        <pc:picChg chg="mod">
          <ac:chgData name="Webb, Margie (DEED)" userId="5d7fec73-2b5a-4016-a8b3-b2f8e6ab703a" providerId="ADAL" clId="{1030CFE9-07FF-4DC9-98A7-EC19035FB606}" dt="2024-02-29T19:37:37.201" v="10" actId="1076"/>
          <ac:picMkLst>
            <pc:docMk/>
            <pc:sldMk cId="1826379707" sldId="261"/>
            <ac:picMk id="8" creationId="{00000000-0000-0000-0000-000000000000}"/>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91F659-107C-4174-9CF7-3E14DC9CEADD}" type="doc">
      <dgm:prSet loTypeId="urn:microsoft.com/office/officeart/2005/8/layout/vProcess5" loCatId="process" qsTypeId="urn:microsoft.com/office/officeart/2005/8/quickstyle/simple1" qsCatId="simple" csTypeId="urn:microsoft.com/office/officeart/2005/8/colors/accent1_4" csCatId="accent1" phldr="1"/>
      <dgm:spPr/>
      <dgm:t>
        <a:bodyPr/>
        <a:lstStyle/>
        <a:p>
          <a:endParaRPr lang="en-US"/>
        </a:p>
      </dgm:t>
    </dgm:pt>
    <dgm:pt modelId="{A687805B-4E97-4658-A251-269CF1F301DE}">
      <dgm:prSet phldrT="[Text]"/>
      <dgm:spPr>
        <a:solidFill>
          <a:srgbClr val="2F528F"/>
        </a:solidFill>
      </dgm:spPr>
      <dgm:t>
        <a:bodyPr/>
        <a:lstStyle/>
        <a:p>
          <a:r>
            <a:rPr lang="en-US" dirty="0"/>
            <a:t>Phase #1 Discovery</a:t>
          </a:r>
        </a:p>
      </dgm:t>
    </dgm:pt>
    <dgm:pt modelId="{703EDF7A-A749-487D-9E4D-1F38DC91DDA4}" type="parTrans" cxnId="{2D40B1C1-D574-44F8-B77B-C5F9D51BD9F9}">
      <dgm:prSet/>
      <dgm:spPr/>
      <dgm:t>
        <a:bodyPr/>
        <a:lstStyle/>
        <a:p>
          <a:endParaRPr lang="en-US"/>
        </a:p>
      </dgm:t>
    </dgm:pt>
    <dgm:pt modelId="{6488B11D-3878-4C24-8293-07C291A0E352}" type="sibTrans" cxnId="{2D40B1C1-D574-44F8-B77B-C5F9D51BD9F9}">
      <dgm:prSet/>
      <dgm:spPr/>
      <dgm:t>
        <a:bodyPr/>
        <a:lstStyle/>
        <a:p>
          <a:endParaRPr lang="en-US"/>
        </a:p>
      </dgm:t>
    </dgm:pt>
    <dgm:pt modelId="{14393F4E-5592-4745-8804-FED16C31170E}">
      <dgm:prSet phldrT="[Text]"/>
      <dgm:spPr>
        <a:solidFill>
          <a:srgbClr val="355CA1"/>
        </a:solidFill>
      </dgm:spPr>
      <dgm:t>
        <a:bodyPr/>
        <a:lstStyle/>
        <a:p>
          <a:r>
            <a:rPr lang="en-US" dirty="0"/>
            <a:t>Phase #2 Job Development</a:t>
          </a:r>
        </a:p>
      </dgm:t>
    </dgm:pt>
    <dgm:pt modelId="{560D0FAC-EB73-48A6-9B21-F33E71A941C5}" type="parTrans" cxnId="{66BD08DF-2202-4175-8BFC-EFC6E5A7BDB5}">
      <dgm:prSet/>
      <dgm:spPr/>
      <dgm:t>
        <a:bodyPr/>
        <a:lstStyle/>
        <a:p>
          <a:endParaRPr lang="en-US"/>
        </a:p>
      </dgm:t>
    </dgm:pt>
    <dgm:pt modelId="{87A6AF2A-DC1B-4386-88C2-5A68733E93C8}" type="sibTrans" cxnId="{66BD08DF-2202-4175-8BFC-EFC6E5A7BDB5}">
      <dgm:prSet/>
      <dgm:spPr/>
      <dgm:t>
        <a:bodyPr/>
        <a:lstStyle/>
        <a:p>
          <a:endParaRPr lang="en-US"/>
        </a:p>
      </dgm:t>
    </dgm:pt>
    <dgm:pt modelId="{8514A908-4F1E-4518-B05E-B2495A637C28}">
      <dgm:prSet phldrT="[Text]"/>
      <dgm:spPr>
        <a:solidFill>
          <a:srgbClr val="3B66B3"/>
        </a:solidFill>
      </dgm:spPr>
      <dgm:t>
        <a:bodyPr/>
        <a:lstStyle/>
        <a:p>
          <a:r>
            <a:rPr lang="en-US" dirty="0"/>
            <a:t>Phase #3 Employment Supports</a:t>
          </a:r>
        </a:p>
      </dgm:t>
      <dgm:extLst>
        <a:ext uri="{E40237B7-FDA0-4F09-8148-C483321AD2D9}">
          <dgm14:cNvPr xmlns:dgm14="http://schemas.microsoft.com/office/drawing/2010/diagram" id="0" name="" descr="Phase #1: Discovery; Phase #2: Job Development; Phase #3: Employment Supports"/>
        </a:ext>
      </dgm:extLst>
    </dgm:pt>
    <dgm:pt modelId="{C15C9D8F-C37E-4E7E-B7EA-43D48B56A20B}" type="parTrans" cxnId="{7482DA73-C682-4B08-A37C-7E6D362DDFC4}">
      <dgm:prSet/>
      <dgm:spPr/>
      <dgm:t>
        <a:bodyPr/>
        <a:lstStyle/>
        <a:p>
          <a:endParaRPr lang="en-US"/>
        </a:p>
      </dgm:t>
    </dgm:pt>
    <dgm:pt modelId="{F6745461-8155-49E9-AF98-0CC24729BE25}" type="sibTrans" cxnId="{7482DA73-C682-4B08-A37C-7E6D362DDFC4}">
      <dgm:prSet/>
      <dgm:spPr/>
      <dgm:t>
        <a:bodyPr/>
        <a:lstStyle/>
        <a:p>
          <a:endParaRPr lang="en-US"/>
        </a:p>
      </dgm:t>
    </dgm:pt>
    <dgm:pt modelId="{9ADDD63E-F013-4C54-8587-F7951EA66777}" type="pres">
      <dgm:prSet presAssocID="{8E91F659-107C-4174-9CF7-3E14DC9CEADD}" presName="outerComposite" presStyleCnt="0">
        <dgm:presLayoutVars>
          <dgm:chMax val="5"/>
          <dgm:dir/>
          <dgm:resizeHandles val="exact"/>
        </dgm:presLayoutVars>
      </dgm:prSet>
      <dgm:spPr/>
    </dgm:pt>
    <dgm:pt modelId="{C4EF34FA-8A22-4C87-B752-7F9616BBB888}" type="pres">
      <dgm:prSet presAssocID="{8E91F659-107C-4174-9CF7-3E14DC9CEADD}" presName="dummyMaxCanvas" presStyleCnt="0">
        <dgm:presLayoutVars/>
      </dgm:prSet>
      <dgm:spPr/>
    </dgm:pt>
    <dgm:pt modelId="{9476AE18-92D9-4731-8854-BCCAFDC79490}" type="pres">
      <dgm:prSet presAssocID="{8E91F659-107C-4174-9CF7-3E14DC9CEADD}" presName="ThreeNodes_1" presStyleLbl="node1" presStyleIdx="0" presStyleCnt="3">
        <dgm:presLayoutVars>
          <dgm:bulletEnabled val="1"/>
        </dgm:presLayoutVars>
      </dgm:prSet>
      <dgm:spPr/>
    </dgm:pt>
    <dgm:pt modelId="{2F785BC1-CD36-4080-B511-5ED5F77F6546}" type="pres">
      <dgm:prSet presAssocID="{8E91F659-107C-4174-9CF7-3E14DC9CEADD}" presName="ThreeNodes_2" presStyleLbl="node1" presStyleIdx="1" presStyleCnt="3">
        <dgm:presLayoutVars>
          <dgm:bulletEnabled val="1"/>
        </dgm:presLayoutVars>
      </dgm:prSet>
      <dgm:spPr/>
    </dgm:pt>
    <dgm:pt modelId="{909AFDAC-4ADF-4792-BE2E-9EFAA18022A3}" type="pres">
      <dgm:prSet presAssocID="{8E91F659-107C-4174-9CF7-3E14DC9CEADD}" presName="ThreeNodes_3" presStyleLbl="node1" presStyleIdx="2" presStyleCnt="3">
        <dgm:presLayoutVars>
          <dgm:bulletEnabled val="1"/>
        </dgm:presLayoutVars>
      </dgm:prSet>
      <dgm:spPr/>
    </dgm:pt>
    <dgm:pt modelId="{FF9BDB9C-A839-4883-930F-E2B34DD51C41}" type="pres">
      <dgm:prSet presAssocID="{8E91F659-107C-4174-9CF7-3E14DC9CEADD}" presName="ThreeConn_1-2" presStyleLbl="fgAccFollowNode1" presStyleIdx="0" presStyleCnt="2">
        <dgm:presLayoutVars>
          <dgm:bulletEnabled val="1"/>
        </dgm:presLayoutVars>
      </dgm:prSet>
      <dgm:spPr/>
    </dgm:pt>
    <dgm:pt modelId="{6F846F1E-23D4-49C3-B8A3-A951731D7A5B}" type="pres">
      <dgm:prSet presAssocID="{8E91F659-107C-4174-9CF7-3E14DC9CEADD}" presName="ThreeConn_2-3" presStyleLbl="fgAccFollowNode1" presStyleIdx="1" presStyleCnt="2">
        <dgm:presLayoutVars>
          <dgm:bulletEnabled val="1"/>
        </dgm:presLayoutVars>
      </dgm:prSet>
      <dgm:spPr/>
    </dgm:pt>
    <dgm:pt modelId="{BFB0F344-9CBC-4261-BBB5-E9E073C80D16}" type="pres">
      <dgm:prSet presAssocID="{8E91F659-107C-4174-9CF7-3E14DC9CEADD}" presName="ThreeNodes_1_text" presStyleLbl="node1" presStyleIdx="2" presStyleCnt="3">
        <dgm:presLayoutVars>
          <dgm:bulletEnabled val="1"/>
        </dgm:presLayoutVars>
      </dgm:prSet>
      <dgm:spPr/>
    </dgm:pt>
    <dgm:pt modelId="{BE7CBAF3-9F2C-439A-B02D-43CEEA21F39C}" type="pres">
      <dgm:prSet presAssocID="{8E91F659-107C-4174-9CF7-3E14DC9CEADD}" presName="ThreeNodes_2_text" presStyleLbl="node1" presStyleIdx="2" presStyleCnt="3">
        <dgm:presLayoutVars>
          <dgm:bulletEnabled val="1"/>
        </dgm:presLayoutVars>
      </dgm:prSet>
      <dgm:spPr/>
    </dgm:pt>
    <dgm:pt modelId="{B8641A5D-04CB-45F7-9556-4DEAECD98F37}" type="pres">
      <dgm:prSet presAssocID="{8E91F659-107C-4174-9CF7-3E14DC9CEADD}" presName="ThreeNodes_3_text" presStyleLbl="node1" presStyleIdx="2" presStyleCnt="3">
        <dgm:presLayoutVars>
          <dgm:bulletEnabled val="1"/>
        </dgm:presLayoutVars>
      </dgm:prSet>
      <dgm:spPr/>
    </dgm:pt>
  </dgm:ptLst>
  <dgm:cxnLst>
    <dgm:cxn modelId="{1BA0A530-08A1-42F3-AC61-94D53DD9BAF4}" type="presOf" srcId="{8E91F659-107C-4174-9CF7-3E14DC9CEADD}" destId="{9ADDD63E-F013-4C54-8587-F7951EA66777}" srcOrd="0" destOrd="0" presId="urn:microsoft.com/office/officeart/2005/8/layout/vProcess5"/>
    <dgm:cxn modelId="{D4CA4A43-ED18-415C-80E8-E00A6BF627B7}" type="presOf" srcId="{14393F4E-5592-4745-8804-FED16C31170E}" destId="{BE7CBAF3-9F2C-439A-B02D-43CEEA21F39C}" srcOrd="1" destOrd="0" presId="urn:microsoft.com/office/officeart/2005/8/layout/vProcess5"/>
    <dgm:cxn modelId="{FB2AAA50-9BDB-43A1-81E0-CB9980F68D74}" type="presOf" srcId="{6488B11D-3878-4C24-8293-07C291A0E352}" destId="{FF9BDB9C-A839-4883-930F-E2B34DD51C41}" srcOrd="0" destOrd="0" presId="urn:microsoft.com/office/officeart/2005/8/layout/vProcess5"/>
    <dgm:cxn modelId="{7482DA73-C682-4B08-A37C-7E6D362DDFC4}" srcId="{8E91F659-107C-4174-9CF7-3E14DC9CEADD}" destId="{8514A908-4F1E-4518-B05E-B2495A637C28}" srcOrd="2" destOrd="0" parTransId="{C15C9D8F-C37E-4E7E-B7EA-43D48B56A20B}" sibTransId="{F6745461-8155-49E9-AF98-0CC24729BE25}"/>
    <dgm:cxn modelId="{AE179A7C-2402-43CF-85AF-0EBD7614D821}" type="presOf" srcId="{8514A908-4F1E-4518-B05E-B2495A637C28}" destId="{909AFDAC-4ADF-4792-BE2E-9EFAA18022A3}" srcOrd="0" destOrd="0" presId="urn:microsoft.com/office/officeart/2005/8/layout/vProcess5"/>
    <dgm:cxn modelId="{0A8495A8-7BCD-4616-B702-03508965D085}" type="presOf" srcId="{14393F4E-5592-4745-8804-FED16C31170E}" destId="{2F785BC1-CD36-4080-B511-5ED5F77F6546}" srcOrd="0" destOrd="0" presId="urn:microsoft.com/office/officeart/2005/8/layout/vProcess5"/>
    <dgm:cxn modelId="{039936B9-44B0-4190-AB89-B981C8C65BE8}" type="presOf" srcId="{A687805B-4E97-4658-A251-269CF1F301DE}" destId="{9476AE18-92D9-4731-8854-BCCAFDC79490}" srcOrd="0" destOrd="0" presId="urn:microsoft.com/office/officeart/2005/8/layout/vProcess5"/>
    <dgm:cxn modelId="{2D40B1C1-D574-44F8-B77B-C5F9D51BD9F9}" srcId="{8E91F659-107C-4174-9CF7-3E14DC9CEADD}" destId="{A687805B-4E97-4658-A251-269CF1F301DE}" srcOrd="0" destOrd="0" parTransId="{703EDF7A-A749-487D-9E4D-1F38DC91DDA4}" sibTransId="{6488B11D-3878-4C24-8293-07C291A0E352}"/>
    <dgm:cxn modelId="{9FE54FCB-6425-4D43-A56A-CB46EED8A69C}" type="presOf" srcId="{8514A908-4F1E-4518-B05E-B2495A637C28}" destId="{B8641A5D-04CB-45F7-9556-4DEAECD98F37}" srcOrd="1" destOrd="0" presId="urn:microsoft.com/office/officeart/2005/8/layout/vProcess5"/>
    <dgm:cxn modelId="{66BD08DF-2202-4175-8BFC-EFC6E5A7BDB5}" srcId="{8E91F659-107C-4174-9CF7-3E14DC9CEADD}" destId="{14393F4E-5592-4745-8804-FED16C31170E}" srcOrd="1" destOrd="0" parTransId="{560D0FAC-EB73-48A6-9B21-F33E71A941C5}" sibTransId="{87A6AF2A-DC1B-4386-88C2-5A68733E93C8}"/>
    <dgm:cxn modelId="{181AF0F1-381D-4B8F-A1FE-FA62B181F8E2}" type="presOf" srcId="{87A6AF2A-DC1B-4386-88C2-5A68733E93C8}" destId="{6F846F1E-23D4-49C3-B8A3-A951731D7A5B}" srcOrd="0" destOrd="0" presId="urn:microsoft.com/office/officeart/2005/8/layout/vProcess5"/>
    <dgm:cxn modelId="{E2FE7FFD-7670-4EC3-B14E-7E56D1F4ED59}" type="presOf" srcId="{A687805B-4E97-4658-A251-269CF1F301DE}" destId="{BFB0F344-9CBC-4261-BBB5-E9E073C80D16}" srcOrd="1" destOrd="0" presId="urn:microsoft.com/office/officeart/2005/8/layout/vProcess5"/>
    <dgm:cxn modelId="{61BD6AD5-B08F-49DF-AD17-B0ECD827321A}" type="presParOf" srcId="{9ADDD63E-F013-4C54-8587-F7951EA66777}" destId="{C4EF34FA-8A22-4C87-B752-7F9616BBB888}" srcOrd="0" destOrd="0" presId="urn:microsoft.com/office/officeart/2005/8/layout/vProcess5"/>
    <dgm:cxn modelId="{D5447AA0-22E4-4150-81D6-D0C88F0DE67F}" type="presParOf" srcId="{9ADDD63E-F013-4C54-8587-F7951EA66777}" destId="{9476AE18-92D9-4731-8854-BCCAFDC79490}" srcOrd="1" destOrd="0" presId="urn:microsoft.com/office/officeart/2005/8/layout/vProcess5"/>
    <dgm:cxn modelId="{5A39D931-51FE-4F46-BC44-C27884234115}" type="presParOf" srcId="{9ADDD63E-F013-4C54-8587-F7951EA66777}" destId="{2F785BC1-CD36-4080-B511-5ED5F77F6546}" srcOrd="2" destOrd="0" presId="urn:microsoft.com/office/officeart/2005/8/layout/vProcess5"/>
    <dgm:cxn modelId="{1F019626-693F-4789-98FB-A348CD0DB79D}" type="presParOf" srcId="{9ADDD63E-F013-4C54-8587-F7951EA66777}" destId="{909AFDAC-4ADF-4792-BE2E-9EFAA18022A3}" srcOrd="3" destOrd="0" presId="urn:microsoft.com/office/officeart/2005/8/layout/vProcess5"/>
    <dgm:cxn modelId="{BA8A2C43-1306-4135-BFE4-94EAE98F3AC0}" type="presParOf" srcId="{9ADDD63E-F013-4C54-8587-F7951EA66777}" destId="{FF9BDB9C-A839-4883-930F-E2B34DD51C41}" srcOrd="4" destOrd="0" presId="urn:microsoft.com/office/officeart/2005/8/layout/vProcess5"/>
    <dgm:cxn modelId="{DF2051EC-07A3-4E75-A0B5-4907E3A98639}" type="presParOf" srcId="{9ADDD63E-F013-4C54-8587-F7951EA66777}" destId="{6F846F1E-23D4-49C3-B8A3-A951731D7A5B}" srcOrd="5" destOrd="0" presId="urn:microsoft.com/office/officeart/2005/8/layout/vProcess5"/>
    <dgm:cxn modelId="{6AEEEA87-9AA0-404C-9F35-F98EA2468063}" type="presParOf" srcId="{9ADDD63E-F013-4C54-8587-F7951EA66777}" destId="{BFB0F344-9CBC-4261-BBB5-E9E073C80D16}" srcOrd="6" destOrd="0" presId="urn:microsoft.com/office/officeart/2005/8/layout/vProcess5"/>
    <dgm:cxn modelId="{01583831-3A6B-49E9-A64F-C9EEB244404F}" type="presParOf" srcId="{9ADDD63E-F013-4C54-8587-F7951EA66777}" destId="{BE7CBAF3-9F2C-439A-B02D-43CEEA21F39C}" srcOrd="7" destOrd="0" presId="urn:microsoft.com/office/officeart/2005/8/layout/vProcess5"/>
    <dgm:cxn modelId="{8617B52A-D5BA-4016-ADFE-58768A1C92D6}" type="presParOf" srcId="{9ADDD63E-F013-4C54-8587-F7951EA66777}" destId="{B8641A5D-04CB-45F7-9556-4DEAECD98F37}"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76AE18-92D9-4731-8854-BCCAFDC79490}">
      <dsp:nvSpPr>
        <dsp:cNvPr id="0" name=""/>
        <dsp:cNvSpPr/>
      </dsp:nvSpPr>
      <dsp:spPr>
        <a:xfrm>
          <a:off x="0" y="0"/>
          <a:ext cx="6997779" cy="1011068"/>
        </a:xfrm>
        <a:prstGeom prst="roundRect">
          <a:avLst>
            <a:gd name="adj" fmla="val 10000"/>
          </a:avLst>
        </a:prstGeom>
        <a:solidFill>
          <a:srgbClr val="2F528F"/>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Phase #1 Discovery</a:t>
          </a:r>
        </a:p>
      </dsp:txBody>
      <dsp:txXfrm>
        <a:off x="29613" y="29613"/>
        <a:ext cx="5906758" cy="951842"/>
      </dsp:txXfrm>
    </dsp:sp>
    <dsp:sp modelId="{2F785BC1-CD36-4080-B511-5ED5F77F6546}">
      <dsp:nvSpPr>
        <dsp:cNvPr id="0" name=""/>
        <dsp:cNvSpPr/>
      </dsp:nvSpPr>
      <dsp:spPr>
        <a:xfrm>
          <a:off x="617451" y="1179579"/>
          <a:ext cx="6997779" cy="1011068"/>
        </a:xfrm>
        <a:prstGeom prst="roundRect">
          <a:avLst>
            <a:gd name="adj" fmla="val 10000"/>
          </a:avLst>
        </a:prstGeom>
        <a:solidFill>
          <a:srgbClr val="355CA1"/>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Phase #2 Job Development</a:t>
          </a:r>
        </a:p>
      </dsp:txBody>
      <dsp:txXfrm>
        <a:off x="647064" y="1209192"/>
        <a:ext cx="5663908" cy="951842"/>
      </dsp:txXfrm>
    </dsp:sp>
    <dsp:sp modelId="{909AFDAC-4ADF-4792-BE2E-9EFAA18022A3}">
      <dsp:nvSpPr>
        <dsp:cNvPr id="0" name=""/>
        <dsp:cNvSpPr/>
      </dsp:nvSpPr>
      <dsp:spPr>
        <a:xfrm>
          <a:off x="1234902" y="2359159"/>
          <a:ext cx="6997779" cy="1011068"/>
        </a:xfrm>
        <a:prstGeom prst="roundRect">
          <a:avLst>
            <a:gd name="adj" fmla="val 10000"/>
          </a:avLst>
        </a:prstGeom>
        <a:solidFill>
          <a:srgbClr val="3B66B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Phase #3 Employment Supports</a:t>
          </a:r>
        </a:p>
      </dsp:txBody>
      <dsp:txXfrm>
        <a:off x="1264515" y="2388772"/>
        <a:ext cx="5663908" cy="951842"/>
      </dsp:txXfrm>
    </dsp:sp>
    <dsp:sp modelId="{FF9BDB9C-A839-4883-930F-E2B34DD51C41}">
      <dsp:nvSpPr>
        <dsp:cNvPr id="0" name=""/>
        <dsp:cNvSpPr/>
      </dsp:nvSpPr>
      <dsp:spPr>
        <a:xfrm>
          <a:off x="6340585" y="766726"/>
          <a:ext cx="657194" cy="657194"/>
        </a:xfrm>
        <a:prstGeom prst="downArrow">
          <a:avLst>
            <a:gd name="adj1" fmla="val 55000"/>
            <a:gd name="adj2" fmla="val 45000"/>
          </a:avLst>
        </a:prstGeom>
        <a:solidFill>
          <a:schemeClr val="accent1">
            <a:alpha val="90000"/>
            <a:tint val="55000"/>
            <a:hueOff val="0"/>
            <a:satOff val="0"/>
            <a:lumOff val="0"/>
            <a:alphaOff val="0"/>
          </a:schemeClr>
        </a:solidFill>
        <a:ln w="15875" cap="flat" cmpd="sng" algn="ctr">
          <a:solidFill>
            <a:schemeClr val="accent1">
              <a:alpha val="90000"/>
              <a:tint val="5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6488454" y="766726"/>
        <a:ext cx="361456" cy="494538"/>
      </dsp:txXfrm>
    </dsp:sp>
    <dsp:sp modelId="{6F846F1E-23D4-49C3-B8A3-A951731D7A5B}">
      <dsp:nvSpPr>
        <dsp:cNvPr id="0" name=""/>
        <dsp:cNvSpPr/>
      </dsp:nvSpPr>
      <dsp:spPr>
        <a:xfrm>
          <a:off x="6958036" y="1939566"/>
          <a:ext cx="657194" cy="657194"/>
        </a:xfrm>
        <a:prstGeom prst="downArrow">
          <a:avLst>
            <a:gd name="adj1" fmla="val 55000"/>
            <a:gd name="adj2" fmla="val 45000"/>
          </a:avLst>
        </a:prstGeom>
        <a:solidFill>
          <a:schemeClr val="accent1">
            <a:alpha val="90000"/>
            <a:tint val="55000"/>
            <a:hueOff val="0"/>
            <a:satOff val="0"/>
            <a:lumOff val="0"/>
            <a:alphaOff val="0"/>
          </a:schemeClr>
        </a:solidFill>
        <a:ln w="15875" cap="flat" cmpd="sng" algn="ctr">
          <a:solidFill>
            <a:schemeClr val="accent1">
              <a:alpha val="90000"/>
              <a:tint val="5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7105905" y="1939566"/>
        <a:ext cx="361456" cy="494538"/>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7C4C17C-7E7C-4FEC-B62C-2EC79CF227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47C075B-BE3D-49D9-B36A-CFDC1E1A6A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FFF0176-442A-4234-91CF-68DD85B022D0}" type="datetimeFigureOut">
              <a:rPr lang="en-US" smtClean="0"/>
              <a:t>3/8/2024</a:t>
            </a:fld>
            <a:endParaRPr lang="en-US"/>
          </a:p>
        </p:txBody>
      </p:sp>
      <p:sp>
        <p:nvSpPr>
          <p:cNvPr id="4" name="Footer Placeholder 3">
            <a:extLst>
              <a:ext uri="{FF2B5EF4-FFF2-40B4-BE49-F238E27FC236}">
                <a16:creationId xmlns:a16="http://schemas.microsoft.com/office/drawing/2014/main" id="{41C51D5B-9ACC-4F7A-8FFF-434578E3118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CB73B81-98C8-47F4-8EE3-2D536C24692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EB64E2B-7E83-4383-8FC0-C0783385D97D}" type="slidenum">
              <a:rPr lang="en-US" smtClean="0"/>
              <a:t>‹#›</a:t>
            </a:fld>
            <a:endParaRPr lang="en-US"/>
          </a:p>
        </p:txBody>
      </p:sp>
    </p:spTree>
    <p:extLst>
      <p:ext uri="{BB962C8B-B14F-4D97-AF65-F5344CB8AC3E}">
        <p14:creationId xmlns:p14="http://schemas.microsoft.com/office/powerpoint/2010/main" val="14624643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7FB6F2-8A5C-9647-8FAA-4ADC82379097}" type="datetimeFigureOut">
              <a:rPr lang="en-US" smtClean="0"/>
              <a:t>3/8/2024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46E53C-B540-F24C-A49E-7383CF25FB5C}" type="slidenum">
              <a:rPr lang="en-US" smtClean="0"/>
              <a:t>‹#›</a:t>
            </a:fld>
            <a:endParaRPr lang="en-US"/>
          </a:p>
        </p:txBody>
      </p:sp>
    </p:spTree>
    <p:extLst>
      <p:ext uri="{BB962C8B-B14F-4D97-AF65-F5344CB8AC3E}">
        <p14:creationId xmlns:p14="http://schemas.microsoft.com/office/powerpoint/2010/main" val="1631609054"/>
      </p:ext>
    </p:extLst>
  </p:cSld>
  <p:clrMap bg1="lt1" tx1="dk1" bg2="lt2" tx2="dk2" accent1="accent1" accent2="accent2" accent3="accent3" accent4="accent4" accent5="accent5" accent6="accent6" hlink="hlink" folHlink="folHlink"/>
  <p:notesStyle>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46E53C-B540-F24C-A49E-7383CF25FB5C}" type="slidenum">
              <a:rPr lang="en-US" smtClean="0"/>
              <a:t>1</a:t>
            </a:fld>
            <a:endParaRPr lang="en-US"/>
          </a:p>
        </p:txBody>
      </p:sp>
    </p:spTree>
    <p:extLst>
      <p:ext uri="{BB962C8B-B14F-4D97-AF65-F5344CB8AC3E}">
        <p14:creationId xmlns:p14="http://schemas.microsoft.com/office/powerpoint/2010/main" val="6454022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46E53C-B540-F24C-A49E-7383CF25FB5C}" type="slidenum">
              <a:rPr lang="en-US" smtClean="0"/>
              <a:t>17</a:t>
            </a:fld>
            <a:endParaRPr lang="en-US"/>
          </a:p>
        </p:txBody>
      </p:sp>
    </p:spTree>
    <p:extLst>
      <p:ext uri="{BB962C8B-B14F-4D97-AF65-F5344CB8AC3E}">
        <p14:creationId xmlns:p14="http://schemas.microsoft.com/office/powerpoint/2010/main" val="46292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2B6D84-414F-4985-97CB-4D27E9F58212}" type="slidenum">
              <a:rPr lang="en-US" smtClean="0"/>
              <a:t>4</a:t>
            </a:fld>
            <a:endParaRPr lang="en-US" dirty="0"/>
          </a:p>
        </p:txBody>
      </p:sp>
    </p:spTree>
    <p:extLst>
      <p:ext uri="{BB962C8B-B14F-4D97-AF65-F5344CB8AC3E}">
        <p14:creationId xmlns:p14="http://schemas.microsoft.com/office/powerpoint/2010/main" val="2292718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46E53C-B540-F24C-A49E-7383CF25FB5C}" type="slidenum">
              <a:rPr lang="en-US" smtClean="0"/>
              <a:t>5</a:t>
            </a:fld>
            <a:endParaRPr lang="en-US"/>
          </a:p>
        </p:txBody>
      </p:sp>
    </p:spTree>
    <p:extLst>
      <p:ext uri="{BB962C8B-B14F-4D97-AF65-F5344CB8AC3E}">
        <p14:creationId xmlns:p14="http://schemas.microsoft.com/office/powerpoint/2010/main" val="3150095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fld id="{D92B6D84-414F-4985-97CB-4D27E9F58212}" type="slidenum">
              <a:rPr lang="en-US" smtClean="0"/>
              <a:t>6</a:t>
            </a:fld>
            <a:endParaRPr lang="en-US" dirty="0"/>
          </a:p>
        </p:txBody>
      </p:sp>
    </p:spTree>
    <p:extLst>
      <p:ext uri="{BB962C8B-B14F-4D97-AF65-F5344CB8AC3E}">
        <p14:creationId xmlns:p14="http://schemas.microsoft.com/office/powerpoint/2010/main" val="2294666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F00151DC-6C23-45F4-A22C-EC9FEBA5E5E8}" type="slidenum">
              <a:rPr lang="en-US" smtClean="0"/>
              <a:t>9</a:t>
            </a:fld>
            <a:endParaRPr lang="en-US" dirty="0"/>
          </a:p>
        </p:txBody>
      </p:sp>
    </p:spTree>
    <p:extLst>
      <p:ext uri="{BB962C8B-B14F-4D97-AF65-F5344CB8AC3E}">
        <p14:creationId xmlns:p14="http://schemas.microsoft.com/office/powerpoint/2010/main" val="677608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2B6D84-414F-4985-97CB-4D27E9F58212}" type="slidenum">
              <a:rPr lang="en-US" smtClean="0"/>
              <a:t>10</a:t>
            </a:fld>
            <a:endParaRPr lang="en-US" dirty="0"/>
          </a:p>
        </p:txBody>
      </p:sp>
    </p:spTree>
    <p:extLst>
      <p:ext uri="{BB962C8B-B14F-4D97-AF65-F5344CB8AC3E}">
        <p14:creationId xmlns:p14="http://schemas.microsoft.com/office/powerpoint/2010/main" val="8079060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2B6D84-414F-4985-97CB-4D27E9F58212}" type="slidenum">
              <a:rPr lang="en-US" smtClean="0"/>
              <a:t>11</a:t>
            </a:fld>
            <a:endParaRPr lang="en-US" dirty="0"/>
          </a:p>
        </p:txBody>
      </p:sp>
    </p:spTree>
    <p:extLst>
      <p:ext uri="{BB962C8B-B14F-4D97-AF65-F5344CB8AC3E}">
        <p14:creationId xmlns:p14="http://schemas.microsoft.com/office/powerpoint/2010/main" val="2857786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2B25E5-2917-4408-8D19-7A91ED56D8B6}" type="slidenum">
              <a:rPr lang="en-US" smtClean="0"/>
              <a:t>12</a:t>
            </a:fld>
            <a:endParaRPr lang="en-US" dirty="0"/>
          </a:p>
        </p:txBody>
      </p:sp>
    </p:spTree>
    <p:extLst>
      <p:ext uri="{BB962C8B-B14F-4D97-AF65-F5344CB8AC3E}">
        <p14:creationId xmlns:p14="http://schemas.microsoft.com/office/powerpoint/2010/main" val="35426606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DEB6E0-B9B3-4052-AE4D-01F6EEB8EC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44327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2D87F21-D903-5709-3966-995AF1EA1B66}"/>
              </a:ext>
            </a:extLst>
          </p:cNvPr>
          <p:cNvSpPr>
            <a:spLocks noGrp="1"/>
          </p:cNvSpPr>
          <p:nvPr>
            <p:ph type="ctrTitle"/>
          </p:nvPr>
        </p:nvSpPr>
        <p:spPr>
          <a:xfrm>
            <a:off x="606868" y="2895455"/>
            <a:ext cx="11000232" cy="914400"/>
          </a:xfrm>
        </p:spPr>
        <p:txBody>
          <a:bodyPr anchor="ctr">
            <a:noAutofit/>
          </a:bodyPr>
          <a:lstStyle>
            <a:lvl1pPr algn="ctr">
              <a:defRPr sz="4000" spc="200" baseline="0">
                <a:solidFill>
                  <a:srgbClr val="101820"/>
                </a:solidFill>
              </a:defRPr>
            </a:lvl1pPr>
          </a:lstStyle>
          <a:p>
            <a:r>
              <a:rPr lang="en-US" dirty="0"/>
              <a:t>Click to edit Master title style</a:t>
            </a:r>
          </a:p>
        </p:txBody>
      </p:sp>
      <p:sp>
        <p:nvSpPr>
          <p:cNvPr id="5" name="Subtitle 2">
            <a:extLst>
              <a:ext uri="{FF2B5EF4-FFF2-40B4-BE49-F238E27FC236}">
                <a16:creationId xmlns:a16="http://schemas.microsoft.com/office/drawing/2014/main" id="{78A6520B-137D-12EE-6230-4E49B52D4509}"/>
              </a:ext>
            </a:extLst>
          </p:cNvPr>
          <p:cNvSpPr>
            <a:spLocks noGrp="1"/>
          </p:cNvSpPr>
          <p:nvPr>
            <p:ph type="subTitle" idx="1"/>
          </p:nvPr>
        </p:nvSpPr>
        <p:spPr>
          <a:xfrm>
            <a:off x="594836" y="3909540"/>
            <a:ext cx="11019187" cy="1567828"/>
          </a:xfrm>
        </p:spPr>
        <p:txBody>
          <a:bodyPr lIns="91440" rIns="91440" anchor="t" anchorCtr="0">
            <a:noAutofit/>
          </a:bodyPr>
          <a:lstStyle>
            <a:lvl1pPr marL="0" indent="0" algn="ctr">
              <a:lnSpc>
                <a:spcPct val="100000"/>
              </a:lnSpc>
              <a:spcBef>
                <a:spcPts val="0"/>
              </a:spcBef>
              <a:buNone/>
              <a:defRPr sz="24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dirty="0"/>
              <a:t>Click to edit Master subtitle style</a:t>
            </a:r>
          </a:p>
        </p:txBody>
      </p:sp>
      <p:pic>
        <p:nvPicPr>
          <p:cNvPr id="6" name="Picture 5" descr="Charting the Cs: Cooperation, Communication and Collaboration.&#10;Statewide Professional Development to Support the Workforce and Low Incidence Disability Areas.&#10;">
            <a:extLst>
              <a:ext uri="{FF2B5EF4-FFF2-40B4-BE49-F238E27FC236}">
                <a16:creationId xmlns:a16="http://schemas.microsoft.com/office/drawing/2014/main" id="{4B98963F-7B7B-FABC-191C-AE6A08144C6B}"/>
              </a:ext>
            </a:extLst>
          </p:cNvPr>
          <p:cNvPicPr>
            <a:picLocks noGrp="1" noChangeAspect="1"/>
          </p:cNvPicPr>
          <p:nvPr userDrawn="1"/>
        </p:nvPicPr>
        <p:blipFill>
          <a:blip r:embed="rId2"/>
          <a:stretch>
            <a:fillRect/>
          </a:stretch>
        </p:blipFill>
        <p:spPr>
          <a:xfrm>
            <a:off x="3540586" y="1648397"/>
            <a:ext cx="5135281" cy="1141174"/>
          </a:xfrm>
          <a:prstGeom prst="rect">
            <a:avLst/>
          </a:prstGeom>
        </p:spPr>
      </p:pic>
    </p:spTree>
    <p:extLst>
      <p:ext uri="{BB962C8B-B14F-4D97-AF65-F5344CB8AC3E}">
        <p14:creationId xmlns:p14="http://schemas.microsoft.com/office/powerpoint/2010/main" val="33725518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
    <p:spTree>
      <p:nvGrpSpPr>
        <p:cNvPr id="1" name=""/>
        <p:cNvGrpSpPr/>
        <p:nvPr/>
      </p:nvGrpSpPr>
      <p:grpSpPr>
        <a:xfrm>
          <a:off x="0" y="0"/>
          <a:ext cx="0" cy="0"/>
          <a:chOff x="0" y="0"/>
          <a:chExt cx="0" cy="0"/>
        </a:xfrm>
      </p:grpSpPr>
      <p:sp>
        <p:nvSpPr>
          <p:cNvPr id="2" name="Title 1"/>
          <p:cNvSpPr>
            <a:spLocks noGrp="1"/>
          </p:cNvSpPr>
          <p:nvPr>
            <p:ph type="title"/>
          </p:nvPr>
        </p:nvSpPr>
        <p:spPr>
          <a:xfrm>
            <a:off x="603504" y="1572768"/>
            <a:ext cx="11000232" cy="1133856"/>
          </a:xfrm>
        </p:spPr>
        <p:txBody>
          <a:bodyPr/>
          <a:lstStyle/>
          <a:p>
            <a:r>
              <a:rPr lang="en-US" dirty="0"/>
              <a:t>Click to edit Master title style</a:t>
            </a:r>
          </a:p>
        </p:txBody>
      </p:sp>
      <p:sp>
        <p:nvSpPr>
          <p:cNvPr id="4" name="Picture Placeholder 5">
            <a:extLst>
              <a:ext uri="{FF2B5EF4-FFF2-40B4-BE49-F238E27FC236}">
                <a16:creationId xmlns:a16="http://schemas.microsoft.com/office/drawing/2014/main" id="{233C2499-CBBC-380B-EC6B-75FD4226B0C7}"/>
              </a:ext>
            </a:extLst>
          </p:cNvPr>
          <p:cNvSpPr>
            <a:spLocks noGrp="1"/>
          </p:cNvSpPr>
          <p:nvPr>
            <p:ph type="pic" sz="quarter" idx="10"/>
          </p:nvPr>
        </p:nvSpPr>
        <p:spPr>
          <a:xfrm>
            <a:off x="6256626" y="2913232"/>
            <a:ext cx="5329237" cy="3493874"/>
          </a:xfrm>
          <a:solidFill>
            <a:schemeClr val="accent5">
              <a:lumMod val="20000"/>
              <a:lumOff val="80000"/>
            </a:schemeClr>
          </a:solidFill>
        </p:spPr>
        <p:txBody>
          <a:bodyPr anchor="ctr" anchorCtr="1"/>
          <a:lstStyle/>
          <a:p>
            <a:endParaRPr lang="en-US"/>
          </a:p>
        </p:txBody>
      </p:sp>
      <p:sp>
        <p:nvSpPr>
          <p:cNvPr id="5" name="Text Placeholder 9">
            <a:extLst>
              <a:ext uri="{FF2B5EF4-FFF2-40B4-BE49-F238E27FC236}">
                <a16:creationId xmlns:a16="http://schemas.microsoft.com/office/drawing/2014/main" id="{DD825A85-EDC6-EC25-A3BC-9CE85347EF0C}"/>
              </a:ext>
            </a:extLst>
          </p:cNvPr>
          <p:cNvSpPr>
            <a:spLocks noGrp="1"/>
          </p:cNvSpPr>
          <p:nvPr>
            <p:ph type="body" sz="quarter" idx="11"/>
          </p:nvPr>
        </p:nvSpPr>
        <p:spPr>
          <a:xfrm>
            <a:off x="597946" y="2791730"/>
            <a:ext cx="5473002" cy="3775275"/>
          </a:xfrm>
        </p:spPr>
        <p:txBody>
          <a:bodyPr/>
          <a:lstStyle>
            <a:lvl1pPr>
              <a:defRPr sz="2400"/>
            </a:lvl1pPr>
            <a:lvl2pPr marL="571500" indent="-342900">
              <a:buClr>
                <a:srgbClr val="003399"/>
              </a:buClr>
              <a:buSzPct val="108000"/>
              <a:buFont typeface="Calibri" panose="020F0502020204030204" pitchFamily="34" charset="0"/>
              <a:buChar char="•"/>
              <a:defRPr sz="2400"/>
            </a:lvl2pPr>
            <a:lvl3pPr marL="800100" indent="-342900">
              <a:buClr>
                <a:srgbClr val="001689"/>
              </a:buClr>
              <a:buSzPct val="80000"/>
              <a:buFont typeface="Courier New" panose="02070309020205020404" pitchFamily="49" charset="0"/>
              <a:buChar char="o"/>
              <a:defRPr sz="2400"/>
            </a:lvl3pPr>
            <a:lvl4pPr>
              <a:defRPr sz="2400"/>
            </a:lvl4pPr>
            <a:lvl5pPr marL="914400" indent="-285750">
              <a:buClr>
                <a:srgbClr val="003399"/>
              </a:buClr>
              <a:buFont typeface="Wingdings" panose="05000000000000000000" pitchFamily="2" charset="2"/>
              <a:buChar char="§"/>
              <a:defRPr sz="2400"/>
            </a:lvl5pPr>
            <a:lvl6pPr marL="1257300" indent="-457200">
              <a:buClr>
                <a:srgbClr val="003399"/>
              </a:buClr>
              <a:buSzPct val="80000"/>
              <a:buFont typeface="Courier New" panose="02070309020205020404" pitchFamily="49" charset="0"/>
              <a:buChar char="o"/>
              <a:defRPr sz="2400"/>
            </a:lvl6pPr>
          </a:lstStyle>
          <a:p>
            <a:pPr lvl="0"/>
            <a:r>
              <a:rPr lang="en-US" dirty="0"/>
              <a:t>Click to edit Master text styles</a:t>
            </a:r>
          </a:p>
          <a:p>
            <a:pPr lvl="1"/>
            <a:r>
              <a:rPr lang="en-US" dirty="0"/>
              <a:t>First level</a:t>
            </a:r>
          </a:p>
          <a:p>
            <a:pPr lvl="2"/>
            <a:r>
              <a:rPr lang="en-US" dirty="0"/>
              <a:t>Second level</a:t>
            </a:r>
          </a:p>
          <a:p>
            <a:pPr lvl="4"/>
            <a:r>
              <a:rPr lang="en-US" dirty="0"/>
              <a:t>Third level</a:t>
            </a:r>
          </a:p>
          <a:p>
            <a:pPr lvl="5"/>
            <a:r>
              <a:rPr lang="en-US" dirty="0"/>
              <a:t>Fourth level</a:t>
            </a:r>
          </a:p>
        </p:txBody>
      </p:sp>
    </p:spTree>
    <p:extLst>
      <p:ext uri="{BB962C8B-B14F-4D97-AF65-F5344CB8AC3E}">
        <p14:creationId xmlns:p14="http://schemas.microsoft.com/office/powerpoint/2010/main" val="22009610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
    <p:spTree>
      <p:nvGrpSpPr>
        <p:cNvPr id="1" name=""/>
        <p:cNvGrpSpPr/>
        <p:nvPr/>
      </p:nvGrpSpPr>
      <p:grpSpPr>
        <a:xfrm>
          <a:off x="0" y="0"/>
          <a:ext cx="0" cy="0"/>
          <a:chOff x="0" y="0"/>
          <a:chExt cx="0" cy="0"/>
        </a:xfrm>
      </p:grpSpPr>
      <p:sp>
        <p:nvSpPr>
          <p:cNvPr id="2" name="Title 1"/>
          <p:cNvSpPr>
            <a:spLocks noGrp="1"/>
          </p:cNvSpPr>
          <p:nvPr>
            <p:ph type="title"/>
          </p:nvPr>
        </p:nvSpPr>
        <p:spPr>
          <a:xfrm>
            <a:off x="603504" y="1572768"/>
            <a:ext cx="11000232" cy="1133856"/>
          </a:xfrm>
        </p:spPr>
        <p:txBody>
          <a:bodyPr/>
          <a:lstStyle/>
          <a:p>
            <a:r>
              <a:rPr lang="en-US" dirty="0"/>
              <a:t>Click to edit Master title style</a:t>
            </a:r>
          </a:p>
        </p:txBody>
      </p:sp>
      <p:sp>
        <p:nvSpPr>
          <p:cNvPr id="6" name="Picture Placeholder 5">
            <a:extLst>
              <a:ext uri="{FF2B5EF4-FFF2-40B4-BE49-F238E27FC236}">
                <a16:creationId xmlns:a16="http://schemas.microsoft.com/office/drawing/2014/main" id="{9756F5AF-083E-0F8D-DC11-D0EACF54BDD4}"/>
              </a:ext>
            </a:extLst>
          </p:cNvPr>
          <p:cNvSpPr>
            <a:spLocks noGrp="1"/>
          </p:cNvSpPr>
          <p:nvPr>
            <p:ph type="pic" sz="quarter" idx="10"/>
          </p:nvPr>
        </p:nvSpPr>
        <p:spPr>
          <a:xfrm>
            <a:off x="1471449" y="2781219"/>
            <a:ext cx="9249104" cy="3785786"/>
          </a:xfrm>
          <a:solidFill>
            <a:schemeClr val="accent5">
              <a:lumMod val="20000"/>
              <a:lumOff val="80000"/>
            </a:schemeClr>
          </a:solidFill>
        </p:spPr>
        <p:txBody>
          <a:bodyPr anchor="ctr" anchorCtr="1"/>
          <a:lstStyle/>
          <a:p>
            <a:endParaRPr lang="en-US" dirty="0"/>
          </a:p>
        </p:txBody>
      </p:sp>
    </p:spTree>
    <p:extLst>
      <p:ext uri="{BB962C8B-B14F-4D97-AF65-F5344CB8AC3E}">
        <p14:creationId xmlns:p14="http://schemas.microsoft.com/office/powerpoint/2010/main" val="14491315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
    <p:spTree>
      <p:nvGrpSpPr>
        <p:cNvPr id="1" name=""/>
        <p:cNvGrpSpPr/>
        <p:nvPr/>
      </p:nvGrpSpPr>
      <p:grpSpPr>
        <a:xfrm>
          <a:off x="0" y="0"/>
          <a:ext cx="0" cy="0"/>
          <a:chOff x="0" y="0"/>
          <a:chExt cx="0" cy="0"/>
        </a:xfrm>
      </p:grpSpPr>
      <p:sp>
        <p:nvSpPr>
          <p:cNvPr id="2" name="Title 1"/>
          <p:cNvSpPr>
            <a:spLocks noGrp="1"/>
          </p:cNvSpPr>
          <p:nvPr>
            <p:ph type="title"/>
          </p:nvPr>
        </p:nvSpPr>
        <p:spPr>
          <a:xfrm>
            <a:off x="603504" y="1572768"/>
            <a:ext cx="11000232" cy="1133856"/>
          </a:xfrm>
        </p:spPr>
        <p:txBody>
          <a:bodyPr/>
          <a:lstStyle/>
          <a:p>
            <a:r>
              <a:rPr lang="en-US" dirty="0"/>
              <a:t>Click to edit Master title style</a:t>
            </a:r>
          </a:p>
        </p:txBody>
      </p:sp>
      <p:sp>
        <p:nvSpPr>
          <p:cNvPr id="4" name="Picture Placeholder 5">
            <a:extLst>
              <a:ext uri="{FF2B5EF4-FFF2-40B4-BE49-F238E27FC236}">
                <a16:creationId xmlns:a16="http://schemas.microsoft.com/office/drawing/2014/main" id="{411600C6-0950-D396-0EA2-204C1465BC4D}"/>
              </a:ext>
            </a:extLst>
          </p:cNvPr>
          <p:cNvSpPr>
            <a:spLocks noGrp="1"/>
          </p:cNvSpPr>
          <p:nvPr>
            <p:ph type="pic" sz="quarter" idx="10"/>
          </p:nvPr>
        </p:nvSpPr>
        <p:spPr>
          <a:xfrm>
            <a:off x="9104069" y="2945362"/>
            <a:ext cx="2481794" cy="1466267"/>
          </a:xfrm>
          <a:solidFill>
            <a:schemeClr val="accent5">
              <a:lumMod val="20000"/>
              <a:lumOff val="80000"/>
            </a:schemeClr>
          </a:solidFill>
        </p:spPr>
        <p:txBody>
          <a:bodyPr anchor="ctr" anchorCtr="1"/>
          <a:lstStyle/>
          <a:p>
            <a:endParaRPr lang="en-US" dirty="0"/>
          </a:p>
        </p:txBody>
      </p:sp>
      <p:sp>
        <p:nvSpPr>
          <p:cNvPr id="5" name="Picture Placeholder 5">
            <a:extLst>
              <a:ext uri="{FF2B5EF4-FFF2-40B4-BE49-F238E27FC236}">
                <a16:creationId xmlns:a16="http://schemas.microsoft.com/office/drawing/2014/main" id="{41ABE8FF-7476-7B11-3666-D94031FE33B8}"/>
              </a:ext>
            </a:extLst>
          </p:cNvPr>
          <p:cNvSpPr>
            <a:spLocks noGrp="1"/>
          </p:cNvSpPr>
          <p:nvPr>
            <p:ph type="pic" sz="quarter" idx="11"/>
          </p:nvPr>
        </p:nvSpPr>
        <p:spPr>
          <a:xfrm>
            <a:off x="9093758" y="4726881"/>
            <a:ext cx="2481794" cy="1466267"/>
          </a:xfrm>
          <a:solidFill>
            <a:schemeClr val="accent5">
              <a:lumMod val="20000"/>
              <a:lumOff val="80000"/>
            </a:schemeClr>
          </a:solidFill>
        </p:spPr>
        <p:txBody>
          <a:bodyPr anchor="ctr" anchorCtr="1"/>
          <a:lstStyle/>
          <a:p>
            <a:endParaRPr lang="en-US" dirty="0"/>
          </a:p>
        </p:txBody>
      </p:sp>
      <p:sp>
        <p:nvSpPr>
          <p:cNvPr id="7" name="Text Placeholder 9">
            <a:extLst>
              <a:ext uri="{FF2B5EF4-FFF2-40B4-BE49-F238E27FC236}">
                <a16:creationId xmlns:a16="http://schemas.microsoft.com/office/drawing/2014/main" id="{C24343BE-3C4D-2C4E-74DD-DF71BC456D9D}"/>
              </a:ext>
            </a:extLst>
          </p:cNvPr>
          <p:cNvSpPr>
            <a:spLocks noGrp="1"/>
          </p:cNvSpPr>
          <p:nvPr>
            <p:ph type="body" sz="quarter" idx="12"/>
          </p:nvPr>
        </p:nvSpPr>
        <p:spPr>
          <a:xfrm>
            <a:off x="622998" y="2803764"/>
            <a:ext cx="7994909" cy="3763241"/>
          </a:xfrm>
        </p:spPr>
        <p:txBody>
          <a:bodyPr/>
          <a:lstStyle>
            <a:lvl1pPr>
              <a:defRPr sz="2400"/>
            </a:lvl1pPr>
            <a:lvl2pPr marL="571500" indent="-342900">
              <a:buClr>
                <a:srgbClr val="003399"/>
              </a:buClr>
              <a:buSzPct val="108000"/>
              <a:buFont typeface="Calibri" panose="020F0502020204030204" pitchFamily="34" charset="0"/>
              <a:buChar char="•"/>
              <a:defRPr sz="2400"/>
            </a:lvl2pPr>
            <a:lvl3pPr marL="800100" indent="-342900">
              <a:buClr>
                <a:srgbClr val="001689"/>
              </a:buClr>
              <a:buSzPct val="80000"/>
              <a:buFont typeface="Courier New" panose="02070309020205020404" pitchFamily="49" charset="0"/>
              <a:buChar char="o"/>
              <a:defRPr sz="2400"/>
            </a:lvl3pPr>
            <a:lvl4pPr>
              <a:defRPr sz="2400"/>
            </a:lvl4pPr>
            <a:lvl5pPr marL="914400" indent="-285750">
              <a:buClr>
                <a:srgbClr val="003399"/>
              </a:buClr>
              <a:buFont typeface="Wingdings" panose="05000000000000000000" pitchFamily="2" charset="2"/>
              <a:buChar char="§"/>
              <a:defRPr sz="2400"/>
            </a:lvl5pPr>
            <a:lvl6pPr marL="1257300" indent="-457200">
              <a:buClr>
                <a:srgbClr val="003399"/>
              </a:buClr>
              <a:buSzPct val="80000"/>
              <a:buFont typeface="Courier New" panose="02070309020205020404" pitchFamily="49" charset="0"/>
              <a:buChar char="o"/>
              <a:defRPr sz="2400"/>
            </a:lvl6pPr>
          </a:lstStyle>
          <a:p>
            <a:pPr lvl="0"/>
            <a:r>
              <a:rPr lang="en-US" dirty="0"/>
              <a:t>Click to edit Master text styles</a:t>
            </a:r>
          </a:p>
          <a:p>
            <a:pPr lvl="1"/>
            <a:r>
              <a:rPr lang="en-US" dirty="0"/>
              <a:t>First level</a:t>
            </a:r>
          </a:p>
          <a:p>
            <a:pPr lvl="2"/>
            <a:r>
              <a:rPr lang="en-US" dirty="0"/>
              <a:t>Second level</a:t>
            </a:r>
          </a:p>
          <a:p>
            <a:pPr lvl="4"/>
            <a:r>
              <a:rPr lang="en-US" dirty="0"/>
              <a:t>Third level</a:t>
            </a:r>
          </a:p>
          <a:p>
            <a:pPr lvl="5"/>
            <a:r>
              <a:rPr lang="en-US" dirty="0"/>
              <a:t>Fourth level</a:t>
            </a:r>
          </a:p>
        </p:txBody>
      </p:sp>
    </p:spTree>
    <p:extLst>
      <p:ext uri="{BB962C8B-B14F-4D97-AF65-F5344CB8AC3E}">
        <p14:creationId xmlns:p14="http://schemas.microsoft.com/office/powerpoint/2010/main" val="4316869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4">
    <p:spTree>
      <p:nvGrpSpPr>
        <p:cNvPr id="1" name=""/>
        <p:cNvGrpSpPr/>
        <p:nvPr/>
      </p:nvGrpSpPr>
      <p:grpSpPr>
        <a:xfrm>
          <a:off x="0" y="0"/>
          <a:ext cx="0" cy="0"/>
          <a:chOff x="0" y="0"/>
          <a:chExt cx="0" cy="0"/>
        </a:xfrm>
      </p:grpSpPr>
      <p:sp>
        <p:nvSpPr>
          <p:cNvPr id="2" name="Title 1"/>
          <p:cNvSpPr>
            <a:spLocks noGrp="1"/>
          </p:cNvSpPr>
          <p:nvPr>
            <p:ph type="title"/>
          </p:nvPr>
        </p:nvSpPr>
        <p:spPr>
          <a:xfrm>
            <a:off x="603504" y="1572768"/>
            <a:ext cx="11000232" cy="1133856"/>
          </a:xfrm>
        </p:spPr>
        <p:txBody>
          <a:bodyPr/>
          <a:lstStyle/>
          <a:p>
            <a:r>
              <a:rPr lang="en-US" dirty="0"/>
              <a:t>Click to edit Master title style</a:t>
            </a:r>
          </a:p>
        </p:txBody>
      </p:sp>
      <p:sp>
        <p:nvSpPr>
          <p:cNvPr id="6" name="Text Placeholder 9">
            <a:extLst>
              <a:ext uri="{FF2B5EF4-FFF2-40B4-BE49-F238E27FC236}">
                <a16:creationId xmlns:a16="http://schemas.microsoft.com/office/drawing/2014/main" id="{CCA992CC-AACE-A66E-82C6-42E14993766E}"/>
              </a:ext>
            </a:extLst>
          </p:cNvPr>
          <p:cNvSpPr>
            <a:spLocks noGrp="1"/>
          </p:cNvSpPr>
          <p:nvPr>
            <p:ph type="body" sz="quarter" idx="11"/>
          </p:nvPr>
        </p:nvSpPr>
        <p:spPr>
          <a:xfrm>
            <a:off x="597946" y="2791728"/>
            <a:ext cx="5473002" cy="3775277"/>
          </a:xfrm>
        </p:spPr>
        <p:txBody>
          <a:bodyPr/>
          <a:lstStyle>
            <a:lvl1pPr marL="0" indent="0">
              <a:buNone/>
              <a:defRPr sz="2400"/>
            </a:lvl1pPr>
            <a:lvl2pPr marL="571500" indent="-342900">
              <a:buClr>
                <a:srgbClr val="003399"/>
              </a:buClr>
              <a:buSzPct val="108000"/>
              <a:buFont typeface="Calibri" panose="020F0502020204030204" pitchFamily="34" charset="0"/>
              <a:buChar char="•"/>
              <a:defRPr sz="2400"/>
            </a:lvl2pPr>
            <a:lvl3pPr marL="800100" indent="-342900">
              <a:buClr>
                <a:srgbClr val="001689"/>
              </a:buClr>
              <a:buSzPct val="80000"/>
              <a:buFont typeface="Courier New" panose="02070309020205020404" pitchFamily="49" charset="0"/>
              <a:buChar char="o"/>
              <a:defRPr sz="2400"/>
            </a:lvl3pPr>
            <a:lvl4pPr>
              <a:defRPr sz="2400"/>
            </a:lvl4pPr>
            <a:lvl5pPr marL="914400" indent="-285750">
              <a:buClr>
                <a:srgbClr val="003399"/>
              </a:buClr>
              <a:buFont typeface="Wingdings" panose="05000000000000000000" pitchFamily="2" charset="2"/>
              <a:buChar char="§"/>
              <a:defRPr sz="2400"/>
            </a:lvl5pPr>
            <a:lvl6pPr marL="1257300" indent="-457200">
              <a:buClr>
                <a:srgbClr val="003399"/>
              </a:buClr>
              <a:buSzPct val="80000"/>
              <a:buFont typeface="Courier New" panose="02070309020205020404" pitchFamily="49" charset="0"/>
              <a:buChar char="o"/>
              <a:defRPr sz="2400"/>
            </a:lvl6pPr>
          </a:lstStyle>
          <a:p>
            <a:pPr lvl="0"/>
            <a:r>
              <a:rPr lang="en-US" dirty="0"/>
              <a:t>Click to edit Master text styles</a:t>
            </a:r>
          </a:p>
          <a:p>
            <a:pPr lvl="1"/>
            <a:r>
              <a:rPr lang="en-US" dirty="0"/>
              <a:t>First level</a:t>
            </a:r>
          </a:p>
          <a:p>
            <a:pPr lvl="2"/>
            <a:r>
              <a:rPr lang="en-US" dirty="0"/>
              <a:t>Second level</a:t>
            </a:r>
          </a:p>
          <a:p>
            <a:pPr lvl="4"/>
            <a:r>
              <a:rPr lang="en-US" dirty="0"/>
              <a:t>Third level</a:t>
            </a:r>
          </a:p>
          <a:p>
            <a:pPr lvl="5"/>
            <a:r>
              <a:rPr lang="en-US" dirty="0"/>
              <a:t>Fourth level</a:t>
            </a:r>
          </a:p>
        </p:txBody>
      </p:sp>
      <p:sp>
        <p:nvSpPr>
          <p:cNvPr id="8" name="Chart Placeholder 3">
            <a:extLst>
              <a:ext uri="{FF2B5EF4-FFF2-40B4-BE49-F238E27FC236}">
                <a16:creationId xmlns:a16="http://schemas.microsoft.com/office/drawing/2014/main" id="{41EC0F72-E4F9-5AFA-25F1-2FC552AFF814}"/>
              </a:ext>
            </a:extLst>
          </p:cNvPr>
          <p:cNvSpPr>
            <a:spLocks noGrp="1"/>
          </p:cNvSpPr>
          <p:nvPr>
            <p:ph type="chart" sz="quarter" idx="12"/>
          </p:nvPr>
        </p:nvSpPr>
        <p:spPr>
          <a:xfrm>
            <a:off x="6256338" y="2912646"/>
            <a:ext cx="5337175" cy="3494088"/>
          </a:xfrm>
          <a:solidFill>
            <a:srgbClr val="FFFFEB"/>
          </a:solidFill>
        </p:spPr>
        <p:txBody>
          <a:bodyPr anchor="ctr" anchorCtr="1"/>
          <a:lstStyle/>
          <a:p>
            <a:endParaRPr lang="en-US"/>
          </a:p>
        </p:txBody>
      </p:sp>
    </p:spTree>
    <p:extLst>
      <p:ext uri="{BB962C8B-B14F-4D97-AF65-F5344CB8AC3E}">
        <p14:creationId xmlns:p14="http://schemas.microsoft.com/office/powerpoint/2010/main" val="4178808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5">
    <p:spTree>
      <p:nvGrpSpPr>
        <p:cNvPr id="1" name=""/>
        <p:cNvGrpSpPr/>
        <p:nvPr/>
      </p:nvGrpSpPr>
      <p:grpSpPr>
        <a:xfrm>
          <a:off x="0" y="0"/>
          <a:ext cx="0" cy="0"/>
          <a:chOff x="0" y="0"/>
          <a:chExt cx="0" cy="0"/>
        </a:xfrm>
      </p:grpSpPr>
      <p:sp>
        <p:nvSpPr>
          <p:cNvPr id="2" name="Title 1"/>
          <p:cNvSpPr>
            <a:spLocks noGrp="1"/>
          </p:cNvSpPr>
          <p:nvPr>
            <p:ph type="title"/>
          </p:nvPr>
        </p:nvSpPr>
        <p:spPr>
          <a:xfrm>
            <a:off x="603504" y="1572768"/>
            <a:ext cx="11000232" cy="1133856"/>
          </a:xfrm>
        </p:spPr>
        <p:txBody>
          <a:bodyPr/>
          <a:lstStyle/>
          <a:p>
            <a:r>
              <a:rPr lang="en-US" dirty="0"/>
              <a:t>Click to edit Master title style</a:t>
            </a:r>
          </a:p>
        </p:txBody>
      </p:sp>
      <p:sp>
        <p:nvSpPr>
          <p:cNvPr id="4" name="Chart Placeholder 3">
            <a:extLst>
              <a:ext uri="{FF2B5EF4-FFF2-40B4-BE49-F238E27FC236}">
                <a16:creationId xmlns:a16="http://schemas.microsoft.com/office/drawing/2014/main" id="{93270862-6695-9E62-F46C-24C6AA011100}"/>
              </a:ext>
            </a:extLst>
          </p:cNvPr>
          <p:cNvSpPr>
            <a:spLocks noGrp="1"/>
          </p:cNvSpPr>
          <p:nvPr>
            <p:ph type="chart" sz="quarter" idx="12"/>
          </p:nvPr>
        </p:nvSpPr>
        <p:spPr>
          <a:xfrm>
            <a:off x="1471451" y="2860096"/>
            <a:ext cx="9270124" cy="3706909"/>
          </a:xfrm>
          <a:solidFill>
            <a:srgbClr val="FFFFEB"/>
          </a:solidFill>
        </p:spPr>
        <p:txBody>
          <a:bodyPr anchor="ctr" anchorCtr="1"/>
          <a:lstStyle/>
          <a:p>
            <a:endParaRPr lang="en-US"/>
          </a:p>
        </p:txBody>
      </p:sp>
    </p:spTree>
    <p:extLst>
      <p:ext uri="{BB962C8B-B14F-4D97-AF65-F5344CB8AC3E}">
        <p14:creationId xmlns:p14="http://schemas.microsoft.com/office/powerpoint/2010/main" val="27858811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
    <p:spTree>
      <p:nvGrpSpPr>
        <p:cNvPr id="1" name=""/>
        <p:cNvGrpSpPr/>
        <p:nvPr/>
      </p:nvGrpSpPr>
      <p:grpSpPr>
        <a:xfrm>
          <a:off x="0" y="0"/>
          <a:ext cx="0" cy="0"/>
          <a:chOff x="0" y="0"/>
          <a:chExt cx="0" cy="0"/>
        </a:xfrm>
      </p:grpSpPr>
      <p:sp>
        <p:nvSpPr>
          <p:cNvPr id="2" name="Title 1"/>
          <p:cNvSpPr>
            <a:spLocks noGrp="1"/>
          </p:cNvSpPr>
          <p:nvPr>
            <p:ph type="title"/>
          </p:nvPr>
        </p:nvSpPr>
        <p:spPr>
          <a:xfrm>
            <a:off x="603504" y="1572768"/>
            <a:ext cx="11000232" cy="1133856"/>
          </a:xfrm>
        </p:spPr>
        <p:txBody>
          <a:bodyPr/>
          <a:lstStyle/>
          <a:p>
            <a:r>
              <a:rPr lang="en-US" dirty="0"/>
              <a:t>Click to edit Master title style</a:t>
            </a:r>
          </a:p>
        </p:txBody>
      </p:sp>
      <p:sp>
        <p:nvSpPr>
          <p:cNvPr id="4" name="Text Placeholder 9">
            <a:extLst>
              <a:ext uri="{FF2B5EF4-FFF2-40B4-BE49-F238E27FC236}">
                <a16:creationId xmlns:a16="http://schemas.microsoft.com/office/drawing/2014/main" id="{42871D3B-EFD7-0358-4211-BB194A270C9F}"/>
              </a:ext>
            </a:extLst>
          </p:cNvPr>
          <p:cNvSpPr>
            <a:spLocks noGrp="1"/>
          </p:cNvSpPr>
          <p:nvPr>
            <p:ph type="body" sz="quarter" idx="11"/>
          </p:nvPr>
        </p:nvSpPr>
        <p:spPr>
          <a:xfrm>
            <a:off x="597946" y="2791726"/>
            <a:ext cx="5473002" cy="3775279"/>
          </a:xfrm>
        </p:spPr>
        <p:txBody>
          <a:bodyPr/>
          <a:lstStyle>
            <a:lvl1pPr>
              <a:defRPr sz="2400"/>
            </a:lvl1pPr>
            <a:lvl2pPr marL="571500" indent="-342900">
              <a:buClr>
                <a:srgbClr val="003399"/>
              </a:buClr>
              <a:buSzPct val="108000"/>
              <a:buFont typeface="Calibri" panose="020F0502020204030204" pitchFamily="34" charset="0"/>
              <a:buChar char="•"/>
              <a:defRPr sz="2400"/>
            </a:lvl2pPr>
            <a:lvl3pPr marL="800100" indent="-342900">
              <a:buClr>
                <a:srgbClr val="001689"/>
              </a:buClr>
              <a:buSzPct val="80000"/>
              <a:buFont typeface="Courier New" panose="02070309020205020404" pitchFamily="49" charset="0"/>
              <a:buChar char="o"/>
              <a:defRPr sz="2400"/>
            </a:lvl3pPr>
            <a:lvl4pPr>
              <a:defRPr sz="2400"/>
            </a:lvl4pPr>
            <a:lvl5pPr marL="914400" indent="-285750">
              <a:buClr>
                <a:srgbClr val="003399"/>
              </a:buClr>
              <a:buFont typeface="Wingdings" panose="05000000000000000000" pitchFamily="2" charset="2"/>
              <a:buChar char="§"/>
              <a:defRPr sz="2400"/>
            </a:lvl5pPr>
            <a:lvl6pPr marL="1257300" indent="-457200">
              <a:buClr>
                <a:srgbClr val="003399"/>
              </a:buClr>
              <a:buSzPct val="80000"/>
              <a:buFont typeface="Courier New" panose="02070309020205020404" pitchFamily="49" charset="0"/>
              <a:buChar char="o"/>
              <a:defRPr sz="2400"/>
            </a:lvl6pPr>
          </a:lstStyle>
          <a:p>
            <a:pPr lvl="0"/>
            <a:r>
              <a:rPr lang="en-US" dirty="0"/>
              <a:t>Click to edit Master text styles</a:t>
            </a:r>
          </a:p>
          <a:p>
            <a:pPr lvl="1"/>
            <a:r>
              <a:rPr lang="en-US" dirty="0"/>
              <a:t>First level</a:t>
            </a:r>
          </a:p>
          <a:p>
            <a:pPr lvl="2"/>
            <a:r>
              <a:rPr lang="en-US" dirty="0"/>
              <a:t>Second level</a:t>
            </a:r>
          </a:p>
          <a:p>
            <a:pPr lvl="4"/>
            <a:r>
              <a:rPr lang="en-US" dirty="0"/>
              <a:t>Third level</a:t>
            </a:r>
          </a:p>
          <a:p>
            <a:pPr lvl="5"/>
            <a:r>
              <a:rPr lang="en-US" dirty="0"/>
              <a:t>Fourth level</a:t>
            </a:r>
          </a:p>
        </p:txBody>
      </p:sp>
      <p:sp>
        <p:nvSpPr>
          <p:cNvPr id="5" name="Table Placeholder 4">
            <a:extLst>
              <a:ext uri="{FF2B5EF4-FFF2-40B4-BE49-F238E27FC236}">
                <a16:creationId xmlns:a16="http://schemas.microsoft.com/office/drawing/2014/main" id="{BA59E6B1-C196-978A-190D-2A195A0E919B}"/>
              </a:ext>
            </a:extLst>
          </p:cNvPr>
          <p:cNvSpPr>
            <a:spLocks noGrp="1"/>
          </p:cNvSpPr>
          <p:nvPr>
            <p:ph type="tbl" sz="quarter" idx="13"/>
          </p:nvPr>
        </p:nvSpPr>
        <p:spPr>
          <a:xfrm>
            <a:off x="6256338" y="2912645"/>
            <a:ext cx="5337175" cy="3494088"/>
          </a:xfrm>
          <a:solidFill>
            <a:schemeClr val="accent6">
              <a:lumMod val="20000"/>
              <a:lumOff val="80000"/>
            </a:schemeClr>
          </a:solidFill>
        </p:spPr>
        <p:txBody>
          <a:bodyPr anchor="ctr" anchorCtr="1"/>
          <a:lstStyle>
            <a:lvl1pPr>
              <a:defRPr sz="2400"/>
            </a:lvl1pPr>
          </a:lstStyle>
          <a:p>
            <a:endParaRPr lang="en-US"/>
          </a:p>
        </p:txBody>
      </p:sp>
    </p:spTree>
    <p:extLst>
      <p:ext uri="{BB962C8B-B14F-4D97-AF65-F5344CB8AC3E}">
        <p14:creationId xmlns:p14="http://schemas.microsoft.com/office/powerpoint/2010/main" val="19081140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7">
    <p:spTree>
      <p:nvGrpSpPr>
        <p:cNvPr id="1" name=""/>
        <p:cNvGrpSpPr/>
        <p:nvPr/>
      </p:nvGrpSpPr>
      <p:grpSpPr>
        <a:xfrm>
          <a:off x="0" y="0"/>
          <a:ext cx="0" cy="0"/>
          <a:chOff x="0" y="0"/>
          <a:chExt cx="0" cy="0"/>
        </a:xfrm>
      </p:grpSpPr>
      <p:sp>
        <p:nvSpPr>
          <p:cNvPr id="2" name="Title 1"/>
          <p:cNvSpPr>
            <a:spLocks noGrp="1"/>
          </p:cNvSpPr>
          <p:nvPr>
            <p:ph type="title"/>
          </p:nvPr>
        </p:nvSpPr>
        <p:spPr>
          <a:xfrm>
            <a:off x="603504" y="1202538"/>
            <a:ext cx="11000232" cy="1133856"/>
          </a:xfrm>
        </p:spPr>
        <p:txBody>
          <a:bodyPr/>
          <a:lstStyle/>
          <a:p>
            <a:r>
              <a:rPr lang="en-US" dirty="0"/>
              <a:t>Click to edit Master title style</a:t>
            </a:r>
          </a:p>
        </p:txBody>
      </p:sp>
      <p:sp>
        <p:nvSpPr>
          <p:cNvPr id="5" name="Table Placeholder 8">
            <a:extLst>
              <a:ext uri="{FF2B5EF4-FFF2-40B4-BE49-F238E27FC236}">
                <a16:creationId xmlns:a16="http://schemas.microsoft.com/office/drawing/2014/main" id="{5C1F04EE-64F7-4626-85E6-AD3232320842}"/>
              </a:ext>
            </a:extLst>
          </p:cNvPr>
          <p:cNvSpPr>
            <a:spLocks noGrp="1"/>
          </p:cNvSpPr>
          <p:nvPr>
            <p:ph type="tbl" sz="quarter" idx="10"/>
          </p:nvPr>
        </p:nvSpPr>
        <p:spPr>
          <a:xfrm>
            <a:off x="595313" y="2828925"/>
            <a:ext cx="10990262" cy="3370263"/>
          </a:xfrm>
          <a:solidFill>
            <a:srgbClr val="E1FFE1"/>
          </a:solidFill>
        </p:spPr>
        <p:txBody>
          <a:bodyPr/>
          <a:lstStyle/>
          <a:p>
            <a:endParaRPr lang="en-US"/>
          </a:p>
        </p:txBody>
      </p:sp>
    </p:spTree>
    <p:extLst>
      <p:ext uri="{BB962C8B-B14F-4D97-AF65-F5344CB8AC3E}">
        <p14:creationId xmlns:p14="http://schemas.microsoft.com/office/powerpoint/2010/main" val="22930075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8">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2D87F21-D903-5709-3966-995AF1EA1B66}"/>
              </a:ext>
            </a:extLst>
          </p:cNvPr>
          <p:cNvSpPr>
            <a:spLocks noGrp="1"/>
          </p:cNvSpPr>
          <p:nvPr>
            <p:ph type="ctrTitle"/>
          </p:nvPr>
        </p:nvSpPr>
        <p:spPr>
          <a:xfrm>
            <a:off x="606868" y="2895455"/>
            <a:ext cx="11000232" cy="914400"/>
          </a:xfrm>
        </p:spPr>
        <p:txBody>
          <a:bodyPr anchor="ctr">
            <a:noAutofit/>
          </a:bodyPr>
          <a:lstStyle>
            <a:lvl1pPr algn="ctr">
              <a:defRPr sz="4000" spc="200" baseline="0">
                <a:solidFill>
                  <a:srgbClr val="101820"/>
                </a:solidFill>
              </a:defRPr>
            </a:lvl1pPr>
          </a:lstStyle>
          <a:p>
            <a:r>
              <a:rPr lang="en-US" dirty="0"/>
              <a:t>Click to edit Master title style</a:t>
            </a:r>
          </a:p>
        </p:txBody>
      </p:sp>
      <p:sp>
        <p:nvSpPr>
          <p:cNvPr id="5" name="Subtitle 2">
            <a:extLst>
              <a:ext uri="{FF2B5EF4-FFF2-40B4-BE49-F238E27FC236}">
                <a16:creationId xmlns:a16="http://schemas.microsoft.com/office/drawing/2014/main" id="{78A6520B-137D-12EE-6230-4E49B52D4509}"/>
              </a:ext>
            </a:extLst>
          </p:cNvPr>
          <p:cNvSpPr>
            <a:spLocks noGrp="1"/>
          </p:cNvSpPr>
          <p:nvPr>
            <p:ph type="subTitle" idx="1"/>
          </p:nvPr>
        </p:nvSpPr>
        <p:spPr>
          <a:xfrm>
            <a:off x="594836" y="3909540"/>
            <a:ext cx="11019187" cy="1567828"/>
          </a:xfrm>
        </p:spPr>
        <p:txBody>
          <a:bodyPr lIns="91440" rIns="91440" anchor="t" anchorCtr="0">
            <a:noAutofit/>
          </a:bodyPr>
          <a:lstStyle>
            <a:lvl1pPr marL="0" indent="0" algn="ctr">
              <a:lnSpc>
                <a:spcPct val="100000"/>
              </a:lnSpc>
              <a:spcBef>
                <a:spcPts val="0"/>
              </a:spcBef>
              <a:buNone/>
              <a:defRPr sz="24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dirty="0"/>
              <a:t>Click to edit Master subtitle style</a:t>
            </a:r>
          </a:p>
        </p:txBody>
      </p:sp>
      <p:pic>
        <p:nvPicPr>
          <p:cNvPr id="6" name="Picture 5" descr="Charting the Cs: Cooperation, Communication and Collaboration.&#10;Statewide Professional Development to Support the Workforce and Low Incidence Disability Areas.&#10;">
            <a:extLst>
              <a:ext uri="{FF2B5EF4-FFF2-40B4-BE49-F238E27FC236}">
                <a16:creationId xmlns:a16="http://schemas.microsoft.com/office/drawing/2014/main" id="{4B98963F-7B7B-FABC-191C-AE6A08144C6B}"/>
              </a:ext>
            </a:extLst>
          </p:cNvPr>
          <p:cNvPicPr>
            <a:picLocks noGrp="1" noChangeAspect="1"/>
          </p:cNvPicPr>
          <p:nvPr userDrawn="1"/>
        </p:nvPicPr>
        <p:blipFill>
          <a:blip r:embed="rId2"/>
          <a:stretch>
            <a:fillRect/>
          </a:stretch>
        </p:blipFill>
        <p:spPr>
          <a:xfrm>
            <a:off x="4108334" y="1701077"/>
            <a:ext cx="3950216" cy="877826"/>
          </a:xfrm>
          <a:prstGeom prst="rect">
            <a:avLst/>
          </a:prstGeom>
        </p:spPr>
      </p:pic>
    </p:spTree>
    <p:extLst>
      <p:ext uri="{BB962C8B-B14F-4D97-AF65-F5344CB8AC3E}">
        <p14:creationId xmlns:p14="http://schemas.microsoft.com/office/powerpoint/2010/main" val="36836244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9">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551763CC-479B-32EB-429A-86E9F20884A1}"/>
              </a:ext>
            </a:extLst>
          </p:cNvPr>
          <p:cNvSpPr>
            <a:spLocks noGrp="1"/>
          </p:cNvSpPr>
          <p:nvPr>
            <p:ph type="pic" sz="quarter" idx="11"/>
          </p:nvPr>
        </p:nvSpPr>
        <p:spPr>
          <a:xfrm>
            <a:off x="5453535" y="5475072"/>
            <a:ext cx="1274233" cy="1054797"/>
          </a:xfrm>
          <a:solidFill>
            <a:schemeClr val="accent5">
              <a:lumMod val="20000"/>
              <a:lumOff val="80000"/>
            </a:schemeClr>
          </a:solidFill>
        </p:spPr>
        <p:txBody>
          <a:bodyPr anchor="ctr" anchorCtr="1"/>
          <a:lstStyle/>
          <a:p>
            <a:endParaRPr lang="en-US" dirty="0"/>
          </a:p>
        </p:txBody>
      </p:sp>
      <p:sp>
        <p:nvSpPr>
          <p:cNvPr id="7" name="Title 1">
            <a:extLst>
              <a:ext uri="{FF2B5EF4-FFF2-40B4-BE49-F238E27FC236}">
                <a16:creationId xmlns:a16="http://schemas.microsoft.com/office/drawing/2014/main" id="{E6EA11B5-4164-3D91-0F39-C7D3166C7D9A}"/>
              </a:ext>
            </a:extLst>
          </p:cNvPr>
          <p:cNvSpPr>
            <a:spLocks noGrp="1"/>
          </p:cNvSpPr>
          <p:nvPr>
            <p:ph type="ctrTitle"/>
          </p:nvPr>
        </p:nvSpPr>
        <p:spPr>
          <a:xfrm>
            <a:off x="606868" y="2893217"/>
            <a:ext cx="11000232" cy="914400"/>
          </a:xfrm>
        </p:spPr>
        <p:txBody>
          <a:bodyPr anchor="ctr">
            <a:noAutofit/>
          </a:bodyPr>
          <a:lstStyle>
            <a:lvl1pPr algn="ctr">
              <a:defRPr sz="3600" spc="200" baseline="0">
                <a:solidFill>
                  <a:srgbClr val="101820"/>
                </a:solidFill>
              </a:defRPr>
            </a:lvl1pPr>
          </a:lstStyle>
          <a:p>
            <a:r>
              <a:rPr lang="en-US" dirty="0"/>
              <a:t>Click to edit Master title style</a:t>
            </a:r>
          </a:p>
        </p:txBody>
      </p:sp>
      <p:sp>
        <p:nvSpPr>
          <p:cNvPr id="8" name="Subtitle 2">
            <a:extLst>
              <a:ext uri="{FF2B5EF4-FFF2-40B4-BE49-F238E27FC236}">
                <a16:creationId xmlns:a16="http://schemas.microsoft.com/office/drawing/2014/main" id="{7014400A-63E0-DEF7-99B3-5640CF3E0F09}"/>
              </a:ext>
            </a:extLst>
          </p:cNvPr>
          <p:cNvSpPr>
            <a:spLocks noGrp="1"/>
          </p:cNvSpPr>
          <p:nvPr>
            <p:ph type="subTitle" idx="1"/>
          </p:nvPr>
        </p:nvSpPr>
        <p:spPr>
          <a:xfrm>
            <a:off x="594836" y="3920948"/>
            <a:ext cx="11019187" cy="1459997"/>
          </a:xfrm>
        </p:spPr>
        <p:txBody>
          <a:bodyPr lIns="91440" rIns="91440" anchor="t" anchorCtr="0">
            <a:noAutofit/>
          </a:bodyPr>
          <a:lstStyle>
            <a:lvl1pPr marL="0" indent="0" algn="ctr">
              <a:lnSpc>
                <a:spcPct val="100000"/>
              </a:lnSpc>
              <a:spcBef>
                <a:spcPts val="0"/>
              </a:spcBef>
              <a:buNone/>
              <a:defRPr sz="24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dirty="0"/>
              <a:t>Click to edit Master subtitle style</a:t>
            </a:r>
          </a:p>
        </p:txBody>
      </p:sp>
      <p:pic>
        <p:nvPicPr>
          <p:cNvPr id="9" name="Picture 8" descr="Charting the Cs: Cooperation, Communication and Collaboration.">
            <a:extLst>
              <a:ext uri="{FF2B5EF4-FFF2-40B4-BE49-F238E27FC236}">
                <a16:creationId xmlns:a16="http://schemas.microsoft.com/office/drawing/2014/main" id="{9C69875B-B990-0367-7A65-0CE047DA0AFC}"/>
              </a:ext>
            </a:extLst>
          </p:cNvPr>
          <p:cNvPicPr>
            <a:picLocks noGrp="1" noChangeAspect="1"/>
          </p:cNvPicPr>
          <p:nvPr userDrawn="1"/>
        </p:nvPicPr>
        <p:blipFill>
          <a:blip r:embed="rId2"/>
          <a:stretch>
            <a:fillRect/>
          </a:stretch>
        </p:blipFill>
        <p:spPr>
          <a:xfrm>
            <a:off x="4132407" y="1449622"/>
            <a:ext cx="3950216" cy="877826"/>
          </a:xfrm>
          <a:prstGeom prst="rect">
            <a:avLst/>
          </a:prstGeom>
        </p:spPr>
      </p:pic>
    </p:spTree>
    <p:extLst>
      <p:ext uri="{BB962C8B-B14F-4D97-AF65-F5344CB8AC3E}">
        <p14:creationId xmlns:p14="http://schemas.microsoft.com/office/powerpoint/2010/main" val="25735341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0">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D8552C42-EE20-8BA3-D682-E0AFE52F728D}"/>
              </a:ext>
            </a:extLst>
          </p:cNvPr>
          <p:cNvSpPr>
            <a:spLocks noGrp="1"/>
          </p:cNvSpPr>
          <p:nvPr>
            <p:ph type="pic" sz="quarter" idx="11"/>
          </p:nvPr>
        </p:nvSpPr>
        <p:spPr>
          <a:xfrm>
            <a:off x="4691536" y="5463031"/>
            <a:ext cx="1274233" cy="1054797"/>
          </a:xfrm>
          <a:solidFill>
            <a:schemeClr val="accent5">
              <a:lumMod val="20000"/>
              <a:lumOff val="80000"/>
            </a:schemeClr>
          </a:solidFill>
        </p:spPr>
        <p:txBody>
          <a:bodyPr anchor="ctr" anchorCtr="1"/>
          <a:lstStyle/>
          <a:p>
            <a:endParaRPr lang="en-US" dirty="0"/>
          </a:p>
        </p:txBody>
      </p:sp>
      <p:sp>
        <p:nvSpPr>
          <p:cNvPr id="5" name="Picture Placeholder 5">
            <a:extLst>
              <a:ext uri="{FF2B5EF4-FFF2-40B4-BE49-F238E27FC236}">
                <a16:creationId xmlns:a16="http://schemas.microsoft.com/office/drawing/2014/main" id="{5CDCE161-4404-86BE-7F17-D0BF72483D17}"/>
              </a:ext>
            </a:extLst>
          </p:cNvPr>
          <p:cNvSpPr>
            <a:spLocks noGrp="1"/>
          </p:cNvSpPr>
          <p:nvPr>
            <p:ph type="pic" sz="quarter" idx="14" hasCustomPrompt="1"/>
          </p:nvPr>
        </p:nvSpPr>
        <p:spPr>
          <a:xfrm>
            <a:off x="6232034" y="5466319"/>
            <a:ext cx="1274233" cy="1054797"/>
          </a:xfrm>
          <a:solidFill>
            <a:schemeClr val="accent5">
              <a:lumMod val="20000"/>
              <a:lumOff val="80000"/>
            </a:schemeClr>
          </a:solidFill>
        </p:spPr>
        <p:txBody>
          <a:bodyPr anchor="ctr" anchorCtr="1"/>
          <a:lstStyle>
            <a:lvl1pPr>
              <a:defRPr/>
            </a:lvl1pPr>
          </a:lstStyle>
          <a:p>
            <a:r>
              <a:rPr lang="en-US" dirty="0" err="1"/>
              <a:t>xd</a:t>
            </a:r>
            <a:endParaRPr lang="en-US" dirty="0"/>
          </a:p>
        </p:txBody>
      </p:sp>
      <p:sp>
        <p:nvSpPr>
          <p:cNvPr id="6" name="Title 1">
            <a:extLst>
              <a:ext uri="{FF2B5EF4-FFF2-40B4-BE49-F238E27FC236}">
                <a16:creationId xmlns:a16="http://schemas.microsoft.com/office/drawing/2014/main" id="{7A964C36-9375-05E4-127A-F13C6890BDD9}"/>
              </a:ext>
            </a:extLst>
          </p:cNvPr>
          <p:cNvSpPr>
            <a:spLocks noGrp="1"/>
          </p:cNvSpPr>
          <p:nvPr>
            <p:ph type="ctrTitle"/>
          </p:nvPr>
        </p:nvSpPr>
        <p:spPr>
          <a:xfrm>
            <a:off x="606868" y="2905240"/>
            <a:ext cx="11000232" cy="914400"/>
          </a:xfrm>
        </p:spPr>
        <p:txBody>
          <a:bodyPr anchor="ctr">
            <a:noAutofit/>
          </a:bodyPr>
          <a:lstStyle>
            <a:lvl1pPr algn="ctr">
              <a:defRPr sz="3600" spc="200" baseline="0">
                <a:solidFill>
                  <a:srgbClr val="101820"/>
                </a:solidFill>
              </a:defRPr>
            </a:lvl1pPr>
          </a:lstStyle>
          <a:p>
            <a:r>
              <a:rPr lang="en-US" dirty="0"/>
              <a:t>Click to edit Master title style</a:t>
            </a:r>
          </a:p>
        </p:txBody>
      </p:sp>
      <p:sp>
        <p:nvSpPr>
          <p:cNvPr id="10" name="Subtitle 2">
            <a:extLst>
              <a:ext uri="{FF2B5EF4-FFF2-40B4-BE49-F238E27FC236}">
                <a16:creationId xmlns:a16="http://schemas.microsoft.com/office/drawing/2014/main" id="{5C7E3BA4-B1DB-A61A-5C30-C5E29F4C5101}"/>
              </a:ext>
            </a:extLst>
          </p:cNvPr>
          <p:cNvSpPr>
            <a:spLocks noGrp="1"/>
          </p:cNvSpPr>
          <p:nvPr>
            <p:ph type="subTitle" idx="1"/>
          </p:nvPr>
        </p:nvSpPr>
        <p:spPr>
          <a:xfrm>
            <a:off x="594836" y="3932971"/>
            <a:ext cx="11019187" cy="1372955"/>
          </a:xfrm>
        </p:spPr>
        <p:txBody>
          <a:bodyPr lIns="91440" rIns="91440" anchor="t" anchorCtr="0">
            <a:noAutofit/>
          </a:bodyPr>
          <a:lstStyle>
            <a:lvl1pPr marL="0" indent="0" algn="ctr">
              <a:lnSpc>
                <a:spcPct val="100000"/>
              </a:lnSpc>
              <a:spcBef>
                <a:spcPts val="0"/>
              </a:spcBef>
              <a:buNone/>
              <a:defRPr sz="24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dirty="0"/>
              <a:t>Click to edit Master subtitle style</a:t>
            </a:r>
          </a:p>
        </p:txBody>
      </p:sp>
      <p:pic>
        <p:nvPicPr>
          <p:cNvPr id="11" name="Picture 10" descr="Charting the Cs: Cooperation, Communication and Collaboration.">
            <a:extLst>
              <a:ext uri="{FF2B5EF4-FFF2-40B4-BE49-F238E27FC236}">
                <a16:creationId xmlns:a16="http://schemas.microsoft.com/office/drawing/2014/main" id="{B3E50EC3-789F-2AC1-F9EE-829BE50A2935}"/>
              </a:ext>
            </a:extLst>
          </p:cNvPr>
          <p:cNvPicPr>
            <a:picLocks noGrp="1" noChangeAspect="1"/>
          </p:cNvPicPr>
          <p:nvPr userDrawn="1"/>
        </p:nvPicPr>
        <p:blipFill>
          <a:blip r:embed="rId2"/>
          <a:stretch>
            <a:fillRect/>
          </a:stretch>
        </p:blipFill>
        <p:spPr>
          <a:xfrm>
            <a:off x="4132406" y="1461645"/>
            <a:ext cx="3950216" cy="877826"/>
          </a:xfrm>
          <a:prstGeom prst="rect">
            <a:avLst/>
          </a:prstGeom>
        </p:spPr>
      </p:pic>
    </p:spTree>
    <p:extLst>
      <p:ext uri="{BB962C8B-B14F-4D97-AF65-F5344CB8AC3E}">
        <p14:creationId xmlns:p14="http://schemas.microsoft.com/office/powerpoint/2010/main" val="998065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D8552C42-EE20-8BA3-D682-E0AFE52F728D}"/>
              </a:ext>
            </a:extLst>
          </p:cNvPr>
          <p:cNvSpPr>
            <a:spLocks noGrp="1"/>
          </p:cNvSpPr>
          <p:nvPr>
            <p:ph type="pic" sz="quarter" idx="11"/>
          </p:nvPr>
        </p:nvSpPr>
        <p:spPr>
          <a:xfrm>
            <a:off x="4691536" y="5463031"/>
            <a:ext cx="1274233" cy="1054797"/>
          </a:xfrm>
          <a:solidFill>
            <a:schemeClr val="accent5">
              <a:lumMod val="20000"/>
              <a:lumOff val="80000"/>
            </a:schemeClr>
          </a:solidFill>
        </p:spPr>
        <p:txBody>
          <a:bodyPr anchor="ctr" anchorCtr="1"/>
          <a:lstStyle/>
          <a:p>
            <a:endParaRPr lang="en-US" dirty="0"/>
          </a:p>
        </p:txBody>
      </p:sp>
      <p:sp>
        <p:nvSpPr>
          <p:cNvPr id="5" name="Picture Placeholder 5">
            <a:extLst>
              <a:ext uri="{FF2B5EF4-FFF2-40B4-BE49-F238E27FC236}">
                <a16:creationId xmlns:a16="http://schemas.microsoft.com/office/drawing/2014/main" id="{5CDCE161-4404-86BE-7F17-D0BF72483D17}"/>
              </a:ext>
            </a:extLst>
          </p:cNvPr>
          <p:cNvSpPr>
            <a:spLocks noGrp="1"/>
          </p:cNvSpPr>
          <p:nvPr>
            <p:ph type="pic" sz="quarter" idx="14" hasCustomPrompt="1"/>
          </p:nvPr>
        </p:nvSpPr>
        <p:spPr>
          <a:xfrm>
            <a:off x="6232034" y="5466319"/>
            <a:ext cx="1274233" cy="1054797"/>
          </a:xfrm>
          <a:solidFill>
            <a:schemeClr val="accent5">
              <a:lumMod val="20000"/>
              <a:lumOff val="80000"/>
            </a:schemeClr>
          </a:solidFill>
        </p:spPr>
        <p:txBody>
          <a:bodyPr anchor="ctr" anchorCtr="1"/>
          <a:lstStyle>
            <a:lvl1pPr>
              <a:defRPr/>
            </a:lvl1pPr>
          </a:lstStyle>
          <a:p>
            <a:r>
              <a:rPr lang="en-US" dirty="0" err="1"/>
              <a:t>xd</a:t>
            </a:r>
            <a:endParaRPr lang="en-US" dirty="0"/>
          </a:p>
        </p:txBody>
      </p:sp>
      <p:sp>
        <p:nvSpPr>
          <p:cNvPr id="6" name="Title 1">
            <a:extLst>
              <a:ext uri="{FF2B5EF4-FFF2-40B4-BE49-F238E27FC236}">
                <a16:creationId xmlns:a16="http://schemas.microsoft.com/office/drawing/2014/main" id="{7A964C36-9375-05E4-127A-F13C6890BDD9}"/>
              </a:ext>
            </a:extLst>
          </p:cNvPr>
          <p:cNvSpPr>
            <a:spLocks noGrp="1"/>
          </p:cNvSpPr>
          <p:nvPr>
            <p:ph type="ctrTitle"/>
          </p:nvPr>
        </p:nvSpPr>
        <p:spPr>
          <a:xfrm>
            <a:off x="606868" y="2905240"/>
            <a:ext cx="11000232" cy="914400"/>
          </a:xfrm>
        </p:spPr>
        <p:txBody>
          <a:bodyPr anchor="ctr">
            <a:noAutofit/>
          </a:bodyPr>
          <a:lstStyle>
            <a:lvl1pPr algn="ctr">
              <a:defRPr sz="3600" spc="200" baseline="0">
                <a:solidFill>
                  <a:srgbClr val="101820"/>
                </a:solidFill>
              </a:defRPr>
            </a:lvl1pPr>
          </a:lstStyle>
          <a:p>
            <a:r>
              <a:rPr lang="en-US" dirty="0"/>
              <a:t>Click to edit Master title style</a:t>
            </a:r>
          </a:p>
        </p:txBody>
      </p:sp>
      <p:sp>
        <p:nvSpPr>
          <p:cNvPr id="10" name="Subtitle 2">
            <a:extLst>
              <a:ext uri="{FF2B5EF4-FFF2-40B4-BE49-F238E27FC236}">
                <a16:creationId xmlns:a16="http://schemas.microsoft.com/office/drawing/2014/main" id="{5C7E3BA4-B1DB-A61A-5C30-C5E29F4C5101}"/>
              </a:ext>
            </a:extLst>
          </p:cNvPr>
          <p:cNvSpPr>
            <a:spLocks noGrp="1"/>
          </p:cNvSpPr>
          <p:nvPr>
            <p:ph type="subTitle" idx="1"/>
          </p:nvPr>
        </p:nvSpPr>
        <p:spPr>
          <a:xfrm>
            <a:off x="594836" y="3932971"/>
            <a:ext cx="11019187" cy="1372955"/>
          </a:xfrm>
        </p:spPr>
        <p:txBody>
          <a:bodyPr lIns="91440" rIns="91440" anchor="t" anchorCtr="0">
            <a:noAutofit/>
          </a:bodyPr>
          <a:lstStyle>
            <a:lvl1pPr marL="0" indent="0" algn="ctr">
              <a:lnSpc>
                <a:spcPct val="100000"/>
              </a:lnSpc>
              <a:spcBef>
                <a:spcPts val="0"/>
              </a:spcBef>
              <a:buNone/>
              <a:defRPr sz="24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dirty="0"/>
              <a:t>Click to edit Master subtitle style</a:t>
            </a:r>
          </a:p>
        </p:txBody>
      </p:sp>
      <p:pic>
        <p:nvPicPr>
          <p:cNvPr id="11" name="Picture 10" descr="Charting the Cs: Cooperation, Communication and Collaboration.">
            <a:extLst>
              <a:ext uri="{FF2B5EF4-FFF2-40B4-BE49-F238E27FC236}">
                <a16:creationId xmlns:a16="http://schemas.microsoft.com/office/drawing/2014/main" id="{B3E50EC3-789F-2AC1-F9EE-829BE50A2935}"/>
              </a:ext>
            </a:extLst>
          </p:cNvPr>
          <p:cNvPicPr>
            <a:picLocks noGrp="1" noChangeAspect="1"/>
          </p:cNvPicPr>
          <p:nvPr userDrawn="1"/>
        </p:nvPicPr>
        <p:blipFill>
          <a:blip r:embed="rId2"/>
          <a:stretch>
            <a:fillRect/>
          </a:stretch>
        </p:blipFill>
        <p:spPr>
          <a:xfrm>
            <a:off x="3434571" y="1461645"/>
            <a:ext cx="5332792" cy="1185065"/>
          </a:xfrm>
          <a:prstGeom prst="rect">
            <a:avLst/>
          </a:prstGeom>
        </p:spPr>
      </p:pic>
    </p:spTree>
    <p:extLst>
      <p:ext uri="{BB962C8B-B14F-4D97-AF65-F5344CB8AC3E}">
        <p14:creationId xmlns:p14="http://schemas.microsoft.com/office/powerpoint/2010/main" val="5611930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1">
    <p:spTree>
      <p:nvGrpSpPr>
        <p:cNvPr id="1" name=""/>
        <p:cNvGrpSpPr/>
        <p:nvPr/>
      </p:nvGrpSpPr>
      <p:grpSpPr>
        <a:xfrm>
          <a:off x="0" y="0"/>
          <a:ext cx="0" cy="0"/>
          <a:chOff x="0" y="0"/>
          <a:chExt cx="0" cy="0"/>
        </a:xfrm>
      </p:grpSpPr>
      <p:sp>
        <p:nvSpPr>
          <p:cNvPr id="13" name="Picture Placeholder 5">
            <a:extLst>
              <a:ext uri="{FF2B5EF4-FFF2-40B4-BE49-F238E27FC236}">
                <a16:creationId xmlns:a16="http://schemas.microsoft.com/office/drawing/2014/main" id="{14A0210D-9B92-8DC9-2117-5452E534B96D}"/>
              </a:ext>
            </a:extLst>
          </p:cNvPr>
          <p:cNvSpPr>
            <a:spLocks noGrp="1"/>
          </p:cNvSpPr>
          <p:nvPr>
            <p:ph type="pic" sz="quarter" idx="11"/>
          </p:nvPr>
        </p:nvSpPr>
        <p:spPr>
          <a:xfrm>
            <a:off x="3534548" y="5507214"/>
            <a:ext cx="1347833" cy="999076"/>
          </a:xfrm>
          <a:solidFill>
            <a:schemeClr val="accent5">
              <a:lumMod val="20000"/>
              <a:lumOff val="80000"/>
            </a:schemeClr>
          </a:solidFill>
        </p:spPr>
        <p:txBody>
          <a:bodyPr anchor="ctr" anchorCtr="1"/>
          <a:lstStyle/>
          <a:p>
            <a:endParaRPr lang="en-US" dirty="0"/>
          </a:p>
        </p:txBody>
      </p:sp>
      <p:sp>
        <p:nvSpPr>
          <p:cNvPr id="14" name="Picture Placeholder 5">
            <a:extLst>
              <a:ext uri="{FF2B5EF4-FFF2-40B4-BE49-F238E27FC236}">
                <a16:creationId xmlns:a16="http://schemas.microsoft.com/office/drawing/2014/main" id="{F098BA71-96E0-1B95-3CF7-410A945E72C6}"/>
              </a:ext>
            </a:extLst>
          </p:cNvPr>
          <p:cNvSpPr>
            <a:spLocks noGrp="1"/>
          </p:cNvSpPr>
          <p:nvPr>
            <p:ph type="pic" sz="quarter" idx="13"/>
          </p:nvPr>
        </p:nvSpPr>
        <p:spPr>
          <a:xfrm>
            <a:off x="5436002" y="5497977"/>
            <a:ext cx="1347833" cy="999076"/>
          </a:xfrm>
          <a:solidFill>
            <a:schemeClr val="accent5">
              <a:lumMod val="20000"/>
              <a:lumOff val="80000"/>
            </a:schemeClr>
          </a:solidFill>
        </p:spPr>
        <p:txBody>
          <a:bodyPr anchor="ctr" anchorCtr="1"/>
          <a:lstStyle/>
          <a:p>
            <a:endParaRPr lang="en-US" dirty="0"/>
          </a:p>
        </p:txBody>
      </p:sp>
      <p:sp>
        <p:nvSpPr>
          <p:cNvPr id="15" name="Picture Placeholder 5">
            <a:extLst>
              <a:ext uri="{FF2B5EF4-FFF2-40B4-BE49-F238E27FC236}">
                <a16:creationId xmlns:a16="http://schemas.microsoft.com/office/drawing/2014/main" id="{700D10FB-6484-A297-B7D6-F16920A74907}"/>
              </a:ext>
            </a:extLst>
          </p:cNvPr>
          <p:cNvSpPr>
            <a:spLocks noGrp="1"/>
          </p:cNvSpPr>
          <p:nvPr>
            <p:ph type="pic" sz="quarter" idx="14"/>
          </p:nvPr>
        </p:nvSpPr>
        <p:spPr>
          <a:xfrm>
            <a:off x="7252647" y="5497976"/>
            <a:ext cx="1347833" cy="999076"/>
          </a:xfrm>
          <a:solidFill>
            <a:schemeClr val="accent5">
              <a:lumMod val="20000"/>
              <a:lumOff val="80000"/>
            </a:schemeClr>
          </a:solidFill>
        </p:spPr>
        <p:txBody>
          <a:bodyPr anchor="ctr" anchorCtr="1"/>
          <a:lstStyle/>
          <a:p>
            <a:endParaRPr lang="en-US" dirty="0"/>
          </a:p>
        </p:txBody>
      </p:sp>
      <p:sp>
        <p:nvSpPr>
          <p:cNvPr id="16" name="Title 1">
            <a:extLst>
              <a:ext uri="{FF2B5EF4-FFF2-40B4-BE49-F238E27FC236}">
                <a16:creationId xmlns:a16="http://schemas.microsoft.com/office/drawing/2014/main" id="{FF6D8D22-3F71-9CA6-C1BF-BA2C6717919C}"/>
              </a:ext>
            </a:extLst>
          </p:cNvPr>
          <p:cNvSpPr>
            <a:spLocks noGrp="1"/>
          </p:cNvSpPr>
          <p:nvPr>
            <p:ph type="ctrTitle"/>
          </p:nvPr>
        </p:nvSpPr>
        <p:spPr>
          <a:xfrm>
            <a:off x="594836" y="2893836"/>
            <a:ext cx="11019187" cy="914400"/>
          </a:xfrm>
        </p:spPr>
        <p:txBody>
          <a:bodyPr anchor="ctr">
            <a:noAutofit/>
          </a:bodyPr>
          <a:lstStyle>
            <a:lvl1pPr algn="ctr">
              <a:defRPr sz="3600" spc="200" baseline="0">
                <a:solidFill>
                  <a:srgbClr val="101820"/>
                </a:solidFill>
              </a:defRPr>
            </a:lvl1pPr>
          </a:lstStyle>
          <a:p>
            <a:r>
              <a:rPr lang="en-US" dirty="0"/>
              <a:t>Click to edit Master title style</a:t>
            </a:r>
          </a:p>
        </p:txBody>
      </p:sp>
      <p:sp>
        <p:nvSpPr>
          <p:cNvPr id="17" name="Subtitle 2">
            <a:extLst>
              <a:ext uri="{FF2B5EF4-FFF2-40B4-BE49-F238E27FC236}">
                <a16:creationId xmlns:a16="http://schemas.microsoft.com/office/drawing/2014/main" id="{691BF557-26B1-A827-56A8-5A2772315ECD}"/>
              </a:ext>
            </a:extLst>
          </p:cNvPr>
          <p:cNvSpPr>
            <a:spLocks noGrp="1"/>
          </p:cNvSpPr>
          <p:nvPr>
            <p:ph type="subTitle" idx="1"/>
          </p:nvPr>
        </p:nvSpPr>
        <p:spPr>
          <a:xfrm>
            <a:off x="594836" y="3917320"/>
            <a:ext cx="11019187" cy="1352512"/>
          </a:xfrm>
        </p:spPr>
        <p:txBody>
          <a:bodyPr lIns="91440" rIns="91440" anchor="t" anchorCtr="0">
            <a:noAutofit/>
          </a:bodyPr>
          <a:lstStyle>
            <a:lvl1pPr marL="0" indent="0" algn="ctr">
              <a:lnSpc>
                <a:spcPct val="100000"/>
              </a:lnSpc>
              <a:spcBef>
                <a:spcPts val="0"/>
              </a:spcBef>
              <a:buNone/>
              <a:defRPr sz="24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dirty="0"/>
              <a:t>Click to edit Master subtitle style</a:t>
            </a:r>
          </a:p>
        </p:txBody>
      </p:sp>
      <p:pic>
        <p:nvPicPr>
          <p:cNvPr id="18" name="Picture 17" descr="Charting the Cs: Cooperation, Communication and Collaboration.">
            <a:extLst>
              <a:ext uri="{FF2B5EF4-FFF2-40B4-BE49-F238E27FC236}">
                <a16:creationId xmlns:a16="http://schemas.microsoft.com/office/drawing/2014/main" id="{B48D9A8F-2C85-F3C9-DADF-62E413748E89}"/>
              </a:ext>
            </a:extLst>
          </p:cNvPr>
          <p:cNvPicPr>
            <a:picLocks noGrp="1" noChangeAspect="1"/>
          </p:cNvPicPr>
          <p:nvPr userDrawn="1"/>
        </p:nvPicPr>
        <p:blipFill>
          <a:blip r:embed="rId2"/>
          <a:stretch>
            <a:fillRect/>
          </a:stretch>
        </p:blipFill>
        <p:spPr>
          <a:xfrm>
            <a:off x="4120375" y="1461645"/>
            <a:ext cx="3950216" cy="877826"/>
          </a:xfrm>
          <a:prstGeom prst="rect">
            <a:avLst/>
          </a:prstGeom>
        </p:spPr>
      </p:pic>
    </p:spTree>
    <p:extLst>
      <p:ext uri="{BB962C8B-B14F-4D97-AF65-F5344CB8AC3E}">
        <p14:creationId xmlns:p14="http://schemas.microsoft.com/office/powerpoint/2010/main" val="2293950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551763CC-479B-32EB-429A-86E9F20884A1}"/>
              </a:ext>
            </a:extLst>
          </p:cNvPr>
          <p:cNvSpPr>
            <a:spLocks noGrp="1"/>
          </p:cNvSpPr>
          <p:nvPr>
            <p:ph type="pic" sz="quarter" idx="11"/>
          </p:nvPr>
        </p:nvSpPr>
        <p:spPr>
          <a:xfrm>
            <a:off x="5453535" y="5475072"/>
            <a:ext cx="1274233" cy="1054797"/>
          </a:xfrm>
          <a:solidFill>
            <a:schemeClr val="accent5">
              <a:lumMod val="20000"/>
              <a:lumOff val="80000"/>
            </a:schemeClr>
          </a:solidFill>
        </p:spPr>
        <p:txBody>
          <a:bodyPr anchor="ctr" anchorCtr="1"/>
          <a:lstStyle/>
          <a:p>
            <a:endParaRPr lang="en-US" dirty="0"/>
          </a:p>
        </p:txBody>
      </p:sp>
      <p:sp>
        <p:nvSpPr>
          <p:cNvPr id="7" name="Title 1">
            <a:extLst>
              <a:ext uri="{FF2B5EF4-FFF2-40B4-BE49-F238E27FC236}">
                <a16:creationId xmlns:a16="http://schemas.microsoft.com/office/drawing/2014/main" id="{E6EA11B5-4164-3D91-0F39-C7D3166C7D9A}"/>
              </a:ext>
            </a:extLst>
          </p:cNvPr>
          <p:cNvSpPr>
            <a:spLocks noGrp="1"/>
          </p:cNvSpPr>
          <p:nvPr>
            <p:ph type="ctrTitle"/>
          </p:nvPr>
        </p:nvSpPr>
        <p:spPr>
          <a:xfrm>
            <a:off x="606868" y="2893217"/>
            <a:ext cx="11000232" cy="914400"/>
          </a:xfrm>
        </p:spPr>
        <p:txBody>
          <a:bodyPr anchor="ctr">
            <a:noAutofit/>
          </a:bodyPr>
          <a:lstStyle>
            <a:lvl1pPr algn="ctr">
              <a:defRPr sz="3600" spc="200" baseline="0">
                <a:solidFill>
                  <a:srgbClr val="101820"/>
                </a:solidFill>
              </a:defRPr>
            </a:lvl1pPr>
          </a:lstStyle>
          <a:p>
            <a:r>
              <a:rPr lang="en-US" dirty="0"/>
              <a:t>Click to edit Master title style</a:t>
            </a:r>
          </a:p>
        </p:txBody>
      </p:sp>
      <p:sp>
        <p:nvSpPr>
          <p:cNvPr id="8" name="Subtitle 2">
            <a:extLst>
              <a:ext uri="{FF2B5EF4-FFF2-40B4-BE49-F238E27FC236}">
                <a16:creationId xmlns:a16="http://schemas.microsoft.com/office/drawing/2014/main" id="{7014400A-63E0-DEF7-99B3-5640CF3E0F09}"/>
              </a:ext>
            </a:extLst>
          </p:cNvPr>
          <p:cNvSpPr>
            <a:spLocks noGrp="1"/>
          </p:cNvSpPr>
          <p:nvPr>
            <p:ph type="subTitle" idx="1"/>
          </p:nvPr>
        </p:nvSpPr>
        <p:spPr>
          <a:xfrm>
            <a:off x="594836" y="3920948"/>
            <a:ext cx="11019187" cy="1459997"/>
          </a:xfrm>
        </p:spPr>
        <p:txBody>
          <a:bodyPr lIns="91440" rIns="91440" anchor="t" anchorCtr="0">
            <a:noAutofit/>
          </a:bodyPr>
          <a:lstStyle>
            <a:lvl1pPr marL="0" indent="0" algn="ctr">
              <a:lnSpc>
                <a:spcPct val="100000"/>
              </a:lnSpc>
              <a:spcBef>
                <a:spcPts val="0"/>
              </a:spcBef>
              <a:buNone/>
              <a:defRPr sz="24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dirty="0"/>
              <a:t>Click to edit Master subtitle style</a:t>
            </a:r>
          </a:p>
        </p:txBody>
      </p:sp>
      <p:pic>
        <p:nvPicPr>
          <p:cNvPr id="9" name="Picture 8" descr="Charting the Cs: Cooperation, Communication and Collaboration.">
            <a:extLst>
              <a:ext uri="{FF2B5EF4-FFF2-40B4-BE49-F238E27FC236}">
                <a16:creationId xmlns:a16="http://schemas.microsoft.com/office/drawing/2014/main" id="{9C69875B-B990-0367-7A65-0CE047DA0AFC}"/>
              </a:ext>
            </a:extLst>
          </p:cNvPr>
          <p:cNvPicPr>
            <a:picLocks noGrp="1" noChangeAspect="1"/>
          </p:cNvPicPr>
          <p:nvPr userDrawn="1"/>
        </p:nvPicPr>
        <p:blipFill>
          <a:blip r:embed="rId2"/>
          <a:stretch>
            <a:fillRect/>
          </a:stretch>
        </p:blipFill>
        <p:spPr>
          <a:xfrm>
            <a:off x="3434572" y="1449622"/>
            <a:ext cx="5332792" cy="1185065"/>
          </a:xfrm>
          <a:prstGeom prst="rect">
            <a:avLst/>
          </a:prstGeom>
        </p:spPr>
      </p:pic>
    </p:spTree>
    <p:extLst>
      <p:ext uri="{BB962C8B-B14F-4D97-AF65-F5344CB8AC3E}">
        <p14:creationId xmlns:p14="http://schemas.microsoft.com/office/powerpoint/2010/main" val="29724870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D8552C42-EE20-8BA3-D682-E0AFE52F728D}"/>
              </a:ext>
            </a:extLst>
          </p:cNvPr>
          <p:cNvSpPr>
            <a:spLocks noGrp="1"/>
          </p:cNvSpPr>
          <p:nvPr>
            <p:ph type="pic" sz="quarter" idx="11"/>
          </p:nvPr>
        </p:nvSpPr>
        <p:spPr>
          <a:xfrm>
            <a:off x="4691536" y="5463031"/>
            <a:ext cx="1274233" cy="1054797"/>
          </a:xfrm>
          <a:solidFill>
            <a:schemeClr val="accent5">
              <a:lumMod val="20000"/>
              <a:lumOff val="80000"/>
            </a:schemeClr>
          </a:solidFill>
        </p:spPr>
        <p:txBody>
          <a:bodyPr anchor="ctr" anchorCtr="1"/>
          <a:lstStyle/>
          <a:p>
            <a:endParaRPr lang="en-US" dirty="0"/>
          </a:p>
        </p:txBody>
      </p:sp>
      <p:sp>
        <p:nvSpPr>
          <p:cNvPr id="5" name="Picture Placeholder 5">
            <a:extLst>
              <a:ext uri="{FF2B5EF4-FFF2-40B4-BE49-F238E27FC236}">
                <a16:creationId xmlns:a16="http://schemas.microsoft.com/office/drawing/2014/main" id="{5CDCE161-4404-86BE-7F17-D0BF72483D17}"/>
              </a:ext>
            </a:extLst>
          </p:cNvPr>
          <p:cNvSpPr>
            <a:spLocks noGrp="1"/>
          </p:cNvSpPr>
          <p:nvPr>
            <p:ph type="pic" sz="quarter" idx="14" hasCustomPrompt="1"/>
          </p:nvPr>
        </p:nvSpPr>
        <p:spPr>
          <a:xfrm>
            <a:off x="6232034" y="5466319"/>
            <a:ext cx="1274233" cy="1054797"/>
          </a:xfrm>
          <a:solidFill>
            <a:schemeClr val="accent5">
              <a:lumMod val="20000"/>
              <a:lumOff val="80000"/>
            </a:schemeClr>
          </a:solidFill>
        </p:spPr>
        <p:txBody>
          <a:bodyPr anchor="ctr" anchorCtr="1"/>
          <a:lstStyle>
            <a:lvl1pPr>
              <a:defRPr/>
            </a:lvl1pPr>
          </a:lstStyle>
          <a:p>
            <a:r>
              <a:rPr lang="en-US" dirty="0" err="1"/>
              <a:t>xd</a:t>
            </a:r>
            <a:endParaRPr lang="en-US" dirty="0"/>
          </a:p>
        </p:txBody>
      </p:sp>
      <p:sp>
        <p:nvSpPr>
          <p:cNvPr id="6" name="Title 1">
            <a:extLst>
              <a:ext uri="{FF2B5EF4-FFF2-40B4-BE49-F238E27FC236}">
                <a16:creationId xmlns:a16="http://schemas.microsoft.com/office/drawing/2014/main" id="{7A964C36-9375-05E4-127A-F13C6890BDD9}"/>
              </a:ext>
            </a:extLst>
          </p:cNvPr>
          <p:cNvSpPr>
            <a:spLocks noGrp="1"/>
          </p:cNvSpPr>
          <p:nvPr>
            <p:ph type="ctrTitle"/>
          </p:nvPr>
        </p:nvSpPr>
        <p:spPr>
          <a:xfrm>
            <a:off x="606868" y="2905240"/>
            <a:ext cx="11000232" cy="914400"/>
          </a:xfrm>
        </p:spPr>
        <p:txBody>
          <a:bodyPr anchor="ctr">
            <a:noAutofit/>
          </a:bodyPr>
          <a:lstStyle>
            <a:lvl1pPr algn="ctr">
              <a:defRPr sz="3600" spc="200" baseline="0">
                <a:solidFill>
                  <a:srgbClr val="101820"/>
                </a:solidFill>
              </a:defRPr>
            </a:lvl1pPr>
          </a:lstStyle>
          <a:p>
            <a:r>
              <a:rPr lang="en-US" dirty="0"/>
              <a:t>Click to edit Master title style</a:t>
            </a:r>
          </a:p>
        </p:txBody>
      </p:sp>
      <p:sp>
        <p:nvSpPr>
          <p:cNvPr id="10" name="Subtitle 2">
            <a:extLst>
              <a:ext uri="{FF2B5EF4-FFF2-40B4-BE49-F238E27FC236}">
                <a16:creationId xmlns:a16="http://schemas.microsoft.com/office/drawing/2014/main" id="{5C7E3BA4-B1DB-A61A-5C30-C5E29F4C5101}"/>
              </a:ext>
            </a:extLst>
          </p:cNvPr>
          <p:cNvSpPr>
            <a:spLocks noGrp="1"/>
          </p:cNvSpPr>
          <p:nvPr>
            <p:ph type="subTitle" idx="1"/>
          </p:nvPr>
        </p:nvSpPr>
        <p:spPr>
          <a:xfrm>
            <a:off x="594836" y="3932971"/>
            <a:ext cx="11019187" cy="1372955"/>
          </a:xfrm>
        </p:spPr>
        <p:txBody>
          <a:bodyPr lIns="91440" rIns="91440" anchor="t" anchorCtr="0">
            <a:noAutofit/>
          </a:bodyPr>
          <a:lstStyle>
            <a:lvl1pPr marL="0" indent="0" algn="ctr">
              <a:lnSpc>
                <a:spcPct val="100000"/>
              </a:lnSpc>
              <a:spcBef>
                <a:spcPts val="0"/>
              </a:spcBef>
              <a:buNone/>
              <a:defRPr sz="24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dirty="0"/>
              <a:t>Click to edit Master subtitle style</a:t>
            </a:r>
          </a:p>
        </p:txBody>
      </p:sp>
      <p:pic>
        <p:nvPicPr>
          <p:cNvPr id="11" name="Picture 10" descr="Charting the Cs: Cooperation, Communication and Collaboration.">
            <a:extLst>
              <a:ext uri="{FF2B5EF4-FFF2-40B4-BE49-F238E27FC236}">
                <a16:creationId xmlns:a16="http://schemas.microsoft.com/office/drawing/2014/main" id="{B3E50EC3-789F-2AC1-F9EE-829BE50A2935}"/>
              </a:ext>
            </a:extLst>
          </p:cNvPr>
          <p:cNvPicPr>
            <a:picLocks noGrp="1" noChangeAspect="1"/>
          </p:cNvPicPr>
          <p:nvPr userDrawn="1"/>
        </p:nvPicPr>
        <p:blipFill>
          <a:blip r:embed="rId2"/>
          <a:stretch>
            <a:fillRect/>
          </a:stretch>
        </p:blipFill>
        <p:spPr>
          <a:xfrm>
            <a:off x="3434571" y="1461645"/>
            <a:ext cx="5332792" cy="1185065"/>
          </a:xfrm>
          <a:prstGeom prst="rect">
            <a:avLst/>
          </a:prstGeom>
        </p:spPr>
      </p:pic>
    </p:spTree>
    <p:extLst>
      <p:ext uri="{BB962C8B-B14F-4D97-AF65-F5344CB8AC3E}">
        <p14:creationId xmlns:p14="http://schemas.microsoft.com/office/powerpoint/2010/main" val="2945142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
    <p:spTree>
      <p:nvGrpSpPr>
        <p:cNvPr id="1" name=""/>
        <p:cNvGrpSpPr/>
        <p:nvPr/>
      </p:nvGrpSpPr>
      <p:grpSpPr>
        <a:xfrm>
          <a:off x="0" y="0"/>
          <a:ext cx="0" cy="0"/>
          <a:chOff x="0" y="0"/>
          <a:chExt cx="0" cy="0"/>
        </a:xfrm>
      </p:grpSpPr>
      <p:sp>
        <p:nvSpPr>
          <p:cNvPr id="13" name="Picture Placeholder 5">
            <a:extLst>
              <a:ext uri="{FF2B5EF4-FFF2-40B4-BE49-F238E27FC236}">
                <a16:creationId xmlns:a16="http://schemas.microsoft.com/office/drawing/2014/main" id="{14A0210D-9B92-8DC9-2117-5452E534B96D}"/>
              </a:ext>
            </a:extLst>
          </p:cNvPr>
          <p:cNvSpPr>
            <a:spLocks noGrp="1"/>
          </p:cNvSpPr>
          <p:nvPr>
            <p:ph type="pic" sz="quarter" idx="11"/>
          </p:nvPr>
        </p:nvSpPr>
        <p:spPr>
          <a:xfrm>
            <a:off x="3534548" y="5507214"/>
            <a:ext cx="1347833" cy="999076"/>
          </a:xfrm>
          <a:solidFill>
            <a:schemeClr val="accent5">
              <a:lumMod val="20000"/>
              <a:lumOff val="80000"/>
            </a:schemeClr>
          </a:solidFill>
        </p:spPr>
        <p:txBody>
          <a:bodyPr anchor="ctr" anchorCtr="1"/>
          <a:lstStyle/>
          <a:p>
            <a:endParaRPr lang="en-US" dirty="0"/>
          </a:p>
        </p:txBody>
      </p:sp>
      <p:sp>
        <p:nvSpPr>
          <p:cNvPr id="14" name="Picture Placeholder 5">
            <a:extLst>
              <a:ext uri="{FF2B5EF4-FFF2-40B4-BE49-F238E27FC236}">
                <a16:creationId xmlns:a16="http://schemas.microsoft.com/office/drawing/2014/main" id="{F098BA71-96E0-1B95-3CF7-410A945E72C6}"/>
              </a:ext>
            </a:extLst>
          </p:cNvPr>
          <p:cNvSpPr>
            <a:spLocks noGrp="1"/>
          </p:cNvSpPr>
          <p:nvPr>
            <p:ph type="pic" sz="quarter" idx="13"/>
          </p:nvPr>
        </p:nvSpPr>
        <p:spPr>
          <a:xfrm>
            <a:off x="5436002" y="5497977"/>
            <a:ext cx="1347833" cy="999076"/>
          </a:xfrm>
          <a:solidFill>
            <a:schemeClr val="accent5">
              <a:lumMod val="20000"/>
              <a:lumOff val="80000"/>
            </a:schemeClr>
          </a:solidFill>
        </p:spPr>
        <p:txBody>
          <a:bodyPr anchor="ctr" anchorCtr="1"/>
          <a:lstStyle/>
          <a:p>
            <a:endParaRPr lang="en-US" dirty="0"/>
          </a:p>
        </p:txBody>
      </p:sp>
      <p:sp>
        <p:nvSpPr>
          <p:cNvPr id="15" name="Picture Placeholder 5">
            <a:extLst>
              <a:ext uri="{FF2B5EF4-FFF2-40B4-BE49-F238E27FC236}">
                <a16:creationId xmlns:a16="http://schemas.microsoft.com/office/drawing/2014/main" id="{700D10FB-6484-A297-B7D6-F16920A74907}"/>
              </a:ext>
            </a:extLst>
          </p:cNvPr>
          <p:cNvSpPr>
            <a:spLocks noGrp="1"/>
          </p:cNvSpPr>
          <p:nvPr>
            <p:ph type="pic" sz="quarter" idx="14"/>
          </p:nvPr>
        </p:nvSpPr>
        <p:spPr>
          <a:xfrm>
            <a:off x="7252647" y="5497976"/>
            <a:ext cx="1347833" cy="999076"/>
          </a:xfrm>
          <a:solidFill>
            <a:schemeClr val="accent5">
              <a:lumMod val="20000"/>
              <a:lumOff val="80000"/>
            </a:schemeClr>
          </a:solidFill>
        </p:spPr>
        <p:txBody>
          <a:bodyPr anchor="ctr" anchorCtr="1"/>
          <a:lstStyle/>
          <a:p>
            <a:endParaRPr lang="en-US" dirty="0"/>
          </a:p>
        </p:txBody>
      </p:sp>
      <p:sp>
        <p:nvSpPr>
          <p:cNvPr id="16" name="Title 1">
            <a:extLst>
              <a:ext uri="{FF2B5EF4-FFF2-40B4-BE49-F238E27FC236}">
                <a16:creationId xmlns:a16="http://schemas.microsoft.com/office/drawing/2014/main" id="{FF6D8D22-3F71-9CA6-C1BF-BA2C6717919C}"/>
              </a:ext>
            </a:extLst>
          </p:cNvPr>
          <p:cNvSpPr>
            <a:spLocks noGrp="1"/>
          </p:cNvSpPr>
          <p:nvPr>
            <p:ph type="ctrTitle"/>
          </p:nvPr>
        </p:nvSpPr>
        <p:spPr>
          <a:xfrm>
            <a:off x="594836" y="2893836"/>
            <a:ext cx="11019187" cy="914400"/>
          </a:xfrm>
        </p:spPr>
        <p:txBody>
          <a:bodyPr anchor="ctr">
            <a:noAutofit/>
          </a:bodyPr>
          <a:lstStyle>
            <a:lvl1pPr algn="ctr">
              <a:defRPr sz="3600" spc="200" baseline="0">
                <a:solidFill>
                  <a:srgbClr val="101820"/>
                </a:solidFill>
              </a:defRPr>
            </a:lvl1pPr>
          </a:lstStyle>
          <a:p>
            <a:r>
              <a:rPr lang="en-US" dirty="0"/>
              <a:t>Click to edit Master title style</a:t>
            </a:r>
          </a:p>
        </p:txBody>
      </p:sp>
      <p:sp>
        <p:nvSpPr>
          <p:cNvPr id="17" name="Subtitle 2">
            <a:extLst>
              <a:ext uri="{FF2B5EF4-FFF2-40B4-BE49-F238E27FC236}">
                <a16:creationId xmlns:a16="http://schemas.microsoft.com/office/drawing/2014/main" id="{691BF557-26B1-A827-56A8-5A2772315ECD}"/>
              </a:ext>
            </a:extLst>
          </p:cNvPr>
          <p:cNvSpPr>
            <a:spLocks noGrp="1"/>
          </p:cNvSpPr>
          <p:nvPr>
            <p:ph type="subTitle" idx="1"/>
          </p:nvPr>
        </p:nvSpPr>
        <p:spPr>
          <a:xfrm>
            <a:off x="594836" y="3917320"/>
            <a:ext cx="11019187" cy="1352512"/>
          </a:xfrm>
        </p:spPr>
        <p:txBody>
          <a:bodyPr lIns="91440" rIns="91440" anchor="t" anchorCtr="0">
            <a:noAutofit/>
          </a:bodyPr>
          <a:lstStyle>
            <a:lvl1pPr marL="0" indent="0" algn="ctr">
              <a:lnSpc>
                <a:spcPct val="100000"/>
              </a:lnSpc>
              <a:spcBef>
                <a:spcPts val="0"/>
              </a:spcBef>
              <a:buNone/>
              <a:defRPr sz="24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dirty="0"/>
              <a:t>Click to edit Master subtitle style</a:t>
            </a:r>
          </a:p>
        </p:txBody>
      </p:sp>
      <p:pic>
        <p:nvPicPr>
          <p:cNvPr id="18" name="Picture 17" descr="Charting the Cs: Cooperation, Communication and Collaboration.">
            <a:extLst>
              <a:ext uri="{FF2B5EF4-FFF2-40B4-BE49-F238E27FC236}">
                <a16:creationId xmlns:a16="http://schemas.microsoft.com/office/drawing/2014/main" id="{B48D9A8F-2C85-F3C9-DADF-62E413748E89}"/>
              </a:ext>
            </a:extLst>
          </p:cNvPr>
          <p:cNvPicPr>
            <a:picLocks noGrp="1" noChangeAspect="1"/>
          </p:cNvPicPr>
          <p:nvPr userDrawn="1"/>
        </p:nvPicPr>
        <p:blipFill>
          <a:blip r:embed="rId2"/>
          <a:stretch>
            <a:fillRect/>
          </a:stretch>
        </p:blipFill>
        <p:spPr>
          <a:xfrm>
            <a:off x="3434579" y="1461645"/>
            <a:ext cx="5332792" cy="1185065"/>
          </a:xfrm>
          <a:prstGeom prst="rect">
            <a:avLst/>
          </a:prstGeom>
        </p:spPr>
      </p:pic>
    </p:spTree>
    <p:extLst>
      <p:ext uri="{BB962C8B-B14F-4D97-AF65-F5344CB8AC3E}">
        <p14:creationId xmlns:p14="http://schemas.microsoft.com/office/powerpoint/2010/main" val="214880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
    <p:spTree>
      <p:nvGrpSpPr>
        <p:cNvPr id="1" name=""/>
        <p:cNvGrpSpPr/>
        <p:nvPr/>
      </p:nvGrpSpPr>
      <p:grpSpPr>
        <a:xfrm>
          <a:off x="0" y="0"/>
          <a:ext cx="0" cy="0"/>
          <a:chOff x="0" y="0"/>
          <a:chExt cx="0" cy="0"/>
        </a:xfrm>
      </p:grpSpPr>
      <p:sp>
        <p:nvSpPr>
          <p:cNvPr id="13" name="Picture Placeholder 5">
            <a:extLst>
              <a:ext uri="{FF2B5EF4-FFF2-40B4-BE49-F238E27FC236}">
                <a16:creationId xmlns:a16="http://schemas.microsoft.com/office/drawing/2014/main" id="{14A0210D-9B92-8DC9-2117-5452E534B96D}"/>
              </a:ext>
            </a:extLst>
          </p:cNvPr>
          <p:cNvSpPr>
            <a:spLocks noGrp="1"/>
          </p:cNvSpPr>
          <p:nvPr>
            <p:ph type="pic" sz="quarter" idx="11"/>
          </p:nvPr>
        </p:nvSpPr>
        <p:spPr>
          <a:xfrm>
            <a:off x="3534548" y="5507214"/>
            <a:ext cx="1347833" cy="999076"/>
          </a:xfrm>
          <a:solidFill>
            <a:schemeClr val="accent5">
              <a:lumMod val="20000"/>
              <a:lumOff val="80000"/>
            </a:schemeClr>
          </a:solidFill>
        </p:spPr>
        <p:txBody>
          <a:bodyPr anchor="ctr" anchorCtr="1"/>
          <a:lstStyle/>
          <a:p>
            <a:endParaRPr lang="en-US" dirty="0"/>
          </a:p>
        </p:txBody>
      </p:sp>
      <p:sp>
        <p:nvSpPr>
          <p:cNvPr id="14" name="Picture Placeholder 5">
            <a:extLst>
              <a:ext uri="{FF2B5EF4-FFF2-40B4-BE49-F238E27FC236}">
                <a16:creationId xmlns:a16="http://schemas.microsoft.com/office/drawing/2014/main" id="{F098BA71-96E0-1B95-3CF7-410A945E72C6}"/>
              </a:ext>
            </a:extLst>
          </p:cNvPr>
          <p:cNvSpPr>
            <a:spLocks noGrp="1"/>
          </p:cNvSpPr>
          <p:nvPr>
            <p:ph type="pic" sz="quarter" idx="13"/>
          </p:nvPr>
        </p:nvSpPr>
        <p:spPr>
          <a:xfrm>
            <a:off x="5436002" y="5497977"/>
            <a:ext cx="1347833" cy="999076"/>
          </a:xfrm>
          <a:solidFill>
            <a:schemeClr val="accent5">
              <a:lumMod val="20000"/>
              <a:lumOff val="80000"/>
            </a:schemeClr>
          </a:solidFill>
        </p:spPr>
        <p:txBody>
          <a:bodyPr anchor="ctr" anchorCtr="1"/>
          <a:lstStyle/>
          <a:p>
            <a:endParaRPr lang="en-US" dirty="0"/>
          </a:p>
        </p:txBody>
      </p:sp>
      <p:sp>
        <p:nvSpPr>
          <p:cNvPr id="15" name="Picture Placeholder 5">
            <a:extLst>
              <a:ext uri="{FF2B5EF4-FFF2-40B4-BE49-F238E27FC236}">
                <a16:creationId xmlns:a16="http://schemas.microsoft.com/office/drawing/2014/main" id="{700D10FB-6484-A297-B7D6-F16920A74907}"/>
              </a:ext>
            </a:extLst>
          </p:cNvPr>
          <p:cNvSpPr>
            <a:spLocks noGrp="1"/>
          </p:cNvSpPr>
          <p:nvPr>
            <p:ph type="pic" sz="quarter" idx="14"/>
          </p:nvPr>
        </p:nvSpPr>
        <p:spPr>
          <a:xfrm>
            <a:off x="7252647" y="5497976"/>
            <a:ext cx="1347833" cy="999076"/>
          </a:xfrm>
          <a:solidFill>
            <a:schemeClr val="accent5">
              <a:lumMod val="20000"/>
              <a:lumOff val="80000"/>
            </a:schemeClr>
          </a:solidFill>
        </p:spPr>
        <p:txBody>
          <a:bodyPr anchor="ctr" anchorCtr="1"/>
          <a:lstStyle/>
          <a:p>
            <a:endParaRPr lang="en-US" dirty="0"/>
          </a:p>
        </p:txBody>
      </p:sp>
      <p:sp>
        <p:nvSpPr>
          <p:cNvPr id="16" name="Title 1">
            <a:extLst>
              <a:ext uri="{FF2B5EF4-FFF2-40B4-BE49-F238E27FC236}">
                <a16:creationId xmlns:a16="http://schemas.microsoft.com/office/drawing/2014/main" id="{FF6D8D22-3F71-9CA6-C1BF-BA2C6717919C}"/>
              </a:ext>
            </a:extLst>
          </p:cNvPr>
          <p:cNvSpPr>
            <a:spLocks noGrp="1"/>
          </p:cNvSpPr>
          <p:nvPr>
            <p:ph type="ctrTitle"/>
          </p:nvPr>
        </p:nvSpPr>
        <p:spPr>
          <a:xfrm>
            <a:off x="594836" y="2893836"/>
            <a:ext cx="11019187" cy="914400"/>
          </a:xfrm>
        </p:spPr>
        <p:txBody>
          <a:bodyPr anchor="ctr">
            <a:noAutofit/>
          </a:bodyPr>
          <a:lstStyle>
            <a:lvl1pPr algn="ctr">
              <a:defRPr sz="3600" spc="200" baseline="0">
                <a:solidFill>
                  <a:srgbClr val="101820"/>
                </a:solidFill>
              </a:defRPr>
            </a:lvl1pPr>
          </a:lstStyle>
          <a:p>
            <a:r>
              <a:rPr lang="en-US" dirty="0"/>
              <a:t>Click to edit Master title style</a:t>
            </a:r>
          </a:p>
        </p:txBody>
      </p:sp>
      <p:sp>
        <p:nvSpPr>
          <p:cNvPr id="17" name="Subtitle 2">
            <a:extLst>
              <a:ext uri="{FF2B5EF4-FFF2-40B4-BE49-F238E27FC236}">
                <a16:creationId xmlns:a16="http://schemas.microsoft.com/office/drawing/2014/main" id="{691BF557-26B1-A827-56A8-5A2772315ECD}"/>
              </a:ext>
            </a:extLst>
          </p:cNvPr>
          <p:cNvSpPr>
            <a:spLocks noGrp="1"/>
          </p:cNvSpPr>
          <p:nvPr>
            <p:ph type="subTitle" idx="1"/>
          </p:nvPr>
        </p:nvSpPr>
        <p:spPr>
          <a:xfrm>
            <a:off x="594836" y="3917320"/>
            <a:ext cx="11019187" cy="1352512"/>
          </a:xfrm>
        </p:spPr>
        <p:txBody>
          <a:bodyPr lIns="91440" rIns="91440" anchor="t" anchorCtr="0">
            <a:noAutofit/>
          </a:bodyPr>
          <a:lstStyle>
            <a:lvl1pPr marL="0" indent="0" algn="ctr">
              <a:lnSpc>
                <a:spcPct val="100000"/>
              </a:lnSpc>
              <a:spcBef>
                <a:spcPts val="0"/>
              </a:spcBef>
              <a:buNone/>
              <a:defRPr sz="24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dirty="0"/>
              <a:t>Click to edit Master subtitle style</a:t>
            </a:r>
          </a:p>
        </p:txBody>
      </p:sp>
      <p:pic>
        <p:nvPicPr>
          <p:cNvPr id="18" name="Picture 17" descr="Charting the Cs: Cooperation, Communication and Collaboration.">
            <a:extLst>
              <a:ext uri="{FF2B5EF4-FFF2-40B4-BE49-F238E27FC236}">
                <a16:creationId xmlns:a16="http://schemas.microsoft.com/office/drawing/2014/main" id="{B48D9A8F-2C85-F3C9-DADF-62E413748E89}"/>
              </a:ext>
            </a:extLst>
          </p:cNvPr>
          <p:cNvPicPr>
            <a:picLocks noGrp="1" noChangeAspect="1"/>
          </p:cNvPicPr>
          <p:nvPr userDrawn="1"/>
        </p:nvPicPr>
        <p:blipFill>
          <a:blip r:embed="rId2"/>
          <a:stretch>
            <a:fillRect/>
          </a:stretch>
        </p:blipFill>
        <p:spPr>
          <a:xfrm>
            <a:off x="3434579" y="1461645"/>
            <a:ext cx="5332792" cy="1185065"/>
          </a:xfrm>
          <a:prstGeom prst="rect">
            <a:avLst/>
          </a:prstGeom>
        </p:spPr>
      </p:pic>
    </p:spTree>
    <p:extLst>
      <p:ext uri="{BB962C8B-B14F-4D97-AF65-F5344CB8AC3E}">
        <p14:creationId xmlns:p14="http://schemas.microsoft.com/office/powerpoint/2010/main" val="2210293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 ">
    <p:spTree>
      <p:nvGrpSpPr>
        <p:cNvPr id="1" name=""/>
        <p:cNvGrpSpPr/>
        <p:nvPr/>
      </p:nvGrpSpPr>
      <p:grpSpPr>
        <a:xfrm>
          <a:off x="0" y="0"/>
          <a:ext cx="0" cy="0"/>
          <a:chOff x="0" y="0"/>
          <a:chExt cx="0" cy="0"/>
        </a:xfrm>
      </p:grpSpPr>
      <p:sp>
        <p:nvSpPr>
          <p:cNvPr id="2" name="Title 1"/>
          <p:cNvSpPr>
            <a:spLocks noGrp="1"/>
          </p:cNvSpPr>
          <p:nvPr>
            <p:ph type="title"/>
          </p:nvPr>
        </p:nvSpPr>
        <p:spPr>
          <a:xfrm>
            <a:off x="603504" y="1572768"/>
            <a:ext cx="11000232" cy="1133856"/>
          </a:xfrm>
        </p:spPr>
        <p:txBody>
          <a:bodyPr/>
          <a:lstStyle/>
          <a:p>
            <a:r>
              <a:rPr lang="en-US" dirty="0"/>
              <a:t>Click to edit Master title style</a:t>
            </a:r>
          </a:p>
        </p:txBody>
      </p:sp>
      <p:sp>
        <p:nvSpPr>
          <p:cNvPr id="10" name="Text Placeholder 9">
            <a:extLst>
              <a:ext uri="{FF2B5EF4-FFF2-40B4-BE49-F238E27FC236}">
                <a16:creationId xmlns:a16="http://schemas.microsoft.com/office/drawing/2014/main" id="{72CE71DD-D39E-430D-92BA-5FB446CDB353}"/>
              </a:ext>
            </a:extLst>
          </p:cNvPr>
          <p:cNvSpPr>
            <a:spLocks noGrp="1"/>
          </p:cNvSpPr>
          <p:nvPr>
            <p:ph type="body" sz="quarter" idx="10"/>
          </p:nvPr>
        </p:nvSpPr>
        <p:spPr>
          <a:xfrm>
            <a:off x="612488" y="2803766"/>
            <a:ext cx="10978994" cy="3727144"/>
          </a:xfrm>
        </p:spPr>
        <p:txBody>
          <a:bodyPr/>
          <a:lstStyle>
            <a:lvl1pPr marL="0" indent="0">
              <a:buNone/>
              <a:defRPr sz="2400"/>
            </a:lvl1pPr>
            <a:lvl2pPr marL="571500" indent="-342900">
              <a:buClr>
                <a:srgbClr val="003399"/>
              </a:buClr>
              <a:buSzPct val="108000"/>
              <a:buFont typeface="Calibri" panose="020F0502020204030204" pitchFamily="34" charset="0"/>
              <a:buChar char="•"/>
              <a:defRPr sz="2400"/>
            </a:lvl2pPr>
            <a:lvl3pPr marL="800100" indent="-342900">
              <a:buClr>
                <a:srgbClr val="001689"/>
              </a:buClr>
              <a:buSzPct val="80000"/>
              <a:buFont typeface="Courier New" panose="02070309020205020404" pitchFamily="49" charset="0"/>
              <a:buChar char="o"/>
              <a:defRPr sz="2400"/>
            </a:lvl3pPr>
            <a:lvl4pPr>
              <a:defRPr sz="2400"/>
            </a:lvl4pPr>
            <a:lvl5pPr marL="914400" indent="-285750">
              <a:buClr>
                <a:srgbClr val="003399"/>
              </a:buClr>
              <a:buFont typeface="Wingdings" panose="05000000000000000000" pitchFamily="2" charset="2"/>
              <a:buChar char="§"/>
              <a:defRPr sz="2400"/>
            </a:lvl5pPr>
            <a:lvl6pPr marL="1257300" indent="-457200">
              <a:buClr>
                <a:srgbClr val="003399"/>
              </a:buClr>
              <a:buSzPct val="80000"/>
              <a:buFont typeface="Courier New" panose="02070309020205020404" pitchFamily="49" charset="0"/>
              <a:buChar char="o"/>
              <a:defRPr sz="2400"/>
            </a:lvl6pPr>
          </a:lstStyle>
          <a:p>
            <a:pPr lvl="0"/>
            <a:r>
              <a:rPr lang="en-US" dirty="0"/>
              <a:t>Click to edit Master text styles</a:t>
            </a:r>
          </a:p>
          <a:p>
            <a:pPr lvl="1"/>
            <a:r>
              <a:rPr lang="en-US" dirty="0"/>
              <a:t>First level</a:t>
            </a:r>
          </a:p>
          <a:p>
            <a:pPr lvl="2"/>
            <a:r>
              <a:rPr lang="en-US" dirty="0"/>
              <a:t>Second level</a:t>
            </a:r>
          </a:p>
          <a:p>
            <a:pPr lvl="4"/>
            <a:r>
              <a:rPr lang="en-US" dirty="0"/>
              <a:t>Third level</a:t>
            </a:r>
          </a:p>
          <a:p>
            <a:pPr lvl="5"/>
            <a:r>
              <a:rPr lang="en-US" dirty="0"/>
              <a:t>Fourth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
    <p:spTree>
      <p:nvGrpSpPr>
        <p:cNvPr id="1" name=""/>
        <p:cNvGrpSpPr/>
        <p:nvPr/>
      </p:nvGrpSpPr>
      <p:grpSpPr>
        <a:xfrm>
          <a:off x="0" y="0"/>
          <a:ext cx="0" cy="0"/>
          <a:chOff x="0" y="0"/>
          <a:chExt cx="0" cy="0"/>
        </a:xfrm>
      </p:grpSpPr>
      <p:sp>
        <p:nvSpPr>
          <p:cNvPr id="2" name="Title 1"/>
          <p:cNvSpPr>
            <a:spLocks noGrp="1"/>
          </p:cNvSpPr>
          <p:nvPr>
            <p:ph type="title"/>
          </p:nvPr>
        </p:nvSpPr>
        <p:spPr>
          <a:xfrm>
            <a:off x="602901" y="1572768"/>
            <a:ext cx="10999091" cy="1133856"/>
          </a:xfrm>
        </p:spPr>
        <p:txBody>
          <a:bodyPr/>
          <a:lstStyle>
            <a:lvl1pPr>
              <a:defRPr sz="3600"/>
            </a:lvl1pPr>
          </a:lstStyle>
          <a:p>
            <a:r>
              <a:rPr lang="en-US" dirty="0"/>
              <a:t>Click to edit Master title style</a:t>
            </a:r>
          </a:p>
        </p:txBody>
      </p:sp>
      <p:sp>
        <p:nvSpPr>
          <p:cNvPr id="5" name="Text Placeholder 9">
            <a:extLst>
              <a:ext uri="{FF2B5EF4-FFF2-40B4-BE49-F238E27FC236}">
                <a16:creationId xmlns:a16="http://schemas.microsoft.com/office/drawing/2014/main" id="{244E0FAE-785D-41DB-A5ED-7E6E37EB9E6C}"/>
              </a:ext>
            </a:extLst>
          </p:cNvPr>
          <p:cNvSpPr>
            <a:spLocks noGrp="1"/>
          </p:cNvSpPr>
          <p:nvPr>
            <p:ph type="body" sz="quarter" idx="10"/>
          </p:nvPr>
        </p:nvSpPr>
        <p:spPr>
          <a:xfrm>
            <a:off x="622998" y="2803764"/>
            <a:ext cx="5264079" cy="3787305"/>
          </a:xfrm>
        </p:spPr>
        <p:txBody>
          <a:bodyPr/>
          <a:lstStyle>
            <a:lvl1pPr>
              <a:defRPr sz="2400"/>
            </a:lvl1pPr>
            <a:lvl2pPr marL="571500" indent="-342900">
              <a:buClr>
                <a:srgbClr val="003399"/>
              </a:buClr>
              <a:buSzPct val="108000"/>
              <a:buFont typeface="Calibri" panose="020F0502020204030204" pitchFamily="34" charset="0"/>
              <a:buChar char="•"/>
              <a:defRPr sz="2400"/>
            </a:lvl2pPr>
            <a:lvl3pPr marL="800100" indent="-342900">
              <a:buClr>
                <a:srgbClr val="001689"/>
              </a:buClr>
              <a:buSzPct val="80000"/>
              <a:buFont typeface="Courier New" panose="02070309020205020404" pitchFamily="49" charset="0"/>
              <a:buChar char="o"/>
              <a:defRPr sz="2400"/>
            </a:lvl3pPr>
            <a:lvl4pPr>
              <a:defRPr sz="2400"/>
            </a:lvl4pPr>
            <a:lvl5pPr marL="914400" indent="-285750">
              <a:buClr>
                <a:srgbClr val="003399"/>
              </a:buClr>
              <a:buFont typeface="Wingdings" panose="05000000000000000000" pitchFamily="2" charset="2"/>
              <a:buChar char="§"/>
              <a:defRPr sz="2400"/>
            </a:lvl5pPr>
            <a:lvl6pPr marL="1257300" indent="-457200">
              <a:buClr>
                <a:srgbClr val="003399"/>
              </a:buClr>
              <a:buSzPct val="80000"/>
              <a:buFont typeface="Courier New" panose="02070309020205020404" pitchFamily="49" charset="0"/>
              <a:buChar char="o"/>
              <a:defRPr sz="2400"/>
            </a:lvl6pPr>
          </a:lstStyle>
          <a:p>
            <a:pPr lvl="0"/>
            <a:r>
              <a:rPr lang="en-US" dirty="0"/>
              <a:t>Click to edit Master text styles</a:t>
            </a:r>
          </a:p>
          <a:p>
            <a:pPr lvl="1"/>
            <a:r>
              <a:rPr lang="en-US" dirty="0"/>
              <a:t>First level</a:t>
            </a:r>
          </a:p>
          <a:p>
            <a:pPr lvl="2"/>
            <a:r>
              <a:rPr lang="en-US" dirty="0"/>
              <a:t>Second level</a:t>
            </a:r>
          </a:p>
          <a:p>
            <a:pPr lvl="4"/>
            <a:r>
              <a:rPr lang="en-US" dirty="0"/>
              <a:t>Third level</a:t>
            </a:r>
          </a:p>
          <a:p>
            <a:pPr lvl="5"/>
            <a:r>
              <a:rPr lang="en-US" dirty="0"/>
              <a:t>Fourth level</a:t>
            </a:r>
          </a:p>
        </p:txBody>
      </p:sp>
      <p:sp>
        <p:nvSpPr>
          <p:cNvPr id="7" name="Text Placeholder 9">
            <a:extLst>
              <a:ext uri="{FF2B5EF4-FFF2-40B4-BE49-F238E27FC236}">
                <a16:creationId xmlns:a16="http://schemas.microsoft.com/office/drawing/2014/main" id="{E5CFD31C-BA6D-4D5C-87D8-CE8E1BE48BC5}"/>
              </a:ext>
            </a:extLst>
          </p:cNvPr>
          <p:cNvSpPr>
            <a:spLocks noGrp="1"/>
          </p:cNvSpPr>
          <p:nvPr>
            <p:ph type="body" sz="quarter" idx="11"/>
          </p:nvPr>
        </p:nvSpPr>
        <p:spPr>
          <a:xfrm>
            <a:off x="6304924" y="2834873"/>
            <a:ext cx="5297067" cy="3756196"/>
          </a:xfrm>
        </p:spPr>
        <p:txBody>
          <a:bodyPr/>
          <a:lstStyle>
            <a:lvl1pPr>
              <a:defRPr sz="2400"/>
            </a:lvl1pPr>
            <a:lvl2pPr marL="571500" indent="-342900">
              <a:buClr>
                <a:srgbClr val="003399"/>
              </a:buClr>
              <a:buSzPct val="108000"/>
              <a:buFont typeface="Calibri" panose="020F0502020204030204" pitchFamily="34" charset="0"/>
              <a:buChar char="•"/>
              <a:defRPr sz="2400"/>
            </a:lvl2pPr>
            <a:lvl3pPr marL="800100" indent="-342900">
              <a:buClr>
                <a:srgbClr val="001689"/>
              </a:buClr>
              <a:buSzPct val="80000"/>
              <a:buFont typeface="Courier New" panose="02070309020205020404" pitchFamily="49" charset="0"/>
              <a:buChar char="o"/>
              <a:defRPr sz="2400"/>
            </a:lvl3pPr>
            <a:lvl4pPr>
              <a:defRPr sz="2400"/>
            </a:lvl4pPr>
            <a:lvl5pPr marL="914400" indent="-285750">
              <a:buClr>
                <a:srgbClr val="003399"/>
              </a:buClr>
              <a:buFont typeface="Wingdings" panose="05000000000000000000" pitchFamily="2" charset="2"/>
              <a:buChar char="§"/>
              <a:defRPr sz="2400"/>
            </a:lvl5pPr>
            <a:lvl6pPr marL="1257300" indent="-457200">
              <a:buClr>
                <a:srgbClr val="003399"/>
              </a:buClr>
              <a:buSzPct val="80000"/>
              <a:buFont typeface="Courier New" panose="02070309020205020404" pitchFamily="49" charset="0"/>
              <a:buChar char="o"/>
              <a:defRPr sz="2400"/>
            </a:lvl6pPr>
          </a:lstStyle>
          <a:p>
            <a:pPr lvl="0"/>
            <a:r>
              <a:rPr lang="en-US" dirty="0"/>
              <a:t>Click to edit Master text styles</a:t>
            </a:r>
          </a:p>
          <a:p>
            <a:pPr lvl="1"/>
            <a:r>
              <a:rPr lang="en-US" dirty="0"/>
              <a:t>First level</a:t>
            </a:r>
          </a:p>
          <a:p>
            <a:pPr lvl="2"/>
            <a:r>
              <a:rPr lang="en-US" dirty="0"/>
              <a:t>Second level</a:t>
            </a:r>
          </a:p>
          <a:p>
            <a:pPr lvl="4"/>
            <a:r>
              <a:rPr lang="en-US" dirty="0"/>
              <a:t>Third level</a:t>
            </a:r>
          </a:p>
          <a:p>
            <a:pPr lvl="5"/>
            <a:r>
              <a:rPr lang="en-US" dirty="0"/>
              <a:t>Fourth level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sp>
        <p:nvSpPr>
          <p:cNvPr id="2" name="Title 1"/>
          <p:cNvSpPr>
            <a:spLocks noGrp="1"/>
          </p:cNvSpPr>
          <p:nvPr>
            <p:ph type="title"/>
          </p:nvPr>
        </p:nvSpPr>
        <p:spPr>
          <a:xfrm>
            <a:off x="607044" y="1572768"/>
            <a:ext cx="11000232" cy="1133856"/>
          </a:xfrm>
        </p:spPr>
        <p:txBody>
          <a:bodyPr/>
          <a:lstStyle/>
          <a:p>
            <a:r>
              <a:rPr lang="en-US" dirty="0"/>
              <a:t>Click to edit Master title style</a:t>
            </a:r>
          </a:p>
        </p:txBody>
      </p:sp>
      <p:sp>
        <p:nvSpPr>
          <p:cNvPr id="9" name="Text Placeholder 2">
            <a:extLst>
              <a:ext uri="{FF2B5EF4-FFF2-40B4-BE49-F238E27FC236}">
                <a16:creationId xmlns:a16="http://schemas.microsoft.com/office/drawing/2014/main" id="{2F4CADB4-7213-4DA4-9BAF-04CAE8A57AE2}"/>
              </a:ext>
            </a:extLst>
          </p:cNvPr>
          <p:cNvSpPr>
            <a:spLocks noGrp="1"/>
          </p:cNvSpPr>
          <p:nvPr>
            <p:ph type="body" idx="13" hasCustomPrompt="1"/>
          </p:nvPr>
        </p:nvSpPr>
        <p:spPr>
          <a:xfrm>
            <a:off x="607043" y="2785775"/>
            <a:ext cx="5279537" cy="480131"/>
          </a:xfrm>
        </p:spPr>
        <p:txBody>
          <a:bodyPr wrap="square" anchor="ctr" anchorCtr="0">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dirty="0"/>
              <a:t>Click to edit Master subtitle style</a:t>
            </a:r>
          </a:p>
        </p:txBody>
      </p:sp>
      <p:sp>
        <p:nvSpPr>
          <p:cNvPr id="11" name="Text Placeholder 4">
            <a:extLst>
              <a:ext uri="{FF2B5EF4-FFF2-40B4-BE49-F238E27FC236}">
                <a16:creationId xmlns:a16="http://schemas.microsoft.com/office/drawing/2014/main" id="{28BB1139-CE22-4070-887A-9C67C183776C}"/>
              </a:ext>
            </a:extLst>
          </p:cNvPr>
          <p:cNvSpPr>
            <a:spLocks noGrp="1"/>
          </p:cNvSpPr>
          <p:nvPr>
            <p:ph type="body" sz="quarter" idx="3" hasCustomPrompt="1"/>
          </p:nvPr>
        </p:nvSpPr>
        <p:spPr>
          <a:xfrm>
            <a:off x="6292652" y="2801895"/>
            <a:ext cx="5295215" cy="480131"/>
          </a:xfrm>
        </p:spPr>
        <p:txBody>
          <a:bodyPr wrap="square" anchor="ctr" anchorCtr="0">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dirty="0"/>
              <a:t>Click to edit Master subtitle style</a:t>
            </a:r>
          </a:p>
        </p:txBody>
      </p:sp>
      <p:sp>
        <p:nvSpPr>
          <p:cNvPr id="5" name="Text Placeholder 9">
            <a:extLst>
              <a:ext uri="{FF2B5EF4-FFF2-40B4-BE49-F238E27FC236}">
                <a16:creationId xmlns:a16="http://schemas.microsoft.com/office/drawing/2014/main" id="{A959D295-28EC-FB55-BD5A-D6DA5958ABD0}"/>
              </a:ext>
            </a:extLst>
          </p:cNvPr>
          <p:cNvSpPr>
            <a:spLocks noGrp="1"/>
          </p:cNvSpPr>
          <p:nvPr>
            <p:ph type="body" sz="quarter" idx="10"/>
          </p:nvPr>
        </p:nvSpPr>
        <p:spPr>
          <a:xfrm>
            <a:off x="622998" y="3369255"/>
            <a:ext cx="5264079" cy="3308272"/>
          </a:xfrm>
        </p:spPr>
        <p:txBody>
          <a:bodyPr/>
          <a:lstStyle>
            <a:lvl1pPr>
              <a:defRPr sz="2400"/>
            </a:lvl1pPr>
            <a:lvl2pPr marL="571500" indent="-342900">
              <a:buClr>
                <a:srgbClr val="003399"/>
              </a:buClr>
              <a:buSzPct val="108000"/>
              <a:buFont typeface="Calibri" panose="020F0502020204030204" pitchFamily="34" charset="0"/>
              <a:buChar char="•"/>
              <a:defRPr sz="2400"/>
            </a:lvl2pPr>
            <a:lvl3pPr marL="800100" indent="-342900">
              <a:buClr>
                <a:srgbClr val="001689"/>
              </a:buClr>
              <a:buSzPct val="80000"/>
              <a:buFont typeface="Courier New" panose="02070309020205020404" pitchFamily="49" charset="0"/>
              <a:buChar char="o"/>
              <a:defRPr sz="2400"/>
            </a:lvl3pPr>
            <a:lvl4pPr>
              <a:defRPr sz="2400"/>
            </a:lvl4pPr>
            <a:lvl5pPr marL="914400" indent="-285750">
              <a:buClr>
                <a:srgbClr val="003399"/>
              </a:buClr>
              <a:buFont typeface="Wingdings" panose="05000000000000000000" pitchFamily="2" charset="2"/>
              <a:buChar char="§"/>
              <a:defRPr sz="2400"/>
            </a:lvl5pPr>
            <a:lvl6pPr marL="1257300" indent="-457200">
              <a:buClr>
                <a:srgbClr val="003399"/>
              </a:buClr>
              <a:buSzPct val="80000"/>
              <a:buFont typeface="Courier New" panose="02070309020205020404" pitchFamily="49" charset="0"/>
              <a:buChar char="o"/>
              <a:defRPr sz="2400"/>
            </a:lvl6pPr>
          </a:lstStyle>
          <a:p>
            <a:pPr lvl="0"/>
            <a:r>
              <a:rPr lang="en-US" dirty="0"/>
              <a:t>Click to edit Master text styles</a:t>
            </a:r>
          </a:p>
          <a:p>
            <a:pPr lvl="1"/>
            <a:r>
              <a:rPr lang="en-US" dirty="0"/>
              <a:t>First level</a:t>
            </a:r>
          </a:p>
          <a:p>
            <a:pPr lvl="2"/>
            <a:r>
              <a:rPr lang="en-US" dirty="0"/>
              <a:t>Second level</a:t>
            </a:r>
          </a:p>
          <a:p>
            <a:pPr lvl="4"/>
            <a:r>
              <a:rPr lang="en-US" dirty="0"/>
              <a:t>Third level</a:t>
            </a:r>
          </a:p>
          <a:p>
            <a:pPr lvl="5"/>
            <a:r>
              <a:rPr lang="en-US" dirty="0"/>
              <a:t>Fourth level</a:t>
            </a:r>
          </a:p>
        </p:txBody>
      </p:sp>
      <p:sp>
        <p:nvSpPr>
          <p:cNvPr id="6" name="Text Placeholder 9">
            <a:extLst>
              <a:ext uri="{FF2B5EF4-FFF2-40B4-BE49-F238E27FC236}">
                <a16:creationId xmlns:a16="http://schemas.microsoft.com/office/drawing/2014/main" id="{AD87B26D-9576-9A98-1E9B-89CC9BBD4CA3}"/>
              </a:ext>
            </a:extLst>
          </p:cNvPr>
          <p:cNvSpPr>
            <a:spLocks noGrp="1"/>
          </p:cNvSpPr>
          <p:nvPr>
            <p:ph type="body" sz="quarter" idx="11"/>
          </p:nvPr>
        </p:nvSpPr>
        <p:spPr>
          <a:xfrm>
            <a:off x="6304924" y="3400363"/>
            <a:ext cx="5297067" cy="3277164"/>
          </a:xfrm>
        </p:spPr>
        <p:txBody>
          <a:bodyPr/>
          <a:lstStyle>
            <a:lvl1pPr>
              <a:defRPr sz="2400"/>
            </a:lvl1pPr>
            <a:lvl2pPr marL="571500" indent="-342900">
              <a:buClr>
                <a:srgbClr val="003399"/>
              </a:buClr>
              <a:buSzPct val="108000"/>
              <a:buFont typeface="Calibri" panose="020F0502020204030204" pitchFamily="34" charset="0"/>
              <a:buChar char="•"/>
              <a:defRPr sz="2400"/>
            </a:lvl2pPr>
            <a:lvl3pPr marL="800100" indent="-342900">
              <a:buClr>
                <a:srgbClr val="001689"/>
              </a:buClr>
              <a:buSzPct val="80000"/>
              <a:buFont typeface="Courier New" panose="02070309020205020404" pitchFamily="49" charset="0"/>
              <a:buChar char="o"/>
              <a:defRPr sz="2400"/>
            </a:lvl3pPr>
            <a:lvl4pPr>
              <a:defRPr sz="2400"/>
            </a:lvl4pPr>
            <a:lvl5pPr marL="914400" indent="-285750">
              <a:buClr>
                <a:srgbClr val="003399"/>
              </a:buClr>
              <a:buFont typeface="Wingdings" panose="05000000000000000000" pitchFamily="2" charset="2"/>
              <a:buChar char="§"/>
              <a:defRPr sz="2400"/>
            </a:lvl5pPr>
            <a:lvl6pPr marL="1257300" indent="-457200">
              <a:buClr>
                <a:srgbClr val="003399"/>
              </a:buClr>
              <a:buSzPct val="80000"/>
              <a:buFont typeface="Courier New" panose="02070309020205020404" pitchFamily="49" charset="0"/>
              <a:buChar char="o"/>
              <a:defRPr sz="2400"/>
            </a:lvl6pPr>
          </a:lstStyle>
          <a:p>
            <a:pPr lvl="0"/>
            <a:r>
              <a:rPr lang="en-US" dirty="0"/>
              <a:t>Click to edit Master text styles</a:t>
            </a:r>
          </a:p>
          <a:p>
            <a:pPr lvl="1"/>
            <a:r>
              <a:rPr lang="en-US" dirty="0"/>
              <a:t>First level</a:t>
            </a:r>
          </a:p>
          <a:p>
            <a:pPr lvl="2"/>
            <a:r>
              <a:rPr lang="en-US" dirty="0"/>
              <a:t>Second level</a:t>
            </a:r>
          </a:p>
          <a:p>
            <a:pPr lvl="4"/>
            <a:r>
              <a:rPr lang="en-US" dirty="0"/>
              <a:t>Third level</a:t>
            </a:r>
          </a:p>
          <a:p>
            <a:pPr lvl="5"/>
            <a:r>
              <a:rPr lang="en-US" dirty="0"/>
              <a:t>Fourth level</a:t>
            </a:r>
          </a:p>
        </p:txBody>
      </p:sp>
    </p:spTree>
    <p:extLst>
      <p:ext uri="{BB962C8B-B14F-4D97-AF65-F5344CB8AC3E}">
        <p14:creationId xmlns:p14="http://schemas.microsoft.com/office/powerpoint/2010/main" val="40334258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3504" y="1572768"/>
            <a:ext cx="11000232" cy="1133856"/>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612949" y="2829711"/>
            <a:ext cx="10972799" cy="3737294"/>
          </a:xfrm>
          <a:prstGeom prst="rect">
            <a:avLst/>
          </a:prstGeom>
        </p:spPr>
        <p:txBody>
          <a:bodyPr vert="horz" lIns="45720" tIns="45720" rIns="45720" bIns="45720" rtlCol="0">
            <a:noAutofit/>
          </a:bodyPr>
          <a:lstStyle/>
          <a:p>
            <a:pPr lvl="0"/>
            <a:r>
              <a:rPr lang="en-US" dirty="0"/>
              <a:t>Click to edit Master text styles</a:t>
            </a:r>
          </a:p>
          <a:p>
            <a:pPr lvl="1"/>
            <a:r>
              <a:rPr lang="en-US" dirty="0"/>
              <a:t>First level</a:t>
            </a:r>
          </a:p>
          <a:p>
            <a:pPr lvl="2"/>
            <a:r>
              <a:rPr lang="en-US" dirty="0"/>
              <a:t>Second level</a:t>
            </a:r>
          </a:p>
          <a:p>
            <a:pPr lvl="4"/>
            <a:r>
              <a:rPr lang="en-US" dirty="0"/>
              <a:t>Third level</a:t>
            </a:r>
          </a:p>
          <a:p>
            <a:pPr lvl="5"/>
            <a:r>
              <a:rPr lang="en-US" dirty="0"/>
              <a:t>Fourth level</a:t>
            </a:r>
          </a:p>
        </p:txBody>
      </p:sp>
      <p:sp>
        <p:nvSpPr>
          <p:cNvPr id="5" name="shape 1">
            <a:extLst>
              <a:ext uri="{FF2B5EF4-FFF2-40B4-BE49-F238E27FC236}">
                <a16:creationId xmlns:a16="http://schemas.microsoft.com/office/drawing/2014/main" id="{E48A509B-6BB4-4E92-A021-9A8C35CD7AA6}"/>
              </a:ext>
              <a:ext uri="{C183D7F6-B498-43B3-948B-1728B52AA6E4}">
                <adec:decorative xmlns:adec="http://schemas.microsoft.com/office/drawing/2017/decorative" val="1"/>
              </a:ext>
            </a:extLst>
          </p:cNvPr>
          <p:cNvSpPr/>
          <p:nvPr userDrawn="1"/>
        </p:nvSpPr>
        <p:spPr>
          <a:xfrm>
            <a:off x="946" y="1143001"/>
            <a:ext cx="227654" cy="1686710"/>
          </a:xfrm>
          <a:prstGeom prst="rect">
            <a:avLst/>
          </a:prstGeom>
          <a:solidFill>
            <a:srgbClr val="5DC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panose="020F0502020204030204" pitchFamily="34" charset="0"/>
              <a:ea typeface="Arial"/>
              <a:cs typeface="Calibri" panose="020F0502020204030204" pitchFamily="34" charset="0"/>
              <a:sym typeface="Arial"/>
            </a:endParaRPr>
          </a:p>
        </p:txBody>
      </p:sp>
      <p:sp>
        <p:nvSpPr>
          <p:cNvPr id="7" name="Arrow: Right 6" hidden="1">
            <a:extLst>
              <a:ext uri="{FF2B5EF4-FFF2-40B4-BE49-F238E27FC236}">
                <a16:creationId xmlns:a16="http://schemas.microsoft.com/office/drawing/2014/main" id="{C8196219-F9FA-43AF-8C08-4862AF6214A9}"/>
              </a:ext>
              <a:ext uri="{C183D7F6-B498-43B3-948B-1728B52AA6E4}">
                <adec:decorative xmlns:adec="http://schemas.microsoft.com/office/drawing/2017/decorative" val="1"/>
              </a:ext>
            </a:extLst>
          </p:cNvPr>
          <p:cNvSpPr/>
          <p:nvPr userDrawn="1"/>
        </p:nvSpPr>
        <p:spPr>
          <a:xfrm flipH="1">
            <a:off x="12286312" y="0"/>
            <a:ext cx="769258" cy="1143000"/>
          </a:xfrm>
          <a:prstGeom prst="rightArrow">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4" name="Arrow: Right 3" hidden="1">
            <a:extLst>
              <a:ext uri="{FF2B5EF4-FFF2-40B4-BE49-F238E27FC236}">
                <a16:creationId xmlns:a16="http://schemas.microsoft.com/office/drawing/2014/main" id="{19C48AA6-DA71-507A-44EF-8C9EDDF86BB7}"/>
              </a:ext>
              <a:ext uri="{C183D7F6-B498-43B3-948B-1728B52AA6E4}">
                <adec:decorative xmlns:adec="http://schemas.microsoft.com/office/drawing/2017/decorative" val="1"/>
              </a:ext>
            </a:extLst>
          </p:cNvPr>
          <p:cNvSpPr/>
          <p:nvPr userDrawn="1"/>
        </p:nvSpPr>
        <p:spPr>
          <a:xfrm>
            <a:off x="-856872" y="-4657"/>
            <a:ext cx="769258" cy="1143000"/>
          </a:xfrm>
          <a:prstGeom prst="rightArrow">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0" name="shape 1">
            <a:extLst>
              <a:ext uri="{FF2B5EF4-FFF2-40B4-BE49-F238E27FC236}">
                <a16:creationId xmlns:a16="http://schemas.microsoft.com/office/drawing/2014/main" id="{506A197E-CF6F-014B-73BD-EC4CD1BDC4FF}"/>
              </a:ext>
              <a:ext uri="{C183D7F6-B498-43B3-948B-1728B52AA6E4}">
                <adec:decorative xmlns:adec="http://schemas.microsoft.com/office/drawing/2017/decorative" val="1"/>
              </a:ext>
            </a:extLst>
          </p:cNvPr>
          <p:cNvSpPr/>
          <p:nvPr userDrawn="1"/>
        </p:nvSpPr>
        <p:spPr>
          <a:xfrm>
            <a:off x="0" y="2829711"/>
            <a:ext cx="227654" cy="4026744"/>
          </a:xfrm>
          <a:prstGeom prst="rect">
            <a:avLst/>
          </a:prstGeom>
          <a:solidFill>
            <a:srgbClr val="0083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panose="020F0502020204030204" pitchFamily="34" charset="0"/>
              <a:ea typeface="Arial"/>
              <a:cs typeface="Calibri" panose="020F0502020204030204" pitchFamily="34" charset="0"/>
              <a:sym typeface="Arial"/>
            </a:endParaRPr>
          </a:p>
        </p:txBody>
      </p:sp>
      <p:sp>
        <p:nvSpPr>
          <p:cNvPr id="8" name="TextBox 7">
            <a:extLst>
              <a:ext uri="{FF2B5EF4-FFF2-40B4-BE49-F238E27FC236}">
                <a16:creationId xmlns:a16="http://schemas.microsoft.com/office/drawing/2014/main" id="{B10461DD-C021-61DE-80E7-67AA7CE4F903}"/>
              </a:ext>
              <a:ext uri="{C183D7F6-B498-43B3-948B-1728B52AA6E4}">
                <adec:decorative xmlns:adec="http://schemas.microsoft.com/office/drawing/2017/decorative" val="1"/>
              </a:ext>
            </a:extLst>
          </p:cNvPr>
          <p:cNvSpPr txBox="1"/>
          <p:nvPr userDrawn="1"/>
        </p:nvSpPr>
        <p:spPr>
          <a:xfrm>
            <a:off x="11722370" y="6505476"/>
            <a:ext cx="469630" cy="369332"/>
          </a:xfrm>
          <a:prstGeom prst="rect">
            <a:avLst/>
          </a:prstGeom>
          <a:solidFill>
            <a:srgbClr val="79D6FF"/>
          </a:solidFill>
        </p:spPr>
        <p:txBody>
          <a:bodyPr wrap="square" rtlCol="0">
            <a:spAutoFit/>
          </a:bodyPr>
          <a:lstStyle/>
          <a:p>
            <a:pPr algn="ctr"/>
            <a:fld id="{E87E798C-1626-44D4-9BFF-3156840017C8}" type="slidenum">
              <a:rPr lang="en-US" b="1" smtClean="0">
                <a:latin typeface="Calibri" panose="020F0502020204030204" pitchFamily="34" charset="0"/>
              </a:rPr>
              <a:pPr algn="ctr"/>
              <a:t>‹#›</a:t>
            </a:fld>
            <a:endParaRPr lang="en-US" b="1" dirty="0">
              <a:latin typeface="Calibri" panose="020F0502020204030204" pitchFamily="34" charset="0"/>
            </a:endParaRPr>
          </a:p>
        </p:txBody>
      </p:sp>
    </p:spTree>
  </p:cSld>
  <p:clrMap bg1="lt1" tx1="dk1" bg2="lt2" tx2="dk2" accent1="accent1" accent2="accent2" accent3="accent3" accent4="accent4" accent5="accent5" accent6="accent6" hlink="hlink" folHlink="folHlink"/>
  <p:sldLayoutIdLst>
    <p:sldLayoutId id="2147483680" r:id="rId1"/>
    <p:sldLayoutId id="2147483695" r:id="rId2"/>
    <p:sldLayoutId id="2147483681" r:id="rId3"/>
    <p:sldLayoutId id="2147483682" r:id="rId4"/>
    <p:sldLayoutId id="2147483683" r:id="rId5"/>
    <p:sldLayoutId id="2147483684" r:id="rId6"/>
    <p:sldLayoutId id="2147483650" r:id="rId7"/>
    <p:sldLayoutId id="2147483652" r:id="rId8"/>
    <p:sldLayoutId id="2147483662" r:id="rId9"/>
    <p:sldLayoutId id="2147483678" r:id="rId10"/>
    <p:sldLayoutId id="2147483686" r:id="rId11"/>
    <p:sldLayoutId id="2147483687" r:id="rId12"/>
    <p:sldLayoutId id="2147483688" r:id="rId13"/>
    <p:sldLayoutId id="2147483689" r:id="rId14"/>
    <p:sldLayoutId id="2147483691" r:id="rId15"/>
    <p:sldLayoutId id="2147483692" r:id="rId16"/>
    <p:sldLayoutId id="2147483697" r:id="rId17"/>
    <p:sldLayoutId id="2147483698" r:id="rId18"/>
    <p:sldLayoutId id="2147483699" r:id="rId19"/>
    <p:sldLayoutId id="2147483700" r:id="rId20"/>
  </p:sldLayoutIdLst>
  <p:hf hdr="0" ftr="0" dt="0"/>
  <p:txStyles>
    <p:titleStyle>
      <a:lvl1pPr algn="l" defTabSz="914400" rtl="0" eaLnBrk="1" latinLnBrk="0" hangingPunct="1">
        <a:lnSpc>
          <a:spcPct val="80000"/>
        </a:lnSpc>
        <a:spcBef>
          <a:spcPct val="0"/>
        </a:spcBef>
        <a:buNone/>
        <a:defRPr sz="3600" b="1" kern="1200" cap="none" spc="100" baseline="0">
          <a:solidFill>
            <a:schemeClr val="tx1">
              <a:lumMod val="95000"/>
              <a:lumOff val="5000"/>
            </a:schemeClr>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90000"/>
        </a:lnSpc>
        <a:spcBef>
          <a:spcPts val="1200"/>
        </a:spcBef>
        <a:spcAft>
          <a:spcPts val="1200"/>
        </a:spcAft>
        <a:buClr>
          <a:schemeClr val="accent1"/>
        </a:buClr>
        <a:buSzPct val="100000"/>
        <a:buFont typeface="Tw Cen MT" panose="020B0602020104020603" pitchFamily="34" charset="0"/>
        <a:buNone/>
        <a:defRPr sz="2400" kern="1200">
          <a:solidFill>
            <a:schemeClr val="tx1"/>
          </a:solidFill>
          <a:latin typeface="Calibri" panose="020F0502020204030204" pitchFamily="34" charset="0"/>
          <a:ea typeface="+mn-ea"/>
          <a:cs typeface="Calibri" panose="020F0502020204030204" pitchFamily="34" charset="0"/>
        </a:defRPr>
      </a:lvl1pPr>
      <a:lvl2pPr marL="571500" indent="-342900" algn="l" defTabSz="914400" rtl="0" eaLnBrk="1" latinLnBrk="0" hangingPunct="1">
        <a:lnSpc>
          <a:spcPct val="90000"/>
        </a:lnSpc>
        <a:spcBef>
          <a:spcPts val="600"/>
        </a:spcBef>
        <a:spcAft>
          <a:spcPts val="600"/>
        </a:spcAft>
        <a:buClr>
          <a:srgbClr val="003399"/>
        </a:buClr>
        <a:buSzPct val="105000"/>
        <a:buFont typeface="Arial" panose="020B0604020202020204" pitchFamily="34" charset="0"/>
        <a:buChar char="•"/>
        <a:tabLst/>
        <a:defRPr sz="2400" kern="1200">
          <a:solidFill>
            <a:schemeClr val="tx1"/>
          </a:solidFill>
          <a:latin typeface="Calibri" panose="020F0502020204030204" pitchFamily="34" charset="0"/>
          <a:ea typeface="+mn-ea"/>
          <a:cs typeface="Calibri" panose="020F0502020204030204" pitchFamily="34" charset="0"/>
        </a:defRPr>
      </a:lvl2pPr>
      <a:lvl3pPr marL="800100" indent="-342900" algn="l" defTabSz="914400" rtl="0" eaLnBrk="1" latinLnBrk="0" hangingPunct="1">
        <a:lnSpc>
          <a:spcPct val="90000"/>
        </a:lnSpc>
        <a:spcBef>
          <a:spcPts val="600"/>
        </a:spcBef>
        <a:spcAft>
          <a:spcPts val="600"/>
        </a:spcAft>
        <a:buClr>
          <a:srgbClr val="003399"/>
        </a:buClr>
        <a:buSzPct val="80000"/>
        <a:buFont typeface="Courier New" panose="02070309020205020404" pitchFamily="49" charset="0"/>
        <a:buChar char="o"/>
        <a:defRPr sz="2400" kern="1200">
          <a:solidFill>
            <a:schemeClr val="tx1"/>
          </a:solidFill>
          <a:latin typeface="Calibri" panose="020F0502020204030204" pitchFamily="34" charset="0"/>
          <a:ea typeface="+mn-ea"/>
          <a:cs typeface="Calibri" panose="020F0502020204030204" pitchFamily="34" charset="0"/>
        </a:defRPr>
      </a:lvl3pPr>
      <a:lvl4pPr marL="742950" indent="-285750" algn="l" defTabSz="914400" rtl="0" eaLnBrk="1" latinLnBrk="0" hangingPunct="1">
        <a:lnSpc>
          <a:spcPct val="90000"/>
        </a:lnSpc>
        <a:spcBef>
          <a:spcPts val="200"/>
        </a:spcBef>
        <a:spcAft>
          <a:spcPts val="400"/>
        </a:spcAft>
        <a:buClr>
          <a:schemeClr val="accent1"/>
        </a:buClr>
        <a:buSzPct val="70000"/>
        <a:buFont typeface="Wingdings" panose="05000000000000000000" pitchFamily="2" charset="2"/>
        <a:buChar char="§"/>
        <a:defRPr sz="2800" kern="1200">
          <a:solidFill>
            <a:schemeClr val="tx1"/>
          </a:solidFill>
          <a:latin typeface="Calibri" panose="020F0502020204030204" pitchFamily="34" charset="0"/>
          <a:ea typeface="+mn-ea"/>
          <a:cs typeface="Calibri" panose="020F0502020204030204" pitchFamily="34" charset="0"/>
        </a:defRPr>
      </a:lvl4pPr>
      <a:lvl5pPr marL="914400" indent="-285750" algn="l" defTabSz="914400" rtl="0" eaLnBrk="1" latinLnBrk="0" hangingPunct="1">
        <a:lnSpc>
          <a:spcPct val="90000"/>
        </a:lnSpc>
        <a:spcBef>
          <a:spcPts val="600"/>
        </a:spcBef>
        <a:spcAft>
          <a:spcPts val="600"/>
        </a:spcAft>
        <a:buClr>
          <a:srgbClr val="003399"/>
        </a:buClr>
        <a:buSzPct val="94000"/>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5pPr>
      <a:lvl6pPr marL="1257300" indent="-457200" algn="l" defTabSz="914400" rtl="0" eaLnBrk="1" latinLnBrk="0" hangingPunct="1">
        <a:lnSpc>
          <a:spcPct val="90000"/>
        </a:lnSpc>
        <a:spcBef>
          <a:spcPts val="600"/>
        </a:spcBef>
        <a:spcAft>
          <a:spcPts val="600"/>
        </a:spcAft>
        <a:buClr>
          <a:srgbClr val="003399"/>
        </a:buClr>
        <a:buSzPct val="80000"/>
        <a:buFont typeface="Courier New" panose="02070309020205020404" pitchFamily="49" charset="0"/>
        <a:buChar char="o"/>
        <a:tabLst/>
        <a:defRPr sz="2400" kern="1200">
          <a:solidFill>
            <a:schemeClr val="tx1"/>
          </a:solidFill>
          <a:latin typeface="Calibri" panose="020F0502020204030204" pitchFamily="34" charset="0"/>
          <a:ea typeface="+mn-ea"/>
          <a:cs typeface="Calibri" panose="020F0502020204030204" pitchFamily="34" charset="0"/>
        </a:defRPr>
      </a:lvl6pPr>
      <a:lvl7pPr marL="1031875" indent="-234950" algn="l" defTabSz="914400" rtl="0" eaLnBrk="1" latinLnBrk="0" hangingPunct="1">
        <a:lnSpc>
          <a:spcPct val="90000"/>
        </a:lnSpc>
        <a:spcBef>
          <a:spcPts val="200"/>
        </a:spcBef>
        <a:spcAft>
          <a:spcPts val="1200"/>
        </a:spcAft>
        <a:buClr>
          <a:srgbClr val="101820"/>
        </a:buClr>
        <a:buFont typeface="Wingdings 3" pitchFamily="18" charset="2"/>
        <a:buChar char=""/>
        <a:defRPr sz="28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20" userDrawn="1">
          <p15:clr>
            <a:srgbClr val="F26B43"/>
          </p15:clr>
        </p15:guide>
        <p15:guide id="2" pos="3840" userDrawn="1">
          <p15:clr>
            <a:srgbClr val="F26B43"/>
          </p15:clr>
        </p15:guide>
        <p15:guide id="3" orient="horz"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4.jpg"/><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12.xml"/><Relationship Id="rId4" Type="http://schemas.openxmlformats.org/officeDocument/2006/relationships/image" Target="../media/image1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12.xml"/><Relationship Id="rId4" Type="http://schemas.openxmlformats.org/officeDocument/2006/relationships/image" Target="../media/image2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7.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jp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7.xml"/><Relationship Id="rId4" Type="http://schemas.openxmlformats.org/officeDocument/2006/relationships/image" Target="../media/image37.jpg"/></Relationships>
</file>

<file path=ppt/slides/_rels/slide2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7.xml"/><Relationship Id="rId4" Type="http://schemas.openxmlformats.org/officeDocument/2006/relationships/image" Target="../media/image40.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hyperlink" Target="mailto:Margie.webb@state.mn.us" TargetMode="Externa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5B690-0D7C-264E-8102-7D8DC99BB8BE}"/>
              </a:ext>
            </a:extLst>
          </p:cNvPr>
          <p:cNvSpPr>
            <a:spLocks noGrp="1"/>
          </p:cNvSpPr>
          <p:nvPr>
            <p:ph type="ctrTitle"/>
          </p:nvPr>
        </p:nvSpPr>
        <p:spPr/>
        <p:txBody>
          <a:bodyPr>
            <a:normAutofit/>
          </a:bodyPr>
          <a:lstStyle/>
          <a:p>
            <a:r>
              <a:rPr lang="en-US" dirty="0"/>
              <a:t>Customized Employment and Visual Resumes</a:t>
            </a:r>
          </a:p>
        </p:txBody>
      </p:sp>
      <p:sp>
        <p:nvSpPr>
          <p:cNvPr id="3" name="Subtitle 2">
            <a:extLst>
              <a:ext uri="{FF2B5EF4-FFF2-40B4-BE49-F238E27FC236}">
                <a16:creationId xmlns:a16="http://schemas.microsoft.com/office/drawing/2014/main" id="{A12D75C1-929E-6ED2-35C1-92CFE5FD445C}"/>
              </a:ext>
            </a:extLst>
          </p:cNvPr>
          <p:cNvSpPr>
            <a:spLocks noGrp="1"/>
          </p:cNvSpPr>
          <p:nvPr>
            <p:ph type="subTitle" idx="1"/>
          </p:nvPr>
        </p:nvSpPr>
        <p:spPr>
          <a:xfrm>
            <a:off x="1293337" y="3909540"/>
            <a:ext cx="9654064" cy="1567828"/>
          </a:xfrm>
        </p:spPr>
        <p:txBody>
          <a:bodyPr/>
          <a:lstStyle/>
          <a:p>
            <a:r>
              <a:rPr lang="en-US" dirty="0"/>
              <a:t>Presented by:</a:t>
            </a:r>
          </a:p>
          <a:p>
            <a:r>
              <a:rPr lang="en-US" dirty="0"/>
              <a:t>Margie Webb, MS, CRC, Customized Employment Specialist for MN Vocational Rehabilitation Services</a:t>
            </a:r>
          </a:p>
        </p:txBody>
      </p:sp>
    </p:spTree>
    <p:extLst>
      <p:ext uri="{BB962C8B-B14F-4D97-AF65-F5344CB8AC3E}">
        <p14:creationId xmlns:p14="http://schemas.microsoft.com/office/powerpoint/2010/main" val="11675321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589781-9B49-74F6-ED0D-4C1AEF92C575}"/>
              </a:ext>
            </a:extLst>
          </p:cNvPr>
          <p:cNvSpPr>
            <a:spLocks noGrp="1"/>
          </p:cNvSpPr>
          <p:nvPr>
            <p:ph type="title"/>
          </p:nvPr>
        </p:nvSpPr>
        <p:spPr/>
        <p:txBody>
          <a:bodyPr/>
          <a:lstStyle/>
          <a:p>
            <a:r>
              <a:rPr lang="en-US" dirty="0"/>
              <a:t>Timing of Discovery</a:t>
            </a:r>
          </a:p>
        </p:txBody>
      </p:sp>
      <p:sp>
        <p:nvSpPr>
          <p:cNvPr id="3" name="Content Placeholder 2"/>
          <p:cNvSpPr>
            <a:spLocks noGrp="1"/>
          </p:cNvSpPr>
          <p:nvPr>
            <p:ph type="body" sz="quarter" idx="10"/>
          </p:nvPr>
        </p:nvSpPr>
        <p:spPr>
          <a:xfrm>
            <a:off x="612488" y="2803766"/>
            <a:ext cx="8518065" cy="3727144"/>
          </a:xfrm>
        </p:spPr>
        <p:txBody>
          <a:bodyPr>
            <a:normAutofit/>
          </a:bodyPr>
          <a:lstStyle/>
          <a:p>
            <a:pPr>
              <a:spcBef>
                <a:spcPts val="600"/>
              </a:spcBef>
              <a:spcAft>
                <a:spcPts val="600"/>
              </a:spcAft>
            </a:pPr>
            <a:r>
              <a:rPr lang="en-US" sz="2800" dirty="0"/>
              <a:t>Individual is stable so we get accurate information</a:t>
            </a:r>
          </a:p>
          <a:p>
            <a:pPr>
              <a:spcBef>
                <a:spcPts val="600"/>
              </a:spcBef>
              <a:spcAft>
                <a:spcPts val="600"/>
              </a:spcAft>
            </a:pPr>
            <a:r>
              <a:rPr lang="en-US" sz="2800" dirty="0"/>
              <a:t>Team is on board with the process</a:t>
            </a:r>
          </a:p>
          <a:p>
            <a:pPr>
              <a:spcBef>
                <a:spcPts val="600"/>
              </a:spcBef>
              <a:spcAft>
                <a:spcPts val="600"/>
              </a:spcAft>
            </a:pPr>
            <a:r>
              <a:rPr lang="en-US" sz="2800" dirty="0"/>
              <a:t>If individual needs supported employment those supports are available or person has funding access</a:t>
            </a:r>
          </a:p>
          <a:p>
            <a:pPr>
              <a:spcBef>
                <a:spcPts val="600"/>
              </a:spcBef>
              <a:spcAft>
                <a:spcPts val="600"/>
              </a:spcAft>
            </a:pPr>
            <a:r>
              <a:rPr lang="en-US" sz="2800" dirty="0"/>
              <a:t>Individual allows for engagement with others</a:t>
            </a:r>
          </a:p>
        </p:txBody>
      </p:sp>
    </p:spTree>
    <p:extLst>
      <p:ext uri="{BB962C8B-B14F-4D97-AF65-F5344CB8AC3E}">
        <p14:creationId xmlns:p14="http://schemas.microsoft.com/office/powerpoint/2010/main" val="30118965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DA22DA-2713-BEF6-98A5-A6BA915F1B49}"/>
              </a:ext>
            </a:extLst>
          </p:cNvPr>
          <p:cNvSpPr>
            <a:spLocks noGrp="1"/>
          </p:cNvSpPr>
          <p:nvPr>
            <p:ph type="title"/>
          </p:nvPr>
        </p:nvSpPr>
        <p:spPr/>
        <p:txBody>
          <a:bodyPr/>
          <a:lstStyle/>
          <a:p>
            <a:r>
              <a:rPr lang="en-US" dirty="0"/>
              <a:t>Who is a good candidate for Discovery</a:t>
            </a:r>
          </a:p>
        </p:txBody>
      </p:sp>
      <p:sp>
        <p:nvSpPr>
          <p:cNvPr id="6" name="Text Placeholder 5">
            <a:extLst>
              <a:ext uri="{FF2B5EF4-FFF2-40B4-BE49-F238E27FC236}">
                <a16:creationId xmlns:a16="http://schemas.microsoft.com/office/drawing/2014/main" id="{8260C62A-4D0E-880E-B385-7C2A79EF296D}"/>
              </a:ext>
            </a:extLst>
          </p:cNvPr>
          <p:cNvSpPr>
            <a:spLocks noGrp="1"/>
          </p:cNvSpPr>
          <p:nvPr>
            <p:ph type="body" sz="quarter" idx="10"/>
          </p:nvPr>
        </p:nvSpPr>
        <p:spPr>
          <a:xfrm>
            <a:off x="622998" y="2803764"/>
            <a:ext cx="5818143" cy="3787305"/>
          </a:xfrm>
        </p:spPr>
        <p:txBody>
          <a:bodyPr/>
          <a:lstStyle/>
          <a:p>
            <a:pPr marL="342900" indent="-342900">
              <a:spcBef>
                <a:spcPts val="0"/>
              </a:spcBef>
              <a:spcAft>
                <a:spcPts val="600"/>
              </a:spcAft>
              <a:buClr>
                <a:srgbClr val="003399"/>
              </a:buClr>
              <a:buFont typeface="Arial" panose="020B0604020202020204" pitchFamily="34" charset="0"/>
              <a:buChar char="•"/>
            </a:pPr>
            <a:r>
              <a:rPr lang="en-US" dirty="0"/>
              <a:t>An individual with significant impact of disability who requires CE</a:t>
            </a:r>
          </a:p>
          <a:p>
            <a:pPr marL="342900" indent="-342900">
              <a:spcBef>
                <a:spcPts val="0"/>
              </a:spcBef>
              <a:spcAft>
                <a:spcPts val="600"/>
              </a:spcAft>
              <a:buClr>
                <a:srgbClr val="003399"/>
              </a:buClr>
              <a:buFont typeface="Arial" panose="020B0604020202020204" pitchFamily="34" charset="0"/>
              <a:buChar char="•"/>
            </a:pPr>
            <a:r>
              <a:rPr lang="en-US" dirty="0"/>
              <a:t>A person traditional placement has not been successful</a:t>
            </a:r>
          </a:p>
          <a:p>
            <a:pPr marL="342900" indent="-342900">
              <a:spcBef>
                <a:spcPts val="0"/>
              </a:spcBef>
              <a:spcAft>
                <a:spcPts val="600"/>
              </a:spcAft>
              <a:buClr>
                <a:srgbClr val="003399"/>
              </a:buClr>
              <a:buFont typeface="Arial" panose="020B0604020202020204" pitchFamily="34" charset="0"/>
              <a:buChar char="•"/>
            </a:pPr>
            <a:r>
              <a:rPr lang="en-US" dirty="0"/>
              <a:t>A person who has communication challenges</a:t>
            </a:r>
          </a:p>
          <a:p>
            <a:pPr marL="342900" indent="-342900">
              <a:spcBef>
                <a:spcPts val="0"/>
              </a:spcBef>
              <a:spcAft>
                <a:spcPts val="600"/>
              </a:spcAft>
              <a:buClr>
                <a:srgbClr val="003399"/>
              </a:buClr>
              <a:buFont typeface="Arial" panose="020B0604020202020204" pitchFamily="34" charset="0"/>
              <a:buChar char="•"/>
            </a:pPr>
            <a:r>
              <a:rPr lang="en-US" dirty="0"/>
              <a:t>People with significant intellectual abilities</a:t>
            </a:r>
          </a:p>
          <a:p>
            <a:pPr marL="342900" indent="-342900">
              <a:spcBef>
                <a:spcPts val="0"/>
              </a:spcBef>
              <a:spcAft>
                <a:spcPts val="600"/>
              </a:spcAft>
              <a:buClr>
                <a:srgbClr val="003399"/>
              </a:buClr>
              <a:buFont typeface="Arial" panose="020B0604020202020204" pitchFamily="34" charset="0"/>
              <a:buChar char="•"/>
            </a:pPr>
            <a:r>
              <a:rPr lang="en-US" dirty="0"/>
              <a:t>When other methods of planning are not leading to employment</a:t>
            </a:r>
          </a:p>
        </p:txBody>
      </p:sp>
      <p:sp>
        <p:nvSpPr>
          <p:cNvPr id="5" name="Text Placeholder 4">
            <a:extLst>
              <a:ext uri="{FF2B5EF4-FFF2-40B4-BE49-F238E27FC236}">
                <a16:creationId xmlns:a16="http://schemas.microsoft.com/office/drawing/2014/main" id="{BF35061F-300A-6AD5-AA25-270E1C82C010}"/>
              </a:ext>
            </a:extLst>
          </p:cNvPr>
          <p:cNvSpPr>
            <a:spLocks noGrp="1"/>
          </p:cNvSpPr>
          <p:nvPr>
            <p:ph type="body" sz="quarter" idx="11"/>
          </p:nvPr>
        </p:nvSpPr>
        <p:spPr>
          <a:xfrm>
            <a:off x="6602506" y="2834873"/>
            <a:ext cx="4999485" cy="3756196"/>
          </a:xfrm>
        </p:spPr>
        <p:txBody>
          <a:bodyPr/>
          <a:lstStyle/>
          <a:p>
            <a:pPr marL="342900" indent="-342900">
              <a:spcBef>
                <a:spcPts val="600"/>
              </a:spcBef>
              <a:spcAft>
                <a:spcPts val="600"/>
              </a:spcAft>
              <a:buClr>
                <a:srgbClr val="003399"/>
              </a:buClr>
              <a:buFont typeface="Arial" panose="020B0604020202020204" pitchFamily="34" charset="0"/>
              <a:buChar char="•"/>
            </a:pPr>
            <a:r>
              <a:rPr lang="en-US" dirty="0"/>
              <a:t>When there is a lack of information, employment experience, skill/interest knowledge</a:t>
            </a:r>
          </a:p>
          <a:p>
            <a:pPr marL="342900" indent="-342900">
              <a:spcBef>
                <a:spcPts val="600"/>
              </a:spcBef>
              <a:spcAft>
                <a:spcPts val="600"/>
              </a:spcAft>
              <a:buClr>
                <a:srgbClr val="003399"/>
              </a:buClr>
              <a:buFont typeface="Arial" panose="020B0604020202020204" pitchFamily="34" charset="0"/>
              <a:buChar char="•"/>
            </a:pPr>
            <a:r>
              <a:rPr lang="en-US" dirty="0"/>
              <a:t>An individual who cannot complete job descriptions, but  completes </a:t>
            </a:r>
            <a:r>
              <a:rPr lang="en-US" dirty="0" err="1"/>
              <a:t>sspecific</a:t>
            </a:r>
            <a:r>
              <a:rPr lang="en-US" dirty="0"/>
              <a:t> tasks</a:t>
            </a:r>
          </a:p>
          <a:p>
            <a:pPr marL="342900" indent="-342900">
              <a:spcBef>
                <a:spcPts val="600"/>
              </a:spcBef>
              <a:spcAft>
                <a:spcPts val="600"/>
              </a:spcAft>
              <a:buClr>
                <a:srgbClr val="003399"/>
              </a:buClr>
              <a:buFont typeface="Arial" panose="020B0604020202020204" pitchFamily="34" charset="0"/>
              <a:buChar char="•"/>
            </a:pPr>
            <a:r>
              <a:rPr lang="en-US" dirty="0"/>
              <a:t>Person who can accommodate 8-10 weeks of Discovery process</a:t>
            </a:r>
          </a:p>
        </p:txBody>
      </p:sp>
    </p:spTree>
    <p:extLst>
      <p:ext uri="{BB962C8B-B14F-4D97-AF65-F5344CB8AC3E}">
        <p14:creationId xmlns:p14="http://schemas.microsoft.com/office/powerpoint/2010/main" val="28227445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C14D0-A92A-3CAE-B17D-12EE89D31333}"/>
              </a:ext>
            </a:extLst>
          </p:cNvPr>
          <p:cNvSpPr>
            <a:spLocks noGrp="1"/>
          </p:cNvSpPr>
          <p:nvPr>
            <p:ph type="title"/>
          </p:nvPr>
        </p:nvSpPr>
        <p:spPr/>
        <p:txBody>
          <a:bodyPr/>
          <a:lstStyle/>
          <a:p>
            <a:r>
              <a:rPr lang="en-US" dirty="0"/>
              <a:t>Funding for Customized Employment</a:t>
            </a:r>
          </a:p>
        </p:txBody>
      </p:sp>
      <p:sp>
        <p:nvSpPr>
          <p:cNvPr id="3" name="Text Placeholder 2">
            <a:extLst>
              <a:ext uri="{FF2B5EF4-FFF2-40B4-BE49-F238E27FC236}">
                <a16:creationId xmlns:a16="http://schemas.microsoft.com/office/drawing/2014/main" id="{6A738D1B-E108-4EB5-331F-A3C745CD3064}"/>
              </a:ext>
            </a:extLst>
          </p:cNvPr>
          <p:cNvSpPr>
            <a:spLocks noGrp="1"/>
          </p:cNvSpPr>
          <p:nvPr>
            <p:ph type="body" sz="quarter" idx="10"/>
          </p:nvPr>
        </p:nvSpPr>
        <p:spPr/>
        <p:txBody>
          <a:bodyPr/>
          <a:lstStyle/>
          <a:p>
            <a:pPr>
              <a:spcBef>
                <a:spcPts val="600"/>
              </a:spcBef>
            </a:pPr>
            <a:r>
              <a:rPr lang="en-US" dirty="0"/>
              <a:t>Waivers-check with county case manager</a:t>
            </a:r>
          </a:p>
          <a:p>
            <a:pPr>
              <a:spcBef>
                <a:spcPts val="600"/>
              </a:spcBef>
            </a:pPr>
            <a:r>
              <a:rPr lang="en-US" dirty="0"/>
              <a:t>Vocational Rehabilitation Services</a:t>
            </a:r>
          </a:p>
          <a:p>
            <a:pPr marL="342900" indent="-342900">
              <a:spcBef>
                <a:spcPts val="600"/>
              </a:spcBef>
              <a:buClr>
                <a:srgbClr val="003399"/>
              </a:buClr>
              <a:buFont typeface="Arial" panose="020B0604020202020204" pitchFamily="34" charset="0"/>
              <a:buChar char="•"/>
            </a:pPr>
            <a:r>
              <a:rPr lang="en-US" dirty="0"/>
              <a:t>VRS requires all providers to obtain certification</a:t>
            </a:r>
          </a:p>
          <a:p>
            <a:pPr marL="342900" indent="-342900">
              <a:spcBef>
                <a:spcPts val="600"/>
              </a:spcBef>
              <a:buClr>
                <a:srgbClr val="003399"/>
              </a:buClr>
              <a:buFont typeface="Arial" panose="020B0604020202020204" pitchFamily="34" charset="0"/>
              <a:buChar char="•"/>
            </a:pPr>
            <a:r>
              <a:rPr lang="en-US" dirty="0"/>
              <a:t>Certification includes 40-hour course certificate &amp; pass a Competency Review Process (submitting an approved work sample and visual resume/marketing materials)</a:t>
            </a:r>
          </a:p>
          <a:p>
            <a:pPr>
              <a:spcBef>
                <a:spcPts val="600"/>
              </a:spcBef>
            </a:pPr>
            <a:r>
              <a:rPr lang="en-US" dirty="0"/>
              <a:t>Private pay</a:t>
            </a:r>
          </a:p>
        </p:txBody>
      </p:sp>
    </p:spTree>
    <p:extLst>
      <p:ext uri="{BB962C8B-B14F-4D97-AF65-F5344CB8AC3E}">
        <p14:creationId xmlns:p14="http://schemas.microsoft.com/office/powerpoint/2010/main" val="17396169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18E44A-D37F-1115-9C17-22464D081288}"/>
              </a:ext>
            </a:extLst>
          </p:cNvPr>
          <p:cNvSpPr>
            <a:spLocks noGrp="1"/>
          </p:cNvSpPr>
          <p:nvPr>
            <p:ph type="title"/>
          </p:nvPr>
        </p:nvSpPr>
        <p:spPr/>
        <p:txBody>
          <a:bodyPr/>
          <a:lstStyle/>
          <a:p>
            <a:r>
              <a:rPr lang="en-US" dirty="0"/>
              <a:t>Why We Create Visual Resumes</a:t>
            </a:r>
          </a:p>
        </p:txBody>
      </p:sp>
      <p:sp>
        <p:nvSpPr>
          <p:cNvPr id="3" name="Content Placeholder 2"/>
          <p:cNvSpPr>
            <a:spLocks noGrp="1"/>
          </p:cNvSpPr>
          <p:nvPr>
            <p:ph type="body" sz="quarter" idx="11"/>
          </p:nvPr>
        </p:nvSpPr>
        <p:spPr>
          <a:xfrm>
            <a:off x="597945" y="2791730"/>
            <a:ext cx="6636571" cy="3775275"/>
          </a:xfrm>
        </p:spPr>
        <p:txBody>
          <a:bodyPr>
            <a:normAutofit/>
          </a:bodyPr>
          <a:lstStyle/>
          <a:p>
            <a:pPr lvl="1">
              <a:buFont typeface="Arial" panose="020B0604020202020204" pitchFamily="34" charset="0"/>
              <a:buChar char="•"/>
            </a:pPr>
            <a:r>
              <a:rPr lang="en-US" sz="2400" dirty="0"/>
              <a:t>Breaks down biases and barriers</a:t>
            </a:r>
          </a:p>
          <a:p>
            <a:pPr lvl="1">
              <a:buFont typeface="Arial" panose="020B0604020202020204" pitchFamily="34" charset="0"/>
              <a:buChar char="•"/>
            </a:pPr>
            <a:r>
              <a:rPr lang="en-US" sz="2400" dirty="0"/>
              <a:t>Shows skills that do not translate from a paper resume</a:t>
            </a:r>
          </a:p>
          <a:p>
            <a:pPr lvl="1">
              <a:buFont typeface="Arial" panose="020B0604020202020204" pitchFamily="34" charset="0"/>
              <a:buChar char="•"/>
            </a:pPr>
            <a:r>
              <a:rPr lang="en-US" sz="2400" dirty="0"/>
              <a:t>It’s a low stress way of bragging about skills (non-verbal, slow processing, interviewing is high stress)</a:t>
            </a:r>
          </a:p>
          <a:p>
            <a:pPr lvl="1">
              <a:buFont typeface="Arial" panose="020B0604020202020204" pitchFamily="34" charset="0"/>
              <a:buChar char="•"/>
            </a:pPr>
            <a:r>
              <a:rPr lang="en-US" sz="2400" dirty="0"/>
              <a:t>Traditional resumes do not work for many of our job seekers (lacking references, experience and previous job loss)</a:t>
            </a:r>
          </a:p>
        </p:txBody>
      </p:sp>
      <p:pic>
        <p:nvPicPr>
          <p:cNvPr id="6" name="Picture 5">
            <a:extLst>
              <a:ext uri="{C183D7F6-B498-43B3-948B-1728B52AA6E4}">
                <adec:decorative xmlns:adec="http://schemas.microsoft.com/office/drawing/2017/decorative" val="1"/>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34517" y="2975737"/>
            <a:ext cx="4443383" cy="1755412"/>
          </a:xfrm>
          <a:prstGeom prst="rect">
            <a:avLst/>
          </a:prstGeom>
        </p:spPr>
      </p:pic>
    </p:spTree>
    <p:extLst>
      <p:ext uri="{BB962C8B-B14F-4D97-AF65-F5344CB8AC3E}">
        <p14:creationId xmlns:p14="http://schemas.microsoft.com/office/powerpoint/2010/main" val="33070551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690FBE-D420-6E65-DA48-E51A7294145E}"/>
              </a:ext>
            </a:extLst>
          </p:cNvPr>
          <p:cNvSpPr>
            <a:spLocks noGrp="1"/>
          </p:cNvSpPr>
          <p:nvPr>
            <p:ph type="title"/>
          </p:nvPr>
        </p:nvSpPr>
        <p:spPr/>
        <p:txBody>
          <a:bodyPr/>
          <a:lstStyle/>
          <a:p>
            <a:r>
              <a:rPr lang="en-US" dirty="0"/>
              <a:t>Types of Visual Resumes</a:t>
            </a:r>
          </a:p>
        </p:txBody>
      </p:sp>
      <p:sp>
        <p:nvSpPr>
          <p:cNvPr id="11" name="Text Placeholder 10">
            <a:extLst>
              <a:ext uri="{FF2B5EF4-FFF2-40B4-BE49-F238E27FC236}">
                <a16:creationId xmlns:a16="http://schemas.microsoft.com/office/drawing/2014/main" id="{364E9748-362E-5816-A046-D3D81DB170CC}"/>
              </a:ext>
            </a:extLst>
          </p:cNvPr>
          <p:cNvSpPr>
            <a:spLocks noGrp="1"/>
          </p:cNvSpPr>
          <p:nvPr>
            <p:ph type="body" sz="quarter" idx="11"/>
          </p:nvPr>
        </p:nvSpPr>
        <p:spPr>
          <a:xfrm>
            <a:off x="597946" y="2791730"/>
            <a:ext cx="5722172" cy="3775275"/>
          </a:xfrm>
        </p:spPr>
        <p:txBody>
          <a:bodyPr/>
          <a:lstStyle/>
          <a:p>
            <a:r>
              <a:rPr lang="en-US" sz="2800" dirty="0"/>
              <a:t>PowerPoint </a:t>
            </a:r>
          </a:p>
          <a:p>
            <a:r>
              <a:rPr lang="en-US" sz="2800" dirty="0"/>
              <a:t>Video resume</a:t>
            </a:r>
          </a:p>
          <a:p>
            <a:r>
              <a:rPr lang="en-US" sz="2800" dirty="0"/>
              <a:t>Pictures of actions</a:t>
            </a:r>
          </a:p>
          <a:p>
            <a:r>
              <a:rPr lang="en-US" sz="2800" dirty="0"/>
              <a:t>Portfolio- Examples of completed work</a:t>
            </a:r>
          </a:p>
        </p:txBody>
      </p:sp>
      <p:pic>
        <p:nvPicPr>
          <p:cNvPr id="3" name="Picture Placeholder 2" descr="Picture of computer screens from laptop, iPad, cell phone, and monitor">
            <a:extLst>
              <a:ext uri="{FF2B5EF4-FFF2-40B4-BE49-F238E27FC236}">
                <a16:creationId xmlns:a16="http://schemas.microsoft.com/office/drawing/2014/main" id="{20A785D4-E63E-BE88-9D63-A869C51011C3}"/>
              </a:ext>
            </a:extLst>
          </p:cNvPr>
          <p:cNvPicPr>
            <a:picLocks noGrp="1" noChangeAspect="1"/>
          </p:cNvPicPr>
          <p:nvPr>
            <p:ph type="pic" sz="quarter" idx="10"/>
          </p:nvPr>
        </p:nvPicPr>
        <p:blipFill>
          <a:blip r:embed="rId2"/>
          <a:srcRect t="4833" b="4833"/>
          <a:stretch/>
        </p:blipFill>
        <p:spPr>
          <a:xfrm>
            <a:off x="6898342" y="2760412"/>
            <a:ext cx="4566498" cy="2993819"/>
          </a:xfrm>
          <a:prstGeom prst="rect">
            <a:avLst/>
          </a:prstGeom>
        </p:spPr>
      </p:pic>
    </p:spTree>
    <p:extLst>
      <p:ext uri="{BB962C8B-B14F-4D97-AF65-F5344CB8AC3E}">
        <p14:creationId xmlns:p14="http://schemas.microsoft.com/office/powerpoint/2010/main" val="33273490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C50E1-E3B8-08A5-B54D-5DE89FB46DDE}"/>
              </a:ext>
            </a:extLst>
          </p:cNvPr>
          <p:cNvSpPr>
            <a:spLocks noGrp="1"/>
          </p:cNvSpPr>
          <p:nvPr>
            <p:ph type="title"/>
          </p:nvPr>
        </p:nvSpPr>
        <p:spPr/>
        <p:txBody>
          <a:bodyPr/>
          <a:lstStyle/>
          <a:p>
            <a:r>
              <a:rPr lang="en-US" dirty="0"/>
              <a:t>Key Components of Visual Resumes</a:t>
            </a:r>
          </a:p>
        </p:txBody>
      </p:sp>
      <p:sp>
        <p:nvSpPr>
          <p:cNvPr id="4" name="Text Placeholder 3">
            <a:extLst>
              <a:ext uri="{FF2B5EF4-FFF2-40B4-BE49-F238E27FC236}">
                <a16:creationId xmlns:a16="http://schemas.microsoft.com/office/drawing/2014/main" id="{AD8F2811-4117-1E90-D8FE-4F4B53C7584C}"/>
              </a:ext>
            </a:extLst>
          </p:cNvPr>
          <p:cNvSpPr>
            <a:spLocks noGrp="1"/>
          </p:cNvSpPr>
          <p:nvPr>
            <p:ph type="body" sz="quarter" idx="11"/>
          </p:nvPr>
        </p:nvSpPr>
        <p:spPr/>
        <p:txBody>
          <a:bodyPr/>
          <a:lstStyle/>
          <a:p>
            <a:pPr marL="342900" indent="-342900">
              <a:spcBef>
                <a:spcPts val="0"/>
              </a:spcBef>
              <a:spcAft>
                <a:spcPts val="600"/>
              </a:spcAft>
              <a:buClr>
                <a:srgbClr val="003399"/>
              </a:buClr>
              <a:buFont typeface="Arial" panose="020B0604020202020204" pitchFamily="34" charset="0"/>
              <a:buChar char="•"/>
            </a:pPr>
            <a:r>
              <a:rPr lang="en-US" dirty="0"/>
              <a:t>Cover page- portrait photo &amp; name</a:t>
            </a:r>
          </a:p>
          <a:p>
            <a:pPr marL="342900" indent="-342900">
              <a:spcBef>
                <a:spcPts val="0"/>
              </a:spcBef>
              <a:spcAft>
                <a:spcPts val="600"/>
              </a:spcAft>
              <a:buClr>
                <a:srgbClr val="003399"/>
              </a:buClr>
              <a:buFont typeface="Arial" panose="020B0604020202020204" pitchFamily="34" charset="0"/>
              <a:buChar char="•"/>
            </a:pPr>
            <a:r>
              <a:rPr lang="en-US" dirty="0"/>
              <a:t>Skills &amp; attributes page</a:t>
            </a:r>
          </a:p>
          <a:p>
            <a:pPr marL="342900" indent="-342900">
              <a:spcBef>
                <a:spcPts val="0"/>
              </a:spcBef>
              <a:spcAft>
                <a:spcPts val="600"/>
              </a:spcAft>
              <a:buClr>
                <a:srgbClr val="003399"/>
              </a:buClr>
              <a:buFont typeface="Arial" panose="020B0604020202020204" pitchFamily="34" charset="0"/>
              <a:buChar char="•"/>
            </a:pPr>
            <a:r>
              <a:rPr lang="en-US" dirty="0"/>
              <a:t>Quality photos- 3-5 photos of task engagement</a:t>
            </a:r>
          </a:p>
          <a:p>
            <a:pPr marL="342900" indent="-342900">
              <a:spcBef>
                <a:spcPts val="0"/>
              </a:spcBef>
              <a:spcAft>
                <a:spcPts val="600"/>
              </a:spcAft>
              <a:buClr>
                <a:srgbClr val="003399"/>
              </a:buClr>
              <a:buFont typeface="Arial" panose="020B0604020202020204" pitchFamily="34" charset="0"/>
              <a:buChar char="•"/>
            </a:pPr>
            <a:r>
              <a:rPr lang="en-US" dirty="0"/>
              <a:t>Where I am at my best page- ideal conditions</a:t>
            </a:r>
          </a:p>
          <a:p>
            <a:pPr marL="342900" indent="-342900">
              <a:spcBef>
                <a:spcPts val="0"/>
              </a:spcBef>
              <a:spcAft>
                <a:spcPts val="600"/>
              </a:spcAft>
              <a:buClr>
                <a:srgbClr val="003399"/>
              </a:buClr>
              <a:buFont typeface="Arial" panose="020B0604020202020204" pitchFamily="34" charset="0"/>
              <a:buChar char="•"/>
            </a:pPr>
            <a:r>
              <a:rPr lang="en-US" dirty="0"/>
              <a:t>Potential contributions</a:t>
            </a:r>
          </a:p>
          <a:p>
            <a:pPr marL="342900" indent="-342900">
              <a:spcBef>
                <a:spcPts val="0"/>
              </a:spcBef>
              <a:spcAft>
                <a:spcPts val="600"/>
              </a:spcAft>
              <a:buClr>
                <a:srgbClr val="003399"/>
              </a:buClr>
              <a:buFont typeface="Arial" panose="020B0604020202020204" pitchFamily="34" charset="0"/>
              <a:buChar char="•"/>
            </a:pPr>
            <a:r>
              <a:rPr lang="en-US" dirty="0"/>
              <a:t>Conclusion/contact page</a:t>
            </a:r>
          </a:p>
          <a:p>
            <a:pPr marL="342900" indent="-342900">
              <a:spcBef>
                <a:spcPts val="0"/>
              </a:spcBef>
              <a:spcAft>
                <a:spcPts val="600"/>
              </a:spcAft>
              <a:buClr>
                <a:srgbClr val="003399"/>
              </a:buClr>
              <a:buFont typeface="Arial" panose="020B0604020202020204" pitchFamily="34" charset="0"/>
              <a:buChar char="•"/>
            </a:pPr>
            <a:r>
              <a:rPr lang="en-US" dirty="0"/>
              <a:t>Typically, 8-12 pages</a:t>
            </a:r>
          </a:p>
        </p:txBody>
      </p:sp>
      <p:pic>
        <p:nvPicPr>
          <p:cNvPr id="5" name="Picture 4" descr="Picture of a person's hand holding a sign with text Resume, I'm good at stuff.">
            <a:extLst>
              <a:ext uri="{FF2B5EF4-FFF2-40B4-BE49-F238E27FC236}">
                <a16:creationId xmlns:a16="http://schemas.microsoft.com/office/drawing/2014/main" id="{6E1D5F3B-8D52-EE20-4060-3EEC268C0B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1140" y="2896757"/>
            <a:ext cx="3712596" cy="2747049"/>
          </a:xfrm>
          <a:prstGeom prst="rect">
            <a:avLst/>
          </a:prstGeom>
        </p:spPr>
      </p:pic>
    </p:spTree>
    <p:extLst>
      <p:ext uri="{BB962C8B-B14F-4D97-AF65-F5344CB8AC3E}">
        <p14:creationId xmlns:p14="http://schemas.microsoft.com/office/powerpoint/2010/main" val="996142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Coyote Gym</a:t>
            </a:r>
          </a:p>
        </p:txBody>
      </p:sp>
      <p:pic>
        <p:nvPicPr>
          <p:cNvPr id="6" name="Picture 5" descr="A picture of a studen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6411" y="2803767"/>
            <a:ext cx="2733409" cy="3138958"/>
          </a:xfrm>
          <a:prstGeom prst="rect">
            <a:avLst/>
          </a:prstGeom>
          <a:ln>
            <a:noFill/>
          </a:ln>
          <a:effectLst>
            <a:softEdge rad="112500"/>
          </a:effectLst>
        </p:spPr>
      </p:pic>
      <p:sp>
        <p:nvSpPr>
          <p:cNvPr id="5" name="Content Placeholder 4"/>
          <p:cNvSpPr>
            <a:spLocks noGrp="1"/>
          </p:cNvSpPr>
          <p:nvPr>
            <p:ph type="body" sz="quarter" idx="10"/>
          </p:nvPr>
        </p:nvSpPr>
        <p:spPr>
          <a:xfrm>
            <a:off x="5260424" y="2803766"/>
            <a:ext cx="5093811" cy="1862363"/>
          </a:xfrm>
        </p:spPr>
        <p:txBody>
          <a:bodyPr>
            <a:noAutofit/>
          </a:bodyPr>
          <a:lstStyle/>
          <a:p>
            <a:pPr marL="0" indent="0">
              <a:buNone/>
            </a:pPr>
            <a:r>
              <a:rPr lang="en-US" sz="4000" dirty="0">
                <a:solidFill>
                  <a:srgbClr val="2C4D88"/>
                </a:solidFill>
              </a:rPr>
              <a:t>An employee who will get the job done!</a:t>
            </a:r>
          </a:p>
        </p:txBody>
      </p:sp>
    </p:spTree>
    <p:extLst>
      <p:ext uri="{BB962C8B-B14F-4D97-AF65-F5344CB8AC3E}">
        <p14:creationId xmlns:p14="http://schemas.microsoft.com/office/powerpoint/2010/main" val="21439131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8EC5EF7-396E-D045-6899-959B9FE2E392}"/>
              </a:ext>
            </a:extLst>
          </p:cNvPr>
          <p:cNvSpPr>
            <a:spLocks noGrp="1"/>
          </p:cNvSpPr>
          <p:nvPr>
            <p:ph type="title"/>
          </p:nvPr>
        </p:nvSpPr>
        <p:spPr/>
        <p:txBody>
          <a:bodyPr/>
          <a:lstStyle/>
          <a:p>
            <a:r>
              <a:rPr lang="en-US" dirty="0"/>
              <a:t>Snow Removal</a:t>
            </a:r>
          </a:p>
        </p:txBody>
      </p:sp>
      <p:sp>
        <p:nvSpPr>
          <p:cNvPr id="9" name="Text Placeholder 8">
            <a:extLst>
              <a:ext uri="{FF2B5EF4-FFF2-40B4-BE49-F238E27FC236}">
                <a16:creationId xmlns:a16="http://schemas.microsoft.com/office/drawing/2014/main" id="{F5E156D4-6FF1-D344-B3F7-6D79388A5C0E}"/>
              </a:ext>
            </a:extLst>
          </p:cNvPr>
          <p:cNvSpPr>
            <a:spLocks noGrp="1"/>
          </p:cNvSpPr>
          <p:nvPr>
            <p:ph type="body" sz="quarter" idx="10"/>
          </p:nvPr>
        </p:nvSpPr>
        <p:spPr>
          <a:xfrm>
            <a:off x="612488" y="5641131"/>
            <a:ext cx="10978994" cy="553604"/>
          </a:xfrm>
        </p:spPr>
        <p:txBody>
          <a:bodyPr/>
          <a:lstStyle/>
          <a:p>
            <a:pPr>
              <a:tabLst>
                <a:tab pos="914400" algn="l"/>
                <a:tab pos="3711575" algn="l"/>
                <a:tab pos="6978650" algn="l"/>
              </a:tabLst>
            </a:pPr>
            <a:r>
              <a:rPr lang="en-US" dirty="0"/>
              <a:t>	Shovel 	Operate snow blower 	Check oil &amp; gas, add any fluids</a:t>
            </a:r>
          </a:p>
        </p:txBody>
      </p:sp>
      <p:pic>
        <p:nvPicPr>
          <p:cNvPr id="7" name="Content Placeholder 6" descr="A picture of Coyote blowing snow"/>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811123" y="2748697"/>
            <a:ext cx="2603500" cy="2609850"/>
          </a:xfrm>
          <a:prstGeom prst="rect">
            <a:avLst/>
          </a:prstGeom>
          <a:ln>
            <a:noFill/>
          </a:ln>
          <a:effectLst>
            <a:softEdge rad="112500"/>
          </a:effectLst>
        </p:spPr>
      </p:pic>
      <p:pic>
        <p:nvPicPr>
          <p:cNvPr id="8" name="Content Placeholder 7" descr="A picture of Coyote shoveling snow."/>
          <p:cNvPicPr>
            <a:picLocks noGrp="1" noChangeAspect="1"/>
          </p:cNvPicPr>
          <p:nvPr>
            <p:ph sz="half" idx="4294967295"/>
          </p:nvPr>
        </p:nvPicPr>
        <p:blipFill>
          <a:blip r:embed="rId4">
            <a:extLst>
              <a:ext uri="{28A0092B-C50C-407E-A947-70E740481C1C}">
                <a14:useLocalDpi xmlns:a14="http://schemas.microsoft.com/office/drawing/2010/main" val="0"/>
              </a:ext>
            </a:extLst>
          </a:blip>
          <a:stretch>
            <a:fillRect/>
          </a:stretch>
        </p:blipFill>
        <p:spPr>
          <a:xfrm>
            <a:off x="4263554" y="2829561"/>
            <a:ext cx="2756647" cy="26520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descr="A picture checking the oil,  gas, and refilling fluids"/>
          <p:cNvPicPr>
            <a:picLocks noChangeAspect="1"/>
          </p:cNvPicPr>
          <p:nvPr/>
        </p:nvPicPr>
        <p:blipFill rotWithShape="1">
          <a:blip r:embed="rId5">
            <a:extLst>
              <a:ext uri="{28A0092B-C50C-407E-A947-70E740481C1C}">
                <a14:useLocalDpi xmlns:a14="http://schemas.microsoft.com/office/drawing/2010/main" val="0"/>
              </a:ext>
            </a:extLst>
          </a:blip>
          <a:srcRect t="2915" r="36828" b="8079"/>
          <a:stretch/>
        </p:blipFill>
        <p:spPr>
          <a:xfrm>
            <a:off x="7869133" y="2815126"/>
            <a:ext cx="3086539" cy="2761573"/>
          </a:xfrm>
          <a:prstGeom prst="rect">
            <a:avLst/>
          </a:prstGeom>
          <a:ln>
            <a:noFill/>
          </a:ln>
          <a:effectLst>
            <a:softEdge rad="112500"/>
          </a:effectLst>
        </p:spPr>
      </p:pic>
    </p:spTree>
    <p:extLst>
      <p:ext uri="{BB962C8B-B14F-4D97-AF65-F5344CB8AC3E}">
        <p14:creationId xmlns:p14="http://schemas.microsoft.com/office/powerpoint/2010/main" val="34861224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I’m at my Best when..</a:t>
            </a:r>
          </a:p>
        </p:txBody>
      </p:sp>
      <p:sp>
        <p:nvSpPr>
          <p:cNvPr id="2" name="Text Placeholder 1">
            <a:extLst>
              <a:ext uri="{FF2B5EF4-FFF2-40B4-BE49-F238E27FC236}">
                <a16:creationId xmlns:a16="http://schemas.microsoft.com/office/drawing/2014/main" id="{5B86922E-E04F-A41E-9934-8A8D02BB633C}"/>
              </a:ext>
            </a:extLst>
          </p:cNvPr>
          <p:cNvSpPr>
            <a:spLocks noGrp="1"/>
          </p:cNvSpPr>
          <p:nvPr>
            <p:ph type="body" sz="quarter" idx="10"/>
          </p:nvPr>
        </p:nvSpPr>
        <p:spPr/>
        <p:txBody>
          <a:bodyPr/>
          <a:lstStyle/>
          <a:p>
            <a:pPr marL="342900" indent="-342900">
              <a:spcBef>
                <a:spcPts val="600"/>
              </a:spcBef>
              <a:buClr>
                <a:srgbClr val="003399"/>
              </a:buClr>
              <a:buFont typeface="Arial" panose="020B0604020202020204" pitchFamily="34" charset="0"/>
              <a:buChar char="•"/>
            </a:pPr>
            <a:r>
              <a:rPr lang="en-US" dirty="0"/>
              <a:t>Working outdoors</a:t>
            </a:r>
          </a:p>
          <a:p>
            <a:pPr marL="342900" indent="-342900">
              <a:spcBef>
                <a:spcPts val="600"/>
              </a:spcBef>
              <a:buClr>
                <a:srgbClr val="003399"/>
              </a:buClr>
              <a:buFont typeface="Arial" panose="020B0604020202020204" pitchFamily="34" charset="0"/>
              <a:buChar char="•"/>
            </a:pPr>
            <a:r>
              <a:rPr lang="en-US" dirty="0"/>
              <a:t>Work materials are accessible to me, in my area</a:t>
            </a:r>
          </a:p>
          <a:p>
            <a:pPr marL="342900" indent="-342900">
              <a:spcBef>
                <a:spcPts val="600"/>
              </a:spcBef>
              <a:buClr>
                <a:srgbClr val="003399"/>
              </a:buClr>
              <a:buFont typeface="Arial" panose="020B0604020202020204" pitchFamily="34" charset="0"/>
              <a:buChar char="•"/>
            </a:pPr>
            <a:r>
              <a:rPr lang="en-US" dirty="0"/>
              <a:t>Completing physical tasks</a:t>
            </a:r>
          </a:p>
          <a:p>
            <a:pPr marL="342900" indent="-342900">
              <a:spcBef>
                <a:spcPts val="600"/>
              </a:spcBef>
              <a:buClr>
                <a:srgbClr val="003399"/>
              </a:buClr>
              <a:buFont typeface="Arial" panose="020B0604020202020204" pitchFamily="34" charset="0"/>
              <a:buChar char="•"/>
            </a:pPr>
            <a:r>
              <a:rPr lang="en-US" dirty="0"/>
              <a:t>Contributing to preserve our natural environment</a:t>
            </a:r>
          </a:p>
          <a:p>
            <a:pPr marL="342900" indent="-342900">
              <a:spcBef>
                <a:spcPts val="600"/>
              </a:spcBef>
              <a:buClr>
                <a:srgbClr val="003399"/>
              </a:buClr>
              <a:buFont typeface="Arial" panose="020B0604020202020204" pitchFamily="34" charset="0"/>
              <a:buChar char="•"/>
            </a:pPr>
            <a:r>
              <a:rPr lang="en-US" dirty="0"/>
              <a:t>Reusing or repurposing items and materials to minimize waste</a:t>
            </a:r>
          </a:p>
          <a:p>
            <a:pPr marL="342900" indent="-342900">
              <a:spcBef>
                <a:spcPts val="600"/>
              </a:spcBef>
              <a:buClr>
                <a:srgbClr val="003399"/>
              </a:buClr>
              <a:buFont typeface="Arial" panose="020B0604020202020204" pitchFamily="34" charset="0"/>
              <a:buChar char="•"/>
            </a:pPr>
            <a:r>
              <a:rPr lang="en-US" dirty="0"/>
              <a:t>Working on my own or in a small group with few public interactions required</a:t>
            </a:r>
          </a:p>
        </p:txBody>
      </p:sp>
    </p:spTree>
    <p:extLst>
      <p:ext uri="{BB962C8B-B14F-4D97-AF65-F5344CB8AC3E}">
        <p14:creationId xmlns:p14="http://schemas.microsoft.com/office/powerpoint/2010/main" val="2381450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Fishing</a:t>
            </a:r>
          </a:p>
        </p:txBody>
      </p:sp>
      <p:sp>
        <p:nvSpPr>
          <p:cNvPr id="3" name="Text Placeholder 2"/>
          <p:cNvSpPr>
            <a:spLocks noGrp="1"/>
          </p:cNvSpPr>
          <p:nvPr>
            <p:ph type="body" sz="quarter" idx="12"/>
          </p:nvPr>
        </p:nvSpPr>
        <p:spPr>
          <a:xfrm>
            <a:off x="622999" y="2803764"/>
            <a:ext cx="3451460" cy="3763241"/>
          </a:xfrm>
        </p:spPr>
        <p:txBody>
          <a:bodyPr/>
          <a:lstStyle/>
          <a:p>
            <a:pPr marL="342900" indent="-342900">
              <a:spcBef>
                <a:spcPts val="600"/>
              </a:spcBef>
              <a:buClr>
                <a:srgbClr val="003399"/>
              </a:buClr>
              <a:buFont typeface="Arial" panose="020B0604020202020204" pitchFamily="34" charset="0"/>
              <a:buChar char="•"/>
            </a:pPr>
            <a:r>
              <a:rPr lang="en-US" sz="2400" dirty="0"/>
              <a:t>Use hand ice auger</a:t>
            </a:r>
          </a:p>
          <a:p>
            <a:pPr marL="342900" indent="-342900">
              <a:spcBef>
                <a:spcPts val="600"/>
              </a:spcBef>
              <a:buClr>
                <a:srgbClr val="003399"/>
              </a:buClr>
              <a:buFont typeface="Arial" panose="020B0604020202020204" pitchFamily="34" charset="0"/>
              <a:buChar char="•"/>
            </a:pPr>
            <a:r>
              <a:rPr lang="en-US" sz="2400" dirty="0"/>
              <a:t>Set up depth finder</a:t>
            </a:r>
          </a:p>
          <a:p>
            <a:pPr marL="342900" indent="-342900">
              <a:spcBef>
                <a:spcPts val="600"/>
              </a:spcBef>
              <a:buClr>
                <a:srgbClr val="003399"/>
              </a:buClr>
              <a:buFont typeface="Arial" panose="020B0604020202020204" pitchFamily="34" charset="0"/>
              <a:buChar char="•"/>
            </a:pPr>
            <a:r>
              <a:rPr lang="en-US" sz="2400" dirty="0"/>
              <a:t>Set up fish locater</a:t>
            </a:r>
          </a:p>
          <a:p>
            <a:pPr marL="342900" indent="-342900">
              <a:spcBef>
                <a:spcPts val="600"/>
              </a:spcBef>
              <a:buClr>
                <a:srgbClr val="003399"/>
              </a:buClr>
              <a:buFont typeface="Arial" panose="020B0604020202020204" pitchFamily="34" charset="0"/>
              <a:buChar char="•"/>
            </a:pPr>
            <a:r>
              <a:rPr lang="en-US" sz="2400" dirty="0"/>
              <a:t>Tie jigs on lines</a:t>
            </a:r>
          </a:p>
          <a:p>
            <a:pPr marL="342900" indent="-342900">
              <a:spcBef>
                <a:spcPts val="600"/>
              </a:spcBef>
              <a:buClr>
                <a:srgbClr val="003399"/>
              </a:buClr>
              <a:buFont typeface="Arial" panose="020B0604020202020204" pitchFamily="34" charset="0"/>
              <a:buChar char="•"/>
            </a:pPr>
            <a:r>
              <a:rPr lang="en-US" sz="2400" dirty="0"/>
              <a:t>Catch fish</a:t>
            </a:r>
          </a:p>
          <a:p>
            <a:pPr marL="342900" indent="-342900">
              <a:spcBef>
                <a:spcPts val="600"/>
              </a:spcBef>
              <a:buClr>
                <a:srgbClr val="003399"/>
              </a:buClr>
              <a:buFont typeface="Arial" panose="020B0604020202020204" pitchFamily="34" charset="0"/>
              <a:buChar char="•"/>
            </a:pPr>
            <a:r>
              <a:rPr lang="en-US" sz="2400" dirty="0"/>
              <a:t>Fillet &amp; eat fish</a:t>
            </a:r>
          </a:p>
        </p:txBody>
      </p:sp>
      <p:pic>
        <p:nvPicPr>
          <p:cNvPr id="15" name="Content Placeholder 6" descr="A picture of Coyote outside in the winter using ice fishing tool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1375" y="2823010"/>
            <a:ext cx="2994947" cy="21994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Picture 15" descr="An image of Ice fishing tool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6615" y="2944385"/>
            <a:ext cx="1892300" cy="184039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4" name="Content Placeholder 7" descr="A picture of Coyote by a snowmobile."/>
          <p:cNvPicPr>
            <a:picLocks noChangeAspect="1"/>
          </p:cNvPicPr>
          <p:nvPr/>
        </p:nvPicPr>
        <p:blipFill rotWithShape="1">
          <a:blip r:embed="rId4">
            <a:extLst>
              <a:ext uri="{28A0092B-C50C-407E-A947-70E740481C1C}">
                <a14:useLocalDpi xmlns:a14="http://schemas.microsoft.com/office/drawing/2010/main" val="0"/>
              </a:ext>
            </a:extLst>
          </a:blip>
          <a:srcRect l="24025" t="21050" r="29555"/>
          <a:stretch/>
        </p:blipFill>
        <p:spPr>
          <a:xfrm>
            <a:off x="10094270" y="2944385"/>
            <a:ext cx="1892300" cy="2078038"/>
          </a:xfrm>
          <a:prstGeom prst="rect">
            <a:avLst/>
          </a:prstGeom>
          <a:ln>
            <a:noFill/>
          </a:ln>
          <a:effectLst>
            <a:softEdge rad="112500"/>
          </a:effectLst>
        </p:spPr>
      </p:pic>
    </p:spTree>
    <p:extLst>
      <p:ext uri="{BB962C8B-B14F-4D97-AF65-F5344CB8AC3E}">
        <p14:creationId xmlns:p14="http://schemas.microsoft.com/office/powerpoint/2010/main" val="28391027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7066746-66F0-2EEC-D5A3-AC462C6C9CC8}"/>
              </a:ext>
            </a:extLst>
          </p:cNvPr>
          <p:cNvSpPr>
            <a:spLocks noGrp="1"/>
          </p:cNvSpPr>
          <p:nvPr>
            <p:ph type="title"/>
          </p:nvPr>
        </p:nvSpPr>
        <p:spPr/>
        <p:txBody>
          <a:bodyPr/>
          <a:lstStyle/>
          <a:p>
            <a:r>
              <a:rPr lang="en-US" dirty="0"/>
              <a:t>What is Customized Employment</a:t>
            </a:r>
          </a:p>
        </p:txBody>
      </p:sp>
      <p:sp>
        <p:nvSpPr>
          <p:cNvPr id="5" name="Content Placeholder 4"/>
          <p:cNvSpPr>
            <a:spLocks noGrp="1"/>
          </p:cNvSpPr>
          <p:nvPr>
            <p:ph type="body" sz="quarter" idx="10"/>
          </p:nvPr>
        </p:nvSpPr>
        <p:spPr/>
        <p:txBody>
          <a:bodyPr/>
          <a:lstStyle/>
          <a:p>
            <a:pPr marL="0" indent="0">
              <a:buNone/>
            </a:pPr>
            <a:r>
              <a:rPr lang="en-US" sz="2800" dirty="0"/>
              <a:t>Customized employment (CE) is an interest-based negotiation between the job seeker and employer.  CE is a process that allows individuals with disabilities and employers the opportunity to negotiate job tasks and/or reassign job duties to improve overall contribution in the workplace.  For employers, customized employment allows an employer to examine its specific workforce needs and fulfill those needs with an employee’s specific skills. </a:t>
            </a:r>
          </a:p>
        </p:txBody>
      </p:sp>
    </p:spTree>
    <p:extLst>
      <p:ext uri="{BB962C8B-B14F-4D97-AF65-F5344CB8AC3E}">
        <p14:creationId xmlns:p14="http://schemas.microsoft.com/office/powerpoint/2010/main" val="11001528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504" y="1572768"/>
            <a:ext cx="6308284" cy="1133856"/>
          </a:xfrm>
        </p:spPr>
        <p:txBody>
          <a:bodyPr/>
          <a:lstStyle/>
          <a:p>
            <a:r>
              <a:rPr lang="en-US" dirty="0"/>
              <a:t>Tree Pruning at Three Rivers</a:t>
            </a:r>
          </a:p>
        </p:txBody>
      </p:sp>
      <p:sp>
        <p:nvSpPr>
          <p:cNvPr id="15" name="Text Placeholder 14">
            <a:extLst>
              <a:ext uri="{FF2B5EF4-FFF2-40B4-BE49-F238E27FC236}">
                <a16:creationId xmlns:a16="http://schemas.microsoft.com/office/drawing/2014/main" id="{641B6CC7-346F-D6B3-82A9-3C07987D02AF}"/>
              </a:ext>
            </a:extLst>
          </p:cNvPr>
          <p:cNvSpPr>
            <a:spLocks noGrp="1"/>
          </p:cNvSpPr>
          <p:nvPr>
            <p:ph type="body" sz="quarter" idx="12"/>
          </p:nvPr>
        </p:nvSpPr>
        <p:spPr>
          <a:xfrm>
            <a:off x="622998" y="2803764"/>
            <a:ext cx="5253367" cy="3763241"/>
          </a:xfrm>
        </p:spPr>
        <p:txBody>
          <a:bodyPr/>
          <a:lstStyle/>
          <a:p>
            <a:pPr marL="342900" indent="-342900">
              <a:spcBef>
                <a:spcPts val="600"/>
              </a:spcBef>
              <a:spcAft>
                <a:spcPts val="600"/>
              </a:spcAft>
              <a:buClr>
                <a:srgbClr val="003399"/>
              </a:buClr>
              <a:buFont typeface="Arial" panose="020B0604020202020204" pitchFamily="34" charset="0"/>
              <a:buChar char="•"/>
            </a:pPr>
            <a:r>
              <a:rPr lang="en-US" dirty="0"/>
              <a:t>Checking trees for disease by inspecting the bark</a:t>
            </a:r>
          </a:p>
          <a:p>
            <a:pPr marL="342900" indent="-342900">
              <a:spcBef>
                <a:spcPts val="600"/>
              </a:spcBef>
              <a:spcAft>
                <a:spcPts val="600"/>
              </a:spcAft>
              <a:buClr>
                <a:srgbClr val="003399"/>
              </a:buClr>
              <a:buFont typeface="Arial" panose="020B0604020202020204" pitchFamily="34" charset="0"/>
              <a:buChar char="•"/>
            </a:pPr>
            <a:r>
              <a:rPr lang="en-US" dirty="0"/>
              <a:t>Removing damaged limbs</a:t>
            </a:r>
          </a:p>
          <a:p>
            <a:pPr marL="342900" indent="-342900">
              <a:spcBef>
                <a:spcPts val="600"/>
              </a:spcBef>
              <a:spcAft>
                <a:spcPts val="600"/>
              </a:spcAft>
              <a:buClr>
                <a:srgbClr val="003399"/>
              </a:buClr>
              <a:buFont typeface="Arial" panose="020B0604020202020204" pitchFamily="34" charset="0"/>
              <a:buChar char="•"/>
            </a:pPr>
            <a:r>
              <a:rPr lang="en-US" dirty="0"/>
              <a:t>Trimming branches that have grown into trail areas</a:t>
            </a:r>
          </a:p>
          <a:p>
            <a:pPr marL="342900" indent="-342900">
              <a:spcBef>
                <a:spcPts val="600"/>
              </a:spcBef>
              <a:spcAft>
                <a:spcPts val="600"/>
              </a:spcAft>
              <a:buClr>
                <a:srgbClr val="003399"/>
              </a:buClr>
              <a:buFont typeface="Arial" panose="020B0604020202020204" pitchFamily="34" charset="0"/>
              <a:buChar char="•"/>
            </a:pPr>
            <a:r>
              <a:rPr lang="en-US" dirty="0"/>
              <a:t>Removing debris from trails</a:t>
            </a:r>
          </a:p>
          <a:p>
            <a:pPr marL="342900" indent="-342900">
              <a:spcBef>
                <a:spcPts val="600"/>
              </a:spcBef>
              <a:spcAft>
                <a:spcPts val="600"/>
              </a:spcAft>
              <a:buClr>
                <a:srgbClr val="003399"/>
              </a:buClr>
              <a:buFont typeface="Arial" panose="020B0604020202020204" pitchFamily="34" charset="0"/>
              <a:buChar char="•"/>
            </a:pPr>
            <a:r>
              <a:rPr lang="en-US" dirty="0"/>
              <a:t>Pruning extra growth to promote health in trees and shrubs in the park</a:t>
            </a:r>
          </a:p>
        </p:txBody>
      </p:sp>
      <p:pic>
        <p:nvPicPr>
          <p:cNvPr id="9" name="Picture 8" descr="Pruning extra growth picture."/>
          <p:cNvPicPr>
            <a:picLocks noChangeAspect="1"/>
          </p:cNvPicPr>
          <p:nvPr/>
        </p:nvPicPr>
        <p:blipFill rotWithShape="1">
          <a:blip r:embed="rId2">
            <a:extLst>
              <a:ext uri="{28A0092B-C50C-407E-A947-70E740481C1C}">
                <a14:useLocalDpi xmlns:a14="http://schemas.microsoft.com/office/drawing/2010/main" val="0"/>
              </a:ext>
            </a:extLst>
          </a:blip>
          <a:srcRect l="7500" t="13124" r="4063" b="8125"/>
          <a:stretch/>
        </p:blipFill>
        <p:spPr>
          <a:xfrm>
            <a:off x="6057788" y="3056855"/>
            <a:ext cx="2310292" cy="21890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Content Placeholder 4" descr="A picture of Coyote inspecting trees."/>
          <p:cNvPicPr>
            <a:picLocks noChangeAspect="1"/>
          </p:cNvPicPr>
          <p:nvPr/>
        </p:nvPicPr>
        <p:blipFill rotWithShape="1">
          <a:blip r:embed="rId3">
            <a:extLst>
              <a:ext uri="{28A0092B-C50C-407E-A947-70E740481C1C}">
                <a14:useLocalDpi xmlns:a14="http://schemas.microsoft.com/office/drawing/2010/main" val="0"/>
              </a:ext>
            </a:extLst>
          </a:blip>
          <a:srcRect r="7330" b="13391"/>
          <a:stretch/>
        </p:blipFill>
        <p:spPr>
          <a:xfrm>
            <a:off x="8549503" y="3314752"/>
            <a:ext cx="1657351" cy="25079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descr="A picture of Coyote removing damaged limbs."/>
          <p:cNvPicPr>
            <a:picLocks noChangeAspect="1"/>
          </p:cNvPicPr>
          <p:nvPr/>
        </p:nvPicPr>
        <p:blipFill rotWithShape="1">
          <a:blip r:embed="rId4">
            <a:extLst>
              <a:ext uri="{28A0092B-C50C-407E-A947-70E740481C1C}">
                <a14:useLocalDpi xmlns:a14="http://schemas.microsoft.com/office/drawing/2010/main" val="0"/>
              </a:ext>
            </a:extLst>
          </a:blip>
          <a:srcRect r="22154"/>
          <a:stretch/>
        </p:blipFill>
        <p:spPr>
          <a:xfrm>
            <a:off x="10388277" y="2545867"/>
            <a:ext cx="1734654" cy="26045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8684889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Skills and Attributes</a:t>
            </a:r>
          </a:p>
        </p:txBody>
      </p:sp>
      <p:sp>
        <p:nvSpPr>
          <p:cNvPr id="5" name="Text Placeholder 4">
            <a:extLst>
              <a:ext uri="{FF2B5EF4-FFF2-40B4-BE49-F238E27FC236}">
                <a16:creationId xmlns:a16="http://schemas.microsoft.com/office/drawing/2014/main" id="{DD13A18A-53C7-062C-8FEE-1130F1F0CB17}"/>
              </a:ext>
            </a:extLst>
          </p:cNvPr>
          <p:cNvSpPr>
            <a:spLocks noGrp="1"/>
          </p:cNvSpPr>
          <p:nvPr>
            <p:ph type="body" sz="quarter" idx="10"/>
          </p:nvPr>
        </p:nvSpPr>
        <p:spPr/>
        <p:txBody>
          <a:bodyPr/>
          <a:lstStyle/>
          <a:p>
            <a:pPr marL="342900" indent="-342900">
              <a:spcBef>
                <a:spcPts val="600"/>
              </a:spcBef>
              <a:buClr>
                <a:srgbClr val="003399"/>
              </a:buClr>
              <a:buFont typeface="Arial" panose="020B0604020202020204" pitchFamily="34" charset="0"/>
              <a:buChar char="•"/>
            </a:pPr>
            <a:r>
              <a:rPr lang="en-US" dirty="0"/>
              <a:t>Artistic</a:t>
            </a:r>
          </a:p>
          <a:p>
            <a:pPr marL="342900" indent="-342900">
              <a:spcBef>
                <a:spcPts val="600"/>
              </a:spcBef>
              <a:buClr>
                <a:srgbClr val="003399"/>
              </a:buClr>
              <a:buFont typeface="Arial" panose="020B0604020202020204" pitchFamily="34" charset="0"/>
              <a:buChar char="•"/>
            </a:pPr>
            <a:r>
              <a:rPr lang="en-US" dirty="0"/>
              <a:t>Follows directions</a:t>
            </a:r>
          </a:p>
          <a:p>
            <a:pPr marL="342900" indent="-342900">
              <a:spcBef>
                <a:spcPts val="600"/>
              </a:spcBef>
              <a:buClr>
                <a:srgbClr val="003399"/>
              </a:buClr>
              <a:buFont typeface="Arial" panose="020B0604020202020204" pitchFamily="34" charset="0"/>
              <a:buChar char="•"/>
            </a:pPr>
            <a:r>
              <a:rPr lang="en-US" dirty="0"/>
              <a:t>Gets assignments completed</a:t>
            </a:r>
          </a:p>
          <a:p>
            <a:pPr marL="342900" indent="-342900">
              <a:spcBef>
                <a:spcPts val="600"/>
              </a:spcBef>
              <a:buClr>
                <a:srgbClr val="003399"/>
              </a:buClr>
              <a:buFont typeface="Arial" panose="020B0604020202020204" pitchFamily="34" charset="0"/>
              <a:buChar char="•"/>
            </a:pPr>
            <a:r>
              <a:rPr lang="en-US" dirty="0"/>
              <a:t>Eye for detail</a:t>
            </a:r>
          </a:p>
          <a:p>
            <a:pPr marL="342900" indent="-342900">
              <a:spcBef>
                <a:spcPts val="600"/>
              </a:spcBef>
              <a:buClr>
                <a:srgbClr val="003399"/>
              </a:buClr>
              <a:buFont typeface="Arial" panose="020B0604020202020204" pitchFamily="34" charset="0"/>
              <a:buChar char="•"/>
            </a:pPr>
            <a:r>
              <a:rPr lang="en-US" dirty="0"/>
              <a:t>Safety conscious</a:t>
            </a:r>
          </a:p>
          <a:p>
            <a:pPr marL="342900" indent="-342900">
              <a:spcBef>
                <a:spcPts val="600"/>
              </a:spcBef>
              <a:buClr>
                <a:srgbClr val="003399"/>
              </a:buClr>
              <a:buFont typeface="Arial" panose="020B0604020202020204" pitchFamily="34" charset="0"/>
              <a:buChar char="•"/>
            </a:pPr>
            <a:r>
              <a:rPr lang="en-US" dirty="0"/>
              <a:t>Trained in First Aid &amp; CPR</a:t>
            </a:r>
          </a:p>
        </p:txBody>
      </p:sp>
      <p:sp>
        <p:nvSpPr>
          <p:cNvPr id="6" name="Text Placeholder 5">
            <a:extLst>
              <a:ext uri="{FF2B5EF4-FFF2-40B4-BE49-F238E27FC236}">
                <a16:creationId xmlns:a16="http://schemas.microsoft.com/office/drawing/2014/main" id="{A86AFAC9-9D07-9DA0-B221-07C32AD70044}"/>
              </a:ext>
            </a:extLst>
          </p:cNvPr>
          <p:cNvSpPr>
            <a:spLocks noGrp="1"/>
          </p:cNvSpPr>
          <p:nvPr>
            <p:ph type="body" sz="quarter" idx="11"/>
          </p:nvPr>
        </p:nvSpPr>
        <p:spPr/>
        <p:txBody>
          <a:bodyPr/>
          <a:lstStyle/>
          <a:p>
            <a:pPr marL="342900" indent="-342900">
              <a:buClr>
                <a:srgbClr val="003399"/>
              </a:buClr>
              <a:buFont typeface="Arial" panose="020B0604020202020204" pitchFamily="34" charset="0"/>
              <a:buChar char="•"/>
            </a:pPr>
            <a:r>
              <a:rPr lang="en-US" dirty="0"/>
              <a:t>Attained rank of Eagle Scout</a:t>
            </a:r>
          </a:p>
          <a:p>
            <a:pPr marL="342900" indent="-342900">
              <a:buClr>
                <a:srgbClr val="003399"/>
              </a:buClr>
              <a:buFont typeface="Arial" panose="020B0604020202020204" pitchFamily="34" charset="0"/>
              <a:buChar char="•"/>
            </a:pPr>
            <a:r>
              <a:rPr lang="en-US" dirty="0"/>
              <a:t>Checks and maintains equipment</a:t>
            </a:r>
          </a:p>
          <a:p>
            <a:pPr marL="342900" indent="-342900">
              <a:buClr>
                <a:srgbClr val="003399"/>
              </a:buClr>
              <a:buFont typeface="Arial" panose="020B0604020202020204" pitchFamily="34" charset="0"/>
              <a:buChar char="•"/>
            </a:pPr>
            <a:r>
              <a:rPr lang="en-US" dirty="0"/>
              <a:t>Environmentally conscious</a:t>
            </a:r>
          </a:p>
          <a:p>
            <a:pPr marL="342900" indent="-342900">
              <a:buClr>
                <a:srgbClr val="003399"/>
              </a:buClr>
              <a:buFont typeface="Arial" panose="020B0604020202020204" pitchFamily="34" charset="0"/>
              <a:buChar char="•"/>
            </a:pPr>
            <a:r>
              <a:rPr lang="en-US" dirty="0"/>
              <a:t>Enjoys being outdoors</a:t>
            </a:r>
          </a:p>
          <a:p>
            <a:pPr marL="342900" indent="-342900">
              <a:buClr>
                <a:srgbClr val="003399"/>
              </a:buClr>
              <a:buFont typeface="Arial" panose="020B0604020202020204" pitchFamily="34" charset="0"/>
              <a:buChar char="•"/>
            </a:pPr>
            <a:r>
              <a:rPr lang="en-US" dirty="0"/>
              <a:t>Designs and crafts hand made gifts</a:t>
            </a:r>
          </a:p>
        </p:txBody>
      </p:sp>
    </p:spTree>
    <p:extLst>
      <p:ext uri="{BB962C8B-B14F-4D97-AF65-F5344CB8AC3E}">
        <p14:creationId xmlns:p14="http://schemas.microsoft.com/office/powerpoint/2010/main" val="38269184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504" y="1572768"/>
            <a:ext cx="4396363" cy="1133856"/>
          </a:xfrm>
        </p:spPr>
        <p:txBody>
          <a:bodyPr/>
          <a:lstStyle/>
          <a:p>
            <a:r>
              <a:rPr lang="en-US" dirty="0"/>
              <a:t>Eagle Scout Project</a:t>
            </a:r>
          </a:p>
        </p:txBody>
      </p:sp>
      <p:sp>
        <p:nvSpPr>
          <p:cNvPr id="11" name="Text Placeholder 10">
            <a:extLst>
              <a:ext uri="{FF2B5EF4-FFF2-40B4-BE49-F238E27FC236}">
                <a16:creationId xmlns:a16="http://schemas.microsoft.com/office/drawing/2014/main" id="{CC2D384B-50A1-FF19-C018-7FC166B5CC28}"/>
              </a:ext>
            </a:extLst>
          </p:cNvPr>
          <p:cNvSpPr>
            <a:spLocks noGrp="1"/>
          </p:cNvSpPr>
          <p:nvPr>
            <p:ph type="body" sz="quarter" idx="12"/>
          </p:nvPr>
        </p:nvSpPr>
        <p:spPr>
          <a:xfrm>
            <a:off x="622998" y="2803764"/>
            <a:ext cx="4279277" cy="3763241"/>
          </a:xfrm>
        </p:spPr>
        <p:txBody>
          <a:bodyPr/>
          <a:lstStyle/>
          <a:p>
            <a:pPr marL="342900" indent="-342900">
              <a:spcBef>
                <a:spcPts val="0"/>
              </a:spcBef>
              <a:spcAft>
                <a:spcPts val="600"/>
              </a:spcAft>
              <a:buClr>
                <a:srgbClr val="003399"/>
              </a:buClr>
              <a:buFont typeface="Arial" panose="020B0604020202020204" pitchFamily="34" charset="0"/>
              <a:buChar char="•"/>
            </a:pPr>
            <a:r>
              <a:rPr lang="en-US" dirty="0"/>
              <a:t>Planned Pier Nature Observation deck</a:t>
            </a:r>
          </a:p>
          <a:p>
            <a:pPr marL="342900" indent="-342900">
              <a:spcBef>
                <a:spcPts val="0"/>
              </a:spcBef>
              <a:spcAft>
                <a:spcPts val="600"/>
              </a:spcAft>
              <a:buClr>
                <a:srgbClr val="003399"/>
              </a:buClr>
              <a:buFont typeface="Arial" panose="020B0604020202020204" pitchFamily="34" charset="0"/>
              <a:buChar char="•"/>
            </a:pPr>
            <a:r>
              <a:rPr lang="en-US" dirty="0"/>
              <a:t>Obtained donations from Lowes</a:t>
            </a:r>
          </a:p>
          <a:p>
            <a:pPr marL="342900" indent="-342900">
              <a:spcBef>
                <a:spcPts val="0"/>
              </a:spcBef>
              <a:spcAft>
                <a:spcPts val="600"/>
              </a:spcAft>
              <a:buClr>
                <a:srgbClr val="003399"/>
              </a:buClr>
              <a:buFont typeface="Arial" panose="020B0604020202020204" pitchFamily="34" charset="0"/>
              <a:buChar char="•"/>
            </a:pPr>
            <a:r>
              <a:rPr lang="en-US" dirty="0"/>
              <a:t>Planned pier project</a:t>
            </a:r>
          </a:p>
          <a:p>
            <a:pPr marL="342900" indent="-342900">
              <a:spcBef>
                <a:spcPts val="0"/>
              </a:spcBef>
              <a:spcAft>
                <a:spcPts val="600"/>
              </a:spcAft>
              <a:buClr>
                <a:srgbClr val="003399"/>
              </a:buClr>
              <a:buFont typeface="Arial" panose="020B0604020202020204" pitchFamily="34" charset="0"/>
              <a:buChar char="•"/>
            </a:pPr>
            <a:r>
              <a:rPr lang="en-US" dirty="0"/>
              <a:t>Organized scout crew for construction </a:t>
            </a:r>
          </a:p>
          <a:p>
            <a:pPr marL="342900" indent="-342900">
              <a:spcBef>
                <a:spcPts val="0"/>
              </a:spcBef>
              <a:spcAft>
                <a:spcPts val="600"/>
              </a:spcAft>
              <a:buClr>
                <a:srgbClr val="003399"/>
              </a:buClr>
              <a:buFont typeface="Arial" panose="020B0604020202020204" pitchFamily="34" charset="0"/>
              <a:buChar char="•"/>
            </a:pPr>
            <a:r>
              <a:rPr lang="en-US" dirty="0"/>
              <a:t>Built nature pier at the Marine on St. Croix in Stillwater</a:t>
            </a:r>
          </a:p>
        </p:txBody>
      </p:sp>
      <p:pic>
        <p:nvPicPr>
          <p:cNvPr id="13" name="Picture 12" descr="An image of the Boy Scout symbol">
            <a:extLst>
              <a:ext uri="{FF2B5EF4-FFF2-40B4-BE49-F238E27FC236}">
                <a16:creationId xmlns:a16="http://schemas.microsoft.com/office/drawing/2014/main" id="{7162F4C1-86C9-B93D-8A68-A581203F19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6574" y="2098557"/>
            <a:ext cx="867979" cy="977200"/>
          </a:xfrm>
          <a:prstGeom prst="rect">
            <a:avLst/>
          </a:prstGeom>
        </p:spPr>
      </p:pic>
      <p:pic>
        <p:nvPicPr>
          <p:cNvPr id="17" name="Picture 16" descr="Picture of Scout crew working on the deck project.">
            <a:extLst>
              <a:ext uri="{FF2B5EF4-FFF2-40B4-BE49-F238E27FC236}">
                <a16:creationId xmlns:a16="http://schemas.microsoft.com/office/drawing/2014/main" id="{6127E8E9-D2FA-05F2-B40F-AF2D4C3BDDAE}"/>
              </a:ext>
            </a:extLst>
          </p:cNvPr>
          <p:cNvPicPr>
            <a:picLocks noChangeAspect="1"/>
          </p:cNvPicPr>
          <p:nvPr/>
        </p:nvPicPr>
        <p:blipFill rotWithShape="1">
          <a:blip r:embed="rId3">
            <a:extLst>
              <a:ext uri="{28A0092B-C50C-407E-A947-70E740481C1C}">
                <a14:useLocalDpi xmlns:a14="http://schemas.microsoft.com/office/drawing/2010/main" val="0"/>
              </a:ext>
            </a:extLst>
          </a:blip>
          <a:srcRect r="684"/>
          <a:stretch/>
        </p:blipFill>
        <p:spPr>
          <a:xfrm>
            <a:off x="5228423" y="3352071"/>
            <a:ext cx="2337016" cy="202373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4" name="Content Placeholder 3" descr="A picture of Coyote in his Boy Scouts Uniform and badges he has earned.">
            <a:extLst>
              <a:ext uri="{FF2B5EF4-FFF2-40B4-BE49-F238E27FC236}">
                <a16:creationId xmlns:a16="http://schemas.microsoft.com/office/drawing/2014/main" id="{DB5CE743-AA6D-14AA-4483-DD0FD62EE56F}"/>
              </a:ext>
            </a:extLst>
          </p:cNvPr>
          <p:cNvPicPr>
            <a:picLocks noChangeAspect="1"/>
          </p:cNvPicPr>
          <p:nvPr/>
        </p:nvPicPr>
        <p:blipFill rotWithShape="1">
          <a:blip r:embed="rId4">
            <a:extLst>
              <a:ext uri="{28A0092B-C50C-407E-A947-70E740481C1C}">
                <a14:useLocalDpi xmlns:a14="http://schemas.microsoft.com/office/drawing/2010/main" val="0"/>
              </a:ext>
            </a:extLst>
          </a:blip>
          <a:srcRect l="8151" t="6746" r="6618" b="1531"/>
          <a:stretch/>
        </p:blipFill>
        <p:spPr>
          <a:xfrm>
            <a:off x="10240588" y="1887096"/>
            <a:ext cx="1458804" cy="2093208"/>
          </a:xfrm>
          <a:prstGeom prst="ellipse">
            <a:avLst/>
          </a:prstGeom>
          <a:ln>
            <a:noFill/>
          </a:ln>
          <a:effectLst>
            <a:softEdge rad="112500"/>
          </a:effectLst>
        </p:spPr>
      </p:pic>
      <p:pic>
        <p:nvPicPr>
          <p:cNvPr id="15" name="Picture 14" descr="A picture of Coyote on the completed observation deck.">
            <a:extLst>
              <a:ext uri="{FF2B5EF4-FFF2-40B4-BE49-F238E27FC236}">
                <a16:creationId xmlns:a16="http://schemas.microsoft.com/office/drawing/2014/main" id="{6D90BCE3-6A9F-18F9-71FA-A1654C6C5D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92329" y="3372640"/>
            <a:ext cx="1517798" cy="202373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6" name="Picture 15" descr="A picture of Coyote working on the project.">
            <a:extLst>
              <a:ext uri="{FF2B5EF4-FFF2-40B4-BE49-F238E27FC236}">
                <a16:creationId xmlns:a16="http://schemas.microsoft.com/office/drawing/2014/main" id="{E12E6AAE-7391-2F76-217A-F77EC6DB90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89080" y="4159733"/>
            <a:ext cx="1361820" cy="170689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414905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504" y="1572768"/>
            <a:ext cx="5492496" cy="1133856"/>
          </a:xfrm>
        </p:spPr>
        <p:txBody>
          <a:bodyPr/>
          <a:lstStyle/>
          <a:p>
            <a:r>
              <a:rPr lang="en-US" dirty="0"/>
              <a:t>Engine Maintenance</a:t>
            </a:r>
          </a:p>
        </p:txBody>
      </p:sp>
      <p:sp>
        <p:nvSpPr>
          <p:cNvPr id="14" name="Text Placeholder 13">
            <a:extLst>
              <a:ext uri="{FF2B5EF4-FFF2-40B4-BE49-F238E27FC236}">
                <a16:creationId xmlns:a16="http://schemas.microsoft.com/office/drawing/2014/main" id="{4655F02B-02BC-DCB4-0DF5-D66EF1BE5297}"/>
              </a:ext>
            </a:extLst>
          </p:cNvPr>
          <p:cNvSpPr>
            <a:spLocks noGrp="1"/>
          </p:cNvSpPr>
          <p:nvPr>
            <p:ph type="body" sz="quarter" idx="10"/>
          </p:nvPr>
        </p:nvSpPr>
        <p:spPr>
          <a:xfrm>
            <a:off x="322729" y="5465575"/>
            <a:ext cx="11869271" cy="1000249"/>
          </a:xfrm>
        </p:spPr>
        <p:txBody>
          <a:bodyPr/>
          <a:lstStyle/>
          <a:p>
            <a:pPr defTabSz="993775">
              <a:tabLst>
                <a:tab pos="2743200" algn="l"/>
                <a:tab pos="4235450" algn="l"/>
                <a:tab pos="6400800" algn="l"/>
                <a:tab pos="9721850" algn="l"/>
              </a:tabLst>
            </a:pPr>
            <a:r>
              <a:rPr lang="en-US" dirty="0"/>
              <a:t>Unscrew drain bolt	Drain oil 	Refill oil to full 	Unscrew plug to drain oil 	Refill to full</a:t>
            </a:r>
          </a:p>
        </p:txBody>
      </p:sp>
      <p:pic>
        <p:nvPicPr>
          <p:cNvPr id="3" name="Picture 2" descr="Picture showing how to unscrew drain bolt."/>
          <p:cNvPicPr>
            <a:picLocks noChangeAspect="1"/>
          </p:cNvPicPr>
          <p:nvPr/>
        </p:nvPicPr>
        <p:blipFill rotWithShape="1">
          <a:blip r:embed="rId2">
            <a:extLst>
              <a:ext uri="{28A0092B-C50C-407E-A947-70E740481C1C}">
                <a14:useLocalDpi xmlns:a14="http://schemas.microsoft.com/office/drawing/2010/main" val="0"/>
              </a:ext>
            </a:extLst>
          </a:blip>
          <a:srcRect l="30672"/>
          <a:stretch/>
        </p:blipFill>
        <p:spPr>
          <a:xfrm>
            <a:off x="403883" y="2919179"/>
            <a:ext cx="2095500" cy="2019300"/>
          </a:xfrm>
          <a:prstGeom prst="rect">
            <a:avLst/>
          </a:prstGeom>
          <a:ln>
            <a:noFill/>
          </a:ln>
          <a:effectLst>
            <a:softEdge rad="112500"/>
          </a:effectLst>
        </p:spPr>
      </p:pic>
      <p:pic>
        <p:nvPicPr>
          <p:cNvPr id="5" name="Picture 4" descr="A picture of oil drained "/>
          <p:cNvPicPr>
            <a:picLocks noChangeAspect="1"/>
          </p:cNvPicPr>
          <p:nvPr/>
        </p:nvPicPr>
        <p:blipFill rotWithShape="1">
          <a:blip r:embed="rId3">
            <a:extLst>
              <a:ext uri="{28A0092B-C50C-407E-A947-70E740481C1C}">
                <a14:useLocalDpi xmlns:a14="http://schemas.microsoft.com/office/drawing/2010/main" val="0"/>
              </a:ext>
            </a:extLst>
          </a:blip>
          <a:srcRect l="9023" r="6768"/>
          <a:stretch/>
        </p:blipFill>
        <p:spPr>
          <a:xfrm>
            <a:off x="2631044" y="3134330"/>
            <a:ext cx="1988671" cy="19354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descr="A picture of how to refill oil for engine maintenanc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3523" y="2844874"/>
            <a:ext cx="1981200" cy="2400300"/>
          </a:xfrm>
          <a:prstGeom prst="rect">
            <a:avLst/>
          </a:prstGeom>
          <a:ln>
            <a:noFill/>
          </a:ln>
          <a:effectLst>
            <a:softEdge rad="112500"/>
          </a:effectLst>
        </p:spPr>
      </p:pic>
      <p:pic>
        <p:nvPicPr>
          <p:cNvPr id="7" name="Picture 6" descr="A picture showing how to unscrew plug to drain oil."/>
          <p:cNvPicPr>
            <a:picLocks noChangeAspect="1"/>
          </p:cNvPicPr>
          <p:nvPr/>
        </p:nvPicPr>
        <p:blipFill rotWithShape="1">
          <a:blip r:embed="rId5">
            <a:extLst>
              <a:ext uri="{28A0092B-C50C-407E-A947-70E740481C1C}">
                <a14:useLocalDpi xmlns:a14="http://schemas.microsoft.com/office/drawing/2010/main" val="0"/>
              </a:ext>
            </a:extLst>
          </a:blip>
          <a:srcRect l="32410"/>
          <a:stretch/>
        </p:blipFill>
        <p:spPr>
          <a:xfrm>
            <a:off x="6996407" y="2848163"/>
            <a:ext cx="2403087" cy="23858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descr="Picture showing how to refill the oil to full"/>
          <p:cNvPicPr>
            <a:picLocks noChangeAspect="1"/>
          </p:cNvPicPr>
          <p:nvPr/>
        </p:nvPicPr>
        <p:blipFill rotWithShape="1">
          <a:blip r:embed="rId6">
            <a:extLst>
              <a:ext uri="{28A0092B-C50C-407E-A947-70E740481C1C}">
                <a14:useLocalDpi xmlns:a14="http://schemas.microsoft.com/office/drawing/2010/main" val="0"/>
              </a:ext>
            </a:extLst>
          </a:blip>
          <a:srcRect l="40780" t="4631"/>
          <a:stretch/>
        </p:blipFill>
        <p:spPr>
          <a:xfrm>
            <a:off x="9755447" y="2551938"/>
            <a:ext cx="2020739" cy="2628333"/>
          </a:xfrm>
          <a:prstGeom prst="rect">
            <a:avLst/>
          </a:prstGeom>
          <a:ln>
            <a:noFill/>
          </a:ln>
          <a:effectLst>
            <a:softEdge rad="112500"/>
          </a:effectLst>
        </p:spPr>
      </p:pic>
    </p:spTree>
    <p:extLst>
      <p:ext uri="{BB962C8B-B14F-4D97-AF65-F5344CB8AC3E}">
        <p14:creationId xmlns:p14="http://schemas.microsoft.com/office/powerpoint/2010/main" val="18263797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Snowshoe trail tour at Lebanon Hills</a:t>
            </a:r>
          </a:p>
        </p:txBody>
      </p:sp>
      <p:sp>
        <p:nvSpPr>
          <p:cNvPr id="9" name="Text Placeholder 8">
            <a:extLst>
              <a:ext uri="{FF2B5EF4-FFF2-40B4-BE49-F238E27FC236}">
                <a16:creationId xmlns:a16="http://schemas.microsoft.com/office/drawing/2014/main" id="{C5B24545-15C1-4709-EB97-492D118B47AF}"/>
              </a:ext>
            </a:extLst>
          </p:cNvPr>
          <p:cNvSpPr>
            <a:spLocks noGrp="1"/>
          </p:cNvSpPr>
          <p:nvPr>
            <p:ph type="body" sz="quarter" idx="12"/>
          </p:nvPr>
        </p:nvSpPr>
        <p:spPr>
          <a:xfrm>
            <a:off x="622999" y="2803764"/>
            <a:ext cx="6471348" cy="3763241"/>
          </a:xfrm>
        </p:spPr>
        <p:txBody>
          <a:bodyPr/>
          <a:lstStyle/>
          <a:p>
            <a:pPr marL="342900" indent="-342900">
              <a:spcBef>
                <a:spcPts val="600"/>
              </a:spcBef>
              <a:buClr>
                <a:srgbClr val="003399"/>
              </a:buClr>
              <a:buFont typeface="Arial" panose="020B0604020202020204" pitchFamily="34" charset="0"/>
              <a:buChar char="•"/>
            </a:pPr>
            <a:r>
              <a:rPr lang="en-US" dirty="0"/>
              <a:t>Snowshoe 1.5-mile trail</a:t>
            </a:r>
          </a:p>
          <a:p>
            <a:pPr marL="342900" indent="-342900">
              <a:spcBef>
                <a:spcPts val="600"/>
              </a:spcBef>
              <a:buClr>
                <a:srgbClr val="003399"/>
              </a:buClr>
              <a:buFont typeface="Arial" panose="020B0604020202020204" pitchFamily="34" charset="0"/>
              <a:buChar char="•"/>
            </a:pPr>
            <a:r>
              <a:rPr lang="en-US" dirty="0"/>
              <a:t>Coyote pointed out various tree types by name </a:t>
            </a:r>
          </a:p>
          <a:p>
            <a:pPr marL="342900" indent="-342900">
              <a:spcBef>
                <a:spcPts val="600"/>
              </a:spcBef>
              <a:buClr>
                <a:srgbClr val="003399"/>
              </a:buClr>
              <a:buFont typeface="Arial" panose="020B0604020202020204" pitchFamily="34" charset="0"/>
              <a:buChar char="•"/>
            </a:pPr>
            <a:r>
              <a:rPr lang="en-US" dirty="0"/>
              <a:t>Found matching set of deer antlers just off the trail lying in the snow</a:t>
            </a:r>
          </a:p>
          <a:p>
            <a:pPr marL="342900" indent="-342900">
              <a:spcBef>
                <a:spcPts val="600"/>
              </a:spcBef>
              <a:buClr>
                <a:srgbClr val="003399"/>
              </a:buClr>
              <a:buFont typeface="Arial" panose="020B0604020202020204" pitchFamily="34" charset="0"/>
              <a:buChar char="•"/>
            </a:pPr>
            <a:r>
              <a:rPr lang="en-US" dirty="0"/>
              <a:t>Picture of Coyote in the lodge with the antlers, which he donated to the nature center for education purposes</a:t>
            </a:r>
          </a:p>
        </p:txBody>
      </p:sp>
      <p:pic>
        <p:nvPicPr>
          <p:cNvPr id="10" name="Content Placeholder 4" descr="Coyote walking the showshoe trail at Lebanon Hills."/>
          <p:cNvPicPr>
            <a:picLocks noChangeAspect="1"/>
          </p:cNvPicPr>
          <p:nvPr/>
        </p:nvPicPr>
        <p:blipFill rotWithShape="1">
          <a:blip r:embed="rId2">
            <a:extLst>
              <a:ext uri="{28A0092B-C50C-407E-A947-70E740481C1C}">
                <a14:useLocalDpi xmlns:a14="http://schemas.microsoft.com/office/drawing/2010/main" val="0"/>
              </a:ext>
            </a:extLst>
          </a:blip>
          <a:srcRect b="2202"/>
          <a:stretch/>
        </p:blipFill>
        <p:spPr>
          <a:xfrm>
            <a:off x="7390181" y="2979296"/>
            <a:ext cx="1894586" cy="2470494"/>
          </a:xfrm>
          <a:prstGeom prst="rect">
            <a:avLst/>
          </a:prstGeom>
        </p:spPr>
      </p:pic>
      <p:pic>
        <p:nvPicPr>
          <p:cNvPr id="11" name="Picture 10" descr="Coyote donating deer antlers to the nature center."/>
          <p:cNvPicPr>
            <a:picLocks noChangeAspect="1"/>
          </p:cNvPicPr>
          <p:nvPr/>
        </p:nvPicPr>
        <p:blipFill rotWithShape="1">
          <a:blip r:embed="rId3">
            <a:extLst>
              <a:ext uri="{28A0092B-C50C-407E-A947-70E740481C1C}">
                <a14:useLocalDpi xmlns:a14="http://schemas.microsoft.com/office/drawing/2010/main" val="0"/>
              </a:ext>
            </a:extLst>
          </a:blip>
          <a:srcRect b="17632"/>
          <a:stretch/>
        </p:blipFill>
        <p:spPr>
          <a:xfrm>
            <a:off x="9480773" y="2979296"/>
            <a:ext cx="2324668" cy="2128726"/>
          </a:xfrm>
          <a:prstGeom prst="rect">
            <a:avLst/>
          </a:prstGeom>
        </p:spPr>
      </p:pic>
    </p:spTree>
    <p:extLst>
      <p:ext uri="{BB962C8B-B14F-4D97-AF65-F5344CB8AC3E}">
        <p14:creationId xmlns:p14="http://schemas.microsoft.com/office/powerpoint/2010/main" val="2029394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Wood burning</a:t>
            </a:r>
          </a:p>
        </p:txBody>
      </p:sp>
      <p:sp>
        <p:nvSpPr>
          <p:cNvPr id="8" name="Text Placeholder 7">
            <a:extLst>
              <a:ext uri="{FF2B5EF4-FFF2-40B4-BE49-F238E27FC236}">
                <a16:creationId xmlns:a16="http://schemas.microsoft.com/office/drawing/2014/main" id="{30629E04-9C04-CC8B-D98B-CB23056034E4}"/>
              </a:ext>
            </a:extLst>
          </p:cNvPr>
          <p:cNvSpPr>
            <a:spLocks noGrp="1"/>
          </p:cNvSpPr>
          <p:nvPr>
            <p:ph type="body" sz="quarter" idx="10"/>
          </p:nvPr>
        </p:nvSpPr>
        <p:spPr>
          <a:xfrm>
            <a:off x="622999" y="2803765"/>
            <a:ext cx="4177602" cy="2586038"/>
          </a:xfrm>
        </p:spPr>
        <p:txBody>
          <a:bodyPr/>
          <a:lstStyle/>
          <a:p>
            <a:pPr>
              <a:spcBef>
                <a:spcPts val="600"/>
              </a:spcBef>
              <a:spcAft>
                <a:spcPts val="600"/>
              </a:spcAft>
              <a:buClr>
                <a:srgbClr val="003399"/>
              </a:buClr>
            </a:pPr>
            <a:r>
              <a:rPr lang="en-US" dirty="0"/>
              <a:t>Practice and warm up board</a:t>
            </a:r>
          </a:p>
          <a:p>
            <a:pPr marL="342900" indent="-342900">
              <a:spcBef>
                <a:spcPts val="600"/>
              </a:spcBef>
              <a:spcAft>
                <a:spcPts val="600"/>
              </a:spcAft>
              <a:buClr>
                <a:srgbClr val="003399"/>
              </a:buClr>
              <a:buFont typeface="Arial" panose="020B0604020202020204" pitchFamily="34" charset="0"/>
              <a:buChar char="•"/>
            </a:pPr>
            <a:r>
              <a:rPr lang="en-US" dirty="0"/>
              <a:t>Use electric wood burning tool to create intricate wood nature sketches</a:t>
            </a:r>
          </a:p>
          <a:p>
            <a:pPr marL="342900" indent="-342900">
              <a:spcBef>
                <a:spcPts val="600"/>
              </a:spcBef>
              <a:spcAft>
                <a:spcPts val="600"/>
              </a:spcAft>
              <a:buClr>
                <a:srgbClr val="003399"/>
              </a:buClr>
              <a:buFont typeface="Arial" panose="020B0604020202020204" pitchFamily="34" charset="0"/>
              <a:buChar char="•"/>
            </a:pPr>
            <a:r>
              <a:rPr lang="en-US" dirty="0"/>
              <a:t>Manipulate tool to create sketch patterns</a:t>
            </a:r>
          </a:p>
          <a:p>
            <a:pPr marL="342900" indent="-342900">
              <a:spcBef>
                <a:spcPts val="600"/>
              </a:spcBef>
              <a:spcAft>
                <a:spcPts val="600"/>
              </a:spcAft>
              <a:buClr>
                <a:srgbClr val="003399"/>
              </a:buClr>
              <a:buFont typeface="Arial" panose="020B0604020202020204" pitchFamily="34" charset="0"/>
              <a:buChar char="•"/>
            </a:pPr>
            <a:r>
              <a:rPr lang="en-US" dirty="0"/>
              <a:t>Apply protective coating on wood</a:t>
            </a:r>
          </a:p>
        </p:txBody>
      </p:sp>
      <p:pic>
        <p:nvPicPr>
          <p:cNvPr id="4" name="Content Placeholder 3" descr="Practicing wood burning. "/>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l="7943"/>
          <a:stretch/>
        </p:blipFill>
        <p:spPr>
          <a:xfrm>
            <a:off x="4919877" y="2790318"/>
            <a:ext cx="2592134" cy="21743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descr="Wood burning picture that Coyote did on a canoe paddle for his father."/>
          <p:cNvPicPr>
            <a:picLocks noChangeAspect="1"/>
          </p:cNvPicPr>
          <p:nvPr/>
        </p:nvPicPr>
        <p:blipFill>
          <a:blip r:embed="rId3"/>
          <a:stretch>
            <a:fillRect/>
          </a:stretch>
        </p:blipFill>
        <p:spPr>
          <a:xfrm>
            <a:off x="8078533" y="2724046"/>
            <a:ext cx="3155803" cy="2309783"/>
          </a:xfrm>
          <a:prstGeom prst="rect">
            <a:avLst/>
          </a:prstGeom>
          <a:ln>
            <a:noFill/>
          </a:ln>
          <a:effectLst>
            <a:softEdge rad="112500"/>
          </a:effectLst>
        </p:spPr>
      </p:pic>
      <p:sp>
        <p:nvSpPr>
          <p:cNvPr id="9" name="Text Placeholder 8">
            <a:extLst>
              <a:ext uri="{FF2B5EF4-FFF2-40B4-BE49-F238E27FC236}">
                <a16:creationId xmlns:a16="http://schemas.microsoft.com/office/drawing/2014/main" id="{42E925E6-4FEC-5897-9554-7D4FCDD5E031}"/>
              </a:ext>
            </a:extLst>
          </p:cNvPr>
          <p:cNvSpPr>
            <a:spLocks noGrp="1"/>
          </p:cNvSpPr>
          <p:nvPr>
            <p:ph type="body" sz="quarter" idx="11"/>
          </p:nvPr>
        </p:nvSpPr>
        <p:spPr>
          <a:xfrm>
            <a:off x="8078533" y="5183673"/>
            <a:ext cx="3523458" cy="859817"/>
          </a:xfrm>
        </p:spPr>
        <p:txBody>
          <a:bodyPr/>
          <a:lstStyle/>
          <a:p>
            <a:r>
              <a:rPr lang="en-US" dirty="0"/>
              <a:t>Canoe paddle Coyote made as a gift for his father</a:t>
            </a:r>
          </a:p>
        </p:txBody>
      </p:sp>
    </p:spTree>
    <p:extLst>
      <p:ext uri="{BB962C8B-B14F-4D97-AF65-F5344CB8AC3E}">
        <p14:creationId xmlns:p14="http://schemas.microsoft.com/office/powerpoint/2010/main" val="24305880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504" y="1572768"/>
            <a:ext cx="3793684" cy="1133856"/>
          </a:xfrm>
        </p:spPr>
        <p:txBody>
          <a:bodyPr/>
          <a:lstStyle/>
          <a:p>
            <a:r>
              <a:rPr lang="en-US" dirty="0"/>
              <a:t>Pencil Sketching</a:t>
            </a:r>
          </a:p>
        </p:txBody>
      </p:sp>
      <p:pic>
        <p:nvPicPr>
          <p:cNvPr id="9" name="Content Placeholder 8" descr="Pencil sketching of fishing lures."/>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108576" y="2914872"/>
            <a:ext cx="2194483" cy="2957104"/>
          </a:xfrm>
          <a:prstGeom prst="rect">
            <a:avLst/>
          </a:prstGeom>
          <a:ln w="88900" cap="sq" cmpd="thickThin">
            <a:solidFill>
              <a:srgbClr val="000000"/>
            </a:solidFill>
            <a:prstDash val="solid"/>
            <a:miter lim="800000"/>
          </a:ln>
          <a:effectLst>
            <a:innerShdw blurRad="76200">
              <a:srgbClr val="000000"/>
            </a:innerShdw>
          </a:effectLst>
        </p:spPr>
      </p:pic>
      <p:pic>
        <p:nvPicPr>
          <p:cNvPr id="6" name="Picture 5" descr="Deer with antlers sketch pictu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1830" y="2559719"/>
            <a:ext cx="2410176" cy="3144992"/>
          </a:xfrm>
          <a:prstGeom prst="rect">
            <a:avLst/>
          </a:prstGeom>
          <a:ln>
            <a:noFill/>
          </a:ln>
          <a:effectLst>
            <a:outerShdw blurRad="292100" dist="139700" dir="2700000" algn="tl" rotWithShape="0">
              <a:srgbClr val="333333">
                <a:alpha val="65000"/>
              </a:srgbClr>
            </a:outerShdw>
          </a:effectLst>
        </p:spPr>
      </p:pic>
      <p:pic>
        <p:nvPicPr>
          <p:cNvPr id="5" name="Picture 4" descr="Boundary Waters sketch pictur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7482" y="2408643"/>
            <a:ext cx="2794120" cy="33549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215152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504" y="1572768"/>
            <a:ext cx="5492496" cy="1133856"/>
          </a:xfrm>
        </p:spPr>
        <p:txBody>
          <a:bodyPr/>
          <a:lstStyle/>
          <a:p>
            <a:r>
              <a:rPr lang="en-US" dirty="0"/>
              <a:t>Deck Construction</a:t>
            </a:r>
          </a:p>
        </p:txBody>
      </p:sp>
      <p:sp>
        <p:nvSpPr>
          <p:cNvPr id="5" name="Text Placeholder 4">
            <a:extLst>
              <a:ext uri="{FF2B5EF4-FFF2-40B4-BE49-F238E27FC236}">
                <a16:creationId xmlns:a16="http://schemas.microsoft.com/office/drawing/2014/main" id="{292AF15E-AF43-31FA-D451-BC17BB0A3796}"/>
              </a:ext>
            </a:extLst>
          </p:cNvPr>
          <p:cNvSpPr>
            <a:spLocks noGrp="1"/>
          </p:cNvSpPr>
          <p:nvPr>
            <p:ph type="body" sz="quarter" idx="10"/>
          </p:nvPr>
        </p:nvSpPr>
        <p:spPr>
          <a:xfrm>
            <a:off x="612488" y="2803766"/>
            <a:ext cx="4968041" cy="3727144"/>
          </a:xfrm>
        </p:spPr>
        <p:txBody>
          <a:bodyPr/>
          <a:lstStyle/>
          <a:p>
            <a:pPr marL="342900" indent="-342900">
              <a:buClr>
                <a:srgbClr val="003399"/>
              </a:buClr>
              <a:buFont typeface="Arial" panose="020B0604020202020204" pitchFamily="34" charset="0"/>
              <a:buChar char="•"/>
            </a:pPr>
            <a:r>
              <a:rPr lang="en-US" dirty="0"/>
              <a:t>Load and unload materials for deck construction into shop</a:t>
            </a:r>
          </a:p>
          <a:p>
            <a:pPr marL="342900" indent="-342900">
              <a:buClr>
                <a:srgbClr val="003399"/>
              </a:buClr>
              <a:buFont typeface="Arial" panose="020B0604020202020204" pitchFamily="34" charset="0"/>
              <a:buChar char="•"/>
            </a:pPr>
            <a:r>
              <a:rPr lang="en-US" dirty="0"/>
              <a:t>Measure deck boards for cutting</a:t>
            </a:r>
          </a:p>
          <a:p>
            <a:pPr marL="342900" indent="-342900">
              <a:buClr>
                <a:srgbClr val="003399"/>
              </a:buClr>
              <a:buFont typeface="Arial" panose="020B0604020202020204" pitchFamily="34" charset="0"/>
              <a:buChar char="•"/>
            </a:pPr>
            <a:r>
              <a:rPr lang="en-US" dirty="0"/>
              <a:t>Assemble metal support brackets by inserting and tightening bolts</a:t>
            </a:r>
          </a:p>
          <a:p>
            <a:pPr marL="342900" indent="-342900">
              <a:buClr>
                <a:srgbClr val="003399"/>
              </a:buClr>
              <a:buFont typeface="Arial" panose="020B0604020202020204" pitchFamily="34" charset="0"/>
              <a:buChar char="•"/>
            </a:pPr>
            <a:r>
              <a:rPr lang="en-US" dirty="0"/>
              <a:t>Screw decking boards to base</a:t>
            </a:r>
          </a:p>
        </p:txBody>
      </p:sp>
      <p:pic>
        <p:nvPicPr>
          <p:cNvPr id="6" name="Picture 5" descr="Coyote unloading deck construction materials."/>
          <p:cNvPicPr>
            <a:picLocks noChangeAspect="1"/>
          </p:cNvPicPr>
          <p:nvPr/>
        </p:nvPicPr>
        <p:blipFill rotWithShape="1">
          <a:blip r:embed="rId2">
            <a:extLst>
              <a:ext uri="{28A0092B-C50C-407E-A947-70E740481C1C}">
                <a14:useLocalDpi xmlns:a14="http://schemas.microsoft.com/office/drawing/2010/main" val="0"/>
              </a:ext>
            </a:extLst>
          </a:blip>
          <a:srcRect l="23181" t="18966" r="5455" b="20384"/>
          <a:stretch/>
        </p:blipFill>
        <p:spPr>
          <a:xfrm>
            <a:off x="7007470" y="2446938"/>
            <a:ext cx="1740130" cy="16791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descr="Coyote screwing deck boards to base."/>
          <p:cNvPicPr>
            <a:picLocks noChangeAspect="1"/>
          </p:cNvPicPr>
          <p:nvPr/>
        </p:nvPicPr>
        <p:blipFill rotWithShape="1">
          <a:blip r:embed="rId3">
            <a:extLst>
              <a:ext uri="{28A0092B-C50C-407E-A947-70E740481C1C}">
                <a14:useLocalDpi xmlns:a14="http://schemas.microsoft.com/office/drawing/2010/main" val="0"/>
              </a:ext>
            </a:extLst>
          </a:blip>
          <a:srcRect t="12256" r="13024" b="12372"/>
          <a:stretch/>
        </p:blipFill>
        <p:spPr>
          <a:xfrm>
            <a:off x="6902215" y="4340216"/>
            <a:ext cx="1950640" cy="133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Content Placeholder 3" descr="Coyote working on a deck construction "/>
          <p:cNvPicPr>
            <a:picLocks noGrp="1" noChangeAspect="1"/>
          </p:cNvPicPr>
          <p:nvPr>
            <p:ph idx="4294967295"/>
          </p:nvPr>
        </p:nvPicPr>
        <p:blipFill rotWithShape="1">
          <a:blip r:embed="rId4">
            <a:extLst>
              <a:ext uri="{28A0092B-C50C-407E-A947-70E740481C1C}">
                <a14:useLocalDpi xmlns:a14="http://schemas.microsoft.com/office/drawing/2010/main" val="0"/>
              </a:ext>
            </a:extLst>
          </a:blip>
          <a:srcRect r="29887"/>
          <a:stretch/>
        </p:blipFill>
        <p:spPr>
          <a:xfrm>
            <a:off x="9196387" y="2706624"/>
            <a:ext cx="2421322" cy="2343050"/>
          </a:xfrm>
          <a:prstGeom prst="rect">
            <a:avLst/>
          </a:prstGeom>
          <a:ln>
            <a:noFill/>
          </a:ln>
          <a:effectLst>
            <a:softEdge rad="112500"/>
          </a:effectLst>
        </p:spPr>
      </p:pic>
    </p:spTree>
    <p:extLst>
      <p:ext uri="{BB962C8B-B14F-4D97-AF65-F5344CB8AC3E}">
        <p14:creationId xmlns:p14="http://schemas.microsoft.com/office/powerpoint/2010/main" val="33614859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Contributions to Your Business</a:t>
            </a:r>
          </a:p>
        </p:txBody>
      </p:sp>
      <p:sp>
        <p:nvSpPr>
          <p:cNvPr id="2" name="Text Placeholder 1">
            <a:extLst>
              <a:ext uri="{FF2B5EF4-FFF2-40B4-BE49-F238E27FC236}">
                <a16:creationId xmlns:a16="http://schemas.microsoft.com/office/drawing/2014/main" id="{0A73BAED-0883-F126-54BD-918796DAF01F}"/>
              </a:ext>
            </a:extLst>
          </p:cNvPr>
          <p:cNvSpPr>
            <a:spLocks noGrp="1"/>
          </p:cNvSpPr>
          <p:nvPr>
            <p:ph type="body" sz="quarter" idx="10"/>
          </p:nvPr>
        </p:nvSpPr>
        <p:spPr/>
        <p:txBody>
          <a:bodyPr/>
          <a:lstStyle/>
          <a:p>
            <a:pPr marL="342900" indent="-342900">
              <a:spcBef>
                <a:spcPts val="600"/>
              </a:spcBef>
              <a:buClr>
                <a:srgbClr val="003399"/>
              </a:buClr>
              <a:buFont typeface="Arial" panose="020B0604020202020204" pitchFamily="34" charset="0"/>
              <a:buChar char="•"/>
            </a:pPr>
            <a:r>
              <a:rPr lang="en-US" dirty="0"/>
              <a:t>Plant, tree, nature identification</a:t>
            </a:r>
          </a:p>
          <a:p>
            <a:pPr marL="342900" indent="-342900">
              <a:spcBef>
                <a:spcPts val="600"/>
              </a:spcBef>
              <a:buClr>
                <a:srgbClr val="003399"/>
              </a:buClr>
              <a:buFont typeface="Arial" panose="020B0604020202020204" pitchFamily="34" charset="0"/>
              <a:buChar char="•"/>
            </a:pPr>
            <a:r>
              <a:rPr lang="en-US" dirty="0"/>
              <a:t>Safety skills, first aid training</a:t>
            </a:r>
          </a:p>
          <a:p>
            <a:pPr marL="342900" indent="-342900">
              <a:spcBef>
                <a:spcPts val="600"/>
              </a:spcBef>
              <a:buClr>
                <a:srgbClr val="003399"/>
              </a:buClr>
              <a:buFont typeface="Arial" panose="020B0604020202020204" pitchFamily="34" charset="0"/>
              <a:buChar char="•"/>
            </a:pPr>
            <a:r>
              <a:rPr lang="en-US" dirty="0"/>
              <a:t>Use of small hand &amp; power tools</a:t>
            </a:r>
          </a:p>
          <a:p>
            <a:pPr marL="342900" indent="-342900">
              <a:spcBef>
                <a:spcPts val="600"/>
              </a:spcBef>
              <a:buClr>
                <a:srgbClr val="003399"/>
              </a:buClr>
              <a:buFont typeface="Arial" panose="020B0604020202020204" pitchFamily="34" charset="0"/>
              <a:buChar char="•"/>
            </a:pPr>
            <a:r>
              <a:rPr lang="en-US" dirty="0"/>
              <a:t>Trim, prune, extract invasive trees, bushes, and shrubs</a:t>
            </a:r>
          </a:p>
          <a:p>
            <a:pPr marL="342900" indent="-342900">
              <a:spcBef>
                <a:spcPts val="600"/>
              </a:spcBef>
              <a:buClr>
                <a:srgbClr val="003399"/>
              </a:buClr>
              <a:buFont typeface="Arial" panose="020B0604020202020204" pitchFamily="34" charset="0"/>
              <a:buChar char="•"/>
            </a:pPr>
            <a:r>
              <a:rPr lang="en-US" dirty="0"/>
              <a:t>Physical strength and stamina in all weather conditions</a:t>
            </a:r>
          </a:p>
        </p:txBody>
      </p:sp>
      <p:sp>
        <p:nvSpPr>
          <p:cNvPr id="3" name="Text Placeholder 2">
            <a:extLst>
              <a:ext uri="{FF2B5EF4-FFF2-40B4-BE49-F238E27FC236}">
                <a16:creationId xmlns:a16="http://schemas.microsoft.com/office/drawing/2014/main" id="{CD62893F-4F9A-3EC7-0296-1D9F47873E62}"/>
              </a:ext>
            </a:extLst>
          </p:cNvPr>
          <p:cNvSpPr>
            <a:spLocks noGrp="1"/>
          </p:cNvSpPr>
          <p:nvPr>
            <p:ph type="body" sz="quarter" idx="11"/>
          </p:nvPr>
        </p:nvSpPr>
        <p:spPr>
          <a:xfrm>
            <a:off x="6304924" y="2834873"/>
            <a:ext cx="5297067" cy="3283539"/>
          </a:xfrm>
        </p:spPr>
        <p:txBody>
          <a:bodyPr/>
          <a:lstStyle/>
          <a:p>
            <a:pPr marL="342900" indent="-342900">
              <a:spcBef>
                <a:spcPts val="600"/>
              </a:spcBef>
              <a:buClr>
                <a:srgbClr val="003399"/>
              </a:buClr>
              <a:buFont typeface="Arial" panose="020B0604020202020204" pitchFamily="34" charset="0"/>
              <a:buChar char="•"/>
            </a:pPr>
            <a:r>
              <a:rPr lang="en-US" dirty="0"/>
              <a:t>Operate, maintain lawn &amp; snow equipment</a:t>
            </a:r>
          </a:p>
          <a:p>
            <a:pPr marL="342900" indent="-342900">
              <a:spcBef>
                <a:spcPts val="600"/>
              </a:spcBef>
              <a:buClr>
                <a:srgbClr val="003399"/>
              </a:buClr>
              <a:buFont typeface="Arial" panose="020B0604020202020204" pitchFamily="34" charset="0"/>
              <a:buChar char="•"/>
            </a:pPr>
            <a:r>
              <a:rPr lang="en-US" dirty="0"/>
              <a:t>Load, unload, move raw materials</a:t>
            </a:r>
          </a:p>
          <a:p>
            <a:pPr marL="342900" indent="-342900">
              <a:spcBef>
                <a:spcPts val="600"/>
              </a:spcBef>
              <a:buClr>
                <a:srgbClr val="003399"/>
              </a:buClr>
              <a:buFont typeface="Arial" panose="020B0604020202020204" pitchFamily="34" charset="0"/>
              <a:buChar char="•"/>
            </a:pPr>
            <a:r>
              <a:rPr lang="en-US" dirty="0"/>
              <a:t>Pencil drawings, wood burning</a:t>
            </a:r>
          </a:p>
          <a:p>
            <a:pPr marL="342900" indent="-342900">
              <a:spcBef>
                <a:spcPts val="600"/>
              </a:spcBef>
              <a:buClr>
                <a:srgbClr val="003399"/>
              </a:buClr>
              <a:buFont typeface="Arial" panose="020B0604020202020204" pitchFamily="34" charset="0"/>
              <a:buChar char="•"/>
            </a:pPr>
            <a:r>
              <a:rPr lang="en-US" dirty="0"/>
              <a:t>Accurately measure lengths</a:t>
            </a:r>
          </a:p>
          <a:p>
            <a:pPr marL="342900" indent="-342900">
              <a:spcBef>
                <a:spcPts val="600"/>
              </a:spcBef>
              <a:buClr>
                <a:srgbClr val="003399"/>
              </a:buClr>
              <a:buFont typeface="Arial" panose="020B0604020202020204" pitchFamily="34" charset="0"/>
              <a:buChar char="•"/>
            </a:pPr>
            <a:r>
              <a:rPr lang="en-US" dirty="0"/>
              <a:t>Eye for detail and observations </a:t>
            </a:r>
          </a:p>
        </p:txBody>
      </p:sp>
    </p:spTree>
    <p:extLst>
      <p:ext uri="{BB962C8B-B14F-4D97-AF65-F5344CB8AC3E}">
        <p14:creationId xmlns:p14="http://schemas.microsoft.com/office/powerpoint/2010/main" val="39647071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000" dirty="0"/>
              <a:t>Explore employment options with Coyote!</a:t>
            </a:r>
          </a:p>
        </p:txBody>
      </p:sp>
      <p:sp>
        <p:nvSpPr>
          <p:cNvPr id="8" name="Text Placeholder 7">
            <a:extLst>
              <a:ext uri="{FF2B5EF4-FFF2-40B4-BE49-F238E27FC236}">
                <a16:creationId xmlns:a16="http://schemas.microsoft.com/office/drawing/2014/main" id="{DF8D2C33-6BA0-8A94-7374-B6481A73BD7A}"/>
              </a:ext>
            </a:extLst>
          </p:cNvPr>
          <p:cNvSpPr>
            <a:spLocks noGrp="1"/>
          </p:cNvSpPr>
          <p:nvPr>
            <p:ph type="body" sz="quarter" idx="11"/>
          </p:nvPr>
        </p:nvSpPr>
        <p:spPr>
          <a:xfrm>
            <a:off x="597946" y="2791731"/>
            <a:ext cx="5473002" cy="2667776"/>
          </a:xfrm>
        </p:spPr>
        <p:txBody>
          <a:bodyPr/>
          <a:lstStyle/>
          <a:p>
            <a:r>
              <a:rPr lang="en-US" sz="2800" dirty="0"/>
              <a:t>Please contact my assistant </a:t>
            </a:r>
            <a:br>
              <a:rPr lang="en-US" sz="2800" dirty="0"/>
            </a:br>
            <a:r>
              <a:rPr lang="en-US" sz="2800" dirty="0"/>
              <a:t>Margie Webb </a:t>
            </a:r>
            <a:r>
              <a:rPr lang="en-US" sz="2800" dirty="0">
                <a:hlinkClick r:id="rId2"/>
              </a:rPr>
              <a:t>Margie.webb@state.mn.us</a:t>
            </a:r>
            <a:endParaRPr lang="en-US" sz="2800" dirty="0"/>
          </a:p>
          <a:p>
            <a:r>
              <a:rPr lang="en-US" sz="2800" dirty="0"/>
              <a:t>612-799-8776</a:t>
            </a:r>
          </a:p>
        </p:txBody>
      </p:sp>
      <p:pic>
        <p:nvPicPr>
          <p:cNvPr id="2" name="Content Placeholder 5" descr="A picture of Coyote ready to explore employment options."/>
          <p:cNvPicPr>
            <a:picLocks noChangeAspect="1"/>
          </p:cNvPicPr>
          <p:nvPr/>
        </p:nvPicPr>
        <p:blipFill rotWithShape="1">
          <a:blip r:embed="rId3">
            <a:extLst>
              <a:ext uri="{28A0092B-C50C-407E-A947-70E740481C1C}">
                <a14:useLocalDpi xmlns:a14="http://schemas.microsoft.com/office/drawing/2010/main" val="0"/>
              </a:ext>
            </a:extLst>
          </a:blip>
          <a:srcRect l="10318" r="9127"/>
          <a:stretch/>
        </p:blipFill>
        <p:spPr>
          <a:xfrm>
            <a:off x="7288306" y="2871001"/>
            <a:ext cx="3052482" cy="2938306"/>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982701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3504" y="1572768"/>
            <a:ext cx="9239743" cy="1133856"/>
          </a:xfrm>
        </p:spPr>
        <p:txBody>
          <a:bodyPr/>
          <a:lstStyle/>
          <a:p>
            <a:r>
              <a:rPr lang="en-US" dirty="0"/>
              <a:t>Customized Employment in a “Nutshell”</a:t>
            </a:r>
          </a:p>
        </p:txBody>
      </p:sp>
      <p:sp>
        <p:nvSpPr>
          <p:cNvPr id="5" name="Content Placeholder 4"/>
          <p:cNvSpPr>
            <a:spLocks noGrp="1"/>
          </p:cNvSpPr>
          <p:nvPr>
            <p:ph type="body" sz="quarter" idx="10"/>
          </p:nvPr>
        </p:nvSpPr>
        <p:spPr>
          <a:xfrm>
            <a:off x="612488" y="2803766"/>
            <a:ext cx="10440994" cy="3727144"/>
          </a:xfrm>
        </p:spPr>
        <p:txBody>
          <a:bodyPr>
            <a:normAutofit/>
          </a:bodyPr>
          <a:lstStyle/>
          <a:p>
            <a:pPr>
              <a:spcBef>
                <a:spcPts val="600"/>
              </a:spcBef>
            </a:pPr>
            <a:r>
              <a:rPr lang="en-US" sz="2800" dirty="0"/>
              <a:t>Customized Employment (CE):</a:t>
            </a:r>
          </a:p>
          <a:p>
            <a:pPr>
              <a:spcBef>
                <a:spcPts val="600"/>
              </a:spcBef>
            </a:pPr>
            <a:r>
              <a:rPr lang="en-US" sz="2800" dirty="0"/>
              <a:t>An alternative approach to the competitive employment process</a:t>
            </a:r>
          </a:p>
          <a:p>
            <a:pPr>
              <a:spcBef>
                <a:spcPts val="600"/>
              </a:spcBef>
            </a:pPr>
            <a:r>
              <a:rPr lang="en-US" sz="2800" dirty="0"/>
              <a:t>Originally created for those with the most significant challenges to find employment, but can be used for anyone including yourself</a:t>
            </a:r>
          </a:p>
          <a:p>
            <a:pPr>
              <a:spcBef>
                <a:spcPts val="600"/>
              </a:spcBef>
            </a:pPr>
            <a:r>
              <a:rPr lang="en-US" sz="2800" dirty="0"/>
              <a:t>Typically, more time intensive – truly person-centered and focused on individuals = 1 person at a time</a:t>
            </a:r>
          </a:p>
        </p:txBody>
      </p:sp>
      <p:pic>
        <p:nvPicPr>
          <p:cNvPr id="2" name="Picture 1" descr="Open Walnut Shell with CE coming out of it">
            <a:extLst>
              <a:ext uri="{FF2B5EF4-FFF2-40B4-BE49-F238E27FC236}">
                <a16:creationId xmlns:a16="http://schemas.microsoft.com/office/drawing/2014/main" id="{1F83EE9E-1E8B-4C54-A58A-B67F7931E9CC}"/>
              </a:ext>
            </a:extLst>
          </p:cNvPr>
          <p:cNvPicPr>
            <a:picLocks noChangeAspect="1"/>
          </p:cNvPicPr>
          <p:nvPr/>
        </p:nvPicPr>
        <p:blipFill rotWithShape="1">
          <a:blip r:embed="rId2"/>
          <a:srcRect t="4762"/>
          <a:stretch/>
        </p:blipFill>
        <p:spPr>
          <a:xfrm>
            <a:off x="10488705" y="1657117"/>
            <a:ext cx="1312243" cy="1146649"/>
          </a:xfrm>
          <a:prstGeom prst="rect">
            <a:avLst/>
          </a:prstGeom>
        </p:spPr>
      </p:pic>
    </p:spTree>
    <p:extLst>
      <p:ext uri="{BB962C8B-B14F-4D97-AF65-F5344CB8AC3E}">
        <p14:creationId xmlns:p14="http://schemas.microsoft.com/office/powerpoint/2010/main" val="29759494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6F1DB6C-80AB-4E41-A5AE-91CFF09CA65B}"/>
              </a:ext>
            </a:extLst>
          </p:cNvPr>
          <p:cNvSpPr>
            <a:spLocks noGrp="1"/>
          </p:cNvSpPr>
          <p:nvPr>
            <p:ph type="ctrTitle"/>
          </p:nvPr>
        </p:nvSpPr>
        <p:spPr/>
        <p:txBody>
          <a:bodyPr/>
          <a:lstStyle/>
          <a:p>
            <a:r>
              <a:rPr lang="en-US" dirty="0"/>
              <a:t>Closing Slide, Thank you!</a:t>
            </a:r>
          </a:p>
        </p:txBody>
      </p:sp>
      <p:sp>
        <p:nvSpPr>
          <p:cNvPr id="4" name="Text Placeholder 3">
            <a:extLst>
              <a:ext uri="{FF2B5EF4-FFF2-40B4-BE49-F238E27FC236}">
                <a16:creationId xmlns:a16="http://schemas.microsoft.com/office/drawing/2014/main" id="{5D86727D-FF4D-41F5-80A5-FE24A8249968}"/>
              </a:ext>
            </a:extLst>
          </p:cNvPr>
          <p:cNvSpPr>
            <a:spLocks noGrp="1"/>
          </p:cNvSpPr>
          <p:nvPr>
            <p:ph type="subTitle" idx="1"/>
          </p:nvPr>
        </p:nvSpPr>
        <p:spPr/>
        <p:txBody>
          <a:bodyPr/>
          <a:lstStyle/>
          <a:p>
            <a:pPr algn="ctr"/>
            <a:r>
              <a:rPr lang="en-US" dirty="0"/>
              <a:t>Margie Webb, MS, CRC, Customized Employment Specialist for MN Vocational Rehabilitation Services,  margie.webb@state.mn.us</a:t>
            </a:r>
          </a:p>
        </p:txBody>
      </p:sp>
    </p:spTree>
    <p:extLst>
      <p:ext uri="{BB962C8B-B14F-4D97-AF65-F5344CB8AC3E}">
        <p14:creationId xmlns:p14="http://schemas.microsoft.com/office/powerpoint/2010/main" val="33160013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0FD9C9-E1C4-F361-A0B2-A45E3CEA2EA3}"/>
              </a:ext>
            </a:extLst>
          </p:cNvPr>
          <p:cNvSpPr>
            <a:spLocks noGrp="1"/>
          </p:cNvSpPr>
          <p:nvPr>
            <p:ph type="title"/>
          </p:nvPr>
        </p:nvSpPr>
        <p:spPr/>
        <p:txBody>
          <a:bodyPr/>
          <a:lstStyle/>
          <a:p>
            <a:r>
              <a:rPr lang="en-US" dirty="0"/>
              <a:t>Elements of Customized  Employment</a:t>
            </a:r>
          </a:p>
        </p:txBody>
      </p:sp>
      <p:sp>
        <p:nvSpPr>
          <p:cNvPr id="5" name="Text Placeholder 4">
            <a:extLst>
              <a:ext uri="{FF2B5EF4-FFF2-40B4-BE49-F238E27FC236}">
                <a16:creationId xmlns:a16="http://schemas.microsoft.com/office/drawing/2014/main" id="{50A1833C-CFAB-9E9E-07C5-1B6DE476C134}"/>
              </a:ext>
            </a:extLst>
          </p:cNvPr>
          <p:cNvSpPr>
            <a:spLocks noGrp="1"/>
          </p:cNvSpPr>
          <p:nvPr>
            <p:ph type="body" sz="quarter" idx="10"/>
          </p:nvPr>
        </p:nvSpPr>
        <p:spPr/>
        <p:txBody>
          <a:bodyPr/>
          <a:lstStyle/>
          <a:p>
            <a:pPr>
              <a:spcBef>
                <a:spcPts val="600"/>
              </a:spcBef>
              <a:spcAft>
                <a:spcPts val="600"/>
              </a:spcAft>
            </a:pPr>
            <a:r>
              <a:rPr lang="en-US" dirty="0"/>
              <a:t>Negotiated job tasks with employer</a:t>
            </a:r>
          </a:p>
          <a:p>
            <a:pPr>
              <a:spcBef>
                <a:spcPts val="600"/>
              </a:spcBef>
              <a:spcAft>
                <a:spcPts val="600"/>
              </a:spcAft>
            </a:pPr>
            <a:r>
              <a:rPr lang="en-US" dirty="0"/>
              <a:t>Assumes all people can contribute-not are “ready” to work</a:t>
            </a:r>
          </a:p>
          <a:p>
            <a:pPr>
              <a:spcBef>
                <a:spcPts val="600"/>
              </a:spcBef>
              <a:spcAft>
                <a:spcPts val="600"/>
              </a:spcAft>
            </a:pPr>
            <a:r>
              <a:rPr lang="en-US" dirty="0"/>
              <a:t>Employee often requires less supports than anticipated</a:t>
            </a:r>
          </a:p>
          <a:p>
            <a:pPr>
              <a:spcBef>
                <a:spcPts val="600"/>
              </a:spcBef>
              <a:spcAft>
                <a:spcPts val="600"/>
              </a:spcAft>
            </a:pPr>
            <a:r>
              <a:rPr lang="en-US" dirty="0"/>
              <a:t>Job tasks are grouped and designed for one individual</a:t>
            </a:r>
          </a:p>
          <a:p>
            <a:pPr>
              <a:spcBef>
                <a:spcPts val="600"/>
              </a:spcBef>
              <a:spcAft>
                <a:spcPts val="600"/>
              </a:spcAft>
            </a:pPr>
            <a:r>
              <a:rPr lang="en-US" dirty="0"/>
              <a:t>Employment meets the: </a:t>
            </a:r>
          </a:p>
          <a:p>
            <a:pPr marL="342900" indent="-342900">
              <a:spcBef>
                <a:spcPts val="0"/>
              </a:spcBef>
              <a:spcAft>
                <a:spcPts val="600"/>
              </a:spcAft>
              <a:buClr>
                <a:srgbClr val="003399"/>
              </a:buClr>
              <a:buFont typeface="Arial" panose="020B0604020202020204" pitchFamily="34" charset="0"/>
              <a:buChar char="•"/>
            </a:pPr>
            <a:r>
              <a:rPr lang="en-US" dirty="0"/>
              <a:t>Tasks, skills of job seeker</a:t>
            </a:r>
          </a:p>
          <a:p>
            <a:pPr marL="342900" indent="-342900">
              <a:spcBef>
                <a:spcPts val="0"/>
              </a:spcBef>
              <a:spcAft>
                <a:spcPts val="600"/>
              </a:spcAft>
              <a:buClr>
                <a:srgbClr val="003399"/>
              </a:buClr>
              <a:buFont typeface="Arial" panose="020B0604020202020204" pitchFamily="34" charset="0"/>
              <a:buChar char="•"/>
            </a:pPr>
            <a:r>
              <a:rPr lang="en-US" dirty="0"/>
              <a:t>Ideal conditions of job seeker</a:t>
            </a:r>
          </a:p>
          <a:p>
            <a:pPr marL="342900" indent="-342900">
              <a:spcBef>
                <a:spcPts val="0"/>
              </a:spcBef>
              <a:spcAft>
                <a:spcPts val="600"/>
              </a:spcAft>
              <a:buClr>
                <a:srgbClr val="003399"/>
              </a:buClr>
              <a:buFont typeface="Arial" panose="020B0604020202020204" pitchFamily="34" charset="0"/>
              <a:buChar char="•"/>
            </a:pPr>
            <a:r>
              <a:rPr lang="en-US" dirty="0"/>
              <a:t>Individual interests</a:t>
            </a:r>
          </a:p>
        </p:txBody>
      </p:sp>
    </p:spTree>
    <p:extLst>
      <p:ext uri="{BB962C8B-B14F-4D97-AF65-F5344CB8AC3E}">
        <p14:creationId xmlns:p14="http://schemas.microsoft.com/office/powerpoint/2010/main" val="15013946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1A90AC-18EA-749C-0F6B-F54AB30CB793}"/>
              </a:ext>
            </a:extLst>
          </p:cNvPr>
          <p:cNvSpPr>
            <a:spLocks noGrp="1"/>
          </p:cNvSpPr>
          <p:nvPr>
            <p:ph type="title"/>
          </p:nvPr>
        </p:nvSpPr>
        <p:spPr/>
        <p:txBody>
          <a:bodyPr/>
          <a:lstStyle/>
          <a:p>
            <a:r>
              <a:rPr lang="en-US" dirty="0"/>
              <a:t>Customized Employment Phases</a:t>
            </a:r>
          </a:p>
        </p:txBody>
      </p:sp>
      <p:graphicFrame>
        <p:nvGraphicFramePr>
          <p:cNvPr id="2" name="Content Placeholder 1" descr="Phase 1: Discovery, Phase 2: Job Development, Phase 3: Employment Supports">
            <a:extLst>
              <a:ext uri="{FF2B5EF4-FFF2-40B4-BE49-F238E27FC236}">
                <a16:creationId xmlns:a16="http://schemas.microsoft.com/office/drawing/2014/main" id="{61BA0744-F714-43BB-8BB0-80C25D40DF8D}"/>
              </a:ext>
            </a:extLst>
          </p:cNvPr>
          <p:cNvGraphicFramePr>
            <a:graphicFrameLocks noGrp="1"/>
          </p:cNvGraphicFramePr>
          <p:nvPr>
            <p:ph type="pic" sz="quarter" idx="10"/>
            <p:extLst>
              <p:ext uri="{D42A27DB-BD31-4B8C-83A1-F6EECF244321}">
                <p14:modId xmlns:p14="http://schemas.microsoft.com/office/powerpoint/2010/main" val="3401743946"/>
              </p:ext>
            </p:extLst>
          </p:nvPr>
        </p:nvGraphicFramePr>
        <p:xfrm>
          <a:off x="2003611" y="2781300"/>
          <a:ext cx="8232682" cy="33702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025265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DD3257-11AA-9D65-A167-9BF989D42A93}"/>
              </a:ext>
            </a:extLst>
          </p:cNvPr>
          <p:cNvSpPr>
            <a:spLocks noGrp="1"/>
          </p:cNvSpPr>
          <p:nvPr>
            <p:ph type="title"/>
          </p:nvPr>
        </p:nvSpPr>
        <p:spPr/>
        <p:txBody>
          <a:bodyPr/>
          <a:lstStyle/>
          <a:p>
            <a:r>
              <a:rPr lang="en-US" dirty="0"/>
              <a:t>Discovery Components</a:t>
            </a:r>
          </a:p>
        </p:txBody>
      </p:sp>
      <p:sp>
        <p:nvSpPr>
          <p:cNvPr id="5" name="Text Placeholder 4">
            <a:extLst>
              <a:ext uri="{FF2B5EF4-FFF2-40B4-BE49-F238E27FC236}">
                <a16:creationId xmlns:a16="http://schemas.microsoft.com/office/drawing/2014/main" id="{C2F18AA5-DF77-27FD-BB26-F41948760329}"/>
              </a:ext>
            </a:extLst>
          </p:cNvPr>
          <p:cNvSpPr>
            <a:spLocks noGrp="1"/>
          </p:cNvSpPr>
          <p:nvPr>
            <p:ph type="body" sz="quarter" idx="10"/>
          </p:nvPr>
        </p:nvSpPr>
        <p:spPr/>
        <p:txBody>
          <a:bodyPr/>
          <a:lstStyle/>
          <a:p>
            <a:r>
              <a:rPr lang="en-US" dirty="0"/>
              <a:t>Home visit</a:t>
            </a:r>
          </a:p>
          <a:p>
            <a:r>
              <a:rPr lang="en-US" dirty="0"/>
              <a:t>Interviews with people who know the individual</a:t>
            </a:r>
          </a:p>
          <a:p>
            <a:r>
              <a:rPr lang="en-US" dirty="0"/>
              <a:t>Neighborhood Information gathering</a:t>
            </a:r>
          </a:p>
          <a:p>
            <a:r>
              <a:rPr lang="en-US" dirty="0"/>
              <a:t>Participation in Life Activities both familiar 3-4 and one new</a:t>
            </a:r>
          </a:p>
          <a:p>
            <a:r>
              <a:rPr lang="en-US" dirty="0"/>
              <a:t>Theme development-reoccurring, unifying patterns</a:t>
            </a:r>
          </a:p>
        </p:txBody>
      </p:sp>
    </p:spTree>
    <p:extLst>
      <p:ext uri="{BB962C8B-B14F-4D97-AF65-F5344CB8AC3E}">
        <p14:creationId xmlns:p14="http://schemas.microsoft.com/office/powerpoint/2010/main" val="2010661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37A5B1-5FA1-B042-ABC7-479936C854BA}"/>
              </a:ext>
            </a:extLst>
          </p:cNvPr>
          <p:cNvSpPr>
            <a:spLocks noGrp="1"/>
          </p:cNvSpPr>
          <p:nvPr>
            <p:ph type="title"/>
          </p:nvPr>
        </p:nvSpPr>
        <p:spPr/>
        <p:txBody>
          <a:bodyPr/>
          <a:lstStyle/>
          <a:p>
            <a:r>
              <a:rPr lang="en-US" dirty="0"/>
              <a:t>Discovery Components Cont.</a:t>
            </a:r>
          </a:p>
        </p:txBody>
      </p:sp>
      <p:sp>
        <p:nvSpPr>
          <p:cNvPr id="6" name="Text Placeholder 5">
            <a:extLst>
              <a:ext uri="{FF2B5EF4-FFF2-40B4-BE49-F238E27FC236}">
                <a16:creationId xmlns:a16="http://schemas.microsoft.com/office/drawing/2014/main" id="{615B8781-3825-897D-B868-B4A4A4D485A3}"/>
              </a:ext>
            </a:extLst>
          </p:cNvPr>
          <p:cNvSpPr>
            <a:spLocks noGrp="1"/>
          </p:cNvSpPr>
          <p:nvPr>
            <p:ph type="body" sz="quarter" idx="10"/>
          </p:nvPr>
        </p:nvSpPr>
        <p:spPr/>
        <p:txBody>
          <a:bodyPr/>
          <a:lstStyle/>
          <a:p>
            <a:r>
              <a:rPr lang="en-US" sz="2400" dirty="0"/>
              <a:t>Theme testing-making sure vocational themes meet 3 components of skills, interests, and conditions of employment</a:t>
            </a:r>
          </a:p>
          <a:p>
            <a:r>
              <a:rPr lang="en-US" sz="2400" dirty="0"/>
              <a:t>Information interviews with businesses that match themes-not jobs</a:t>
            </a:r>
          </a:p>
          <a:p>
            <a:r>
              <a:rPr lang="en-US" sz="2400" dirty="0"/>
              <a:t>Development of Visual Resume, video or marketing materials</a:t>
            </a:r>
          </a:p>
          <a:p>
            <a:r>
              <a:rPr lang="en-US" sz="2400" dirty="0"/>
              <a:t>Summary team meeting to develop CEP-Customized Employment plan for employment</a:t>
            </a:r>
          </a:p>
        </p:txBody>
      </p:sp>
    </p:spTree>
    <p:extLst>
      <p:ext uri="{BB962C8B-B14F-4D97-AF65-F5344CB8AC3E}">
        <p14:creationId xmlns:p14="http://schemas.microsoft.com/office/powerpoint/2010/main" val="16437779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60510-44E5-89F1-1149-E542046FD4FD}"/>
              </a:ext>
            </a:extLst>
          </p:cNvPr>
          <p:cNvSpPr>
            <a:spLocks noGrp="1"/>
          </p:cNvSpPr>
          <p:nvPr>
            <p:ph type="title"/>
          </p:nvPr>
        </p:nvSpPr>
        <p:spPr/>
        <p:txBody>
          <a:bodyPr/>
          <a:lstStyle/>
          <a:p>
            <a:pPr algn="ctr"/>
            <a:r>
              <a:rPr lang="en-US" dirty="0"/>
              <a:t>3-Legged Stool</a:t>
            </a:r>
          </a:p>
        </p:txBody>
      </p:sp>
      <p:sp>
        <p:nvSpPr>
          <p:cNvPr id="3" name="Text Placeholder 2">
            <a:extLst>
              <a:ext uri="{FF2B5EF4-FFF2-40B4-BE49-F238E27FC236}">
                <a16:creationId xmlns:a16="http://schemas.microsoft.com/office/drawing/2014/main" id="{322EA7B8-BCA0-3B13-6769-B4236884FF9A}"/>
              </a:ext>
            </a:extLst>
          </p:cNvPr>
          <p:cNvSpPr>
            <a:spLocks noGrp="1"/>
          </p:cNvSpPr>
          <p:nvPr>
            <p:ph type="body" sz="quarter" idx="10"/>
          </p:nvPr>
        </p:nvSpPr>
        <p:spPr>
          <a:xfrm>
            <a:off x="612488" y="2803766"/>
            <a:ext cx="5936230" cy="3727144"/>
          </a:xfrm>
        </p:spPr>
        <p:txBody>
          <a:bodyPr/>
          <a:lstStyle/>
          <a:p>
            <a:r>
              <a:rPr lang="en-US" sz="2800" dirty="0"/>
              <a:t>Customized Employment finds:</a:t>
            </a:r>
          </a:p>
          <a:p>
            <a:pPr marL="457200" indent="-457200">
              <a:buClr>
                <a:srgbClr val="003399"/>
              </a:buClr>
              <a:buSzPct val="108000"/>
              <a:buFont typeface="Arial" panose="020B0604020202020204" pitchFamily="34" charset="0"/>
              <a:buChar char="•"/>
            </a:pPr>
            <a:r>
              <a:rPr lang="en-US" sz="2800" dirty="0"/>
              <a:t>The skills of the job seeker</a:t>
            </a:r>
          </a:p>
          <a:p>
            <a:pPr marL="457200" indent="-457200">
              <a:buClr>
                <a:srgbClr val="003399"/>
              </a:buClr>
              <a:buSzPct val="108000"/>
              <a:buFont typeface="Arial" panose="020B0604020202020204" pitchFamily="34" charset="0"/>
              <a:buChar char="•"/>
            </a:pPr>
            <a:r>
              <a:rPr lang="en-US" sz="2800" dirty="0"/>
              <a:t>The interests of the job seeker</a:t>
            </a:r>
          </a:p>
          <a:p>
            <a:pPr marL="457200" indent="-457200">
              <a:buClr>
                <a:srgbClr val="003399"/>
              </a:buClr>
              <a:buSzPct val="108000"/>
              <a:buFont typeface="Arial" panose="020B0604020202020204" pitchFamily="34" charset="0"/>
              <a:buChar char="•"/>
            </a:pPr>
            <a:r>
              <a:rPr lang="en-US" sz="2800" dirty="0"/>
              <a:t>The ideal conditions for the job seeker</a:t>
            </a:r>
          </a:p>
        </p:txBody>
      </p:sp>
      <p:pic>
        <p:nvPicPr>
          <p:cNvPr id="9" name="Content Placeholder 10" descr="Customized Employment symbol of a stool with three legs; interests, skills and ideal conditions.">
            <a:extLst>
              <a:ext uri="{FF2B5EF4-FFF2-40B4-BE49-F238E27FC236}">
                <a16:creationId xmlns:a16="http://schemas.microsoft.com/office/drawing/2014/main" id="{9F77B322-DAC2-4D1E-9762-567AE29DFF9C}"/>
              </a:ext>
            </a:extLst>
          </p:cNvPr>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7240665" y="2803766"/>
            <a:ext cx="4338847" cy="3324225"/>
          </a:xfrm>
        </p:spPr>
      </p:pic>
    </p:spTree>
    <p:extLst>
      <p:ext uri="{BB962C8B-B14F-4D97-AF65-F5344CB8AC3E}">
        <p14:creationId xmlns:p14="http://schemas.microsoft.com/office/powerpoint/2010/main" val="7455404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B5569C-4A4A-D624-4817-D0DD4290A620}"/>
              </a:ext>
            </a:extLst>
          </p:cNvPr>
          <p:cNvSpPr>
            <a:spLocks noGrp="1"/>
          </p:cNvSpPr>
          <p:nvPr>
            <p:ph type="title"/>
          </p:nvPr>
        </p:nvSpPr>
        <p:spPr/>
        <p:txBody>
          <a:bodyPr/>
          <a:lstStyle/>
          <a:p>
            <a:r>
              <a:rPr lang="en-US" dirty="0"/>
              <a:t>Focusing on a person’s strengths: </a:t>
            </a:r>
            <a:br>
              <a:rPr lang="en-US" dirty="0"/>
            </a:br>
            <a:r>
              <a:rPr lang="en-US" dirty="0"/>
              <a:t>What they do and how they contribute</a:t>
            </a:r>
          </a:p>
        </p:txBody>
      </p:sp>
      <p:pic>
        <p:nvPicPr>
          <p:cNvPr id="9" name="Picture 8" descr="Young man securing a load of lumber in the back of a truck.">
            <a:extLst>
              <a:ext uri="{FF2B5EF4-FFF2-40B4-BE49-F238E27FC236}">
                <a16:creationId xmlns:a16="http://schemas.microsoft.com/office/drawing/2014/main" id="{0903034F-2350-442F-8369-95E802C615EB}"/>
              </a:ext>
            </a:extLst>
          </p:cNvPr>
          <p:cNvPicPr>
            <a:picLocks noChangeAspect="1"/>
          </p:cNvPicPr>
          <p:nvPr/>
        </p:nvPicPr>
        <p:blipFill>
          <a:blip r:embed="rId3"/>
          <a:stretch>
            <a:fillRect/>
          </a:stretch>
        </p:blipFill>
        <p:spPr>
          <a:xfrm>
            <a:off x="868088" y="3139420"/>
            <a:ext cx="3553125" cy="2664844"/>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8" name="Content Placeholder 7" descr="Harvesting raspberries">
            <a:extLst>
              <a:ext uri="{FF2B5EF4-FFF2-40B4-BE49-F238E27FC236}">
                <a16:creationId xmlns:a16="http://schemas.microsoft.com/office/drawing/2014/main" id="{73A50864-F0D6-42B1-8BF0-D48406B742EE}"/>
              </a:ext>
            </a:extLst>
          </p:cNvPr>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5394498" y="2971801"/>
            <a:ext cx="2361919" cy="314922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 name="Picture 9" descr="Young man unscrewing a nut with a wrench on a machine with an oil pan below.">
            <a:extLst>
              <a:ext uri="{FF2B5EF4-FFF2-40B4-BE49-F238E27FC236}">
                <a16:creationId xmlns:a16="http://schemas.microsoft.com/office/drawing/2014/main" id="{FC203DCA-C8BA-432A-9193-912BEC250125}"/>
              </a:ext>
            </a:extLst>
          </p:cNvPr>
          <p:cNvPicPr>
            <a:picLocks noChangeAspect="1"/>
          </p:cNvPicPr>
          <p:nvPr/>
        </p:nvPicPr>
        <p:blipFill>
          <a:blip r:embed="rId5"/>
          <a:stretch>
            <a:fillRect/>
          </a:stretch>
        </p:blipFill>
        <p:spPr>
          <a:xfrm>
            <a:off x="8496116" y="3252890"/>
            <a:ext cx="2827796" cy="28277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76235380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Custom 1">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CC"/>
      </a:hlink>
      <a:folHlink>
        <a:srgbClr val="954F7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PAW xmlns="http://www.net-centric.com/PAWPP">
  <Shape xmlns="" ID="8euNCCA4IqjupmbpvbvSMfRq+8o=" pdftag="H1" isBookmarkSet="no" bookmark="yes" Order="_x0031_"/>
  <Shape xmlns="" ID="ARSfPO/U9ItJ9zIOwm93ZJ7l/j8=" pdftag="H2" isBookmarkSet="no" bookmark="yes" Order="_x0032_"/>
  <Shape xmlns="" ID="osa0KM2sbnZHHxlXUxKH3ujjHuE=" pdftag="" bookmark="no" Order="_x0031_"/>
  <Shape xmlns="" ID="4JRL6lqoOFw9RUHrP0y9U5BDzf8=" pdftag="" bookmark="no" Order="_x0032_"/>
  <Shape xmlns="" ID="sM+ghJOlUVqnHU19mdPjAdwWJuw=" pdftag="" bookmark="no" Order="_x0031_"/>
  <Shape xmlns="" ID="GTGIHFiwAYvgHLb8IUSCQ2X6w4g=" pdftag="" bookmark="no" Order="_x0032_"/>
  <Shape xmlns="" ID="hq9gSbGZQhpPus+SHezN5PrGc9w=" pdftag="" bookmark="no" Order="_x0031_"/>
  <Shape xmlns="" ID="FtXJgaOuZev8eFU+if2YMxbKkRI=" pdftag="" bookmark="no" Order="_x0032_"/>
  <Shape xmlns="" ID="ri+uYzSNCD67GlIZrZ8qmmNgURU=" pdftag="" bookmark="no" Order="_x0033_"/>
  <Shape xmlns="" ID="/Xe9+1NnBDFDac2uz9Mf5cnxpHw=" pdftag="" bookmark="no" Order="_x0031_"/>
  <Shape xmlns="" ID="rGgMSPfHoOmRN/+oUl7Dwo+YgYE=" pdftag="" bookmark="no" Order="_x0032_"/>
  <Shape xmlns="" ID="ZTBnAgeWTQQGZoyfyflkLJl+jcs=" pdftag="" bookmark="no" Order="_x0035_"/>
  <Shape xmlns="" ID="nSihPpWUspo+Y57wY5tF8LIQIHs=" pdftag="" bookmark="no" Order="_x0032_"/>
  <Shape xmlns="" ID="S6CVtHyytP5Rb39DTS6OkAlP7e0=" pdftag="" bookmark="no" Order="_x0034_"/>
  <Shape xmlns="" ID="USIEJhtT65UPFtGM0RUW67D4iJA=" pdftag="" bookmark="no" Order="_x0033_"/>
  <Shape xmlns="" ID="XzVFQuOWAWqK/HZDqm2LiuGBOJQ=" pdftag="" bookmark="no" Order="_x0032_"/>
  <Shape xmlns="" ID="uflvo7/4mXD7uDuM1tkLIDwRdoQ=" inline="no" formula="no" pdftag="Figure" Lang="" bookmark="no" Order="_x0031_" artifact="_x0030_" validate="no"/>
  <HyperLink xmlns="" ID="iB0l3QkZoIIwbuqLQRe5I0KEal0=1995016305290.2289_384.0426" plainAltText="shuyin.maciel_x0040_metrocsu.org" Lang=""/>
  <Shape xmlns="" ID="oUeVMHAtmcFeZuL28VldA6mxYF4=" pdftag="" bookmark="no" Order="_x0031_"/>
  <Shape xmlns="" ID="iB0l3QkZoIIwbuqLQRe5I0KEal0=" pdftag="" bookmark="no" Order="_x0032_"/>
  <SubText xmlns="" ID="uflvo7/4mXD7uDuM1tkLIDwRdoQ=" ActualText=""/>
  <Shape xmlns="" ID="dPX0ernXQqq7MaM8E4a1qptkh+k=" pdftag="" Order="_x0033_"/>
  <Shape xmlns="" ID="Hh1Xjc3/gkCgz3Lgnw5QbaDBk5s=" isBookmarkSet="no" pdftag="H1" artifact="_x0030_" bookmark="yes" Order="_x0031_"/>
  <Shape xmlns="" ID="ocxASqdqbVb1YWBDo1lnVRIyVu0=" pdftag="P" artifact="_x0030_" isBookmarkSet="yes" bookmark="no" Order="_x0032_"/>
  <Shape xmlns="" ID="V9NLmFCOpscaLWAHeksrvS08QWo=" pdftag="H2" isBookmarkSet="no" bookmark="yes" Order="_x0031_"/>
  <Shape xmlns="" ID="P4uYb6zznZnOTBwqI8v8Obmst8Q=" pdftag="P" isBookmarkSet="no" bookmark="no" Order="_x0032_"/>
  <Shape xmlns="" ID="6HU/noVP37ux8XuzzS/IiXhoJrY=" pdftag="H2" isBookmarkSet="no" bookmark="yes" Order="_x0031_"/>
  <Shape xmlns="" ID="nhMUncmg8fPPkOnDezwQXzPuipo=" pdftag="P" isBookmarkSet="no" bookmark="no" Order="_x0033_"/>
  <Shape xmlns="" ID="aVYKj9Z0ocFbv7ufE8nFUXqceug=" formula="no" artifact="_x0030_" inline="no" validate="yes" pdftag="Figure" isBookmarkSet="no" bookmark="no" Order="_x0032_" Lang=""/>
  <HyperLink xmlns="" ID="GRzxxG/bnQ9KyW/QhxlmuI+GkuQ=-14614832550.68236_283.9013" plainAltText="Margie.webb_x0040_state.mn.us" language="" Lang=""/>
  <Shape xmlns="" ID="linRUpDp5GftrQ0Li0gZrRFdk74=" pdftag="H2" isBookmarkSet="no" bookmark="yes" Order="_x0031_"/>
  <Shape xmlns="" ID="NlSjyykrQ3zmHomeAQyAzpc/ggM=" pdftag="P" isBookmarkSet="no" bookmark="no" Order="_x0032_"/>
  <Shape xmlns="" ID="IhWSG2FdtYLmtYvGNqQ5k9lzelc=" pdftag="H2" isBookmarkSet="no" bookmark="yes" Order="_x0031_"/>
  <Shape xmlns="" ID="WLEAyHm62DfmCbAQHFlsr5l2it4=" formula="no" artifact="_x0030_" inline="no" validate="yes" pdftag="Figure" isBookmarkSet="no" bookmark="no" Order="_x0032_" Lang=""/>
  <Shape xmlns="" ID="rcki+QA+IpU4+7d55HdeLlqkyoM=" pdftag="H2" isBookmarkSet="no" bookmark="yes" Order="_x0031_"/>
  <Shape xmlns="" ID="PqW9ooqfbsvu75veVrS7VKaD5Fc=" pdftag="P" isBookmarkSet="no" bookmark="no" Order="_x0032_"/>
  <Shape xmlns="" ID="FCDf/OK+Sg/SnBhajto8f4PT7AU=" pdftag="H2" isBookmarkSet="no" bookmark="yes" Order="_x0031_"/>
  <Shape xmlns="" ID="63nKeDcWnRho1DmZAJwcaUsaSYk=" pdftag="P" isBookmarkSet="no" bookmark="no" Order="_x0032_"/>
  <Shape xmlns="" ID="QOTGmmHJOB14Vaswiz7QJ5fKJUA=" pdftag="H2" isBookmarkSet="no" bookmark="yes" Order="_x0031_"/>
  <Shape xmlns="" ID="/LD/1VFuk6Igzt20ep9eNFKlR8c=" pdftag="P" isBookmarkSet="no" bookmark="no" Order="_x0032_"/>
  <Shape xmlns="" ID="ejHv9zGIPDcoRyECg2MjeAZLMyA=" formula="no" artifact="_x0030_" inline="no" validate="yes" pdftag="Figure" isBookmarkSet="no" bookmark="no" Order="_x0033_" Lang=""/>
  <Shape xmlns="" ID="CMtI9KOwSsoNhp9QfdBZexeMk7U=" pdftag="H2" isBookmarkSet="no" bookmark="yes" Order="_x0031_"/>
  <Shape xmlns="" ID="DZV2k+Wh40WexyD84IwKsy0/s8I=" formula="no" artifact="_x0030_" inline="no" validate="yes" pdftag="Figure" isBookmarkSet="no" bookmark="no" Order="_x0032_" Lang=""/>
  <Shape xmlns="" ID="J0Sk5kXCyeTvaC0rq9YZyQaAsM0=" formula="no" artifact="_x0030_" inline="no" validate="yes" pdftag="Figure" isBookmarkSet="no" bookmark="no" Order="_x0033_" Lang=""/>
  <Shape xmlns="" ID="sk5dGtBwQNSg5jM3W5W1AW5vohM=" formula="no" artifact="_x0030_" inline="no" validate="yes" pdftag="Figure" isBookmarkSet="no" bookmark="no" Order="_x0034_" Lang=""/>
  <Shape xmlns="" ID="+UoAd0fo5cpQOK0enO4oTvGVe60=" pdftag="H2" isBookmarkSet="no" bookmark="yes" Order="_x0031_"/>
  <Shape xmlns="" ID="BvBvtfN2IaY7Ceqz5jRHLIga1wU=" pdftag="P" isBookmarkSet="no" bookmark="no" Order="_x0032_"/>
  <Shape xmlns="" ID="5UGLAHLkHbtFWZ7idvsYZ4xYqDI=" pdftag="H2" isBookmarkSet="no" bookmark="yes" Order="_x0031_"/>
  <Shape xmlns="" ID="N7NYHXeDswZZhS9ykwovX3matFw=" pdftag="P" isBookmarkSet="no" bookmark="no" Order="_x0032_"/>
  <Shape xmlns="" ID="0PnCMk1d3pkK6Hg5zfy5lT2Y1M0=" pdftag="P" isBookmarkSet="no" bookmark="no" Order="_x0033_"/>
  <Shape xmlns="" ID="jgxaEdtR5jxWXBs5Fc92RDLe3r0=" pdftag="H2" isBookmarkSet="no" bookmark="yes" Order="_x0031_"/>
  <Shape xmlns="" ID="HUenPuD5sYRST0yKUWAG7ikICqE=" pdftag="P" isBookmarkSet="no" bookmark="no" Order="_x0032_"/>
  <Shape xmlns="" ID="S88wdVgf6eW110s1kGiIOnGXMLo=" pdftag="H2" isBookmarkSet="no" bookmark="yes" Order="_x0031_"/>
  <Shape xmlns="" ID="WqfLzzoaA0co2A1806pRWABArEc=" pdftag="P" isBookmarkSet="no" bookmark="no" Order="_x0032_"/>
  <Shape xmlns="" ID="nZu56Jc+PWFKeNa4Alhj8s5a/fY=" Order="_x0033_" validate="no" artifact="_x0031_" pdftag="_x005B_Artifact_x005D_" formula="no" inline="no" isBookmarkSet="no" bookmark="no" Lang=""/>
  <Shape xmlns="" ID="5/1ypC0VVKrBUZbMsyMjQ5+T5Tw=" pdftag="H2" isBookmarkSet="no" bookmark="yes" Order="_x0031_"/>
  <Shape xmlns="" ID="YJXGBq1N1itH66w5d1WMSUcmLmE=" pdftag="P" isBookmarkSet="no" bookmark="no" Order="_x0032_"/>
  <Shape xmlns="" ID="fggvQIr3vYP29Jy5RU65aiB2Eeg=" formula="no" pdftag="Figure" artifact="_x0030_" inline="no" validate="yes" isBookmarkSet="no" bookmark="no" Order="_x0033_" Lang=""/>
  <Shape xmlns="" ID="XZ1AWsu5R9mJMawiE2YxRmULPHc=" pdftag="H2" isBookmarkSet="no" bookmark="yes" Order="_x0031_"/>
  <Shape xmlns="" ID="TfkUcN0g80d34IGO1FftUOjAd94=" pdftag="P" isBookmarkSet="no" bookmark="no" Order="_x0032_"/>
  <Shape xmlns="" ID="ndmfHol7Hl4oO1PY5cdEZ9HjKrQ=" formula="no" artifact="_x0030_" inline="no" validate="yes" pdftag="Figure" isBookmarkSet="no" bookmark="no" Order="_x0033_" Lang=""/>
  <Shape xmlns="" ID="2Lru47m6WI2aNjbFi0YpnvvEqCs=" pdftag="H2" isBookmarkSet="no" bookmark="yes" Order="_x0031_"/>
  <Shape xmlns="" ID="LnsmXjjk4yDBio0leQNZ9AJp22E=" formula="no" artifact="_x0030_" inline="no" validate="yes" pdftag="Figure" isBookmarkSet="no" bookmark="no" Order="_x0033_" Lang=""/>
  <Shape xmlns="" ID="+qtCAEAVkswxiX9uSlJQe94+gus=" pdftag="P" isBookmarkSet="no" bookmark="no" Order="_x0032_"/>
  <Shape xmlns="" ID="OpxSVovj1g/9OGRS49DcWgeGVX4=" pdftag="H2" isBookmarkSet="no" bookmark="yes" Order="_x0031_"/>
  <Shape xmlns="" ID="8i3JA4nfFRMKN2h5FHKs0OnUDDo=" pdftag="P" isBookmarkSet="no" bookmark="no" Order="_x0032_"/>
  <Shape xmlns="" ID="FEp1vXS7+9Wxg7tlqB58VAA9s6M=" formula="no" artifact="_x0030_" inline="no" validate="yes" pdftag="Figure" isBookmarkSet="no" bookmark="no" Order="_x0033_"/>
  <Shape xmlns="" ID="fVFjw998+BseXIDhpyb8HUVoDA8=" formula="no" artifact="_x0030_" inline="no" validate="yes" pdftag="Figure" isBookmarkSet="no" bookmark="no" Order="_x0034_"/>
  <Shape xmlns="" ID="bfCOXB3EPHR43/jwSW0ZjcZ38ZQ=" formula="no" artifact="_x0030_" inline="no" validate="yes" pdftag="Figure" isBookmarkSet="no" bookmark="no" Order="_x0035_"/>
  <Shape xmlns="" ID="SRWFQOncm0DZ5OJjVd2F6peb3A4=" pdftag="H2" isBookmarkSet="no" bookmark="yes" Order="_x0031_"/>
  <Shape xmlns="" ID="lY2tKGvROquc8oUiXHAwqJMVKeQ=" pdftag="P" isBookmarkSet="no" bookmark="no" Order="_x0032_"/>
  <Shape xmlns="" ID="mbeMc+99NTKRa9yYg71zL9oyyaI=" pdftag="H2" isBookmarkSet="no" bookmark="yes" Order="_x0031_"/>
  <Shape xmlns="" ID="k/OAPxlSXViu5mhm9ce/OLAkNC0=" pdftag="P" isBookmarkSet="no" bookmark="no" Order="_x0032_"/>
  <Shape xmlns="" ID="O/tkwaLQKgNBxtpa54L/Eb09fyc=" formula="no" artifact="_x0030_" inline="no" validate="yes" pdftag="Figure" isBookmarkSet="no" bookmark="no" Order="_x0033_" Lang=""/>
  <Shape xmlns="" ID="p0Fla2hoCSGnis8+zeeU3U2FyRo=" formula="no" artifact="_x0030_" inline="no" validate="yes" pdftag="Figure" isBookmarkSet="no" bookmark="no" Order="_x0034_" Lang=""/>
  <Shape xmlns="" ID="e8VBMahD8erCw4dCsqYAMZvkNTQ=" formula="no" artifact="_x0030_" inline="no" validate="yes" pdftag="Figure" isBookmarkSet="no" bookmark="no" Order="_x0035_" Lang=""/>
  <Shape xmlns="" ID="D+RRCP0Mw/OjNSCrFc6IbahECpY=" pdftag="H2" isBookmarkSet="no" bookmark="yes" Order="_x0031_"/>
  <Shape xmlns="" ID="PlFqskgAuDlXLPM6sza1ltkGQt0=" pdftag="P" isBookmarkSet="no" bookmark="no" Order="_x0032_"/>
  <Shape xmlns="" ID="/rT0+YF22a7fOHFYr8Gy934JBOg=" formula="no" artifact="_x0030_" inline="no" validate="yes" pdftag="Figure" isBookmarkSet="no" bookmark="no" Order="_x0033_" Lang=""/>
  <Shape xmlns="" ID="ibTLoHYscbwtYSEP8iNmqaWa2Hg=" formula="no" artifact="_x0030_" inline="no" validate="yes" pdftag="Figure" isBookmarkSet="no" bookmark="no" Order="_x0034_" Lang=""/>
  <Shape xmlns="" ID="hax5QkR7qGOIF20jrOjSPepJU/Y=" formula="no" artifact="_x0030_" inline="no" validate="yes" pdftag="Figure" isBookmarkSet="no" bookmark="no" Order="_x0035_" Lang=""/>
  <Shape xmlns="" ID="MPAvedUeQQoao9F1w7MnwbkoVVQ=" pdftag="H2" isBookmarkSet="no" bookmark="yes" Order="_x0031_"/>
  <Shape xmlns="" ID="dwIYeibr1MxNO9stPDzZWDn65gY=" pdftag="P" isBookmarkSet="no" bookmark="no" Order="_x0032_"/>
  <Shape xmlns="" ID="zXZBZlQrwsNT0oq39WOwEFHoQIM=" pdftag="P" isBookmarkSet="no" bookmark="no" Order="_x0033_"/>
  <Shape xmlns="" ID="by2ivNkzK7KWm3ZyLRkB0lMqJcQ=" pdftag="H2" isBookmarkSet="no" bookmark="yes" Order="_x0031_"/>
  <Shape xmlns="" ID="a2ymZpuhNF2Eogn4l05/VZDeZzA=" pdftag="P" isBookmarkSet="no" bookmark="no" Order="_x0032_"/>
  <Shape xmlns="" ID="zxZXsGrx4JgQ21hxoQP3VZc29SY=" formula="no" artifact="_x0030_" inline="no" validate="yes" pdftag="Figure" isBookmarkSet="no" bookmark="no" Order="_x0033_" Lang=""/>
  <Shape xmlns="" ID="675Ai5gP0g1jPmTU9zlCxc1+GnE=" formula="no" artifact="_x0030_" inline="no" validate="yes" pdftag="Figure" isBookmarkSet="no" bookmark="no" Order="_x0034_" Lang=""/>
  <Shape xmlns="" ID="l9fN1XtITQTy9c64b4pFd1hAjHo=" formula="no" artifact="_x0030_" inline="no" validate="yes" pdftag="Figure" isBookmarkSet="no" bookmark="no" Order="_x0036_" Lang=""/>
  <Shape xmlns="" ID="ROj5D6RCwxWqyGL1PIq1UKDk+Uc=" formula="no" artifact="_x0030_" inline="no" validate="yes" pdftag="Figure" isBookmarkSet="no" bookmark="no" Order="_x0035_" Lang=""/>
  <Shape xmlns="" ID="034m3iptEk7SSaOu6pp+xUc95eQ=" formula="no" artifact="_x0030_" inline="no" validate="yes" pdftag="Figure" isBookmarkSet="no" bookmark="no" Order="_x0037_" Lang=""/>
  <Shape xmlns="" ID="V5+RoG+OFiEbpFZozpeF6CpUgqo=" pdftag="H2" isBookmarkSet="no" bookmark="yes" Order="_x0031_"/>
  <Shape xmlns="" ID="bJ4AxzLTx1xgEBjqHVrj/bYU2us=" pdftag="P" isBookmarkSet="no" bookmark="no" Order="_x0031_"/>
  <Shape xmlns="" ID="VRKPpsd+FOKOuSCwZ8ixhhI1tnI=" formula="no" artifact="_x0030_" inline="no" validate="yes" pdftag="Figure" isBookmarkSet="no" bookmark="no" Order="_x0032_"/>
  <Shape xmlns="" ID="HeLR0clhCLOganWu/DyX/8/dy1k=" formula="no" artifact="_x0030_" inline="no" validate="yes" pdftag="Figure" isBookmarkSet="no" bookmark="no" Order="_x0033_"/>
  <Shape xmlns="" ID="TQjXDhdIqgoXAPkiCQbxamCPjyA=" formula="no" artifact="_x0030_" inline="no" validate="yes" pdftag="Figure" isBookmarkSet="no" bookmark="no" Order="_x0034_"/>
  <Shape xmlns="" ID="L/3nBQwEdxoMVEkhCNalmU+XZRc=" formula="no" artifact="_x0030_" inline="no" validate="yes" pdftag="Figure" isBookmarkSet="no" bookmark="no" Order="_x0035_"/>
  <Shape xmlns="" ID="uxLUdv9ThtldgBDCJuIHBgTZGic=" formula="no" artifact="_x0030_" inline="no" validate="yes" pdftag="Figure" isBookmarkSet="no" bookmark="no" Order="_x0036_"/>
  <Shape xmlns="" ID="QOQ9JsdYfp0pGJ27SU1Sbwu12ck=" pdftag="H2" isBookmarkSet="no" bookmark="yes" Order="_x0031_"/>
  <Shape xmlns="" ID="jwIWTsIxAvu4p8wZUxT6+Zs0P1M=" pdftag="P" isBookmarkSet="no" bookmark="no" Order="_x0032_"/>
  <Shape xmlns="" ID="Js70TcCogTNwtfZ889uSV9f5Jpw=" formula="no" artifact="_x0030_" inline="no" validate="yes" pdftag="Figure" isBookmarkSet="no" bookmark="no" Order="_x0033_" Lang=""/>
  <Shape xmlns="" ID="OtXUprqmPntZ0BR8PnhePGvYvjk=" formula="no" artifact="_x0030_" inline="no" validate="yes" pdftag="Figure" isBookmarkSet="no" bookmark="no" Order="_x0034_" Lang=""/>
  <Shape xmlns="" ID="snLTqnCqXlck2DnSBpQTXUtM2K4=" pdftag="H2" isBookmarkSet="no" bookmark="yes" Order="_x0031_"/>
  <Shape xmlns="" ID="LC2cxjm1Rdy6QqTWRD9E+qHobhg=" pdftag="P" isBookmarkSet="no" bookmark="no" Order="_x0034_"/>
  <Shape xmlns="" ID="iXJowhWnbEzB8IVQFOcr05oofDA=" formula="no" artifact="_x0030_" inline="no" validate="yes" pdftag="Figure" isBookmarkSet="no" bookmark="no" Order="_x0032_"/>
  <Shape xmlns="" ID="8qU2n7jfRYPYjz0D3a3I4jifzUs=" formula="no" artifact="_x0030_" inline="no" validate="yes" pdftag="Figure" isBookmarkSet="no" bookmark="no" Order="_x0032_" Lang=""/>
  <Shape xmlns="" ID="fgg2rjnlEVjyN5llPn+B7PSJrzI=" pdftag="P" isBookmarkSet="no" bookmark="no" Order="_x0035_"/>
  <Shape xmlns="" ID="fKiLGlCp7l+UT84g/r6MYXvp9uU=" pdftag="H2" isBookmarkSet="no" bookmark="yes" Order="_x0031_"/>
  <Shape xmlns="" ID="ESuKBrjWoEpAdldvnqvfk+9iupU=" formula="no" artifact="_x0030_" inline="no" validate="yes" pdftag="Figure" isBookmarkSet="no" bookmark="no" Order="_x0033_" Lang=""/>
  <Shape xmlns="" ID="nNNLS8qCbXO5pmlyH6MO09rSdBs=" formula="no" artifact="_x0030_" inline="no" validate="yes" pdftag="Figure" isBookmarkSet="no" bookmark="no" Order="_x0034_" Lang=""/>
  <Shape xmlns="" ID="HO6RMkP60H90mC+e5E3hN4+goGo=" formula="no" artifact="_x0030_" inline="no" validate="yes" pdftag="Figure" isBookmarkSet="no" bookmark="no" Order="_x0034_"/>
  <Shape xmlns="" ID="Z9Q5Z79VISirYiTb8q5GfqOrbFI=" pdftag="H2" isBookmarkSet="no" bookmark="yes" Order="_x0031_"/>
  <Shape xmlns="" ID="CTDoasQbVwFEZ6HjnbO3H8DrLVI=" pdftag="P" isBookmarkSet="no" bookmark="no" Order="_x0032_"/>
  <Shape xmlns="" ID="CyZ0Gqqz/+OGQ7aDR1AG45jweCc=" formula="no" artifact="_x0030_" inline="no" validate="yes" pdftag="Figure" isBookmarkSet="no" bookmark="no" Order="_x0033_" Lang=""/>
  <Shape xmlns="" ID="BpMxN55+1+Ko3kP2mYouNfT04+A=" formula="no" artifact="_x0030_" inline="no" validate="yes" pdftag="Figure" isBookmarkSet="no" bookmark="no" Order="_x0034_" Lang=""/>
  <Shape xmlns="" ID="sRAVBuxM49urGmp34a5PhH9DPcM=" formula="no" artifact="_x0030_" inline="no" validate="yes" pdftag="Figure" isBookmarkSet="no" bookmark="no" Order="_x0035_" Lang=""/>
  <Shape xmlns="" ID="XH7gZ4ppObIJgNGLTCQgOnXY5Rg=" pdftag="H2" isBookmarkSet="no" bookmark="yes" Order="_x0031_"/>
  <Shape xmlns="" ID="h0aYrduMIgLE7uWxkqFH80X7lP4=" pdftag="P" isBookmarkSet="no" bookmark="no" Order="_x0032_"/>
  <Shape xmlns="" ID="l4eM9Bb1EVTOri1mp89Gk/tPUz8=" pdftag="P" isBookmarkSet="no" bookmark="no" Order="_x0033_"/>
  <Shape xmlns="" ID="aPiZ/FKZj2Y0gwx50QszEl6yuXY=" pdftag="H2" isBookmarkSet="no" bookmark="yes" Order="_x0031_"/>
  <Shape xmlns="" ID="GRzxxG/bnQ9KyW/QhxlmuI+GkuQ=" pdftag="P" isBookmarkSet="no" bookmark="no" Order="_x0032_"/>
  <Shape xmlns="" ID="xy+O1sInEKZkRsltwuY+xP+lE3g=" formula="no" artifact="_x0030_" inline="no" validate="yes" pdftag="Figure" isBookmarkSet="no" bookmark="no" Order="_x0033_" Lang=""/>
  <Shape xmlns="" ID="XrFSnoMuJPkaqV2eL35pZ2Ud538=" pdftag="H2" isBookmarkSet="no" bookmark="yes" Order="_x0031_"/>
  <Shape xmlns="" ID="vw+e6tPAgVbMLZh/4e5391wc2Sw=" pdftag="P" isBookmarkSet="no" bookmark="no" Order="_x0032_"/>
  <SubText xmlns="" ID="aVYKj9Z0ocFbv7ufE8nFUXqceug=" ActualText=""/>
  <SubText xmlns="" ID="WLEAyHm62DfmCbAQHFlsr5l2it4=" ActualText=""/>
  <SubText xmlns="" ID="ejHv9zGIPDcoRyECg2MjeAZLMyA=" ActualText=""/>
  <SubText xmlns="" ID="DZV2k+Wh40WexyD84IwKsy0/s8I=" ActualText=""/>
  <SubText xmlns="" ID="J0Sk5kXCyeTvaC0rq9YZyQaAsM0=" ActualText=""/>
  <SubText xmlns="" ID="sk5dGtBwQNSg5jM3W5W1AW5vohM=" ActualText=""/>
  <SubText xmlns="" ID="nZu56Jc+PWFKeNa4Alhj8s5a/fY=" ActualText=""/>
  <SubText xmlns="" ID="fggvQIr3vYP29Jy5RU65aiB2Eeg=" ActualText=""/>
  <SubText xmlns="" ID="ndmfHol7Hl4oO1PY5cdEZ9HjKrQ=" ActualText=""/>
  <SubText xmlns="" ID="LnsmXjjk4yDBio0leQNZ9AJp22E=" ActualText=""/>
  <SubText xmlns="" ID="FEp1vXS7+9Wxg7tlqB58VAA9s6M=" ActualText=""/>
  <SubText xmlns="" ID="fVFjw998+BseXIDhpyb8HUVoDA8=" ActualText=""/>
  <SubText xmlns="" ID="bfCOXB3EPHR43/jwSW0ZjcZ38ZQ=" ActualText=""/>
  <SubText xmlns="" ID="O/tkwaLQKgNBxtpa54L/Eb09fyc=" ActualText=""/>
  <SubText xmlns="" ID="p0Fla2hoCSGnis8+zeeU3U2FyRo=" ActualText=""/>
  <SubText xmlns="" ID="e8VBMahD8erCw4dCsqYAMZvkNTQ=" ActualText=""/>
  <SubText xmlns="" ID="/rT0+YF22a7fOHFYr8Gy934JBOg=" ActualText=""/>
  <SubText xmlns="" ID="ibTLoHYscbwtYSEP8iNmqaWa2Hg=" ActualText=""/>
  <SubText xmlns="" ID="hax5QkR7qGOIF20jrOjSPepJU/Y=" ActualText=""/>
  <SubText xmlns="" ID="zxZXsGrx4JgQ21hxoQP3VZc29SY=" ActualText=""/>
  <SubText xmlns="" ID="675Ai5gP0g1jPmTU9zlCxc1+GnE=" ActualText=""/>
  <SubText xmlns="" ID="l9fN1XtITQTy9c64b4pFd1hAjHo=" ActualText=""/>
  <SubText xmlns="" ID="ROj5D6RCwxWqyGL1PIq1UKDk+Uc=" ActualText=""/>
  <SubText xmlns="" ID="034m3iptEk7SSaOu6pp+xUc95eQ=" ActualText=""/>
  <SubText xmlns="" ID="VRKPpsd+FOKOuSCwZ8ixhhI1tnI=" ActualText=""/>
  <SubText xmlns="" ID="HeLR0clhCLOganWu/DyX/8/dy1k=" ActualText=""/>
  <SubText xmlns="" ID="TQjXDhdIqgoXAPkiCQbxamCPjyA=" ActualText=""/>
  <SubText xmlns="" ID="L/3nBQwEdxoMVEkhCNalmU+XZRc=" ActualText=""/>
  <SubText xmlns="" ID="uxLUdv9ThtldgBDCJuIHBgTZGic=" ActualText=""/>
  <SubText xmlns="" ID="Js70TcCogTNwtfZ889uSV9f5Jpw=" ActualText=""/>
  <SubText xmlns="" ID="OtXUprqmPntZ0BR8PnhePGvYvjk=" ActualText=""/>
  <SubText xmlns="" ID="iXJowhWnbEzB8IVQFOcr05oofDA=" ActualText=""/>
  <SubText xmlns="" ID="8qU2n7jfRYPYjz0D3a3I4jifzUs=" ActualText=""/>
  <SubText xmlns="" ID="ESuKBrjWoEpAdldvnqvfk+9iupU=" ActualText=""/>
  <SubText xmlns="" ID="nNNLS8qCbXO5pmlyH6MO09rSdBs=" ActualText=""/>
  <SubText xmlns="" ID="HO6RMkP60H90mC+e5E3hN4+goGo=" ActualText=""/>
  <SubText xmlns="" ID="CyZ0Gqqz/+OGQ7aDR1AG45jweCc=" ActualText=""/>
  <SubText xmlns="" ID="BpMxN55+1+Ko3kP2mYouNfT04+A=" ActualText=""/>
  <SubText xmlns="" ID="sRAVBuxM49urGmp34a5PhH9DPcM=" ActualText=""/>
  <SubText xmlns="" ID="xy+O1sInEKZkRsltwuY+xP+lE3g=" ActualText=""/>
  <Shape xmlns="" ID="JIYb24A8D1IzYbG4ZYVn70Afaqg=" pdftag="" Order="_x0037_" bookmark="no"/>
  <Shape xmlns="" ID="7a2XExUaNYSxxtmpBR4UaYvK7DI=" pdftag="" Order="_x0035_" artifact="_x0030_" Lang="" formula="no" bookmark="no"/>
  <Shape xmlns="" ID="BbVgRleC3Y/tMj2p7K/gEVkl60k=" pdftag="" Order="_x0036_" artifact="_x0030_" Lang="" formula="no" bookmark="no"/>
  <Shape xmlns="" ID="+oWqOMX4e0amIGVd6v4Pnetq5FY=" pdftag="" Order="_x0033_" artifact="_x0030_" Lang="" formula="no" bookmark="no"/>
  <Shape xmlns="" ID="B8CtYkLWbwRO/eP4ODI8UzyU27U=" pdftag="" Order="_x0034_" artifact="_x0030_" Lang="" formula="no" bookmark="no"/>
  <Shape xmlns="" ID="UYYy1aw5S+C7VkN2FVMChFtUuC4=" pdftag="" Order="_x0032_" artifact="_x0030_" Lang="" formula="no" bookmark="no"/>
  <Shape xmlns="" ID="qLWu55gHlf9wCmF5cJ2RJOteOGk=" pdftag="" Order="_x0033_" artifact="_x0030_" Lang="" formula="no" bookmark="no"/>
  <Shape xmlns="" ID="ndbmFspNBnLwDcUp4BckhBZqjqg=" pdftag="" Order="_x0032_" artifact="_x0030_" Lang="" formula="no" bookmark="no"/>
  <Shape xmlns="" ID="U+j0e9DUDILPNVxwFqeUYO2rOtM=" pdftag="" bookmark="no" Order="_x002D_1"/>
  <Shape xmlns="" ID="EuLy8HKJk24XHMVHQD61lEU/dhw=" pdftag="" artifact="_x0030_" Lang="" formula="no" bookmark="no" Order="_x002D_1"/>
  <SubText xmlns="" ID="EuLy8HKJk24XHMVHQD61lEU/dhw=" ActualText=""/>
  <Shape xmlns="" ID="ucQrhGP1Nn1OPX11o5dLbmuORgs=" pdftag="" artifact="_x0030_" Lang="" formula="no" bookmark="no" Order="_x002D_1"/>
  <SubText xmlns="" ID="ucQrhGP1Nn1OPX11o5dLbmuORgs=" ActualText=""/>
  <Shape xmlns="" ID="KTajyZnVICVq5ebOVLL7GRWn64E=" pdftag="" artifact="_x0030_" Lang="" formula="no" bookmark="no" Order="_x002D_1"/>
  <SubText xmlns="" ID="KTajyZnVICVq5ebOVLL7GRWn64E=" ActualText=""/>
  <SubText xmlns="" ID="7a2XExUaNYSxxtmpBR4UaYvK7DI=" ActualText=""/>
  <SubText xmlns="" ID="BbVgRleC3Y/tMj2p7K/gEVkl60k=" ActualText=""/>
  <SubText xmlns="" ID="+oWqOMX4e0amIGVd6v4Pnetq5FY=" ActualText=""/>
  <SubText xmlns="" ID="B8CtYkLWbwRO/eP4ODI8UzyU27U=" ActualText=""/>
  <SubText xmlns="" ID="UYYy1aw5S+C7VkN2FVMChFtUuC4=" ActualText=""/>
  <SubText xmlns="" ID="qLWu55gHlf9wCmF5cJ2RJOteOGk=" ActualText=""/>
  <SubText xmlns="" ID="ndbmFspNBnLwDcUp4BckhBZqjqg=" ActualText=""/>
</PAW>
</file>

<file path=customXml/itemProps1.xml><?xml version="1.0" encoding="utf-8"?>
<ds:datastoreItem xmlns:ds="http://schemas.openxmlformats.org/officeDocument/2006/customXml" ds:itemID="{BDDA8F98-CF0A-47A4-BB33-D89B60E5DAF1}">
  <ds:schemaRefs>
    <ds:schemaRef ds:uri="http://www.net-centric.com/PAWPP"/>
    <ds:schemaRef ds:uri=""/>
  </ds:schemaRefs>
</ds:datastoreItem>
</file>

<file path=docProps/app.xml><?xml version="1.0" encoding="utf-8"?>
<Properties xmlns="http://schemas.openxmlformats.org/officeDocument/2006/extended-properties" xmlns:vt="http://schemas.openxmlformats.org/officeDocument/2006/docPropsVTypes">
  <Template>Integral</Template>
  <TotalTime>27598</TotalTime>
  <Words>1121</Words>
  <Application>Microsoft Office PowerPoint</Application>
  <PresentationFormat>Widescreen</PresentationFormat>
  <Paragraphs>167</Paragraphs>
  <Slides>30</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vt:lpstr>
      <vt:lpstr>Calibri</vt:lpstr>
      <vt:lpstr>Courier New</vt:lpstr>
      <vt:lpstr>Tw Cen MT</vt:lpstr>
      <vt:lpstr>Wingdings</vt:lpstr>
      <vt:lpstr>Wingdings 3</vt:lpstr>
      <vt:lpstr>Integral</vt:lpstr>
      <vt:lpstr>Customized Employment and Visual Resumes</vt:lpstr>
      <vt:lpstr>What is Customized Employment</vt:lpstr>
      <vt:lpstr>Customized Employment in a “Nutshell”</vt:lpstr>
      <vt:lpstr>Elements of Customized  Employment</vt:lpstr>
      <vt:lpstr>Customized Employment Phases</vt:lpstr>
      <vt:lpstr>Discovery Components</vt:lpstr>
      <vt:lpstr>Discovery Components Cont.</vt:lpstr>
      <vt:lpstr>3-Legged Stool</vt:lpstr>
      <vt:lpstr>Focusing on a person’s strengths:  What they do and how they contribute</vt:lpstr>
      <vt:lpstr>Timing of Discovery</vt:lpstr>
      <vt:lpstr>Who is a good candidate for Discovery</vt:lpstr>
      <vt:lpstr>Funding for Customized Employment</vt:lpstr>
      <vt:lpstr>Why We Create Visual Resumes</vt:lpstr>
      <vt:lpstr>Types of Visual Resumes</vt:lpstr>
      <vt:lpstr>Key Components of Visual Resumes</vt:lpstr>
      <vt:lpstr>Coyote Gym</vt:lpstr>
      <vt:lpstr>Snow Removal</vt:lpstr>
      <vt:lpstr>I’m at my Best when..</vt:lpstr>
      <vt:lpstr>Ice Fishing</vt:lpstr>
      <vt:lpstr>Tree Pruning at Three Rivers</vt:lpstr>
      <vt:lpstr>Skills and Attributes</vt:lpstr>
      <vt:lpstr>Eagle Scout Project</vt:lpstr>
      <vt:lpstr>Engine Maintenance</vt:lpstr>
      <vt:lpstr>Snowshoe trail tour at Lebanon Hills</vt:lpstr>
      <vt:lpstr>Wood burning</vt:lpstr>
      <vt:lpstr>Pencil Sketching</vt:lpstr>
      <vt:lpstr>Deck Construction</vt:lpstr>
      <vt:lpstr>Contributions to Your Business</vt:lpstr>
      <vt:lpstr>Explore employment options with Coyote!</vt:lpstr>
      <vt:lpstr>Closing Slide, 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Customized Employment and Visual Resumes. Charting the Cs 2024.</dc:title>
  <dc:creator>for MN Vocational Rehabilitation Services</dc:creator>
  <cp:lastModifiedBy>Shuyin Maciel</cp:lastModifiedBy>
  <cp:revision>1043</cp:revision>
  <dcterms:created xsi:type="dcterms:W3CDTF">2020-04-18T15:28:58Z</dcterms:created>
  <dcterms:modified xsi:type="dcterms:W3CDTF">2024-03-08T07:45:47Z</dcterms:modified>
</cp:coreProperties>
</file>