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x79zeUZJzd7/8ngrh7Lt0cO8OO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3" autoAdjust="0"/>
    <p:restoredTop sz="86425" autoAdjust="0"/>
  </p:normalViewPr>
  <p:slideViewPr>
    <p:cSldViewPr snapToGrid="0">
      <p:cViewPr varScale="1">
        <p:scale>
          <a:sx n="71" d="100"/>
          <a:sy n="71" d="100"/>
        </p:scale>
        <p:origin x="198" y="54"/>
      </p:cViewPr>
      <p:guideLst>
        <p:guide pos="3840"/>
        <p:guide orient="horz" pos="2160"/>
      </p:guideLst>
    </p:cSldViewPr>
  </p:slideViewPr>
  <p:outlineViewPr>
    <p:cViewPr>
      <p:scale>
        <a:sx n="33" d="100"/>
        <a:sy n="33" d="100"/>
      </p:scale>
      <p:origin x="0" y="-30498"/>
    </p:cViewPr>
  </p:outlin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7" name="Google Shape;11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atin typeface="Calibri" panose="020F0502020204030204" pitchFamily="34" charset="0"/>
                <a:cs typeface="Calibri" panose="020F0502020204030204" pitchFamily="34" charset="0"/>
              </a:rPr>
              <a:t>1</a:t>
            </a:fld>
            <a:endParaRPr dirty="0">
              <a:latin typeface="Calibri" panose="020F0502020204030204" pitchFamily="34" charset="0"/>
              <a:cs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3" name="Google Shape;173;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0" name="Google Shape;18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7" name="Google Shape;18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 name="Google Shape;19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1" name="Google Shape;20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09" name="Google Shape;209;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6" name="Google Shape;216;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2" name="Google Shape;222;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8" name="Google Shape;22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3" name="Google Shape;12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9" name="Google Shape;12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5" name="Google Shape;13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1" name="Google Shape;14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8" name="Google Shape;14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5" name="Google Shape;15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1" name="Google Shape;16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7" name="Google Shape;16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
  <p:cSld name="1">
    <p:spTree>
      <p:nvGrpSpPr>
        <p:cNvPr id="1" name="Shape 17"/>
        <p:cNvGrpSpPr/>
        <p:nvPr/>
      </p:nvGrpSpPr>
      <p:grpSpPr>
        <a:xfrm>
          <a:off x="0" y="0"/>
          <a:ext cx="0" cy="0"/>
          <a:chOff x="0" y="0"/>
          <a:chExt cx="0" cy="0"/>
        </a:xfrm>
      </p:grpSpPr>
      <p:sp>
        <p:nvSpPr>
          <p:cNvPr id="18" name="Google Shape;18;p23"/>
          <p:cNvSpPr txBox="1">
            <a:spLocks noGrp="1"/>
          </p:cNvSpPr>
          <p:nvPr>
            <p:ph type="ctrTitle"/>
          </p:nvPr>
        </p:nvSpPr>
        <p:spPr>
          <a:xfrm>
            <a:off x="606868" y="3605322"/>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4000"/>
              <a:buFont typeface="Calibri"/>
              <a:buNone/>
              <a:defRPr sz="40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23"/>
          <p:cNvSpPr txBox="1">
            <a:spLocks noGrp="1"/>
          </p:cNvSpPr>
          <p:nvPr>
            <p:ph type="subTitle" idx="1"/>
          </p:nvPr>
        </p:nvSpPr>
        <p:spPr>
          <a:xfrm>
            <a:off x="594836" y="4619407"/>
            <a:ext cx="11019187" cy="1567828"/>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20" name="Google Shape;20;p23" descr="Charting the Cs: Cooperation, Communication and Collaboration. Statewide Professional Development to Support the Workforce and Low Incidence Disability Areas. "/>
          <p:cNvPicPr preferRelativeResize="0">
            <a:picLocks noChangeAspect="1"/>
          </p:cNvPicPr>
          <p:nvPr/>
        </p:nvPicPr>
        <p:blipFill rotWithShape="1">
          <a:blip r:embed="rId2">
            <a:alphaModFix/>
          </a:blip>
          <a:srcRect/>
          <a:stretch/>
        </p:blipFill>
        <p:spPr>
          <a:xfrm>
            <a:off x="3696243" y="1983223"/>
            <a:ext cx="4799513" cy="106655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
  <p:cSld name="5">
    <p:spTree>
      <p:nvGrpSpPr>
        <p:cNvPr id="1" name="Shape 58"/>
        <p:cNvGrpSpPr/>
        <p:nvPr/>
      </p:nvGrpSpPr>
      <p:grpSpPr>
        <a:xfrm>
          <a:off x="0" y="0"/>
          <a:ext cx="0" cy="0"/>
          <a:chOff x="0" y="0"/>
          <a:chExt cx="0" cy="0"/>
        </a:xfrm>
      </p:grpSpPr>
      <p:sp>
        <p:nvSpPr>
          <p:cNvPr id="59" name="Google Shape;59;p32"/>
          <p:cNvSpPr>
            <a:spLocks noGrp="1"/>
          </p:cNvSpPr>
          <p:nvPr>
            <p:ph type="pic" idx="2"/>
          </p:nvPr>
        </p:nvSpPr>
        <p:spPr>
          <a:xfrm>
            <a:off x="3534548" y="5507214"/>
            <a:ext cx="1347833" cy="999076"/>
          </a:xfrm>
          <a:prstGeom prst="rect">
            <a:avLst/>
          </a:prstGeom>
          <a:solidFill>
            <a:srgbClr val="DDEAF6"/>
          </a:solidFill>
          <a:ln>
            <a:noFill/>
          </a:ln>
        </p:spPr>
      </p:sp>
      <p:sp>
        <p:nvSpPr>
          <p:cNvPr id="60" name="Google Shape;60;p32"/>
          <p:cNvSpPr>
            <a:spLocks noGrp="1"/>
          </p:cNvSpPr>
          <p:nvPr>
            <p:ph type="pic" idx="3"/>
          </p:nvPr>
        </p:nvSpPr>
        <p:spPr>
          <a:xfrm>
            <a:off x="5436002" y="5497977"/>
            <a:ext cx="1347833" cy="999076"/>
          </a:xfrm>
          <a:prstGeom prst="rect">
            <a:avLst/>
          </a:prstGeom>
          <a:solidFill>
            <a:srgbClr val="DDEAF6"/>
          </a:solidFill>
          <a:ln>
            <a:noFill/>
          </a:ln>
        </p:spPr>
      </p:sp>
      <p:sp>
        <p:nvSpPr>
          <p:cNvPr id="61" name="Google Shape;61;p32"/>
          <p:cNvSpPr>
            <a:spLocks noGrp="1"/>
          </p:cNvSpPr>
          <p:nvPr>
            <p:ph type="pic" idx="4"/>
          </p:nvPr>
        </p:nvSpPr>
        <p:spPr>
          <a:xfrm>
            <a:off x="7252647" y="5497976"/>
            <a:ext cx="1347833" cy="999076"/>
          </a:xfrm>
          <a:prstGeom prst="rect">
            <a:avLst/>
          </a:prstGeom>
          <a:solidFill>
            <a:srgbClr val="DDEAF6"/>
          </a:solidFill>
          <a:ln>
            <a:noFill/>
          </a:ln>
        </p:spPr>
      </p:sp>
      <p:sp>
        <p:nvSpPr>
          <p:cNvPr id="62" name="Google Shape;62;p32"/>
          <p:cNvSpPr txBox="1">
            <a:spLocks noGrp="1"/>
          </p:cNvSpPr>
          <p:nvPr>
            <p:ph type="ctrTitle"/>
          </p:nvPr>
        </p:nvSpPr>
        <p:spPr>
          <a:xfrm>
            <a:off x="594836" y="2893836"/>
            <a:ext cx="11019187"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32"/>
          <p:cNvSpPr txBox="1">
            <a:spLocks noGrp="1"/>
          </p:cNvSpPr>
          <p:nvPr>
            <p:ph type="subTitle" idx="1"/>
          </p:nvPr>
        </p:nvSpPr>
        <p:spPr>
          <a:xfrm>
            <a:off x="594836" y="3917320"/>
            <a:ext cx="11019187" cy="1352512"/>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64" name="Google Shape;64;p32" descr="Charting the Cs: Cooperation, Communication and Collaboration."/>
          <p:cNvPicPr preferRelativeResize="0"/>
          <p:nvPr/>
        </p:nvPicPr>
        <p:blipFill rotWithShape="1">
          <a:blip r:embed="rId2">
            <a:alphaModFix/>
          </a:blip>
          <a:srcRect/>
          <a:stretch/>
        </p:blipFill>
        <p:spPr>
          <a:xfrm>
            <a:off x="3434579" y="1461645"/>
            <a:ext cx="5332792" cy="118506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6">
  <p:cSld name="6">
    <p:spTree>
      <p:nvGrpSpPr>
        <p:cNvPr id="1" name="Shape 65"/>
        <p:cNvGrpSpPr/>
        <p:nvPr/>
      </p:nvGrpSpPr>
      <p:grpSpPr>
        <a:xfrm>
          <a:off x="0" y="0"/>
          <a:ext cx="0" cy="0"/>
          <a:chOff x="0" y="0"/>
          <a:chExt cx="0" cy="0"/>
        </a:xfrm>
      </p:grpSpPr>
      <p:sp>
        <p:nvSpPr>
          <p:cNvPr id="66" name="Google Shape;66;p33"/>
          <p:cNvSpPr>
            <a:spLocks noGrp="1"/>
          </p:cNvSpPr>
          <p:nvPr>
            <p:ph type="pic" idx="2"/>
          </p:nvPr>
        </p:nvSpPr>
        <p:spPr>
          <a:xfrm>
            <a:off x="3534548" y="5507214"/>
            <a:ext cx="1347833" cy="999076"/>
          </a:xfrm>
          <a:prstGeom prst="rect">
            <a:avLst/>
          </a:prstGeom>
          <a:solidFill>
            <a:srgbClr val="DDEAF6"/>
          </a:solidFill>
          <a:ln>
            <a:noFill/>
          </a:ln>
        </p:spPr>
      </p:sp>
      <p:sp>
        <p:nvSpPr>
          <p:cNvPr id="67" name="Google Shape;67;p33"/>
          <p:cNvSpPr>
            <a:spLocks noGrp="1"/>
          </p:cNvSpPr>
          <p:nvPr>
            <p:ph type="pic" idx="3"/>
          </p:nvPr>
        </p:nvSpPr>
        <p:spPr>
          <a:xfrm>
            <a:off x="5436002" y="5497977"/>
            <a:ext cx="1347833" cy="999076"/>
          </a:xfrm>
          <a:prstGeom prst="rect">
            <a:avLst/>
          </a:prstGeom>
          <a:solidFill>
            <a:srgbClr val="DDEAF6"/>
          </a:solidFill>
          <a:ln>
            <a:noFill/>
          </a:ln>
        </p:spPr>
      </p:sp>
      <p:sp>
        <p:nvSpPr>
          <p:cNvPr id="68" name="Google Shape;68;p33"/>
          <p:cNvSpPr>
            <a:spLocks noGrp="1"/>
          </p:cNvSpPr>
          <p:nvPr>
            <p:ph type="pic" idx="4"/>
          </p:nvPr>
        </p:nvSpPr>
        <p:spPr>
          <a:xfrm>
            <a:off x="7252647" y="5497976"/>
            <a:ext cx="1347833" cy="999076"/>
          </a:xfrm>
          <a:prstGeom prst="rect">
            <a:avLst/>
          </a:prstGeom>
          <a:solidFill>
            <a:srgbClr val="DDEAF6"/>
          </a:solidFill>
          <a:ln>
            <a:noFill/>
          </a:ln>
        </p:spPr>
      </p:sp>
      <p:sp>
        <p:nvSpPr>
          <p:cNvPr id="69" name="Google Shape;69;p33"/>
          <p:cNvSpPr txBox="1">
            <a:spLocks noGrp="1"/>
          </p:cNvSpPr>
          <p:nvPr>
            <p:ph type="ctrTitle"/>
          </p:nvPr>
        </p:nvSpPr>
        <p:spPr>
          <a:xfrm>
            <a:off x="594836" y="2893836"/>
            <a:ext cx="11019187"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3"/>
          <p:cNvSpPr txBox="1">
            <a:spLocks noGrp="1"/>
          </p:cNvSpPr>
          <p:nvPr>
            <p:ph type="subTitle" idx="1"/>
          </p:nvPr>
        </p:nvSpPr>
        <p:spPr>
          <a:xfrm>
            <a:off x="594836" y="3917320"/>
            <a:ext cx="11019187" cy="1352512"/>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71" name="Google Shape;71;p33" descr="Charting the Cs: Cooperation, Communication and Collaboration."/>
          <p:cNvPicPr preferRelativeResize="0"/>
          <p:nvPr/>
        </p:nvPicPr>
        <p:blipFill rotWithShape="1">
          <a:blip r:embed="rId2">
            <a:alphaModFix/>
          </a:blip>
          <a:srcRect/>
          <a:stretch/>
        </p:blipFill>
        <p:spPr>
          <a:xfrm>
            <a:off x="3434579" y="1461645"/>
            <a:ext cx="5332792" cy="118506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8">
  <p:cSld name="8">
    <p:spTree>
      <p:nvGrpSpPr>
        <p:cNvPr id="1" name="Shape 72"/>
        <p:cNvGrpSpPr/>
        <p:nvPr/>
      </p:nvGrpSpPr>
      <p:grpSpPr>
        <a:xfrm>
          <a:off x="0" y="0"/>
          <a:ext cx="0" cy="0"/>
          <a:chOff x="0" y="0"/>
          <a:chExt cx="0" cy="0"/>
        </a:xfrm>
      </p:grpSpPr>
      <p:sp>
        <p:nvSpPr>
          <p:cNvPr id="73" name="Google Shape;73;p34"/>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34"/>
          <p:cNvSpPr txBox="1">
            <a:spLocks noGrp="1"/>
          </p:cNvSpPr>
          <p:nvPr>
            <p:ph type="body" idx="1"/>
          </p:nvPr>
        </p:nvSpPr>
        <p:spPr>
          <a:xfrm>
            <a:off x="612488" y="2803766"/>
            <a:ext cx="10978994" cy="3727144"/>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0">
  <p:cSld name="10">
    <p:spTree>
      <p:nvGrpSpPr>
        <p:cNvPr id="1" name="Shape 75"/>
        <p:cNvGrpSpPr/>
        <p:nvPr/>
      </p:nvGrpSpPr>
      <p:grpSpPr>
        <a:xfrm>
          <a:off x="0" y="0"/>
          <a:ext cx="0" cy="0"/>
          <a:chOff x="0" y="0"/>
          <a:chExt cx="0" cy="0"/>
        </a:xfrm>
      </p:grpSpPr>
      <p:sp>
        <p:nvSpPr>
          <p:cNvPr id="76" name="Google Shape;76;p35"/>
          <p:cNvSpPr txBox="1">
            <a:spLocks noGrp="1"/>
          </p:cNvSpPr>
          <p:nvPr>
            <p:ph type="title"/>
          </p:nvPr>
        </p:nvSpPr>
        <p:spPr>
          <a:xfrm>
            <a:off x="60704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5"/>
          <p:cNvSpPr txBox="1">
            <a:spLocks noGrp="1"/>
          </p:cNvSpPr>
          <p:nvPr>
            <p:ph type="body" idx="1"/>
          </p:nvPr>
        </p:nvSpPr>
        <p:spPr>
          <a:xfrm>
            <a:off x="607043" y="2785775"/>
            <a:ext cx="5279537" cy="480131"/>
          </a:xfrm>
          <a:prstGeom prst="rect">
            <a:avLst/>
          </a:prstGeom>
          <a:noFill/>
          <a:ln>
            <a:noFill/>
          </a:ln>
        </p:spPr>
        <p:txBody>
          <a:bodyPr spcFirstLastPara="1" wrap="square" lIns="45700" tIns="45700" rIns="45700" bIns="45700" anchor="ctr" anchorCtr="0">
            <a:noAutofit/>
          </a:bodyPr>
          <a:lstStyle>
            <a:lvl1pPr marL="457200" lvl="0" indent="-228600" algn="l">
              <a:lnSpc>
                <a:spcPct val="90000"/>
              </a:lnSpc>
              <a:spcBef>
                <a:spcPts val="1200"/>
              </a:spcBef>
              <a:spcAft>
                <a:spcPts val="0"/>
              </a:spcAft>
              <a:buSzPts val="2400"/>
              <a:buNone/>
              <a:defRPr sz="2400" b="1"/>
            </a:lvl1pPr>
            <a:lvl2pPr marL="914400" lvl="1" indent="-228600" algn="l">
              <a:lnSpc>
                <a:spcPct val="90000"/>
              </a:lnSpc>
              <a:spcBef>
                <a:spcPts val="1200"/>
              </a:spcBef>
              <a:spcAft>
                <a:spcPts val="0"/>
              </a:spcAft>
              <a:buSzPts val="2100"/>
              <a:buNone/>
              <a:defRPr sz="2000" b="1"/>
            </a:lvl2pPr>
            <a:lvl3pPr marL="1371600" lvl="2" indent="-228600" algn="l">
              <a:lnSpc>
                <a:spcPct val="90000"/>
              </a:lnSpc>
              <a:spcBef>
                <a:spcPts val="600"/>
              </a:spcBef>
              <a:spcAft>
                <a:spcPts val="0"/>
              </a:spcAft>
              <a:buSzPts val="1440"/>
              <a:buNone/>
              <a:defRPr sz="1800" b="1"/>
            </a:lvl3pPr>
            <a:lvl4pPr marL="1828800" lvl="3" indent="-228600" algn="l">
              <a:lnSpc>
                <a:spcPct val="90000"/>
              </a:lnSpc>
              <a:spcBef>
                <a:spcPts val="600"/>
              </a:spcBef>
              <a:spcAft>
                <a:spcPts val="0"/>
              </a:spcAft>
              <a:buSzPts val="1120"/>
              <a:buNone/>
              <a:defRPr sz="1600" b="1"/>
            </a:lvl4pPr>
            <a:lvl5pPr marL="2286000" lvl="4" indent="-228600" algn="l">
              <a:lnSpc>
                <a:spcPct val="90000"/>
              </a:lnSpc>
              <a:spcBef>
                <a:spcPts val="600"/>
              </a:spcBef>
              <a:spcAft>
                <a:spcPts val="0"/>
              </a:spcAft>
              <a:buSzPts val="1504"/>
              <a:buNone/>
              <a:defRPr sz="1600" b="1"/>
            </a:lvl5pPr>
            <a:lvl6pPr marL="2743200" lvl="5" indent="-228600" algn="l">
              <a:lnSpc>
                <a:spcPct val="90000"/>
              </a:lnSpc>
              <a:spcBef>
                <a:spcPts val="600"/>
              </a:spcBef>
              <a:spcAft>
                <a:spcPts val="0"/>
              </a:spcAft>
              <a:buSzPts val="1280"/>
              <a:buNone/>
              <a:defRPr sz="1600" b="1"/>
            </a:lvl6pPr>
            <a:lvl7pPr marL="3200400" lvl="6" indent="-228600" algn="l">
              <a:lnSpc>
                <a:spcPct val="90000"/>
              </a:lnSpc>
              <a:spcBef>
                <a:spcPts val="600"/>
              </a:spcBef>
              <a:spcAft>
                <a:spcPts val="0"/>
              </a:spcAft>
              <a:buSzPts val="1600"/>
              <a:buNone/>
              <a:defRPr sz="1600" b="1"/>
            </a:lvl7pPr>
            <a:lvl8pPr marL="3657600" lvl="7" indent="-228600" algn="l">
              <a:lnSpc>
                <a:spcPct val="90000"/>
              </a:lnSpc>
              <a:spcBef>
                <a:spcPts val="12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78" name="Google Shape;78;p35"/>
          <p:cNvSpPr txBox="1">
            <a:spLocks noGrp="1"/>
          </p:cNvSpPr>
          <p:nvPr>
            <p:ph type="body" idx="2"/>
          </p:nvPr>
        </p:nvSpPr>
        <p:spPr>
          <a:xfrm>
            <a:off x="6292652" y="2801895"/>
            <a:ext cx="5295215" cy="480131"/>
          </a:xfrm>
          <a:prstGeom prst="rect">
            <a:avLst/>
          </a:prstGeom>
          <a:noFill/>
          <a:ln>
            <a:noFill/>
          </a:ln>
        </p:spPr>
        <p:txBody>
          <a:bodyPr spcFirstLastPara="1" wrap="square" lIns="45700" tIns="45700" rIns="45700" bIns="45700" anchor="ctr" anchorCtr="0">
            <a:noAutofit/>
          </a:bodyPr>
          <a:lstStyle>
            <a:lvl1pPr marL="457200" lvl="0" indent="-228600" algn="l">
              <a:lnSpc>
                <a:spcPct val="90000"/>
              </a:lnSpc>
              <a:spcBef>
                <a:spcPts val="1200"/>
              </a:spcBef>
              <a:spcAft>
                <a:spcPts val="0"/>
              </a:spcAft>
              <a:buSzPts val="2400"/>
              <a:buNone/>
              <a:defRPr sz="2400" b="1"/>
            </a:lvl1pPr>
            <a:lvl2pPr marL="914400" lvl="1" indent="-228600" algn="l">
              <a:lnSpc>
                <a:spcPct val="90000"/>
              </a:lnSpc>
              <a:spcBef>
                <a:spcPts val="1200"/>
              </a:spcBef>
              <a:spcAft>
                <a:spcPts val="0"/>
              </a:spcAft>
              <a:buSzPts val="2100"/>
              <a:buNone/>
              <a:defRPr sz="2000" b="1"/>
            </a:lvl2pPr>
            <a:lvl3pPr marL="1371600" lvl="2" indent="-228600" algn="l">
              <a:lnSpc>
                <a:spcPct val="90000"/>
              </a:lnSpc>
              <a:spcBef>
                <a:spcPts val="600"/>
              </a:spcBef>
              <a:spcAft>
                <a:spcPts val="0"/>
              </a:spcAft>
              <a:buSzPts val="1440"/>
              <a:buNone/>
              <a:defRPr sz="1800" b="1"/>
            </a:lvl3pPr>
            <a:lvl4pPr marL="1828800" lvl="3" indent="-228600" algn="l">
              <a:lnSpc>
                <a:spcPct val="90000"/>
              </a:lnSpc>
              <a:spcBef>
                <a:spcPts val="600"/>
              </a:spcBef>
              <a:spcAft>
                <a:spcPts val="0"/>
              </a:spcAft>
              <a:buSzPts val="1120"/>
              <a:buNone/>
              <a:defRPr sz="1600" b="1"/>
            </a:lvl4pPr>
            <a:lvl5pPr marL="2286000" lvl="4" indent="-228600" algn="l">
              <a:lnSpc>
                <a:spcPct val="90000"/>
              </a:lnSpc>
              <a:spcBef>
                <a:spcPts val="600"/>
              </a:spcBef>
              <a:spcAft>
                <a:spcPts val="0"/>
              </a:spcAft>
              <a:buSzPts val="1504"/>
              <a:buNone/>
              <a:defRPr sz="1600" b="1"/>
            </a:lvl5pPr>
            <a:lvl6pPr marL="2743200" lvl="5" indent="-228600" algn="l">
              <a:lnSpc>
                <a:spcPct val="90000"/>
              </a:lnSpc>
              <a:spcBef>
                <a:spcPts val="600"/>
              </a:spcBef>
              <a:spcAft>
                <a:spcPts val="0"/>
              </a:spcAft>
              <a:buSzPts val="1280"/>
              <a:buNone/>
              <a:defRPr sz="1600" b="1"/>
            </a:lvl6pPr>
            <a:lvl7pPr marL="3200400" lvl="6" indent="-228600" algn="l">
              <a:lnSpc>
                <a:spcPct val="90000"/>
              </a:lnSpc>
              <a:spcBef>
                <a:spcPts val="600"/>
              </a:spcBef>
              <a:spcAft>
                <a:spcPts val="0"/>
              </a:spcAft>
              <a:buSzPts val="1600"/>
              <a:buNone/>
              <a:defRPr sz="1600" b="1"/>
            </a:lvl7pPr>
            <a:lvl8pPr marL="3657600" lvl="7" indent="-228600" algn="l">
              <a:lnSpc>
                <a:spcPct val="90000"/>
              </a:lnSpc>
              <a:spcBef>
                <a:spcPts val="12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79" name="Google Shape;79;p35"/>
          <p:cNvSpPr txBox="1">
            <a:spLocks noGrp="1"/>
          </p:cNvSpPr>
          <p:nvPr>
            <p:ph type="body" idx="3"/>
          </p:nvPr>
        </p:nvSpPr>
        <p:spPr>
          <a:xfrm>
            <a:off x="622998" y="3369255"/>
            <a:ext cx="5264079" cy="3308272"/>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0" name="Google Shape;80;p35"/>
          <p:cNvSpPr txBox="1">
            <a:spLocks noGrp="1"/>
          </p:cNvSpPr>
          <p:nvPr>
            <p:ph type="body" idx="4"/>
          </p:nvPr>
        </p:nvSpPr>
        <p:spPr>
          <a:xfrm>
            <a:off x="6304924" y="3400363"/>
            <a:ext cx="5297067" cy="3277164"/>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2">
  <p:cSld name="12">
    <p:spTree>
      <p:nvGrpSpPr>
        <p:cNvPr id="1" name="Shape 81"/>
        <p:cNvGrpSpPr/>
        <p:nvPr/>
      </p:nvGrpSpPr>
      <p:grpSpPr>
        <a:xfrm>
          <a:off x="0" y="0"/>
          <a:ext cx="0" cy="0"/>
          <a:chOff x="0" y="0"/>
          <a:chExt cx="0" cy="0"/>
        </a:xfrm>
      </p:grpSpPr>
      <p:sp>
        <p:nvSpPr>
          <p:cNvPr id="82" name="Google Shape;82;p36"/>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36"/>
          <p:cNvSpPr>
            <a:spLocks noGrp="1"/>
          </p:cNvSpPr>
          <p:nvPr>
            <p:ph type="pic" idx="2"/>
          </p:nvPr>
        </p:nvSpPr>
        <p:spPr>
          <a:xfrm>
            <a:off x="1471449" y="2781219"/>
            <a:ext cx="9249104" cy="3785786"/>
          </a:xfrm>
          <a:prstGeom prst="rect">
            <a:avLst/>
          </a:prstGeom>
          <a:solidFill>
            <a:srgbClr val="DDEAF6"/>
          </a:solid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4">
  <p:cSld name="14">
    <p:spTree>
      <p:nvGrpSpPr>
        <p:cNvPr id="1" name="Shape 84"/>
        <p:cNvGrpSpPr/>
        <p:nvPr/>
      </p:nvGrpSpPr>
      <p:grpSpPr>
        <a:xfrm>
          <a:off x="0" y="0"/>
          <a:ext cx="0" cy="0"/>
          <a:chOff x="0" y="0"/>
          <a:chExt cx="0" cy="0"/>
        </a:xfrm>
      </p:grpSpPr>
      <p:sp>
        <p:nvSpPr>
          <p:cNvPr id="85" name="Google Shape;85;p37"/>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37"/>
          <p:cNvSpPr txBox="1">
            <a:spLocks noGrp="1"/>
          </p:cNvSpPr>
          <p:nvPr>
            <p:ph type="body" idx="1"/>
          </p:nvPr>
        </p:nvSpPr>
        <p:spPr>
          <a:xfrm>
            <a:off x="597946" y="2791728"/>
            <a:ext cx="5473002" cy="3775277"/>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7" name="Google Shape;87;p37"/>
          <p:cNvSpPr>
            <a:spLocks noGrp="1"/>
          </p:cNvSpPr>
          <p:nvPr>
            <p:ph type="chart" idx="2"/>
          </p:nvPr>
        </p:nvSpPr>
        <p:spPr>
          <a:xfrm>
            <a:off x="6256338" y="2912646"/>
            <a:ext cx="5337175" cy="3494088"/>
          </a:xfrm>
          <a:prstGeom prst="rect">
            <a:avLst/>
          </a:prstGeom>
          <a:solidFill>
            <a:srgbClr val="FFFFEB"/>
          </a:solidFill>
          <a:ln>
            <a:noFill/>
          </a:ln>
        </p:spPr>
        <p:txBody>
          <a:bodyPr spcFirstLastPara="1" wrap="square" lIns="45700" tIns="45700" rIns="45700" bIns="45700" anchor="ctr" anchorCtr="1">
            <a:noAutofit/>
          </a:bodyPr>
          <a:lstStyle>
            <a:lvl1pPr marR="0" lvl="0" algn="l" rtl="0">
              <a:lnSpc>
                <a:spcPct val="90000"/>
              </a:lnSpc>
              <a:spcBef>
                <a:spcPts val="1200"/>
              </a:spcBef>
              <a:spcAft>
                <a:spcPts val="0"/>
              </a:spcAft>
              <a:buClr>
                <a:schemeClr val="accent1"/>
              </a:buClr>
              <a:buSzPts val="2400"/>
              <a:buFont typeface="Twentieth Century"/>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1200"/>
              </a:spcBef>
              <a:spcAft>
                <a:spcPts val="0"/>
              </a:spcAft>
              <a:buClr>
                <a:srgbClr val="003399"/>
              </a:buClr>
              <a:buSzPts val="252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3pPr>
            <a:lvl4pPr marR="0" lvl="3" algn="l" rtl="0">
              <a:lnSpc>
                <a:spcPct val="90000"/>
              </a:lnSpc>
              <a:spcBef>
                <a:spcPts val="600"/>
              </a:spcBef>
              <a:spcAft>
                <a:spcPts val="0"/>
              </a:spcAft>
              <a:buClr>
                <a:schemeClr val="accent1"/>
              </a:buClr>
              <a:buSzPts val="1960"/>
              <a:buFont typeface="Noto Sans Symbols"/>
              <a:buChar char="▪"/>
              <a:defRPr sz="2800" b="0" i="0" u="none" strike="noStrike" cap="none">
                <a:solidFill>
                  <a:schemeClr val="dk1"/>
                </a:solidFill>
                <a:latin typeface="Calibri"/>
                <a:ea typeface="Calibri"/>
                <a:cs typeface="Calibri"/>
                <a:sym typeface="Calibri"/>
              </a:defRPr>
            </a:lvl4pPr>
            <a:lvl5pPr marR="0" lvl="4" algn="l" rtl="0">
              <a:lnSpc>
                <a:spcPct val="90000"/>
              </a:lnSpc>
              <a:spcBef>
                <a:spcPts val="600"/>
              </a:spcBef>
              <a:spcAft>
                <a:spcPts val="0"/>
              </a:spcAft>
              <a:buClr>
                <a:srgbClr val="003399"/>
              </a:buClr>
              <a:buSzPts val="2256"/>
              <a:buFont typeface="Noto Sans Symbols"/>
              <a:buChar char="▪"/>
              <a:defRPr sz="2400" b="0" i="0" u="none" strike="noStrike" cap="none">
                <a:solidFill>
                  <a:schemeClr val="dk1"/>
                </a:solidFill>
                <a:latin typeface="Calibri"/>
                <a:ea typeface="Calibri"/>
                <a:cs typeface="Calibri"/>
                <a:sym typeface="Calibri"/>
              </a:defRPr>
            </a:lvl5pPr>
            <a:lvl6pPr marR="0" lvl="5"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6pPr>
            <a:lvl7pPr marR="0" lvl="6" algn="l" rtl="0">
              <a:lnSpc>
                <a:spcPct val="90000"/>
              </a:lnSpc>
              <a:spcBef>
                <a:spcPts val="600"/>
              </a:spcBef>
              <a:spcAft>
                <a:spcPts val="0"/>
              </a:spcAft>
              <a:buClr>
                <a:srgbClr val="101820"/>
              </a:buClr>
              <a:buSzPts val="2800"/>
              <a:buFont typeface="Noto Sans Symbols"/>
              <a:buChar char="🢝"/>
              <a:defRPr sz="2800" b="0" i="0" u="none" strike="noStrike" cap="none">
                <a:solidFill>
                  <a:schemeClr val="dk1"/>
                </a:solidFill>
                <a:latin typeface="Twentieth Century"/>
                <a:ea typeface="Twentieth Century"/>
                <a:cs typeface="Twentieth Century"/>
                <a:sym typeface="Twentieth Century"/>
              </a:defRPr>
            </a:lvl7pPr>
            <a:lvl8pPr marR="0" lvl="7" algn="l" rtl="0">
              <a:lnSpc>
                <a:spcPct val="90000"/>
              </a:lnSpc>
              <a:spcBef>
                <a:spcPts val="12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R="0" lvl="8"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5">
  <p:cSld name="15">
    <p:spTree>
      <p:nvGrpSpPr>
        <p:cNvPr id="1" name="Shape 88"/>
        <p:cNvGrpSpPr/>
        <p:nvPr/>
      </p:nvGrpSpPr>
      <p:grpSpPr>
        <a:xfrm>
          <a:off x="0" y="0"/>
          <a:ext cx="0" cy="0"/>
          <a:chOff x="0" y="0"/>
          <a:chExt cx="0" cy="0"/>
        </a:xfrm>
      </p:grpSpPr>
      <p:sp>
        <p:nvSpPr>
          <p:cNvPr id="89" name="Google Shape;89;p38"/>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90" name="Google Shape;90;p38"/>
          <p:cNvSpPr>
            <a:spLocks noGrp="1"/>
          </p:cNvSpPr>
          <p:nvPr>
            <p:ph type="chart" idx="2"/>
          </p:nvPr>
        </p:nvSpPr>
        <p:spPr>
          <a:xfrm>
            <a:off x="1471451" y="2860096"/>
            <a:ext cx="9270124" cy="3706909"/>
          </a:xfrm>
          <a:prstGeom prst="rect">
            <a:avLst/>
          </a:prstGeom>
          <a:solidFill>
            <a:srgbClr val="FFFFEB"/>
          </a:solidFill>
          <a:ln>
            <a:noFill/>
          </a:ln>
        </p:spPr>
        <p:txBody>
          <a:bodyPr spcFirstLastPara="1" wrap="square" lIns="45700" tIns="45700" rIns="45700" bIns="45700" anchor="ctr" anchorCtr="1">
            <a:noAutofit/>
          </a:bodyPr>
          <a:lstStyle>
            <a:lvl1pPr marR="0" lvl="0" algn="l" rtl="0">
              <a:lnSpc>
                <a:spcPct val="90000"/>
              </a:lnSpc>
              <a:spcBef>
                <a:spcPts val="1200"/>
              </a:spcBef>
              <a:spcAft>
                <a:spcPts val="0"/>
              </a:spcAft>
              <a:buClr>
                <a:schemeClr val="accent1"/>
              </a:buClr>
              <a:buSzPts val="2400"/>
              <a:buFont typeface="Twentieth Century"/>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1200"/>
              </a:spcBef>
              <a:spcAft>
                <a:spcPts val="0"/>
              </a:spcAft>
              <a:buClr>
                <a:srgbClr val="003399"/>
              </a:buClr>
              <a:buSzPts val="252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3pPr>
            <a:lvl4pPr marR="0" lvl="3" algn="l" rtl="0">
              <a:lnSpc>
                <a:spcPct val="90000"/>
              </a:lnSpc>
              <a:spcBef>
                <a:spcPts val="600"/>
              </a:spcBef>
              <a:spcAft>
                <a:spcPts val="0"/>
              </a:spcAft>
              <a:buClr>
                <a:schemeClr val="accent1"/>
              </a:buClr>
              <a:buSzPts val="1960"/>
              <a:buFont typeface="Noto Sans Symbols"/>
              <a:buChar char="▪"/>
              <a:defRPr sz="2800" b="0" i="0" u="none" strike="noStrike" cap="none">
                <a:solidFill>
                  <a:schemeClr val="dk1"/>
                </a:solidFill>
                <a:latin typeface="Calibri"/>
                <a:ea typeface="Calibri"/>
                <a:cs typeface="Calibri"/>
                <a:sym typeface="Calibri"/>
              </a:defRPr>
            </a:lvl4pPr>
            <a:lvl5pPr marR="0" lvl="4" algn="l" rtl="0">
              <a:lnSpc>
                <a:spcPct val="90000"/>
              </a:lnSpc>
              <a:spcBef>
                <a:spcPts val="600"/>
              </a:spcBef>
              <a:spcAft>
                <a:spcPts val="0"/>
              </a:spcAft>
              <a:buClr>
                <a:srgbClr val="003399"/>
              </a:buClr>
              <a:buSzPts val="2256"/>
              <a:buFont typeface="Noto Sans Symbols"/>
              <a:buChar char="▪"/>
              <a:defRPr sz="2400" b="0" i="0" u="none" strike="noStrike" cap="none">
                <a:solidFill>
                  <a:schemeClr val="dk1"/>
                </a:solidFill>
                <a:latin typeface="Calibri"/>
                <a:ea typeface="Calibri"/>
                <a:cs typeface="Calibri"/>
                <a:sym typeface="Calibri"/>
              </a:defRPr>
            </a:lvl5pPr>
            <a:lvl6pPr marR="0" lvl="5"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6pPr>
            <a:lvl7pPr marR="0" lvl="6" algn="l" rtl="0">
              <a:lnSpc>
                <a:spcPct val="90000"/>
              </a:lnSpc>
              <a:spcBef>
                <a:spcPts val="600"/>
              </a:spcBef>
              <a:spcAft>
                <a:spcPts val="0"/>
              </a:spcAft>
              <a:buClr>
                <a:srgbClr val="101820"/>
              </a:buClr>
              <a:buSzPts val="2800"/>
              <a:buFont typeface="Noto Sans Symbols"/>
              <a:buChar char="🢝"/>
              <a:defRPr sz="2800" b="0" i="0" u="none" strike="noStrike" cap="none">
                <a:solidFill>
                  <a:schemeClr val="dk1"/>
                </a:solidFill>
                <a:latin typeface="Twentieth Century"/>
                <a:ea typeface="Twentieth Century"/>
                <a:cs typeface="Twentieth Century"/>
                <a:sym typeface="Twentieth Century"/>
              </a:defRPr>
            </a:lvl7pPr>
            <a:lvl8pPr marR="0" lvl="7" algn="l" rtl="0">
              <a:lnSpc>
                <a:spcPct val="90000"/>
              </a:lnSpc>
              <a:spcBef>
                <a:spcPts val="12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R="0" lvl="8"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6">
  <p:cSld name="16">
    <p:spTree>
      <p:nvGrpSpPr>
        <p:cNvPr id="1" name="Shape 91"/>
        <p:cNvGrpSpPr/>
        <p:nvPr/>
      </p:nvGrpSpPr>
      <p:grpSpPr>
        <a:xfrm>
          <a:off x="0" y="0"/>
          <a:ext cx="0" cy="0"/>
          <a:chOff x="0" y="0"/>
          <a:chExt cx="0" cy="0"/>
        </a:xfrm>
      </p:grpSpPr>
      <p:sp>
        <p:nvSpPr>
          <p:cNvPr id="92" name="Google Shape;92;p39"/>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39"/>
          <p:cNvSpPr txBox="1">
            <a:spLocks noGrp="1"/>
          </p:cNvSpPr>
          <p:nvPr>
            <p:ph type="body" idx="1"/>
          </p:nvPr>
        </p:nvSpPr>
        <p:spPr>
          <a:xfrm>
            <a:off x="597946" y="2791726"/>
            <a:ext cx="5473002" cy="3775279"/>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7">
  <p:cSld name="17">
    <p:spTree>
      <p:nvGrpSpPr>
        <p:cNvPr id="1" name="Shape 94"/>
        <p:cNvGrpSpPr/>
        <p:nvPr/>
      </p:nvGrpSpPr>
      <p:grpSpPr>
        <a:xfrm>
          <a:off x="0" y="0"/>
          <a:ext cx="0" cy="0"/>
          <a:chOff x="0" y="0"/>
          <a:chExt cx="0" cy="0"/>
        </a:xfrm>
      </p:grpSpPr>
      <p:sp>
        <p:nvSpPr>
          <p:cNvPr id="95" name="Google Shape;95;p40"/>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19">
  <p:cSld name="19">
    <p:spTree>
      <p:nvGrpSpPr>
        <p:cNvPr id="1" name="Shape 96"/>
        <p:cNvGrpSpPr/>
        <p:nvPr/>
      </p:nvGrpSpPr>
      <p:grpSpPr>
        <a:xfrm>
          <a:off x="0" y="0"/>
          <a:ext cx="0" cy="0"/>
          <a:chOff x="0" y="0"/>
          <a:chExt cx="0" cy="0"/>
        </a:xfrm>
      </p:grpSpPr>
      <p:sp>
        <p:nvSpPr>
          <p:cNvPr id="97" name="Google Shape;97;p41"/>
          <p:cNvSpPr>
            <a:spLocks noGrp="1"/>
          </p:cNvSpPr>
          <p:nvPr>
            <p:ph type="pic" idx="2"/>
          </p:nvPr>
        </p:nvSpPr>
        <p:spPr>
          <a:xfrm>
            <a:off x="5453535" y="5475072"/>
            <a:ext cx="1274233" cy="1054797"/>
          </a:xfrm>
          <a:prstGeom prst="rect">
            <a:avLst/>
          </a:prstGeom>
          <a:solidFill>
            <a:srgbClr val="DDEAF6"/>
          </a:solidFill>
          <a:ln>
            <a:noFill/>
          </a:ln>
        </p:spPr>
      </p:sp>
      <p:sp>
        <p:nvSpPr>
          <p:cNvPr id="98" name="Google Shape;98;p41"/>
          <p:cNvSpPr txBox="1">
            <a:spLocks noGrp="1"/>
          </p:cNvSpPr>
          <p:nvPr>
            <p:ph type="ctrTitle"/>
          </p:nvPr>
        </p:nvSpPr>
        <p:spPr>
          <a:xfrm>
            <a:off x="606868" y="2893217"/>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41"/>
          <p:cNvSpPr txBox="1">
            <a:spLocks noGrp="1"/>
          </p:cNvSpPr>
          <p:nvPr>
            <p:ph type="subTitle" idx="1"/>
          </p:nvPr>
        </p:nvSpPr>
        <p:spPr>
          <a:xfrm>
            <a:off x="594836" y="3920948"/>
            <a:ext cx="11019187" cy="145999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100" name="Google Shape;100;p41" descr="Charting the Cs: Cooperation, Communication and Collaboration."/>
          <p:cNvPicPr preferRelativeResize="0"/>
          <p:nvPr/>
        </p:nvPicPr>
        <p:blipFill rotWithShape="1">
          <a:blip r:embed="rId2">
            <a:alphaModFix/>
          </a:blip>
          <a:srcRect/>
          <a:stretch/>
        </p:blipFill>
        <p:spPr>
          <a:xfrm>
            <a:off x="4132407" y="1449622"/>
            <a:ext cx="3950216" cy="87782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 ">
  <p:cSld name="7 ">
    <p:spTree>
      <p:nvGrpSpPr>
        <p:cNvPr id="1" name="Shape 21"/>
        <p:cNvGrpSpPr/>
        <p:nvPr/>
      </p:nvGrpSpPr>
      <p:grpSpPr>
        <a:xfrm>
          <a:off x="0" y="0"/>
          <a:ext cx="0" cy="0"/>
          <a:chOff x="0" y="0"/>
          <a:chExt cx="0" cy="0"/>
        </a:xfrm>
      </p:grpSpPr>
      <p:sp>
        <p:nvSpPr>
          <p:cNvPr id="22" name="Google Shape;22;p24"/>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3" name="Google Shape;23;p24"/>
          <p:cNvSpPr txBox="1">
            <a:spLocks noGrp="1"/>
          </p:cNvSpPr>
          <p:nvPr>
            <p:ph type="body" idx="1"/>
          </p:nvPr>
        </p:nvSpPr>
        <p:spPr>
          <a:xfrm>
            <a:off x="612488" y="2803766"/>
            <a:ext cx="10978994" cy="3727144"/>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20">
  <p:cSld name="20">
    <p:spTree>
      <p:nvGrpSpPr>
        <p:cNvPr id="1" name="Shape 101"/>
        <p:cNvGrpSpPr/>
        <p:nvPr/>
      </p:nvGrpSpPr>
      <p:grpSpPr>
        <a:xfrm>
          <a:off x="0" y="0"/>
          <a:ext cx="0" cy="0"/>
          <a:chOff x="0" y="0"/>
          <a:chExt cx="0" cy="0"/>
        </a:xfrm>
      </p:grpSpPr>
      <p:sp>
        <p:nvSpPr>
          <p:cNvPr id="102" name="Google Shape;102;p42"/>
          <p:cNvSpPr>
            <a:spLocks noGrp="1"/>
          </p:cNvSpPr>
          <p:nvPr>
            <p:ph type="pic" idx="2"/>
          </p:nvPr>
        </p:nvSpPr>
        <p:spPr>
          <a:xfrm>
            <a:off x="4691536" y="5463031"/>
            <a:ext cx="1274233" cy="1054797"/>
          </a:xfrm>
          <a:prstGeom prst="rect">
            <a:avLst/>
          </a:prstGeom>
          <a:solidFill>
            <a:srgbClr val="DDEAF6"/>
          </a:solidFill>
          <a:ln>
            <a:noFill/>
          </a:ln>
        </p:spPr>
      </p:sp>
      <p:sp>
        <p:nvSpPr>
          <p:cNvPr id="103" name="Google Shape;103;p42"/>
          <p:cNvSpPr>
            <a:spLocks noGrp="1"/>
          </p:cNvSpPr>
          <p:nvPr>
            <p:ph type="pic" idx="3"/>
          </p:nvPr>
        </p:nvSpPr>
        <p:spPr>
          <a:xfrm>
            <a:off x="6232034" y="5466319"/>
            <a:ext cx="1274233" cy="1054797"/>
          </a:xfrm>
          <a:prstGeom prst="rect">
            <a:avLst/>
          </a:prstGeom>
          <a:solidFill>
            <a:srgbClr val="DDEAF6"/>
          </a:solidFill>
          <a:ln>
            <a:noFill/>
          </a:ln>
        </p:spPr>
      </p:sp>
      <p:sp>
        <p:nvSpPr>
          <p:cNvPr id="104" name="Google Shape;104;p42"/>
          <p:cNvSpPr txBox="1">
            <a:spLocks noGrp="1"/>
          </p:cNvSpPr>
          <p:nvPr>
            <p:ph type="ctrTitle"/>
          </p:nvPr>
        </p:nvSpPr>
        <p:spPr>
          <a:xfrm>
            <a:off x="606868" y="2905240"/>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42"/>
          <p:cNvSpPr txBox="1">
            <a:spLocks noGrp="1"/>
          </p:cNvSpPr>
          <p:nvPr>
            <p:ph type="subTitle" idx="1"/>
          </p:nvPr>
        </p:nvSpPr>
        <p:spPr>
          <a:xfrm>
            <a:off x="594836" y="3932971"/>
            <a:ext cx="11019187" cy="137295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106" name="Google Shape;106;p42" descr="Charting the Cs: Cooperation, Communication and Collaboration."/>
          <p:cNvPicPr preferRelativeResize="0"/>
          <p:nvPr/>
        </p:nvPicPr>
        <p:blipFill rotWithShape="1">
          <a:blip r:embed="rId2">
            <a:alphaModFix/>
          </a:blip>
          <a:srcRect/>
          <a:stretch/>
        </p:blipFill>
        <p:spPr>
          <a:xfrm>
            <a:off x="4132406" y="1461645"/>
            <a:ext cx="3950216" cy="877826"/>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21">
  <p:cSld name="21">
    <p:spTree>
      <p:nvGrpSpPr>
        <p:cNvPr id="1" name="Shape 107"/>
        <p:cNvGrpSpPr/>
        <p:nvPr/>
      </p:nvGrpSpPr>
      <p:grpSpPr>
        <a:xfrm>
          <a:off x="0" y="0"/>
          <a:ext cx="0" cy="0"/>
          <a:chOff x="0" y="0"/>
          <a:chExt cx="0" cy="0"/>
        </a:xfrm>
      </p:grpSpPr>
      <p:sp>
        <p:nvSpPr>
          <p:cNvPr id="108" name="Google Shape;108;p43"/>
          <p:cNvSpPr>
            <a:spLocks noGrp="1"/>
          </p:cNvSpPr>
          <p:nvPr>
            <p:ph type="pic" idx="2"/>
          </p:nvPr>
        </p:nvSpPr>
        <p:spPr>
          <a:xfrm>
            <a:off x="3534548" y="5507214"/>
            <a:ext cx="1347833" cy="999076"/>
          </a:xfrm>
          <a:prstGeom prst="rect">
            <a:avLst/>
          </a:prstGeom>
          <a:solidFill>
            <a:srgbClr val="DDEAF6"/>
          </a:solidFill>
          <a:ln>
            <a:noFill/>
          </a:ln>
        </p:spPr>
      </p:sp>
      <p:sp>
        <p:nvSpPr>
          <p:cNvPr id="109" name="Google Shape;109;p43"/>
          <p:cNvSpPr>
            <a:spLocks noGrp="1"/>
          </p:cNvSpPr>
          <p:nvPr>
            <p:ph type="pic" idx="3"/>
          </p:nvPr>
        </p:nvSpPr>
        <p:spPr>
          <a:xfrm>
            <a:off x="5436002" y="5497977"/>
            <a:ext cx="1347833" cy="999076"/>
          </a:xfrm>
          <a:prstGeom prst="rect">
            <a:avLst/>
          </a:prstGeom>
          <a:solidFill>
            <a:srgbClr val="DDEAF6"/>
          </a:solidFill>
          <a:ln>
            <a:noFill/>
          </a:ln>
        </p:spPr>
      </p:sp>
      <p:sp>
        <p:nvSpPr>
          <p:cNvPr id="110" name="Google Shape;110;p43"/>
          <p:cNvSpPr>
            <a:spLocks noGrp="1"/>
          </p:cNvSpPr>
          <p:nvPr>
            <p:ph type="pic" idx="4"/>
          </p:nvPr>
        </p:nvSpPr>
        <p:spPr>
          <a:xfrm>
            <a:off x="7252647" y="5497976"/>
            <a:ext cx="1347833" cy="999076"/>
          </a:xfrm>
          <a:prstGeom prst="rect">
            <a:avLst/>
          </a:prstGeom>
          <a:solidFill>
            <a:srgbClr val="DDEAF6"/>
          </a:solidFill>
          <a:ln>
            <a:noFill/>
          </a:ln>
        </p:spPr>
      </p:sp>
      <p:sp>
        <p:nvSpPr>
          <p:cNvPr id="111" name="Google Shape;111;p43"/>
          <p:cNvSpPr txBox="1">
            <a:spLocks noGrp="1"/>
          </p:cNvSpPr>
          <p:nvPr>
            <p:ph type="ctrTitle"/>
          </p:nvPr>
        </p:nvSpPr>
        <p:spPr>
          <a:xfrm>
            <a:off x="594836" y="2893836"/>
            <a:ext cx="11019187"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43"/>
          <p:cNvSpPr txBox="1">
            <a:spLocks noGrp="1"/>
          </p:cNvSpPr>
          <p:nvPr>
            <p:ph type="subTitle" idx="1"/>
          </p:nvPr>
        </p:nvSpPr>
        <p:spPr>
          <a:xfrm>
            <a:off x="594836" y="3917320"/>
            <a:ext cx="11019187" cy="1352512"/>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113" name="Google Shape;113;p43" descr="Charting the Cs: Cooperation, Communication and Collaboration."/>
          <p:cNvPicPr preferRelativeResize="0"/>
          <p:nvPr/>
        </p:nvPicPr>
        <p:blipFill rotWithShape="1">
          <a:blip r:embed="rId2">
            <a:alphaModFix/>
          </a:blip>
          <a:srcRect/>
          <a:stretch/>
        </p:blipFill>
        <p:spPr>
          <a:xfrm>
            <a:off x="4120375" y="1461645"/>
            <a:ext cx="3950216" cy="87782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1">
  <p:cSld name="11">
    <p:spTree>
      <p:nvGrpSpPr>
        <p:cNvPr id="1" name="Shape 24"/>
        <p:cNvGrpSpPr/>
        <p:nvPr/>
      </p:nvGrpSpPr>
      <p:grpSpPr>
        <a:xfrm>
          <a:off x="0" y="0"/>
          <a:ext cx="0" cy="0"/>
          <a:chOff x="0" y="0"/>
          <a:chExt cx="0" cy="0"/>
        </a:xfrm>
      </p:grpSpPr>
      <p:sp>
        <p:nvSpPr>
          <p:cNvPr id="25" name="Google Shape;25;p25"/>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a:spLocks noGrp="1"/>
          </p:cNvSpPr>
          <p:nvPr>
            <p:ph type="pic" idx="2"/>
          </p:nvPr>
        </p:nvSpPr>
        <p:spPr>
          <a:xfrm>
            <a:off x="6256626" y="2913232"/>
            <a:ext cx="5329237" cy="3493874"/>
          </a:xfrm>
          <a:prstGeom prst="rect">
            <a:avLst/>
          </a:prstGeom>
          <a:solidFill>
            <a:srgbClr val="DDEAF6"/>
          </a:solidFill>
          <a:ln>
            <a:noFill/>
          </a:ln>
        </p:spPr>
      </p:sp>
      <p:sp>
        <p:nvSpPr>
          <p:cNvPr id="27" name="Google Shape;27;p25"/>
          <p:cNvSpPr txBox="1">
            <a:spLocks noGrp="1"/>
          </p:cNvSpPr>
          <p:nvPr>
            <p:ph type="body" idx="1"/>
          </p:nvPr>
        </p:nvSpPr>
        <p:spPr>
          <a:xfrm>
            <a:off x="597946" y="2791730"/>
            <a:ext cx="5473002" cy="3775275"/>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9">
  <p:cSld name="9">
    <p:spTree>
      <p:nvGrpSpPr>
        <p:cNvPr id="1" name="Shape 28"/>
        <p:cNvGrpSpPr/>
        <p:nvPr/>
      </p:nvGrpSpPr>
      <p:grpSpPr>
        <a:xfrm>
          <a:off x="0" y="0"/>
          <a:ext cx="0" cy="0"/>
          <a:chOff x="0" y="0"/>
          <a:chExt cx="0" cy="0"/>
        </a:xfrm>
      </p:grpSpPr>
      <p:sp>
        <p:nvSpPr>
          <p:cNvPr id="29" name="Google Shape;29;p26"/>
          <p:cNvSpPr txBox="1">
            <a:spLocks noGrp="1"/>
          </p:cNvSpPr>
          <p:nvPr>
            <p:ph type="title"/>
          </p:nvPr>
        </p:nvSpPr>
        <p:spPr>
          <a:xfrm>
            <a:off x="602901" y="1572768"/>
            <a:ext cx="10999091"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body" idx="1"/>
          </p:nvPr>
        </p:nvSpPr>
        <p:spPr>
          <a:xfrm>
            <a:off x="622998" y="2803764"/>
            <a:ext cx="5264079" cy="3787305"/>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1" name="Google Shape;31;p26"/>
          <p:cNvSpPr txBox="1">
            <a:spLocks noGrp="1"/>
          </p:cNvSpPr>
          <p:nvPr>
            <p:ph type="body" idx="2"/>
          </p:nvPr>
        </p:nvSpPr>
        <p:spPr>
          <a:xfrm>
            <a:off x="6304924" y="2834873"/>
            <a:ext cx="5297067" cy="3756196"/>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3">
  <p:cSld name="13">
    <p:spTree>
      <p:nvGrpSpPr>
        <p:cNvPr id="1" name="Shape 32"/>
        <p:cNvGrpSpPr/>
        <p:nvPr/>
      </p:nvGrpSpPr>
      <p:grpSpPr>
        <a:xfrm>
          <a:off x="0" y="0"/>
          <a:ext cx="0" cy="0"/>
          <a:chOff x="0" y="0"/>
          <a:chExt cx="0" cy="0"/>
        </a:xfrm>
      </p:grpSpPr>
      <p:sp>
        <p:nvSpPr>
          <p:cNvPr id="33" name="Google Shape;33;p27"/>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4" name="Google Shape;34;p27"/>
          <p:cNvSpPr>
            <a:spLocks noGrp="1"/>
          </p:cNvSpPr>
          <p:nvPr>
            <p:ph type="pic" idx="2"/>
          </p:nvPr>
        </p:nvSpPr>
        <p:spPr>
          <a:xfrm>
            <a:off x="9104069" y="2945362"/>
            <a:ext cx="2481794" cy="1466267"/>
          </a:xfrm>
          <a:prstGeom prst="rect">
            <a:avLst/>
          </a:prstGeom>
          <a:solidFill>
            <a:srgbClr val="DDEAF6"/>
          </a:solidFill>
          <a:ln>
            <a:noFill/>
          </a:ln>
        </p:spPr>
      </p:sp>
      <p:sp>
        <p:nvSpPr>
          <p:cNvPr id="35" name="Google Shape;35;p27"/>
          <p:cNvSpPr>
            <a:spLocks noGrp="1"/>
          </p:cNvSpPr>
          <p:nvPr>
            <p:ph type="pic" idx="3"/>
          </p:nvPr>
        </p:nvSpPr>
        <p:spPr>
          <a:xfrm>
            <a:off x="9093758" y="4726881"/>
            <a:ext cx="2481794" cy="1466267"/>
          </a:xfrm>
          <a:prstGeom prst="rect">
            <a:avLst/>
          </a:prstGeom>
          <a:solidFill>
            <a:srgbClr val="DDEAF6"/>
          </a:solidFill>
          <a:ln>
            <a:noFill/>
          </a:ln>
        </p:spPr>
      </p:sp>
      <p:sp>
        <p:nvSpPr>
          <p:cNvPr id="36" name="Google Shape;36;p27"/>
          <p:cNvSpPr txBox="1">
            <a:spLocks noGrp="1"/>
          </p:cNvSpPr>
          <p:nvPr>
            <p:ph type="body" idx="1"/>
          </p:nvPr>
        </p:nvSpPr>
        <p:spPr>
          <a:xfrm>
            <a:off x="622998" y="2803764"/>
            <a:ext cx="7994909" cy="3763241"/>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2400"/>
              <a:buNone/>
              <a:defRPr sz="2400"/>
            </a:lvl1pPr>
            <a:lvl2pPr marL="914400" lvl="1" indent="-393192" algn="l">
              <a:lnSpc>
                <a:spcPct val="90000"/>
              </a:lnSpc>
              <a:spcBef>
                <a:spcPts val="1200"/>
              </a:spcBef>
              <a:spcAft>
                <a:spcPts val="0"/>
              </a:spcAft>
              <a:buClr>
                <a:srgbClr val="003399"/>
              </a:buClr>
              <a:buSzPts val="2592"/>
              <a:buFont typeface="Calibri"/>
              <a:buChar char="•"/>
              <a:defRPr sz="2400"/>
            </a:lvl2pPr>
            <a:lvl3pPr marL="1371600" lvl="2" indent="-350519" algn="l">
              <a:lnSpc>
                <a:spcPct val="90000"/>
              </a:lnSpc>
              <a:spcBef>
                <a:spcPts val="600"/>
              </a:spcBef>
              <a:spcAft>
                <a:spcPts val="0"/>
              </a:spcAft>
              <a:buClr>
                <a:srgbClr val="001689"/>
              </a:buClr>
              <a:buSzPts val="1920"/>
              <a:buFont typeface="Courier New"/>
              <a:buChar char="o"/>
              <a:defRPr sz="2400"/>
            </a:lvl3pPr>
            <a:lvl4pPr marL="1828800" lvl="3" indent="-335280" algn="l">
              <a:lnSpc>
                <a:spcPct val="90000"/>
              </a:lnSpc>
              <a:spcBef>
                <a:spcPts val="600"/>
              </a:spcBef>
              <a:spcAft>
                <a:spcPts val="0"/>
              </a:spcAft>
              <a:buSzPts val="1680"/>
              <a:buChar char="▪"/>
              <a:defRPr sz="2400"/>
            </a:lvl4pPr>
            <a:lvl5pPr marL="2286000" lvl="4" indent="-371856" algn="l">
              <a:lnSpc>
                <a:spcPct val="90000"/>
              </a:lnSpc>
              <a:spcBef>
                <a:spcPts val="600"/>
              </a:spcBef>
              <a:spcAft>
                <a:spcPts val="0"/>
              </a:spcAft>
              <a:buClr>
                <a:srgbClr val="003399"/>
              </a:buClr>
              <a:buSzPts val="2256"/>
              <a:buFont typeface="Noto Sans Symbols"/>
              <a:buChar char="▪"/>
              <a:defRPr sz="2400"/>
            </a:lvl5pPr>
            <a:lvl6pPr marL="2743200" lvl="5" indent="-350520" algn="l">
              <a:lnSpc>
                <a:spcPct val="90000"/>
              </a:lnSpc>
              <a:spcBef>
                <a:spcPts val="600"/>
              </a:spcBef>
              <a:spcAft>
                <a:spcPts val="0"/>
              </a:spcAft>
              <a:buClr>
                <a:srgbClr val="003399"/>
              </a:buClr>
              <a:buSzPts val="1920"/>
              <a:buFont typeface="Courier New"/>
              <a:buChar char="o"/>
              <a:defRPr sz="2400"/>
            </a:lvl6pPr>
            <a:lvl7pPr marL="3200400" lvl="6" indent="-342900" algn="l">
              <a:lnSpc>
                <a:spcPct val="90000"/>
              </a:lnSpc>
              <a:spcBef>
                <a:spcPts val="600"/>
              </a:spcBef>
              <a:spcAft>
                <a:spcPts val="0"/>
              </a:spcAft>
              <a:buSzPts val="1800"/>
              <a:buChar char="?"/>
              <a:defRPr/>
            </a:lvl7pPr>
            <a:lvl8pPr marL="3657600" lvl="7" indent="-342900" algn="l">
              <a:lnSpc>
                <a:spcPct val="90000"/>
              </a:lnSpc>
              <a:spcBef>
                <a:spcPts val="12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8">
  <p:cSld name="18">
    <p:spTree>
      <p:nvGrpSpPr>
        <p:cNvPr id="1" name="Shape 37"/>
        <p:cNvGrpSpPr/>
        <p:nvPr/>
      </p:nvGrpSpPr>
      <p:grpSpPr>
        <a:xfrm>
          <a:off x="0" y="0"/>
          <a:ext cx="0" cy="0"/>
          <a:chOff x="0" y="0"/>
          <a:chExt cx="0" cy="0"/>
        </a:xfrm>
      </p:grpSpPr>
      <p:sp>
        <p:nvSpPr>
          <p:cNvPr id="38" name="Google Shape;38;p28"/>
          <p:cNvSpPr txBox="1">
            <a:spLocks noGrp="1"/>
          </p:cNvSpPr>
          <p:nvPr>
            <p:ph type="ctrTitle"/>
          </p:nvPr>
        </p:nvSpPr>
        <p:spPr>
          <a:xfrm>
            <a:off x="606868" y="2895455"/>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4000"/>
              <a:buFont typeface="Calibri"/>
              <a:buNone/>
              <a:defRPr sz="40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8"/>
          <p:cNvSpPr txBox="1">
            <a:spLocks noGrp="1"/>
          </p:cNvSpPr>
          <p:nvPr>
            <p:ph type="subTitle" idx="1"/>
          </p:nvPr>
        </p:nvSpPr>
        <p:spPr>
          <a:xfrm>
            <a:off x="594836" y="3909540"/>
            <a:ext cx="11019187" cy="1567828"/>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40" name="Google Shape;40;p28" descr="Charting the Cs: Cooperation, Communication and Collaboration. Statewide Professional Development to Support the Workforce and Low Incidence Disability Areas. "/>
          <p:cNvPicPr preferRelativeResize="0"/>
          <p:nvPr/>
        </p:nvPicPr>
        <p:blipFill rotWithShape="1">
          <a:blip r:embed="rId2">
            <a:alphaModFix/>
          </a:blip>
          <a:srcRect/>
          <a:stretch/>
        </p:blipFill>
        <p:spPr>
          <a:xfrm>
            <a:off x="4108334" y="1861097"/>
            <a:ext cx="3950216" cy="87782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
  <p:cSld name="2">
    <p:spTree>
      <p:nvGrpSpPr>
        <p:cNvPr id="1" name="Shape 41"/>
        <p:cNvGrpSpPr/>
        <p:nvPr/>
      </p:nvGrpSpPr>
      <p:grpSpPr>
        <a:xfrm>
          <a:off x="0" y="0"/>
          <a:ext cx="0" cy="0"/>
          <a:chOff x="0" y="0"/>
          <a:chExt cx="0" cy="0"/>
        </a:xfrm>
      </p:grpSpPr>
      <p:sp>
        <p:nvSpPr>
          <p:cNvPr id="42" name="Google Shape;42;p29"/>
          <p:cNvSpPr>
            <a:spLocks noGrp="1"/>
          </p:cNvSpPr>
          <p:nvPr>
            <p:ph type="pic" idx="2"/>
          </p:nvPr>
        </p:nvSpPr>
        <p:spPr>
          <a:xfrm>
            <a:off x="4691536" y="5463031"/>
            <a:ext cx="1274233" cy="1054797"/>
          </a:xfrm>
          <a:prstGeom prst="rect">
            <a:avLst/>
          </a:prstGeom>
          <a:solidFill>
            <a:srgbClr val="DDEAF6"/>
          </a:solidFill>
          <a:ln>
            <a:noFill/>
          </a:ln>
        </p:spPr>
      </p:sp>
      <p:sp>
        <p:nvSpPr>
          <p:cNvPr id="43" name="Google Shape;43;p29"/>
          <p:cNvSpPr>
            <a:spLocks noGrp="1"/>
          </p:cNvSpPr>
          <p:nvPr>
            <p:ph type="pic" idx="3"/>
          </p:nvPr>
        </p:nvSpPr>
        <p:spPr>
          <a:xfrm>
            <a:off x="6232034" y="5466319"/>
            <a:ext cx="1274233" cy="1054797"/>
          </a:xfrm>
          <a:prstGeom prst="rect">
            <a:avLst/>
          </a:prstGeom>
          <a:solidFill>
            <a:srgbClr val="DDEAF6"/>
          </a:solidFill>
          <a:ln>
            <a:noFill/>
          </a:ln>
        </p:spPr>
      </p:sp>
      <p:sp>
        <p:nvSpPr>
          <p:cNvPr id="44" name="Google Shape;44;p29"/>
          <p:cNvSpPr txBox="1">
            <a:spLocks noGrp="1"/>
          </p:cNvSpPr>
          <p:nvPr>
            <p:ph type="ctrTitle"/>
          </p:nvPr>
        </p:nvSpPr>
        <p:spPr>
          <a:xfrm>
            <a:off x="606868" y="2905240"/>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9"/>
          <p:cNvSpPr txBox="1">
            <a:spLocks noGrp="1"/>
          </p:cNvSpPr>
          <p:nvPr>
            <p:ph type="subTitle" idx="1"/>
          </p:nvPr>
        </p:nvSpPr>
        <p:spPr>
          <a:xfrm>
            <a:off x="594836" y="3932971"/>
            <a:ext cx="11019187" cy="137295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46" name="Google Shape;46;p29" descr="Charting the Cs: Cooperation, Communication and Collaboration."/>
          <p:cNvPicPr preferRelativeResize="0"/>
          <p:nvPr/>
        </p:nvPicPr>
        <p:blipFill rotWithShape="1">
          <a:blip r:embed="rId2">
            <a:alphaModFix/>
          </a:blip>
          <a:srcRect/>
          <a:stretch/>
        </p:blipFill>
        <p:spPr>
          <a:xfrm>
            <a:off x="3434571" y="1461645"/>
            <a:ext cx="5332792" cy="118506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
  <p:cSld name="3">
    <p:spTree>
      <p:nvGrpSpPr>
        <p:cNvPr id="1" name="Shape 47"/>
        <p:cNvGrpSpPr/>
        <p:nvPr/>
      </p:nvGrpSpPr>
      <p:grpSpPr>
        <a:xfrm>
          <a:off x="0" y="0"/>
          <a:ext cx="0" cy="0"/>
          <a:chOff x="0" y="0"/>
          <a:chExt cx="0" cy="0"/>
        </a:xfrm>
      </p:grpSpPr>
      <p:sp>
        <p:nvSpPr>
          <p:cNvPr id="48" name="Google Shape;48;p30"/>
          <p:cNvSpPr>
            <a:spLocks noGrp="1"/>
          </p:cNvSpPr>
          <p:nvPr>
            <p:ph type="pic" idx="2"/>
          </p:nvPr>
        </p:nvSpPr>
        <p:spPr>
          <a:xfrm>
            <a:off x="5453535" y="5475072"/>
            <a:ext cx="1274233" cy="1054797"/>
          </a:xfrm>
          <a:prstGeom prst="rect">
            <a:avLst/>
          </a:prstGeom>
          <a:solidFill>
            <a:srgbClr val="DDEAF6"/>
          </a:solidFill>
          <a:ln>
            <a:noFill/>
          </a:ln>
        </p:spPr>
      </p:sp>
      <p:sp>
        <p:nvSpPr>
          <p:cNvPr id="49" name="Google Shape;49;p30"/>
          <p:cNvSpPr txBox="1">
            <a:spLocks noGrp="1"/>
          </p:cNvSpPr>
          <p:nvPr>
            <p:ph type="ctrTitle"/>
          </p:nvPr>
        </p:nvSpPr>
        <p:spPr>
          <a:xfrm>
            <a:off x="606868" y="2893217"/>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0"/>
          <p:cNvSpPr txBox="1">
            <a:spLocks noGrp="1"/>
          </p:cNvSpPr>
          <p:nvPr>
            <p:ph type="subTitle" idx="1"/>
          </p:nvPr>
        </p:nvSpPr>
        <p:spPr>
          <a:xfrm>
            <a:off x="594836" y="3920948"/>
            <a:ext cx="11019187" cy="145999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51" name="Google Shape;51;p30" descr="Charting the Cs: Cooperation, Communication and Collaboration."/>
          <p:cNvPicPr preferRelativeResize="0"/>
          <p:nvPr/>
        </p:nvPicPr>
        <p:blipFill rotWithShape="1">
          <a:blip r:embed="rId2">
            <a:alphaModFix/>
          </a:blip>
          <a:srcRect/>
          <a:stretch/>
        </p:blipFill>
        <p:spPr>
          <a:xfrm>
            <a:off x="3434572" y="1449622"/>
            <a:ext cx="5332792" cy="118506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4">
  <p:cSld name="4">
    <p:spTree>
      <p:nvGrpSpPr>
        <p:cNvPr id="1" name="Shape 52"/>
        <p:cNvGrpSpPr/>
        <p:nvPr/>
      </p:nvGrpSpPr>
      <p:grpSpPr>
        <a:xfrm>
          <a:off x="0" y="0"/>
          <a:ext cx="0" cy="0"/>
          <a:chOff x="0" y="0"/>
          <a:chExt cx="0" cy="0"/>
        </a:xfrm>
      </p:grpSpPr>
      <p:sp>
        <p:nvSpPr>
          <p:cNvPr id="53" name="Google Shape;53;p31"/>
          <p:cNvSpPr>
            <a:spLocks noGrp="1"/>
          </p:cNvSpPr>
          <p:nvPr>
            <p:ph type="pic" idx="2"/>
          </p:nvPr>
        </p:nvSpPr>
        <p:spPr>
          <a:xfrm>
            <a:off x="4691536" y="5463031"/>
            <a:ext cx="1274233" cy="1054797"/>
          </a:xfrm>
          <a:prstGeom prst="rect">
            <a:avLst/>
          </a:prstGeom>
          <a:solidFill>
            <a:srgbClr val="DDEAF6"/>
          </a:solidFill>
          <a:ln>
            <a:noFill/>
          </a:ln>
        </p:spPr>
      </p:sp>
      <p:sp>
        <p:nvSpPr>
          <p:cNvPr id="54" name="Google Shape;54;p31"/>
          <p:cNvSpPr>
            <a:spLocks noGrp="1"/>
          </p:cNvSpPr>
          <p:nvPr>
            <p:ph type="pic" idx="3"/>
          </p:nvPr>
        </p:nvSpPr>
        <p:spPr>
          <a:xfrm>
            <a:off x="6232034" y="5466319"/>
            <a:ext cx="1274233" cy="1054797"/>
          </a:xfrm>
          <a:prstGeom prst="rect">
            <a:avLst/>
          </a:prstGeom>
          <a:solidFill>
            <a:srgbClr val="DDEAF6"/>
          </a:solidFill>
          <a:ln>
            <a:noFill/>
          </a:ln>
        </p:spPr>
      </p:sp>
      <p:sp>
        <p:nvSpPr>
          <p:cNvPr id="55" name="Google Shape;55;p31"/>
          <p:cNvSpPr txBox="1">
            <a:spLocks noGrp="1"/>
          </p:cNvSpPr>
          <p:nvPr>
            <p:ph type="ctrTitle"/>
          </p:nvPr>
        </p:nvSpPr>
        <p:spPr>
          <a:xfrm>
            <a:off x="606868" y="2905240"/>
            <a:ext cx="11000232" cy="914400"/>
          </a:xfrm>
          <a:prstGeom prst="rect">
            <a:avLst/>
          </a:prstGeom>
          <a:noFill/>
          <a:ln>
            <a:noFill/>
          </a:ln>
        </p:spPr>
        <p:txBody>
          <a:bodyPr spcFirstLastPara="1" wrap="square" lIns="91425" tIns="45700" rIns="91425" bIns="45700" anchor="ctr" anchorCtr="0">
            <a:noAutofit/>
          </a:bodyPr>
          <a:lstStyle>
            <a:lvl1pPr lvl="0" algn="ctr">
              <a:lnSpc>
                <a:spcPct val="80000"/>
              </a:lnSpc>
              <a:spcBef>
                <a:spcPts val="0"/>
              </a:spcBef>
              <a:spcAft>
                <a:spcPts val="0"/>
              </a:spcAft>
              <a:buClr>
                <a:srgbClr val="101820"/>
              </a:buClr>
              <a:buSzPts val="3600"/>
              <a:buFont typeface="Calibri"/>
              <a:buNone/>
              <a:defRPr sz="3600">
                <a:solidFill>
                  <a:srgbClr val="1018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31"/>
          <p:cNvSpPr txBox="1">
            <a:spLocks noGrp="1"/>
          </p:cNvSpPr>
          <p:nvPr>
            <p:ph type="subTitle" idx="1"/>
          </p:nvPr>
        </p:nvSpPr>
        <p:spPr>
          <a:xfrm>
            <a:off x="594836" y="3932971"/>
            <a:ext cx="11019187" cy="137295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2400"/>
              <a:buNone/>
              <a:defRPr sz="2400">
                <a:solidFill>
                  <a:srgbClr val="0C0C0C"/>
                </a:solidFill>
              </a:defRPr>
            </a:lvl1pPr>
            <a:lvl2pPr lvl="1" algn="ctr">
              <a:lnSpc>
                <a:spcPct val="90000"/>
              </a:lnSpc>
              <a:spcBef>
                <a:spcPts val="1200"/>
              </a:spcBef>
              <a:spcAft>
                <a:spcPts val="0"/>
              </a:spcAft>
              <a:buSzPts val="1890"/>
              <a:buNone/>
              <a:defRPr sz="1800"/>
            </a:lvl2pPr>
            <a:lvl3pPr lvl="2" algn="ctr">
              <a:lnSpc>
                <a:spcPct val="90000"/>
              </a:lnSpc>
              <a:spcBef>
                <a:spcPts val="600"/>
              </a:spcBef>
              <a:spcAft>
                <a:spcPts val="0"/>
              </a:spcAft>
              <a:buSzPts val="1440"/>
              <a:buNone/>
              <a:defRPr sz="1800"/>
            </a:lvl3pPr>
            <a:lvl4pPr lvl="3" algn="ctr">
              <a:lnSpc>
                <a:spcPct val="90000"/>
              </a:lnSpc>
              <a:spcBef>
                <a:spcPts val="600"/>
              </a:spcBef>
              <a:spcAft>
                <a:spcPts val="0"/>
              </a:spcAft>
              <a:buSzPts val="1260"/>
              <a:buNone/>
              <a:defRPr sz="1800"/>
            </a:lvl4pPr>
            <a:lvl5pPr lvl="4" algn="ctr">
              <a:lnSpc>
                <a:spcPct val="90000"/>
              </a:lnSpc>
              <a:spcBef>
                <a:spcPts val="600"/>
              </a:spcBef>
              <a:spcAft>
                <a:spcPts val="0"/>
              </a:spcAft>
              <a:buSzPts val="1692"/>
              <a:buNone/>
              <a:defRPr sz="1800"/>
            </a:lvl5pPr>
            <a:lvl6pPr lvl="5" algn="ctr">
              <a:lnSpc>
                <a:spcPct val="90000"/>
              </a:lnSpc>
              <a:spcBef>
                <a:spcPts val="600"/>
              </a:spcBef>
              <a:spcAft>
                <a:spcPts val="0"/>
              </a:spcAft>
              <a:buSzPts val="1440"/>
              <a:buNone/>
              <a:defRPr sz="1800"/>
            </a:lvl6pPr>
            <a:lvl7pPr lvl="6" algn="ctr">
              <a:lnSpc>
                <a:spcPct val="90000"/>
              </a:lnSpc>
              <a:spcBef>
                <a:spcPts val="600"/>
              </a:spcBef>
              <a:spcAft>
                <a:spcPts val="0"/>
              </a:spcAft>
              <a:buSzPts val="1800"/>
              <a:buNone/>
              <a:defRPr sz="1800"/>
            </a:lvl7pPr>
            <a:lvl8pPr lvl="7" algn="ctr">
              <a:lnSpc>
                <a:spcPct val="90000"/>
              </a:lnSpc>
              <a:spcBef>
                <a:spcPts val="1200"/>
              </a:spcBef>
              <a:spcAft>
                <a:spcPts val="0"/>
              </a:spcAft>
              <a:buSzPts val="1800"/>
              <a:buNone/>
              <a:defRPr sz="1800"/>
            </a:lvl8pPr>
            <a:lvl9pPr lvl="8" algn="ctr">
              <a:lnSpc>
                <a:spcPct val="90000"/>
              </a:lnSpc>
              <a:spcBef>
                <a:spcPts val="400"/>
              </a:spcBef>
              <a:spcAft>
                <a:spcPts val="400"/>
              </a:spcAft>
              <a:buSzPts val="1800"/>
              <a:buNone/>
              <a:defRPr sz="1800"/>
            </a:lvl9pPr>
          </a:lstStyle>
          <a:p>
            <a:endParaRPr/>
          </a:p>
        </p:txBody>
      </p:sp>
      <p:pic>
        <p:nvPicPr>
          <p:cNvPr id="57" name="Google Shape;57;p31" descr="Charting the Cs: Cooperation, Communication and Collaboration."/>
          <p:cNvPicPr preferRelativeResize="0"/>
          <p:nvPr/>
        </p:nvPicPr>
        <p:blipFill rotWithShape="1">
          <a:blip r:embed="rId2">
            <a:alphaModFix/>
          </a:blip>
          <a:srcRect/>
          <a:stretch/>
        </p:blipFill>
        <p:spPr>
          <a:xfrm>
            <a:off x="3434571" y="1461645"/>
            <a:ext cx="5332792" cy="118506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603504" y="1572768"/>
            <a:ext cx="11000232" cy="1133856"/>
          </a:xfrm>
          <a:prstGeom prst="rect">
            <a:avLst/>
          </a:prstGeom>
          <a:noFill/>
          <a:ln>
            <a:noFill/>
          </a:ln>
        </p:spPr>
        <p:txBody>
          <a:bodyPr spcFirstLastPara="1" wrap="square" lIns="91425" tIns="45700" rIns="91425" bIns="45700" anchor="ctr" anchorCtr="0">
            <a:noAutofit/>
          </a:bodyPr>
          <a:lstStyle>
            <a:lvl1pPr marR="0" lvl="0" algn="l" rtl="0">
              <a:lnSpc>
                <a:spcPct val="80000"/>
              </a:lnSpc>
              <a:spcBef>
                <a:spcPts val="0"/>
              </a:spcBef>
              <a:spcAft>
                <a:spcPts val="0"/>
              </a:spcAft>
              <a:buClr>
                <a:srgbClr val="0C0C0C"/>
              </a:buClr>
              <a:buSzPts val="3600"/>
              <a:buFont typeface="Calibri"/>
              <a:buNone/>
              <a:defRPr sz="3600" b="1" i="0" u="none" strike="noStrike" cap="none">
                <a:solidFill>
                  <a:srgbClr val="0C0C0C"/>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1" name="Google Shape;11;p22"/>
          <p:cNvSpPr txBox="1">
            <a:spLocks noGrp="1"/>
          </p:cNvSpPr>
          <p:nvPr>
            <p:ph type="body" idx="1"/>
          </p:nvPr>
        </p:nvSpPr>
        <p:spPr>
          <a:xfrm>
            <a:off x="612949" y="2829711"/>
            <a:ext cx="10972799" cy="3737294"/>
          </a:xfrm>
          <a:prstGeom prst="rect">
            <a:avLst/>
          </a:prstGeom>
          <a:noFill/>
          <a:ln>
            <a:noFill/>
          </a:ln>
        </p:spPr>
        <p:txBody>
          <a:bodyPr spcFirstLastPara="1" wrap="square" lIns="45700" tIns="45700" rIns="45700" bIns="45700" anchor="t" anchorCtr="0">
            <a:noAutofit/>
          </a:bodyPr>
          <a:lstStyle>
            <a:lvl1pPr marL="457200" marR="0" lvl="0" indent="-228600" algn="l" rtl="0">
              <a:lnSpc>
                <a:spcPct val="90000"/>
              </a:lnSpc>
              <a:spcBef>
                <a:spcPts val="1200"/>
              </a:spcBef>
              <a:spcAft>
                <a:spcPts val="0"/>
              </a:spcAft>
              <a:buClr>
                <a:schemeClr val="accent1"/>
              </a:buClr>
              <a:buSzPts val="2400"/>
              <a:buFont typeface="Twentieth Century"/>
              <a:buNone/>
              <a:defRPr sz="2400" b="0" i="0" u="none" strike="noStrike" cap="none">
                <a:solidFill>
                  <a:schemeClr val="dk1"/>
                </a:solidFill>
                <a:latin typeface="Calibri"/>
                <a:ea typeface="Calibri"/>
                <a:cs typeface="Calibri"/>
                <a:sym typeface="Calibri"/>
              </a:defRPr>
            </a:lvl1pPr>
            <a:lvl2pPr marL="914400" marR="0" lvl="1" indent="-388619" algn="l" rtl="0">
              <a:lnSpc>
                <a:spcPct val="90000"/>
              </a:lnSpc>
              <a:spcBef>
                <a:spcPts val="1200"/>
              </a:spcBef>
              <a:spcAft>
                <a:spcPts val="0"/>
              </a:spcAft>
              <a:buClr>
                <a:srgbClr val="003399"/>
              </a:buClr>
              <a:buSzPts val="2520"/>
              <a:buFont typeface="Arial"/>
              <a:buChar char="•"/>
              <a:defRPr sz="2400" b="0" i="0" u="none" strike="noStrike" cap="none">
                <a:solidFill>
                  <a:schemeClr val="dk1"/>
                </a:solidFill>
                <a:latin typeface="Calibri"/>
                <a:ea typeface="Calibri"/>
                <a:cs typeface="Calibri"/>
                <a:sym typeface="Calibri"/>
              </a:defRPr>
            </a:lvl2pPr>
            <a:lvl3pPr marL="1371600" marR="0" lvl="2" indent="-350519"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3pPr>
            <a:lvl4pPr marL="1828800" marR="0" lvl="3" indent="-353060" algn="l" rtl="0">
              <a:lnSpc>
                <a:spcPct val="90000"/>
              </a:lnSpc>
              <a:spcBef>
                <a:spcPts val="600"/>
              </a:spcBef>
              <a:spcAft>
                <a:spcPts val="0"/>
              </a:spcAft>
              <a:buClr>
                <a:schemeClr val="accent1"/>
              </a:buClr>
              <a:buSzPts val="1960"/>
              <a:buFont typeface="Noto Sans Symbols"/>
              <a:buChar char="▪"/>
              <a:defRPr sz="2800" b="0" i="0" u="none" strike="noStrike" cap="none">
                <a:solidFill>
                  <a:schemeClr val="dk1"/>
                </a:solidFill>
                <a:latin typeface="Calibri"/>
                <a:ea typeface="Calibri"/>
                <a:cs typeface="Calibri"/>
                <a:sym typeface="Calibri"/>
              </a:defRPr>
            </a:lvl4pPr>
            <a:lvl5pPr marL="2286000" marR="0" lvl="4" indent="-371856" algn="l" rtl="0">
              <a:lnSpc>
                <a:spcPct val="90000"/>
              </a:lnSpc>
              <a:spcBef>
                <a:spcPts val="600"/>
              </a:spcBef>
              <a:spcAft>
                <a:spcPts val="0"/>
              </a:spcAft>
              <a:buClr>
                <a:srgbClr val="003399"/>
              </a:buClr>
              <a:buSzPts val="2256"/>
              <a:buFont typeface="Noto Sans Symbols"/>
              <a:buChar char="▪"/>
              <a:defRPr sz="2400" b="0" i="0" u="none" strike="noStrike" cap="none">
                <a:solidFill>
                  <a:schemeClr val="dk1"/>
                </a:solidFill>
                <a:latin typeface="Calibri"/>
                <a:ea typeface="Calibri"/>
                <a:cs typeface="Calibri"/>
                <a:sym typeface="Calibri"/>
              </a:defRPr>
            </a:lvl5pPr>
            <a:lvl6pPr marL="2743200" marR="0" lvl="5" indent="-350520" algn="l" rtl="0">
              <a:lnSpc>
                <a:spcPct val="90000"/>
              </a:lnSpc>
              <a:spcBef>
                <a:spcPts val="600"/>
              </a:spcBef>
              <a:spcAft>
                <a:spcPts val="0"/>
              </a:spcAft>
              <a:buClr>
                <a:srgbClr val="003399"/>
              </a:buClr>
              <a:buSzPts val="1920"/>
              <a:buFont typeface="Courier New"/>
              <a:buChar char="o"/>
              <a:defRPr sz="2400" b="0" i="0" u="none" strike="noStrike" cap="none">
                <a:solidFill>
                  <a:schemeClr val="dk1"/>
                </a:solidFill>
                <a:latin typeface="Calibri"/>
                <a:ea typeface="Calibri"/>
                <a:cs typeface="Calibri"/>
                <a:sym typeface="Calibri"/>
              </a:defRPr>
            </a:lvl6pPr>
            <a:lvl7pPr marL="3200400" marR="0" lvl="6" indent="-406400" algn="l" rtl="0">
              <a:lnSpc>
                <a:spcPct val="90000"/>
              </a:lnSpc>
              <a:spcBef>
                <a:spcPts val="600"/>
              </a:spcBef>
              <a:spcAft>
                <a:spcPts val="0"/>
              </a:spcAft>
              <a:buClr>
                <a:srgbClr val="101820"/>
              </a:buClr>
              <a:buSzPts val="2800"/>
              <a:buFont typeface="Noto Sans Symbols"/>
              <a:buChar char="🢝"/>
              <a:defRPr sz="28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12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12" name="Google Shape;12;p22"/>
          <p:cNvSpPr/>
          <p:nvPr/>
        </p:nvSpPr>
        <p:spPr>
          <a:xfrm>
            <a:off x="946" y="1143001"/>
            <a:ext cx="227654" cy="1686710"/>
          </a:xfrm>
          <a:prstGeom prst="rect">
            <a:avLst/>
          </a:prstGeom>
          <a:solidFill>
            <a:srgbClr val="5DCD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Twentieth Century"/>
              <a:buNone/>
            </a:pPr>
            <a:endParaRPr sz="1800" b="0" i="0" u="none" strike="noStrike" cap="none" dirty="0">
              <a:solidFill>
                <a:schemeClr val="lt1"/>
              </a:solidFill>
              <a:latin typeface="Calibri" panose="020F0502020204030204" pitchFamily="34" charset="0"/>
              <a:ea typeface="Arial"/>
              <a:cs typeface="Calibri" panose="020F0502020204030204" pitchFamily="34" charset="0"/>
              <a:sym typeface="Arial"/>
            </a:endParaRPr>
          </a:p>
        </p:txBody>
      </p:sp>
      <p:sp>
        <p:nvSpPr>
          <p:cNvPr id="13" name="Google Shape;13;p22" hidden="1"/>
          <p:cNvSpPr/>
          <p:nvPr/>
        </p:nvSpPr>
        <p:spPr>
          <a:xfrm flipH="1">
            <a:off x="12286312" y="0"/>
            <a:ext cx="769258" cy="1143000"/>
          </a:xfrm>
          <a:prstGeom prst="rightArrow">
            <a:avLst>
              <a:gd name="adj1" fmla="val 50000"/>
              <a:gd name="adj2" fmla="val 50000"/>
            </a:avLst>
          </a:prstGeom>
          <a:noFill/>
          <a:ln w="15875" cap="flat" cmpd="sng">
            <a:solidFill>
              <a:srgbClr val="FF99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panose="020F0502020204030204" pitchFamily="34" charset="0"/>
              <a:ea typeface="Twentieth Century"/>
              <a:cs typeface="Calibri" panose="020F0502020204030204" pitchFamily="34" charset="0"/>
              <a:sym typeface="Twentieth Century"/>
            </a:endParaRPr>
          </a:p>
        </p:txBody>
      </p:sp>
      <p:sp>
        <p:nvSpPr>
          <p:cNvPr id="14" name="Google Shape;14;p22" hidden="1"/>
          <p:cNvSpPr/>
          <p:nvPr/>
        </p:nvSpPr>
        <p:spPr>
          <a:xfrm>
            <a:off x="-856872" y="-4657"/>
            <a:ext cx="769258" cy="1143000"/>
          </a:xfrm>
          <a:prstGeom prst="rightArrow">
            <a:avLst>
              <a:gd name="adj1" fmla="val 50000"/>
              <a:gd name="adj2" fmla="val 50000"/>
            </a:avLst>
          </a:prstGeom>
          <a:noFill/>
          <a:ln w="15875" cap="flat" cmpd="sng">
            <a:solidFill>
              <a:srgbClr val="FF99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panose="020F0502020204030204" pitchFamily="34" charset="0"/>
              <a:ea typeface="Twentieth Century"/>
              <a:cs typeface="Calibri" panose="020F0502020204030204" pitchFamily="34" charset="0"/>
              <a:sym typeface="Twentieth Century"/>
            </a:endParaRPr>
          </a:p>
        </p:txBody>
      </p:sp>
      <p:sp>
        <p:nvSpPr>
          <p:cNvPr id="15" name="Google Shape;15;p22"/>
          <p:cNvSpPr/>
          <p:nvPr/>
        </p:nvSpPr>
        <p:spPr>
          <a:xfrm>
            <a:off x="0" y="2829711"/>
            <a:ext cx="227654" cy="4026744"/>
          </a:xfrm>
          <a:prstGeom prst="rect">
            <a:avLst/>
          </a:prstGeom>
          <a:solidFill>
            <a:srgbClr val="0083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Twentieth Century"/>
              <a:buNone/>
            </a:pPr>
            <a:endParaRPr sz="1800" b="0" i="0" u="none" strike="noStrike" cap="none" dirty="0">
              <a:solidFill>
                <a:schemeClr val="lt1"/>
              </a:solidFill>
              <a:latin typeface="Calibri" panose="020F0502020204030204" pitchFamily="34" charset="0"/>
              <a:ea typeface="Arial"/>
              <a:cs typeface="Calibri" panose="020F0502020204030204" pitchFamily="34" charset="0"/>
              <a:sym typeface="Arial"/>
            </a:endParaRPr>
          </a:p>
        </p:txBody>
      </p:sp>
      <p:sp>
        <p:nvSpPr>
          <p:cNvPr id="16" name="Google Shape;16;p22"/>
          <p:cNvSpPr txBox="1"/>
          <p:nvPr/>
        </p:nvSpPr>
        <p:spPr>
          <a:xfrm>
            <a:off x="11722370" y="6505476"/>
            <a:ext cx="469630" cy="369332"/>
          </a:xfrm>
          <a:prstGeom prst="rect">
            <a:avLst/>
          </a:prstGeom>
          <a:solidFill>
            <a:srgbClr val="79D6F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fld id="{00000000-1234-1234-1234-123412341234}" type="slidenum">
              <a:rPr lang="en-US" sz="1800" b="1" i="0" u="none" strike="noStrike" cap="none">
                <a:solidFill>
                  <a:schemeClr val="dk1"/>
                </a:solidFill>
                <a:latin typeface="Calibri" panose="020F0502020204030204" pitchFamily="34" charset="0"/>
                <a:ea typeface="Twentieth Century"/>
                <a:cs typeface="Calibri" panose="020F0502020204030204" pitchFamily="34" charset="0"/>
                <a:sym typeface="Twentieth Century"/>
              </a:rPr>
              <a:t>‹#›</a:t>
            </a:fld>
            <a:endParaRPr sz="1800" b="1" i="0" u="none" strike="noStrike" cap="none" dirty="0">
              <a:solidFill>
                <a:schemeClr val="dk1"/>
              </a:solidFill>
              <a:latin typeface="Calibri" panose="020F0502020204030204" pitchFamily="34" charset="0"/>
              <a:ea typeface="Twentieth Century"/>
              <a:cs typeface="Calibri" panose="020F0502020204030204" pitchFamily="34" charset="0"/>
              <a:sym typeface="Twentieth Century"/>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720">
          <p15:clr>
            <a:srgbClr val="F26B43"/>
          </p15:clr>
        </p15:guide>
        <p15:guide id="2" pos="3840">
          <p15:clr>
            <a:srgbClr val="F26B43"/>
          </p15:clr>
        </p15:guide>
        <p15:guide id="3" orient="horz">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s://create.kahoot.it/details/1ca3a547-4022-4bdc-a7ff-ed556d9b767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Lkahmann@isd761.org"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hyperlink" Target="mailto:kkingaasum@hved.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H4YIHrEu-TU"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
          <p:cNvSpPr txBox="1">
            <a:spLocks noGrp="1"/>
          </p:cNvSpPr>
          <p:nvPr>
            <p:ph type="ctrTitle"/>
          </p:nvPr>
        </p:nvSpPr>
        <p:spPr>
          <a:xfrm>
            <a:off x="606868" y="3330165"/>
            <a:ext cx="11000232" cy="914400"/>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rgbClr val="101820"/>
              </a:buClr>
              <a:buSzPts val="4000"/>
              <a:buFont typeface="Calibri"/>
              <a:buNone/>
            </a:pPr>
            <a:r>
              <a:rPr lang="en-US" sz="4800" dirty="0"/>
              <a:t>30 Second Expert</a:t>
            </a:r>
            <a:endParaRPr sz="4800" dirty="0"/>
          </a:p>
        </p:txBody>
      </p:sp>
      <p:sp>
        <p:nvSpPr>
          <p:cNvPr id="120" name="Google Shape;120;p1"/>
          <p:cNvSpPr txBox="1">
            <a:spLocks noGrp="1"/>
          </p:cNvSpPr>
          <p:nvPr>
            <p:ph type="subTitle" idx="1"/>
          </p:nvPr>
        </p:nvSpPr>
        <p:spPr>
          <a:xfrm>
            <a:off x="594836" y="4434194"/>
            <a:ext cx="11019187" cy="1567828"/>
          </a:xfrm>
          <a:prstGeom prst="rect">
            <a:avLst/>
          </a:prstGeom>
          <a:noFill/>
          <a:ln>
            <a:noFill/>
          </a:ln>
        </p:spPr>
        <p:txBody>
          <a:bodyPr spcFirstLastPara="1" wrap="square" lIns="91425" tIns="45700" rIns="91425" bIns="45700" anchor="t" anchorCtr="0">
            <a:normAutofit lnSpcReduction="10000"/>
          </a:bodyPr>
          <a:lstStyle/>
          <a:p>
            <a:pPr marL="0" lvl="0" indent="0"/>
            <a:r>
              <a:rPr lang="sv-SE" dirty="0"/>
              <a:t>Presented by:</a:t>
            </a:r>
          </a:p>
          <a:p>
            <a:pPr marL="0" lvl="0" indent="0"/>
            <a:endParaRPr lang="sv-SE" dirty="0"/>
          </a:p>
          <a:p>
            <a:pPr marL="0" lvl="0" indent="0"/>
            <a:r>
              <a:rPr lang="sv-SE" dirty="0"/>
              <a:t>Lila Kahmann </a:t>
            </a:r>
          </a:p>
          <a:p>
            <a:pPr marL="0" lvl="0" indent="0">
              <a:spcBef>
                <a:spcPts val="1200"/>
              </a:spcBef>
            </a:pPr>
            <a:r>
              <a:rPr lang="sv-SE" dirty="0"/>
              <a:t>Kristin King-Aasum</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Step 1/Phase 1: Definition</a:t>
            </a:r>
            <a:endParaRPr b="0" dirty="0"/>
          </a:p>
        </p:txBody>
      </p:sp>
      <p:sp>
        <p:nvSpPr>
          <p:cNvPr id="176" name="Google Shape;176;p11"/>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SzPts val="2400"/>
              <a:buNone/>
            </a:pPr>
            <a:r>
              <a:rPr lang="en-US" dirty="0"/>
              <a:t>At your table you will find a packet to one of the previously mentioned Executive Functioning Skills.</a:t>
            </a:r>
            <a:endParaRPr dirty="0"/>
          </a:p>
          <a:p>
            <a:pPr marL="571500" lvl="1" indent="-342900" algn="l" rtl="0">
              <a:lnSpc>
                <a:spcPct val="90000"/>
              </a:lnSpc>
              <a:spcBef>
                <a:spcPts val="1800"/>
              </a:spcBef>
              <a:spcAft>
                <a:spcPts val="0"/>
              </a:spcAft>
              <a:buSzPts val="2592"/>
              <a:buChar char="•"/>
            </a:pPr>
            <a:r>
              <a:rPr lang="en-US" dirty="0"/>
              <a:t>Take 30 seconds to look through your handouts</a:t>
            </a:r>
            <a:endParaRPr dirty="0"/>
          </a:p>
          <a:p>
            <a:pPr marL="571500" lvl="1" indent="-342900" algn="l" rtl="0">
              <a:lnSpc>
                <a:spcPct val="90000"/>
              </a:lnSpc>
              <a:spcBef>
                <a:spcPts val="1200"/>
              </a:spcBef>
              <a:spcAft>
                <a:spcPts val="0"/>
              </a:spcAft>
              <a:buSzPts val="2592"/>
              <a:buChar char="•"/>
            </a:pPr>
            <a:r>
              <a:rPr lang="en-US" dirty="0"/>
              <a:t>Write down definition on puzzle piece</a:t>
            </a:r>
            <a:endParaRPr dirty="0"/>
          </a:p>
        </p:txBody>
      </p:sp>
      <p:pic>
        <p:nvPicPr>
          <p:cNvPr id="177" name="Google Shape;177;p11" descr="A black stopwatch with a number 30 seconds  "/>
          <p:cNvPicPr preferRelativeResize="0">
            <a:picLocks noGrp="1"/>
          </p:cNvPicPr>
          <p:nvPr>
            <p:ph type="pic" idx="2"/>
          </p:nvPr>
        </p:nvPicPr>
        <p:blipFill rotWithShape="1">
          <a:blip r:embed="rId3">
            <a:alphaModFix/>
          </a:blip>
          <a:srcRect t="20441" b="20441"/>
          <a:stretch/>
        </p:blipFill>
        <p:spPr>
          <a:xfrm>
            <a:off x="9087208" y="2703316"/>
            <a:ext cx="2481794" cy="1466267"/>
          </a:xfrm>
          <a:prstGeom prst="rect">
            <a:avLst/>
          </a:prstGeom>
          <a:solidFill>
            <a:srgbClr val="DDEAF6"/>
          </a:solid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Move to New Table</a:t>
            </a:r>
            <a:endParaRPr b="0" dirty="0"/>
          </a:p>
        </p:txBody>
      </p:sp>
      <p:sp>
        <p:nvSpPr>
          <p:cNvPr id="183" name="Google Shape;183;p12"/>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ts val="2592"/>
              <a:buChar char="•"/>
            </a:pPr>
            <a:r>
              <a:rPr lang="en-US" dirty="0"/>
              <a:t>Leader will stay at current table</a:t>
            </a:r>
            <a:endParaRPr dirty="0"/>
          </a:p>
          <a:p>
            <a:pPr marL="571500" lvl="1" indent="-342900" algn="l" rtl="0">
              <a:lnSpc>
                <a:spcPct val="90000"/>
              </a:lnSpc>
              <a:spcBef>
                <a:spcPts val="1200"/>
              </a:spcBef>
              <a:spcAft>
                <a:spcPts val="0"/>
              </a:spcAft>
              <a:buSzPts val="2592"/>
              <a:buChar char="•"/>
            </a:pPr>
            <a:r>
              <a:rPr lang="en-US" dirty="0"/>
              <a:t>Everyone else must go to a different table</a:t>
            </a:r>
            <a:endParaRPr dirty="0"/>
          </a:p>
          <a:p>
            <a:pPr marL="571500" lvl="1" indent="-342900" algn="l" rtl="0">
              <a:lnSpc>
                <a:spcPct val="90000"/>
              </a:lnSpc>
              <a:spcBef>
                <a:spcPts val="1200"/>
              </a:spcBef>
              <a:spcAft>
                <a:spcPts val="0"/>
              </a:spcAft>
              <a:buSzPts val="2592"/>
              <a:buChar char="•"/>
            </a:pPr>
            <a:r>
              <a:rPr lang="en-US" dirty="0"/>
              <a:t>At the end, each table will have the 6 Executive Functioning Skills (all 6 colors)</a:t>
            </a:r>
            <a:br>
              <a:rPr lang="en-US" dirty="0"/>
            </a:br>
            <a:endParaRPr lang="en-US" dirty="0"/>
          </a:p>
          <a:p>
            <a:pPr marL="571500" lvl="1" indent="-342900" algn="l" rtl="0">
              <a:lnSpc>
                <a:spcPct val="90000"/>
              </a:lnSpc>
              <a:spcBef>
                <a:spcPts val="1200"/>
              </a:spcBef>
              <a:spcAft>
                <a:spcPts val="0"/>
              </a:spcAft>
              <a:buSzPts val="2592"/>
              <a:buChar char="•"/>
            </a:pPr>
            <a:r>
              <a:rPr lang="en-US" dirty="0"/>
              <a:t>Take 30 seconds each to share your definition.</a:t>
            </a:r>
            <a:endParaRPr dirty="0"/>
          </a:p>
        </p:txBody>
      </p:sp>
      <p:pic>
        <p:nvPicPr>
          <p:cNvPr id="184" name="Google Shape;184;p12" descr="A black stopwatch with a number 30 seconds  "/>
          <p:cNvPicPr preferRelativeResize="0">
            <a:picLocks noGrp="1"/>
          </p:cNvPicPr>
          <p:nvPr>
            <p:ph type="pic" idx="3"/>
          </p:nvPr>
        </p:nvPicPr>
        <p:blipFill rotWithShape="1">
          <a:blip r:embed="rId3">
            <a:alphaModFix/>
          </a:blip>
          <a:srcRect t="20492" b="20492"/>
          <a:stretch/>
        </p:blipFill>
        <p:spPr>
          <a:xfrm>
            <a:off x="9095048" y="2712004"/>
            <a:ext cx="2481794" cy="1466267"/>
          </a:xfrm>
          <a:prstGeom prst="rect">
            <a:avLst/>
          </a:prstGeom>
          <a:solidFill>
            <a:srgbClr val="DDEAF6"/>
          </a:solid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3"/>
          <p:cNvSpPr txBox="1">
            <a:spLocks noGrp="1"/>
          </p:cNvSpPr>
          <p:nvPr>
            <p:ph type="title"/>
          </p:nvPr>
        </p:nvSpPr>
        <p:spPr>
          <a:xfrm>
            <a:off x="603504" y="1572768"/>
            <a:ext cx="8500565" cy="11338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Step 2/Phase 2: What it looks like</a:t>
            </a:r>
            <a:endParaRPr b="0" dirty="0"/>
          </a:p>
        </p:txBody>
      </p:sp>
      <p:sp>
        <p:nvSpPr>
          <p:cNvPr id="190" name="Google Shape;190;p13"/>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ts val="2592"/>
              <a:buChar char="•"/>
            </a:pPr>
            <a:r>
              <a:rPr lang="en-US" dirty="0"/>
              <a:t>Take 2 minutes to write down what your Executive Functioning Skill would look like in the classroom</a:t>
            </a:r>
          </a:p>
          <a:p>
            <a:pPr marL="1028700" lvl="2" indent="-342900">
              <a:spcBef>
                <a:spcPts val="0"/>
              </a:spcBef>
              <a:buSzPts val="2592"/>
              <a:buFont typeface="Courier New" panose="02070309020205020404" pitchFamily="49" charset="0"/>
              <a:buChar char="o"/>
            </a:pPr>
            <a:r>
              <a:rPr lang="en-US" dirty="0"/>
              <a:t>Deficit?</a:t>
            </a:r>
            <a:endParaRPr dirty="0"/>
          </a:p>
          <a:p>
            <a:pPr marL="571500" lvl="1" indent="-342900" algn="l" rtl="0">
              <a:lnSpc>
                <a:spcPct val="90000"/>
              </a:lnSpc>
              <a:spcBef>
                <a:spcPts val="1200"/>
              </a:spcBef>
              <a:spcAft>
                <a:spcPts val="0"/>
              </a:spcAft>
              <a:buSzPts val="2592"/>
              <a:buChar char="•"/>
            </a:pPr>
            <a:r>
              <a:rPr lang="en-US" dirty="0"/>
              <a:t>Take 1 minute each to report what you learned</a:t>
            </a:r>
            <a:endParaRPr dirty="0"/>
          </a:p>
        </p:txBody>
      </p:sp>
      <p:pic>
        <p:nvPicPr>
          <p:cNvPr id="191" name="Google Shape;191;p13" descr="A black stopwatch with a number 2 minute  "/>
          <p:cNvPicPr preferRelativeResize="0">
            <a:picLocks noGrp="1"/>
          </p:cNvPicPr>
          <p:nvPr>
            <p:ph type="pic" idx="2"/>
          </p:nvPr>
        </p:nvPicPr>
        <p:blipFill rotWithShape="1">
          <a:blip r:embed="rId3">
            <a:alphaModFix/>
          </a:blip>
          <a:srcRect t="8774" b="8774"/>
          <a:stretch/>
        </p:blipFill>
        <p:spPr>
          <a:xfrm>
            <a:off x="9104069" y="2703316"/>
            <a:ext cx="2481794" cy="1466267"/>
          </a:xfrm>
          <a:prstGeom prst="rect">
            <a:avLst/>
          </a:prstGeom>
          <a:noFill/>
          <a:ln>
            <a:noFill/>
          </a:ln>
        </p:spPr>
      </p:pic>
      <p:pic>
        <p:nvPicPr>
          <p:cNvPr id="192" name="Google Shape;192;p13" descr="A black stopwatch with a number one minute  "/>
          <p:cNvPicPr preferRelativeResize="0">
            <a:picLocks noGrp="1"/>
          </p:cNvPicPr>
          <p:nvPr>
            <p:ph type="pic" idx="3"/>
          </p:nvPr>
        </p:nvPicPr>
        <p:blipFill rotWithShape="1">
          <a:blip r:embed="rId4">
            <a:alphaModFix/>
          </a:blip>
          <a:srcRect t="22645" b="22645"/>
          <a:stretch/>
        </p:blipFill>
        <p:spPr>
          <a:xfrm>
            <a:off x="9093758" y="4484835"/>
            <a:ext cx="2481794" cy="1466267"/>
          </a:xfrm>
          <a:prstGeom prst="rect">
            <a:avLst/>
          </a:prstGeom>
          <a:solidFill>
            <a:srgbClr val="DDEAF6"/>
          </a:solid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4"/>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Move Again To New Table</a:t>
            </a:r>
            <a:endParaRPr dirty="0"/>
          </a:p>
        </p:txBody>
      </p:sp>
      <p:sp>
        <p:nvSpPr>
          <p:cNvPr id="198" name="Google Shape;198;p14"/>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ts val="2592"/>
              <a:buChar char="•"/>
            </a:pPr>
            <a:r>
              <a:rPr lang="en-US" dirty="0"/>
              <a:t>Leader will stay at current table</a:t>
            </a:r>
            <a:endParaRPr dirty="0"/>
          </a:p>
          <a:p>
            <a:pPr marL="571500" lvl="1" indent="-342900" algn="l" rtl="0">
              <a:lnSpc>
                <a:spcPct val="90000"/>
              </a:lnSpc>
              <a:spcBef>
                <a:spcPts val="1200"/>
              </a:spcBef>
              <a:spcAft>
                <a:spcPts val="0"/>
              </a:spcAft>
              <a:buSzPts val="2592"/>
              <a:buChar char="•"/>
            </a:pPr>
            <a:r>
              <a:rPr lang="en-US" dirty="0"/>
              <a:t>Everyone else must go to a different table</a:t>
            </a:r>
            <a:endParaRPr dirty="0"/>
          </a:p>
          <a:p>
            <a:pPr marL="571500" lvl="1" indent="-342900" algn="l" rtl="0">
              <a:lnSpc>
                <a:spcPct val="90000"/>
              </a:lnSpc>
              <a:spcBef>
                <a:spcPts val="1200"/>
              </a:spcBef>
              <a:spcAft>
                <a:spcPts val="0"/>
              </a:spcAft>
              <a:buSzPts val="2592"/>
              <a:buChar char="•"/>
            </a:pPr>
            <a:r>
              <a:rPr lang="en-US" dirty="0"/>
              <a:t>At the end, each table will have the 6 Executive Functioning Skills (all 6 colors)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5"/>
          <p:cNvSpPr txBox="1">
            <a:spLocks noGrp="1"/>
          </p:cNvSpPr>
          <p:nvPr>
            <p:ph type="title"/>
          </p:nvPr>
        </p:nvSpPr>
        <p:spPr>
          <a:xfrm>
            <a:off x="603504" y="1572768"/>
            <a:ext cx="8917014" cy="11338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Step 3/Phase 3: Strategies</a:t>
            </a:r>
            <a:endParaRPr b="0" dirty="0"/>
          </a:p>
        </p:txBody>
      </p:sp>
      <p:sp>
        <p:nvSpPr>
          <p:cNvPr id="204" name="Google Shape;204;p15"/>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3000"/>
              </a:spcAft>
              <a:buSzPts val="2592"/>
              <a:buChar char="•"/>
            </a:pPr>
            <a:r>
              <a:rPr lang="en-US" dirty="0"/>
              <a:t>Take 2 minutes to write down what strategies to help with your Executive Functioning skill in the classroom</a:t>
            </a:r>
          </a:p>
          <a:p>
            <a:pPr marL="571500" lvl="1" indent="-342900" algn="l" rtl="0">
              <a:lnSpc>
                <a:spcPct val="90000"/>
              </a:lnSpc>
              <a:spcBef>
                <a:spcPts val="0"/>
              </a:spcBef>
              <a:spcAft>
                <a:spcPts val="0"/>
              </a:spcAft>
              <a:buSzPts val="2592"/>
              <a:buChar char="•"/>
            </a:pPr>
            <a:endParaRPr dirty="0"/>
          </a:p>
          <a:p>
            <a:pPr marL="571500" lvl="1" indent="-342900" algn="l" rtl="0">
              <a:lnSpc>
                <a:spcPct val="90000"/>
              </a:lnSpc>
              <a:spcBef>
                <a:spcPts val="5400"/>
              </a:spcBef>
              <a:spcAft>
                <a:spcPts val="0"/>
              </a:spcAft>
              <a:buSzPts val="2592"/>
              <a:buChar char="•"/>
            </a:pPr>
            <a:r>
              <a:rPr lang="en-US" dirty="0"/>
              <a:t>Last, take 1 minute each to report what you learned</a:t>
            </a:r>
            <a:endParaRPr dirty="0"/>
          </a:p>
        </p:txBody>
      </p:sp>
      <p:pic>
        <p:nvPicPr>
          <p:cNvPr id="205" name="Google Shape;205;p15" descr="A black stopwatch with a number 2 minute  "/>
          <p:cNvPicPr preferRelativeResize="0">
            <a:picLocks noGrp="1"/>
          </p:cNvPicPr>
          <p:nvPr>
            <p:ph type="pic" idx="2"/>
          </p:nvPr>
        </p:nvPicPr>
        <p:blipFill rotWithShape="1">
          <a:blip r:embed="rId3">
            <a:alphaModFix/>
          </a:blip>
          <a:srcRect t="8774" b="8774"/>
          <a:stretch/>
        </p:blipFill>
        <p:spPr>
          <a:xfrm>
            <a:off x="9104069" y="2757104"/>
            <a:ext cx="2481794" cy="1466267"/>
          </a:xfrm>
          <a:prstGeom prst="rect">
            <a:avLst/>
          </a:prstGeom>
          <a:noFill/>
          <a:ln>
            <a:noFill/>
          </a:ln>
        </p:spPr>
      </p:pic>
      <p:pic>
        <p:nvPicPr>
          <p:cNvPr id="206" name="Google Shape;206;p15" descr="A black stopwatch with a number one minute  "/>
          <p:cNvPicPr preferRelativeResize="0">
            <a:picLocks noGrp="1"/>
          </p:cNvPicPr>
          <p:nvPr>
            <p:ph type="pic" idx="3"/>
          </p:nvPr>
        </p:nvPicPr>
        <p:blipFill rotWithShape="1">
          <a:blip r:embed="rId4">
            <a:alphaModFix/>
          </a:blip>
          <a:srcRect t="22645" b="22645"/>
          <a:stretch/>
        </p:blipFill>
        <p:spPr>
          <a:xfrm>
            <a:off x="9093758" y="4323471"/>
            <a:ext cx="2481794" cy="1466267"/>
          </a:xfrm>
          <a:prstGeom prst="rect">
            <a:avLst/>
          </a:prstGeom>
          <a:solidFill>
            <a:srgbClr val="DDEAF6"/>
          </a:solid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6"/>
          <p:cNvSpPr txBox="1">
            <a:spLocks noGrp="1"/>
          </p:cNvSpPr>
          <p:nvPr>
            <p:ph type="title"/>
          </p:nvPr>
        </p:nvSpPr>
        <p:spPr>
          <a:xfrm>
            <a:off x="603504" y="1572768"/>
            <a:ext cx="5340096" cy="1133856"/>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Kahoot</a:t>
            </a:r>
            <a:endParaRPr dirty="0"/>
          </a:p>
        </p:txBody>
      </p:sp>
      <p:pic>
        <p:nvPicPr>
          <p:cNvPr id="3" name="Picture Placeholder 2" descr="Kahoot!">
            <a:extLst>
              <a:ext uri="{FF2B5EF4-FFF2-40B4-BE49-F238E27FC236}">
                <a16:creationId xmlns:a16="http://schemas.microsoft.com/office/drawing/2014/main" id="{FFBEBCE1-D356-7199-632E-F055FC620F3B}"/>
              </a:ext>
            </a:extLst>
          </p:cNvPr>
          <p:cNvPicPr>
            <a:picLocks noGrp="1" noChangeAspect="1"/>
          </p:cNvPicPr>
          <p:nvPr>
            <p:ph type="pic" idx="2"/>
          </p:nvPr>
        </p:nvPicPr>
        <p:blipFill>
          <a:blip r:embed="rId3"/>
          <a:stretch/>
        </p:blipFill>
        <p:spPr>
          <a:xfrm>
            <a:off x="6577991" y="1740061"/>
            <a:ext cx="3383103" cy="1151134"/>
          </a:xfrm>
          <a:prstGeom prst="rect">
            <a:avLst/>
          </a:prstGeom>
        </p:spPr>
      </p:pic>
      <p:sp>
        <p:nvSpPr>
          <p:cNvPr id="212" name="Google Shape;212;p16"/>
          <p:cNvSpPr txBox="1">
            <a:spLocks noGrp="1"/>
          </p:cNvSpPr>
          <p:nvPr>
            <p:ph type="body" idx="1"/>
          </p:nvPr>
        </p:nvSpPr>
        <p:spPr>
          <a:xfrm>
            <a:off x="597946" y="2791730"/>
            <a:ext cx="5473002" cy="2829141"/>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SzPts val="2400"/>
              <a:buNone/>
            </a:pPr>
            <a:r>
              <a:rPr lang="en-US" dirty="0">
                <a:hlinkClick r:id="rId4"/>
              </a:rPr>
              <a:t>Access the Kahoot</a:t>
            </a:r>
            <a:endParaRPr dirty="0"/>
          </a:p>
        </p:txBody>
      </p:sp>
      <p:pic>
        <p:nvPicPr>
          <p:cNvPr id="5" name="Picture 4" descr="A QR code taking you the Kahoot game.">
            <a:extLst>
              <a:ext uri="{FF2B5EF4-FFF2-40B4-BE49-F238E27FC236}">
                <a16:creationId xmlns:a16="http://schemas.microsoft.com/office/drawing/2014/main" id="{1F79E37C-14D9-EE56-B0BD-963C6A9C9D01}"/>
              </a:ext>
            </a:extLst>
          </p:cNvPr>
          <p:cNvPicPr>
            <a:picLocks noChangeAspect="1"/>
          </p:cNvPicPr>
          <p:nvPr/>
        </p:nvPicPr>
        <p:blipFill>
          <a:blip r:embed="rId5"/>
          <a:stretch>
            <a:fillRect/>
          </a:stretch>
        </p:blipFill>
        <p:spPr>
          <a:xfrm>
            <a:off x="6716407" y="2891195"/>
            <a:ext cx="3106272" cy="310627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7"/>
          <p:cNvSpPr txBox="1">
            <a:spLocks noGrp="1"/>
          </p:cNvSpPr>
          <p:nvPr>
            <p:ph type="title"/>
          </p:nvPr>
        </p:nvSpPr>
        <p:spPr>
          <a:xfrm>
            <a:off x="612489" y="1202538"/>
            <a:ext cx="10978994" cy="1511808"/>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Wrap Up</a:t>
            </a:r>
            <a:endParaRPr dirty="0"/>
          </a:p>
        </p:txBody>
      </p:sp>
      <p:sp>
        <p:nvSpPr>
          <p:cNvPr id="219" name="Google Shape;219;p17"/>
          <p:cNvSpPr txBox="1">
            <a:spLocks noGrp="1"/>
          </p:cNvSpPr>
          <p:nvPr>
            <p:ph type="body" idx="1"/>
          </p:nvPr>
        </p:nvSpPr>
        <p:spPr>
          <a:xfrm>
            <a:off x="612488" y="2803766"/>
            <a:ext cx="10978994" cy="3727144"/>
          </a:xfrm>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ts val="2592"/>
              <a:buChar char="•"/>
            </a:pPr>
            <a:r>
              <a:rPr lang="en-US" dirty="0"/>
              <a:t>Self Monitoring and Self Evaluation</a:t>
            </a:r>
            <a:endParaRPr dirty="0"/>
          </a:p>
          <a:p>
            <a:pPr marL="571500" lvl="1" indent="-342900" algn="l" rtl="0">
              <a:lnSpc>
                <a:spcPct val="90000"/>
              </a:lnSpc>
              <a:spcBef>
                <a:spcPts val="1200"/>
              </a:spcBef>
              <a:spcAft>
                <a:spcPts val="0"/>
              </a:spcAft>
              <a:buSzPts val="2592"/>
              <a:buChar char="•"/>
            </a:pPr>
            <a:r>
              <a:rPr lang="en-US" dirty="0"/>
              <a:t>How could you use this in your classroom?</a:t>
            </a:r>
            <a:endParaRPr dirty="0"/>
          </a:p>
          <a:p>
            <a:pPr marL="571500" lvl="1" indent="-342900" algn="l" rtl="0">
              <a:lnSpc>
                <a:spcPct val="90000"/>
              </a:lnSpc>
              <a:spcBef>
                <a:spcPts val="1200"/>
              </a:spcBef>
              <a:spcAft>
                <a:spcPts val="0"/>
              </a:spcAft>
              <a:buSzPts val="2592"/>
              <a:buChar char="•"/>
            </a:pPr>
            <a:r>
              <a:rPr lang="en-US" dirty="0"/>
              <a:t>What would you do differently?</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8"/>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Resources</a:t>
            </a:r>
            <a:endParaRPr dirty="0"/>
          </a:p>
        </p:txBody>
      </p:sp>
      <p:sp>
        <p:nvSpPr>
          <p:cNvPr id="225" name="Google Shape;225;p18"/>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ts val="2592"/>
              <a:buChar char="•"/>
            </a:pPr>
            <a:r>
              <a:rPr lang="en-US" dirty="0"/>
              <a:t>Executive Functioning Video</a:t>
            </a:r>
            <a:endParaRPr dirty="0"/>
          </a:p>
          <a:p>
            <a:pPr marL="571500" lvl="1" indent="-342900" algn="l" rtl="0">
              <a:lnSpc>
                <a:spcPct val="90000"/>
              </a:lnSpc>
              <a:spcBef>
                <a:spcPts val="1200"/>
              </a:spcBef>
              <a:spcAft>
                <a:spcPts val="0"/>
              </a:spcAft>
              <a:buSzPts val="2592"/>
              <a:buChar char="•"/>
            </a:pPr>
            <a:r>
              <a:rPr lang="en-US" dirty="0"/>
              <a:t>The Autism Helper</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9"/>
          <p:cNvSpPr txBox="1">
            <a:spLocks noGrp="1"/>
          </p:cNvSpPr>
          <p:nvPr>
            <p:ph type="ctrTitle"/>
          </p:nvPr>
        </p:nvSpPr>
        <p:spPr>
          <a:xfrm>
            <a:off x="606868" y="2895455"/>
            <a:ext cx="11000232" cy="914400"/>
          </a:xfrm>
          <a:prstGeom prst="rect">
            <a:avLst/>
          </a:prstGeom>
          <a:noFill/>
          <a:ln>
            <a:noFill/>
          </a:ln>
        </p:spPr>
        <p:txBody>
          <a:bodyPr spcFirstLastPara="1" wrap="square" lIns="91425" tIns="45700" rIns="91425" bIns="45700" anchor="ctr" anchorCtr="0">
            <a:noAutofit/>
          </a:bodyPr>
          <a:lstStyle/>
          <a:p>
            <a:pPr marL="0" lvl="0" indent="0" algn="ctr" rtl="0">
              <a:lnSpc>
                <a:spcPct val="80000"/>
              </a:lnSpc>
              <a:spcBef>
                <a:spcPts val="0"/>
              </a:spcBef>
              <a:spcAft>
                <a:spcPts val="0"/>
              </a:spcAft>
              <a:buClr>
                <a:srgbClr val="101820"/>
              </a:buClr>
              <a:buSzPts val="4000"/>
              <a:buFont typeface="Calibri"/>
              <a:buNone/>
            </a:pPr>
            <a:r>
              <a:rPr lang="en-US" dirty="0"/>
              <a:t>Closing Slide, Thank you!</a:t>
            </a:r>
            <a:endParaRPr dirty="0"/>
          </a:p>
        </p:txBody>
      </p:sp>
      <p:sp>
        <p:nvSpPr>
          <p:cNvPr id="231" name="Google Shape;231;p19"/>
          <p:cNvSpPr txBox="1">
            <a:spLocks noGrp="1"/>
          </p:cNvSpPr>
          <p:nvPr>
            <p:ph type="subTitle" idx="1"/>
          </p:nvPr>
        </p:nvSpPr>
        <p:spPr>
          <a:xfrm>
            <a:off x="594836" y="3909540"/>
            <a:ext cx="11019187" cy="156782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400"/>
              <a:buNone/>
            </a:pPr>
            <a:r>
              <a:rPr lang="en-US" dirty="0"/>
              <a:t>Lila </a:t>
            </a:r>
            <a:r>
              <a:rPr lang="en-US" dirty="0" err="1"/>
              <a:t>Kahmann</a:t>
            </a:r>
            <a:r>
              <a:rPr lang="en-US" dirty="0"/>
              <a:t> - </a:t>
            </a:r>
            <a:r>
              <a:rPr lang="en-US" dirty="0">
                <a:hlinkClick r:id="rId3"/>
              </a:rPr>
              <a:t>Lkahmann@isd761.org</a:t>
            </a:r>
            <a:endParaRPr dirty="0"/>
          </a:p>
          <a:p>
            <a:pPr marL="0" lvl="0" indent="0" algn="ctr" rtl="0">
              <a:lnSpc>
                <a:spcPct val="100000"/>
              </a:lnSpc>
              <a:spcBef>
                <a:spcPts val="1200"/>
              </a:spcBef>
              <a:spcAft>
                <a:spcPts val="0"/>
              </a:spcAft>
              <a:buSzPts val="2400"/>
              <a:buNone/>
            </a:pPr>
            <a:r>
              <a:rPr lang="en-US" dirty="0"/>
              <a:t>Kristin King-</a:t>
            </a:r>
            <a:r>
              <a:rPr lang="en-US" dirty="0" err="1"/>
              <a:t>Aasum</a:t>
            </a:r>
            <a:r>
              <a:rPr lang="en-US" dirty="0"/>
              <a:t> - </a:t>
            </a:r>
            <a:r>
              <a:rPr lang="en-US" dirty="0">
                <a:hlinkClick r:id="rId4"/>
              </a:rPr>
              <a:t>kkingaasum@hved.org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Lila </a:t>
            </a:r>
            <a:r>
              <a:rPr lang="en-US" dirty="0" err="1"/>
              <a:t>Kahmann</a:t>
            </a:r>
            <a:endParaRPr dirty="0"/>
          </a:p>
        </p:txBody>
      </p:sp>
      <p:sp>
        <p:nvSpPr>
          <p:cNvPr id="126" name="Google Shape;126;p2"/>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419100" lvl="0" indent="-342900" algn="l" rtl="0">
              <a:lnSpc>
                <a:spcPct val="90000"/>
              </a:lnSpc>
              <a:spcBef>
                <a:spcPts val="600"/>
              </a:spcBef>
              <a:spcAft>
                <a:spcPts val="1200"/>
              </a:spcAft>
              <a:buClr>
                <a:srgbClr val="003399"/>
              </a:buClr>
              <a:buSzPct val="120000"/>
              <a:buFont typeface="Arial" panose="020B0604020202020204" pitchFamily="34" charset="0"/>
              <a:buChar char="•"/>
            </a:pPr>
            <a:r>
              <a:rPr lang="en-US" dirty="0"/>
              <a:t>Currently work as a Special Education Teacher at Owatonna Middle School. </a:t>
            </a:r>
          </a:p>
          <a:p>
            <a:pPr marL="419100" lvl="0" indent="-342900" algn="l" rtl="0">
              <a:lnSpc>
                <a:spcPct val="90000"/>
              </a:lnSpc>
              <a:spcBef>
                <a:spcPts val="600"/>
              </a:spcBef>
              <a:spcAft>
                <a:spcPts val="1200"/>
              </a:spcAft>
              <a:buClr>
                <a:srgbClr val="003399"/>
              </a:buClr>
              <a:buSzPct val="120000"/>
              <a:buFont typeface="Arial" panose="020B0604020202020204" pitchFamily="34" charset="0"/>
              <a:buChar char="•"/>
            </a:pPr>
            <a:r>
              <a:rPr lang="en-US" dirty="0"/>
              <a:t>Masters in Special Education </a:t>
            </a:r>
          </a:p>
          <a:p>
            <a:pPr marL="419100" lvl="0" indent="-342900" algn="l" rtl="0">
              <a:lnSpc>
                <a:spcPct val="90000"/>
              </a:lnSpc>
              <a:spcBef>
                <a:spcPts val="600"/>
              </a:spcBef>
              <a:spcAft>
                <a:spcPts val="1200"/>
              </a:spcAft>
              <a:buClr>
                <a:srgbClr val="003399"/>
              </a:buClr>
              <a:buSzPct val="120000"/>
              <a:buFont typeface="Arial" panose="020B0604020202020204" pitchFamily="34" charset="0"/>
              <a:buChar char="•"/>
            </a:pPr>
            <a:r>
              <a:rPr lang="en-US" dirty="0"/>
              <a:t>Interests include Emotional and Behavioral Disorders, Autism, Social and Emotional Learning, Executive Functioning Skills, creating community within the school setting, </a:t>
            </a:r>
            <a:r>
              <a:rPr lang="en-US" dirty="0" err="1"/>
              <a:t>nerding</a:t>
            </a:r>
            <a:r>
              <a:rPr lang="en-US" dirty="0"/>
              <a:t> out on science while helping students build academic skills</a:t>
            </a:r>
          </a:p>
          <a:p>
            <a:pPr marL="419100" lvl="0" indent="-342900" algn="l" rtl="0">
              <a:lnSpc>
                <a:spcPct val="90000"/>
              </a:lnSpc>
              <a:spcBef>
                <a:spcPts val="600"/>
              </a:spcBef>
              <a:spcAft>
                <a:spcPts val="1200"/>
              </a:spcAft>
              <a:buClr>
                <a:srgbClr val="003399"/>
              </a:buClr>
              <a:buSzPct val="120000"/>
              <a:buFont typeface="Arial" panose="020B0604020202020204" pitchFamily="34" charset="0"/>
              <a:buChar char="•"/>
            </a:pPr>
            <a:r>
              <a:rPr lang="en-US" dirty="0"/>
              <a:t>When not in the classroom can be found directing the middle school after school theater. Outside of school she enjoys time with her family.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3"/>
          <p:cNvSpPr txBox="1">
            <a:spLocks noGrp="1"/>
          </p:cNvSpPr>
          <p:nvPr>
            <p:ph type="title"/>
          </p:nvPr>
        </p:nvSpPr>
        <p:spPr>
          <a:xfrm>
            <a:off x="612489" y="1202538"/>
            <a:ext cx="10978994" cy="1511808"/>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Kristin King-</a:t>
            </a:r>
            <a:r>
              <a:rPr lang="en-US" dirty="0" err="1"/>
              <a:t>Aasum</a:t>
            </a:r>
            <a:r>
              <a:rPr lang="en-US" dirty="0"/>
              <a:t> </a:t>
            </a:r>
            <a:endParaRPr dirty="0"/>
          </a:p>
        </p:txBody>
      </p:sp>
      <p:sp>
        <p:nvSpPr>
          <p:cNvPr id="132" name="Google Shape;132;p3"/>
          <p:cNvSpPr txBox="1">
            <a:spLocks noGrp="1"/>
          </p:cNvSpPr>
          <p:nvPr>
            <p:ph type="body" idx="1"/>
          </p:nvPr>
        </p:nvSpPr>
        <p:spPr>
          <a:xfrm>
            <a:off x="612488" y="2803766"/>
            <a:ext cx="10978994" cy="3727144"/>
          </a:xfrm>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ct val="120000"/>
              <a:buChar char="•"/>
            </a:pPr>
            <a:r>
              <a:rPr lang="en-US" dirty="0"/>
              <a:t>Currently work as an Autism Consultant for Hiawatha Valley Education District in Southeast Minnesota.</a:t>
            </a:r>
            <a:endParaRPr dirty="0"/>
          </a:p>
          <a:p>
            <a:pPr marL="571500" lvl="1" indent="-342900" algn="l" rtl="0">
              <a:lnSpc>
                <a:spcPct val="90000"/>
              </a:lnSpc>
              <a:spcBef>
                <a:spcPts val="1200"/>
              </a:spcBef>
              <a:spcAft>
                <a:spcPts val="0"/>
              </a:spcAft>
              <a:buSzPct val="120000"/>
              <a:buChar char="•"/>
            </a:pPr>
            <a:r>
              <a:rPr lang="en-US" dirty="0"/>
              <a:t>Masters in Special Education and Applied Behavior Analysis</a:t>
            </a:r>
            <a:endParaRPr dirty="0"/>
          </a:p>
          <a:p>
            <a:pPr marL="571500" lvl="1" indent="-342900" algn="l" rtl="0">
              <a:lnSpc>
                <a:spcPct val="90000"/>
              </a:lnSpc>
              <a:spcBef>
                <a:spcPts val="1200"/>
              </a:spcBef>
              <a:spcAft>
                <a:spcPts val="0"/>
              </a:spcAft>
              <a:buSzPct val="120000"/>
              <a:buChar char="•"/>
            </a:pPr>
            <a:r>
              <a:rPr lang="en-US" dirty="0"/>
              <a:t>Interests include Autism, Early Intervention, Executive Functioning Skills, and Social Emotional Learning</a:t>
            </a:r>
            <a:endParaRPr dirty="0"/>
          </a:p>
          <a:p>
            <a:pPr marL="571500" lvl="1" indent="-342900" algn="l" rtl="0">
              <a:lnSpc>
                <a:spcPct val="90000"/>
              </a:lnSpc>
              <a:spcBef>
                <a:spcPts val="1200"/>
              </a:spcBef>
              <a:spcAft>
                <a:spcPts val="0"/>
              </a:spcAft>
              <a:buSzPct val="120000"/>
              <a:buChar char="•"/>
            </a:pPr>
            <a:r>
              <a:rPr lang="en-US" dirty="0"/>
              <a:t>First time at Charting the C’s</a:t>
            </a:r>
            <a:endParaRPr dirty="0"/>
          </a:p>
          <a:p>
            <a:pPr marL="571500" lvl="1" indent="-342900" algn="l" rtl="0">
              <a:lnSpc>
                <a:spcPct val="90000"/>
              </a:lnSpc>
              <a:spcBef>
                <a:spcPts val="1200"/>
              </a:spcBef>
              <a:spcAft>
                <a:spcPts val="0"/>
              </a:spcAft>
              <a:buSzPct val="120000"/>
              <a:buChar char="•"/>
            </a:pPr>
            <a:r>
              <a:rPr lang="en-US" dirty="0"/>
              <a:t>When not working, can be found enjoying time with my family and friends, working on various crafts/projects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4"/>
          <p:cNvSpPr txBox="1">
            <a:spLocks noGrp="1"/>
          </p:cNvSpPr>
          <p:nvPr>
            <p:ph type="title"/>
          </p:nvPr>
        </p:nvSpPr>
        <p:spPr>
          <a:xfrm>
            <a:off x="612489" y="1202538"/>
            <a:ext cx="10978994" cy="1511808"/>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Outline for 30 Second Expert</a:t>
            </a:r>
            <a:endParaRPr dirty="0"/>
          </a:p>
        </p:txBody>
      </p:sp>
      <p:sp>
        <p:nvSpPr>
          <p:cNvPr id="138" name="Google Shape;138;p4"/>
          <p:cNvSpPr txBox="1">
            <a:spLocks noGrp="1"/>
          </p:cNvSpPr>
          <p:nvPr>
            <p:ph type="body" idx="1"/>
          </p:nvPr>
        </p:nvSpPr>
        <p:spPr>
          <a:xfrm>
            <a:off x="612488" y="2803766"/>
            <a:ext cx="10978994" cy="3727144"/>
          </a:xfrm>
          <a:prstGeom prst="rect">
            <a:avLst/>
          </a:prstGeom>
          <a:noFill/>
          <a:ln>
            <a:noFill/>
          </a:ln>
        </p:spPr>
        <p:txBody>
          <a:bodyPr spcFirstLastPara="1" wrap="square" lIns="45700" tIns="45700" rIns="45700" bIns="45700" anchor="t" anchorCtr="0">
            <a:noAutofit/>
          </a:bodyPr>
          <a:lstStyle/>
          <a:p>
            <a:pPr marL="685800" lvl="1" indent="-457200" algn="l" rtl="0">
              <a:lnSpc>
                <a:spcPct val="90000"/>
              </a:lnSpc>
              <a:spcBef>
                <a:spcPts val="0"/>
              </a:spcBef>
              <a:spcAft>
                <a:spcPts val="0"/>
              </a:spcAft>
              <a:buSzPts val="2592"/>
              <a:buFont typeface="Twentieth Century"/>
              <a:buAutoNum type="arabicPeriod"/>
            </a:pPr>
            <a:r>
              <a:rPr lang="en-US" dirty="0"/>
              <a:t>Overview of Executive Functioning</a:t>
            </a:r>
            <a:endParaRPr dirty="0"/>
          </a:p>
          <a:p>
            <a:pPr marL="685800" lvl="1" indent="-457200" algn="l" rtl="0">
              <a:lnSpc>
                <a:spcPct val="90000"/>
              </a:lnSpc>
              <a:spcBef>
                <a:spcPts val="1200"/>
              </a:spcBef>
              <a:spcAft>
                <a:spcPts val="0"/>
              </a:spcAft>
              <a:buSzPts val="2592"/>
              <a:buFont typeface="Twentieth Century"/>
              <a:buAutoNum type="arabicPeriod"/>
            </a:pPr>
            <a:r>
              <a:rPr lang="en-US" dirty="0"/>
              <a:t>Description of 30 second expert</a:t>
            </a:r>
            <a:endParaRPr dirty="0"/>
          </a:p>
          <a:p>
            <a:pPr marL="685800" lvl="1" indent="-457200" algn="l" rtl="0">
              <a:lnSpc>
                <a:spcPct val="90000"/>
              </a:lnSpc>
              <a:spcBef>
                <a:spcPts val="1200"/>
              </a:spcBef>
              <a:spcAft>
                <a:spcPts val="0"/>
              </a:spcAft>
              <a:buSzPts val="2592"/>
              <a:buFont typeface="Twentieth Century"/>
              <a:buAutoNum type="arabicPeriod"/>
            </a:pPr>
            <a:r>
              <a:rPr lang="en-US" dirty="0"/>
              <a:t>Step by step process</a:t>
            </a:r>
            <a:endParaRPr dirty="0"/>
          </a:p>
          <a:p>
            <a:pPr marL="685800" lvl="1" indent="-457200" algn="l" rtl="0">
              <a:lnSpc>
                <a:spcPct val="90000"/>
              </a:lnSpc>
              <a:spcBef>
                <a:spcPts val="1200"/>
              </a:spcBef>
              <a:spcAft>
                <a:spcPts val="0"/>
              </a:spcAft>
              <a:buSzPts val="2592"/>
              <a:buFont typeface="Twentieth Century"/>
              <a:buAutoNum type="arabicPeriod"/>
            </a:pPr>
            <a:r>
              <a:rPr lang="en-US" dirty="0"/>
              <a:t>Executive Function Expert – Activity</a:t>
            </a:r>
            <a:endParaRPr dirty="0"/>
          </a:p>
          <a:p>
            <a:pPr marL="685800" lvl="1" indent="-457200" algn="l" rtl="0">
              <a:lnSpc>
                <a:spcPct val="90000"/>
              </a:lnSpc>
              <a:spcBef>
                <a:spcPts val="1200"/>
              </a:spcBef>
              <a:spcAft>
                <a:spcPts val="0"/>
              </a:spcAft>
              <a:buSzPts val="2592"/>
              <a:buFont typeface="Twentieth Century"/>
              <a:buAutoNum type="arabicPeriod"/>
            </a:pPr>
            <a:r>
              <a:rPr lang="en-US" dirty="0"/>
              <a:t>Final Share Out</a:t>
            </a:r>
            <a:endParaRPr dirty="0"/>
          </a:p>
          <a:p>
            <a:pPr marL="685800" lvl="1" indent="-457200" algn="l" rtl="0">
              <a:lnSpc>
                <a:spcPct val="90000"/>
              </a:lnSpc>
              <a:spcBef>
                <a:spcPts val="1200"/>
              </a:spcBef>
              <a:spcAft>
                <a:spcPts val="0"/>
              </a:spcAft>
              <a:buSzPts val="2592"/>
              <a:buFont typeface="Twentieth Century"/>
              <a:buAutoNum type="arabicPeriod"/>
            </a:pPr>
            <a:r>
              <a:rPr lang="en-US" dirty="0"/>
              <a:t>Wrap Up – Q&amp;A Self Reflection/Monitoring/Evaluation</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5"/>
          <p:cNvSpPr txBox="1">
            <a:spLocks noGrp="1"/>
          </p:cNvSpPr>
          <p:nvPr>
            <p:ph type="title"/>
          </p:nvPr>
        </p:nvSpPr>
        <p:spPr>
          <a:xfrm>
            <a:off x="612489" y="1202538"/>
            <a:ext cx="10978994" cy="1511808"/>
          </a:xfrm>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Executive Functioning</a:t>
            </a:r>
            <a:endParaRPr dirty="0"/>
          </a:p>
        </p:txBody>
      </p:sp>
      <p:sp>
        <p:nvSpPr>
          <p:cNvPr id="144" name="Google Shape;144;p5"/>
          <p:cNvSpPr txBox="1">
            <a:spLocks noGrp="1"/>
          </p:cNvSpPr>
          <p:nvPr>
            <p:ph type="body" idx="1"/>
          </p:nvPr>
        </p:nvSpPr>
        <p:spPr>
          <a:xfrm>
            <a:off x="597946" y="2791731"/>
            <a:ext cx="5473002" cy="3434258"/>
          </a:xfrm>
          <a:prstGeom prst="rect">
            <a:avLst/>
          </a:prstGeom>
          <a:noFill/>
          <a:ln>
            <a:noFill/>
          </a:ln>
        </p:spPr>
        <p:txBody>
          <a:bodyPr spcFirstLastPara="1" wrap="square" lIns="45700" tIns="45700" rIns="45700" bIns="45700" anchor="t" anchorCtr="0">
            <a:noAutofit/>
          </a:bodyPr>
          <a:lstStyle/>
          <a:p>
            <a:pPr marL="0" indent="0"/>
            <a:r>
              <a:rPr lang="en-US" dirty="0"/>
              <a:t>Link to YouTube video:</a:t>
            </a:r>
            <a:endParaRPr lang="en-US" u="sng" dirty="0">
              <a:hlinkClick r:id="rId3"/>
            </a:endParaRPr>
          </a:p>
          <a:p>
            <a:pPr marL="0" indent="0"/>
            <a:r>
              <a:rPr lang="en-US" u="sng" dirty="0">
                <a:hlinkClick r:id="rId3"/>
              </a:rPr>
              <a:t>What is Executive Function and Why Do We Need it? (3:38)</a:t>
            </a:r>
            <a:endParaRPr lang="en-US" dirty="0"/>
          </a:p>
        </p:txBody>
      </p:sp>
      <p:pic>
        <p:nvPicPr>
          <p:cNvPr id="145" name="Google Shape;145;p5" descr="A cartoon brain character with gears with text What is Executive Function "/>
          <p:cNvPicPr preferRelativeResize="0">
            <a:picLocks noGrp="1"/>
          </p:cNvPicPr>
          <p:nvPr>
            <p:ph type="pic" idx="2"/>
          </p:nvPr>
        </p:nvPicPr>
        <p:blipFill rotWithShape="1">
          <a:blip r:embed="rId4">
            <a:alphaModFix/>
          </a:blip>
          <a:srcRect/>
          <a:stretch/>
        </p:blipFill>
        <p:spPr>
          <a:xfrm>
            <a:off x="6257241" y="3078727"/>
            <a:ext cx="5123206" cy="2742230"/>
          </a:xfrm>
          <a:prstGeom prst="rect">
            <a:avLst/>
          </a:prstGeom>
          <a:solidFill>
            <a:srgbClr val="DDEAF6"/>
          </a:solid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Types of Executive Functioning Skills</a:t>
            </a:r>
            <a:endParaRPr dirty="0"/>
          </a:p>
        </p:txBody>
      </p:sp>
      <p:sp>
        <p:nvSpPr>
          <p:cNvPr id="151" name="Google Shape;151;p6"/>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SzPts val="2400"/>
              <a:buNone/>
            </a:pPr>
            <a:r>
              <a:rPr lang="en-US" dirty="0"/>
              <a:t>According to The Autism Helper, there are 11 different Executive Function Skills.  They include:</a:t>
            </a:r>
            <a:endParaRPr dirty="0"/>
          </a:p>
          <a:p>
            <a:pPr marL="571500" lvl="1" indent="-342900" algn="l" rtl="0">
              <a:lnSpc>
                <a:spcPct val="90000"/>
              </a:lnSpc>
              <a:spcBef>
                <a:spcPts val="1800"/>
              </a:spcBef>
              <a:spcAft>
                <a:spcPts val="0"/>
              </a:spcAft>
              <a:buSzPts val="2592"/>
              <a:buChar char="•"/>
            </a:pPr>
            <a:r>
              <a:rPr lang="en-US" dirty="0"/>
              <a:t>Response inhibition</a:t>
            </a:r>
            <a:endParaRPr dirty="0"/>
          </a:p>
          <a:p>
            <a:pPr marL="571500" lvl="1" indent="-342900" algn="l" rtl="0">
              <a:lnSpc>
                <a:spcPct val="90000"/>
              </a:lnSpc>
              <a:spcBef>
                <a:spcPts val="1200"/>
              </a:spcBef>
              <a:spcAft>
                <a:spcPts val="0"/>
              </a:spcAft>
              <a:buSzPts val="2592"/>
              <a:buChar char="•"/>
            </a:pPr>
            <a:r>
              <a:rPr lang="en-US" dirty="0"/>
              <a:t>Working Memory</a:t>
            </a:r>
            <a:endParaRPr dirty="0"/>
          </a:p>
          <a:p>
            <a:pPr marL="571500" lvl="1" indent="-342900" algn="l" rtl="0">
              <a:lnSpc>
                <a:spcPct val="90000"/>
              </a:lnSpc>
              <a:spcBef>
                <a:spcPts val="1200"/>
              </a:spcBef>
              <a:spcAft>
                <a:spcPts val="0"/>
              </a:spcAft>
              <a:buSzPts val="2592"/>
              <a:buChar char="•"/>
            </a:pPr>
            <a:r>
              <a:rPr lang="en-US" dirty="0"/>
              <a:t>Emotional Control</a:t>
            </a:r>
            <a:endParaRPr dirty="0"/>
          </a:p>
          <a:p>
            <a:pPr marL="571500" lvl="1" indent="-342900" algn="l" rtl="0">
              <a:lnSpc>
                <a:spcPct val="90000"/>
              </a:lnSpc>
              <a:spcBef>
                <a:spcPts val="1200"/>
              </a:spcBef>
              <a:spcAft>
                <a:spcPts val="0"/>
              </a:spcAft>
              <a:buSzPts val="2592"/>
              <a:buChar char="•"/>
            </a:pPr>
            <a:r>
              <a:rPr lang="en-US" dirty="0"/>
              <a:t>Sustained Attention</a:t>
            </a:r>
            <a:endParaRPr dirty="0"/>
          </a:p>
        </p:txBody>
      </p:sp>
      <p:sp>
        <p:nvSpPr>
          <p:cNvPr id="152" name="Google Shape;152;p6"/>
          <p:cNvSpPr txBox="1">
            <a:spLocks noGrp="1"/>
          </p:cNvSpPr>
          <p:nvPr>
            <p:ph type="body" idx="2"/>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ts val="2592"/>
              <a:buChar char="•"/>
            </a:pPr>
            <a:r>
              <a:rPr lang="en-US" dirty="0"/>
              <a:t>Task Initiation</a:t>
            </a:r>
            <a:endParaRPr dirty="0"/>
          </a:p>
          <a:p>
            <a:pPr marL="571500" lvl="1" indent="-342900" algn="l" rtl="0">
              <a:lnSpc>
                <a:spcPct val="90000"/>
              </a:lnSpc>
              <a:spcBef>
                <a:spcPts val="1200"/>
              </a:spcBef>
              <a:spcAft>
                <a:spcPts val="0"/>
              </a:spcAft>
              <a:buSzPts val="2592"/>
              <a:buChar char="•"/>
            </a:pPr>
            <a:r>
              <a:rPr lang="en-US" dirty="0"/>
              <a:t>Planning/prioritization</a:t>
            </a:r>
            <a:endParaRPr dirty="0"/>
          </a:p>
          <a:p>
            <a:pPr marL="571500" lvl="1" indent="-342900" algn="l" rtl="0">
              <a:lnSpc>
                <a:spcPct val="90000"/>
              </a:lnSpc>
              <a:spcBef>
                <a:spcPts val="1200"/>
              </a:spcBef>
              <a:spcAft>
                <a:spcPts val="0"/>
              </a:spcAft>
              <a:buSzPts val="2592"/>
              <a:buChar char="•"/>
            </a:pPr>
            <a:r>
              <a:rPr lang="en-US" dirty="0"/>
              <a:t>Organization</a:t>
            </a:r>
            <a:endParaRPr dirty="0"/>
          </a:p>
          <a:p>
            <a:pPr marL="571500" lvl="1" indent="-342900" algn="l" rtl="0">
              <a:lnSpc>
                <a:spcPct val="90000"/>
              </a:lnSpc>
              <a:spcBef>
                <a:spcPts val="1200"/>
              </a:spcBef>
              <a:spcAft>
                <a:spcPts val="0"/>
              </a:spcAft>
              <a:buSzPts val="2592"/>
              <a:buChar char="•"/>
            </a:pPr>
            <a:r>
              <a:rPr lang="en-US" dirty="0"/>
              <a:t>Time Management</a:t>
            </a:r>
            <a:endParaRPr dirty="0"/>
          </a:p>
          <a:p>
            <a:pPr marL="571500" lvl="1" indent="-342900" algn="l" rtl="0">
              <a:lnSpc>
                <a:spcPct val="90000"/>
              </a:lnSpc>
              <a:spcBef>
                <a:spcPts val="1200"/>
              </a:spcBef>
              <a:spcAft>
                <a:spcPts val="0"/>
              </a:spcAft>
              <a:buSzPts val="2592"/>
              <a:buChar char="•"/>
            </a:pPr>
            <a:r>
              <a:rPr lang="en-US" dirty="0"/>
              <a:t>Persistence</a:t>
            </a:r>
            <a:endParaRPr dirty="0"/>
          </a:p>
          <a:p>
            <a:pPr marL="571500" lvl="1" indent="-342900" algn="l" rtl="0">
              <a:lnSpc>
                <a:spcPct val="90000"/>
              </a:lnSpc>
              <a:spcBef>
                <a:spcPts val="1200"/>
              </a:spcBef>
              <a:spcAft>
                <a:spcPts val="0"/>
              </a:spcAft>
              <a:buSzPts val="2592"/>
              <a:buChar char="•"/>
            </a:pPr>
            <a:r>
              <a:rPr lang="en-US" dirty="0"/>
              <a:t>Flexibility</a:t>
            </a:r>
            <a:endParaRPr dirty="0"/>
          </a:p>
          <a:p>
            <a:pPr marL="571500" lvl="1" indent="-342900" algn="l" rtl="0">
              <a:lnSpc>
                <a:spcPct val="90000"/>
              </a:lnSpc>
              <a:spcBef>
                <a:spcPts val="1200"/>
              </a:spcBef>
              <a:spcAft>
                <a:spcPts val="0"/>
              </a:spcAft>
              <a:buSzPts val="2592"/>
              <a:buChar char="•"/>
            </a:pPr>
            <a:r>
              <a:rPr lang="en-US" dirty="0"/>
              <a:t>Metacognition</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7"/>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30 Second Expert Definition </a:t>
            </a:r>
            <a:endParaRPr dirty="0"/>
          </a:p>
        </p:txBody>
      </p:sp>
      <p:sp>
        <p:nvSpPr>
          <p:cNvPr id="158" name="Google Shape;158;p7"/>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0"/>
              </a:spcBef>
              <a:spcAft>
                <a:spcPts val="0"/>
              </a:spcAft>
              <a:buSzPts val="2592"/>
              <a:buChar char="•"/>
            </a:pPr>
            <a:r>
              <a:rPr lang="en-US" dirty="0"/>
              <a:t>Lila started 30 Second Expert during a summer school Science class. The intent was to move students passed task avoidance, self-doubt, and increase positive communication between students</a:t>
            </a:r>
            <a:endParaRPr dirty="0"/>
          </a:p>
          <a:p>
            <a:pPr marL="571500" lvl="1" indent="-342900" algn="l" rtl="0">
              <a:lnSpc>
                <a:spcPct val="90000"/>
              </a:lnSpc>
              <a:spcBef>
                <a:spcPts val="1200"/>
              </a:spcBef>
              <a:spcAft>
                <a:spcPts val="0"/>
              </a:spcAft>
              <a:buSzPts val="2592"/>
              <a:buChar char="•"/>
            </a:pPr>
            <a:r>
              <a:rPr lang="en-US" dirty="0"/>
              <a:t>Recently Lila read an article about Jigsaw Classroom and appreciated the visual component and the clarity of steps and roles. If each student’s part is essential, then each student is essential; and that is precisely what makes this strategy so effective.</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9"/>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30 Second Expert Executive Functioning Skills</a:t>
            </a:r>
            <a:endParaRPr dirty="0"/>
          </a:p>
        </p:txBody>
      </p:sp>
      <p:sp>
        <p:nvSpPr>
          <p:cNvPr id="164" name="Google Shape;164;p9"/>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685800" lvl="1" indent="-457200" algn="l" rtl="0">
              <a:lnSpc>
                <a:spcPct val="90000"/>
              </a:lnSpc>
              <a:spcBef>
                <a:spcPts val="0"/>
              </a:spcBef>
              <a:spcAft>
                <a:spcPts val="0"/>
              </a:spcAft>
              <a:buSzPts val="2592"/>
              <a:buFont typeface="Twentieth Century"/>
              <a:buAutoNum type="arabicPeriod"/>
            </a:pPr>
            <a:r>
              <a:rPr lang="en-US" dirty="0"/>
              <a:t>Response Inhibition</a:t>
            </a:r>
            <a:endParaRPr dirty="0"/>
          </a:p>
          <a:p>
            <a:pPr marL="685800" lvl="1" indent="-457200" algn="l" rtl="0">
              <a:lnSpc>
                <a:spcPct val="90000"/>
              </a:lnSpc>
              <a:spcBef>
                <a:spcPts val="1200"/>
              </a:spcBef>
              <a:spcAft>
                <a:spcPts val="0"/>
              </a:spcAft>
              <a:buSzPts val="2592"/>
              <a:buFont typeface="Twentieth Century"/>
              <a:buAutoNum type="arabicPeriod"/>
            </a:pPr>
            <a:r>
              <a:rPr lang="en-US" dirty="0"/>
              <a:t>Working Memory</a:t>
            </a:r>
            <a:endParaRPr dirty="0"/>
          </a:p>
          <a:p>
            <a:pPr marL="685800" lvl="1" indent="-457200" algn="l" rtl="0">
              <a:lnSpc>
                <a:spcPct val="90000"/>
              </a:lnSpc>
              <a:spcBef>
                <a:spcPts val="1200"/>
              </a:spcBef>
              <a:spcAft>
                <a:spcPts val="0"/>
              </a:spcAft>
              <a:buSzPts val="2592"/>
              <a:buFont typeface="Twentieth Century"/>
              <a:buAutoNum type="arabicPeriod"/>
            </a:pPr>
            <a:r>
              <a:rPr lang="en-US" dirty="0"/>
              <a:t>Emotional Control</a:t>
            </a:r>
            <a:endParaRPr dirty="0"/>
          </a:p>
          <a:p>
            <a:pPr marL="685800" lvl="1" indent="-457200" algn="l" rtl="0">
              <a:lnSpc>
                <a:spcPct val="90000"/>
              </a:lnSpc>
              <a:spcBef>
                <a:spcPts val="1200"/>
              </a:spcBef>
              <a:spcAft>
                <a:spcPts val="0"/>
              </a:spcAft>
              <a:buSzPts val="2592"/>
              <a:buFont typeface="Twentieth Century"/>
              <a:buAutoNum type="arabicPeriod"/>
            </a:pPr>
            <a:r>
              <a:rPr lang="en-US" dirty="0"/>
              <a:t>Task Initiation</a:t>
            </a:r>
            <a:endParaRPr dirty="0"/>
          </a:p>
          <a:p>
            <a:pPr marL="685800" lvl="1" indent="-457200" algn="l" rtl="0">
              <a:lnSpc>
                <a:spcPct val="90000"/>
              </a:lnSpc>
              <a:spcBef>
                <a:spcPts val="1200"/>
              </a:spcBef>
              <a:spcAft>
                <a:spcPts val="0"/>
              </a:spcAft>
              <a:buSzPts val="2592"/>
              <a:buFont typeface="Twentieth Century"/>
              <a:buAutoNum type="arabicPeriod"/>
            </a:pPr>
            <a:r>
              <a:rPr lang="en-US" dirty="0"/>
              <a:t>Persistence</a:t>
            </a:r>
            <a:endParaRPr dirty="0"/>
          </a:p>
          <a:p>
            <a:pPr marL="685800" lvl="1" indent="-457200" algn="l" rtl="0">
              <a:lnSpc>
                <a:spcPct val="90000"/>
              </a:lnSpc>
              <a:spcBef>
                <a:spcPts val="1200"/>
              </a:spcBef>
              <a:spcAft>
                <a:spcPts val="0"/>
              </a:spcAft>
              <a:buSzPts val="2592"/>
              <a:buFont typeface="Twentieth Century"/>
              <a:buAutoNum type="arabicPeriod"/>
            </a:pPr>
            <a:r>
              <a:rPr lang="en-US" dirty="0"/>
              <a:t>Flexible Thinking</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80000"/>
              </a:lnSpc>
              <a:spcBef>
                <a:spcPts val="0"/>
              </a:spcBef>
              <a:spcAft>
                <a:spcPts val="0"/>
              </a:spcAft>
              <a:buClr>
                <a:srgbClr val="0C0C0C"/>
              </a:buClr>
              <a:buSzPts val="3600"/>
              <a:buFont typeface="Calibri"/>
              <a:buNone/>
            </a:pPr>
            <a:r>
              <a:rPr lang="en-US" dirty="0"/>
              <a:t>Table Jobs </a:t>
            </a:r>
            <a:endParaRPr dirty="0"/>
          </a:p>
        </p:txBody>
      </p:sp>
      <p:sp>
        <p:nvSpPr>
          <p:cNvPr id="170" name="Google Shape;170;p10"/>
          <p:cNvSpPr txBox="1">
            <a:spLocks noGrp="1"/>
          </p:cNvSpPr>
          <p:nvPr>
            <p:ph type="body" idx="1"/>
          </p:nvPr>
        </p:nvSpPr>
        <p:spPr>
          <a:prstGeom prst="rect">
            <a:avLst/>
          </a:prstGeom>
          <a:noFill/>
          <a:ln>
            <a:noFill/>
          </a:ln>
        </p:spPr>
        <p:txBody>
          <a:bodyPr spcFirstLastPara="1" wrap="square" lIns="45700" tIns="45700" rIns="45700" bIns="45700" anchor="t" anchorCtr="0">
            <a:noAutofit/>
          </a:bodyPr>
          <a:lstStyle/>
          <a:p>
            <a:pPr marL="571500" lvl="1" indent="-342900" algn="l" rtl="0">
              <a:lnSpc>
                <a:spcPct val="90000"/>
              </a:lnSpc>
              <a:spcBef>
                <a:spcPts val="600"/>
              </a:spcBef>
              <a:spcAft>
                <a:spcPts val="600"/>
              </a:spcAft>
              <a:buSzPts val="2592"/>
              <a:buChar char="•"/>
            </a:pPr>
            <a:r>
              <a:rPr lang="en-US" dirty="0"/>
              <a:t>Leader</a:t>
            </a:r>
            <a:endParaRPr dirty="0"/>
          </a:p>
          <a:p>
            <a:pPr marL="800100" lvl="2" indent="-342900" algn="l" rtl="0">
              <a:lnSpc>
                <a:spcPct val="90000"/>
              </a:lnSpc>
              <a:spcBef>
                <a:spcPts val="0"/>
              </a:spcBef>
              <a:spcAft>
                <a:spcPts val="600"/>
              </a:spcAft>
              <a:buSzPts val="1920"/>
              <a:buChar char="o"/>
            </a:pPr>
            <a:r>
              <a:rPr lang="en-US" dirty="0"/>
              <a:t>Greet everyone quick and introduce yourself with an ice breaker</a:t>
            </a:r>
            <a:endParaRPr dirty="0"/>
          </a:p>
          <a:p>
            <a:pPr marL="800100" lvl="2" indent="-342900" algn="l" rtl="0">
              <a:lnSpc>
                <a:spcPct val="90000"/>
              </a:lnSpc>
              <a:spcBef>
                <a:spcPts val="0"/>
              </a:spcBef>
              <a:spcAft>
                <a:spcPts val="600"/>
              </a:spcAft>
              <a:buSzPts val="1920"/>
              <a:buChar char="o"/>
            </a:pPr>
            <a:r>
              <a:rPr lang="en-US" dirty="0"/>
              <a:t>Stays at the table when everyone else rotates</a:t>
            </a:r>
            <a:endParaRPr dirty="0"/>
          </a:p>
          <a:p>
            <a:pPr marL="571500" lvl="1" indent="-342900" algn="l" rtl="0">
              <a:lnSpc>
                <a:spcPct val="90000"/>
              </a:lnSpc>
              <a:spcBef>
                <a:spcPts val="2400"/>
              </a:spcBef>
              <a:spcAft>
                <a:spcPts val="600"/>
              </a:spcAft>
              <a:buSzPts val="2592"/>
              <a:buChar char="•"/>
            </a:pPr>
            <a:r>
              <a:rPr lang="en-US" dirty="0"/>
              <a:t>Timer</a:t>
            </a:r>
            <a:endParaRPr dirty="0"/>
          </a:p>
          <a:p>
            <a:pPr marL="800100" lvl="2" indent="-342900" algn="l" rtl="0">
              <a:lnSpc>
                <a:spcPct val="90000"/>
              </a:lnSpc>
              <a:spcBef>
                <a:spcPts val="0"/>
              </a:spcBef>
              <a:spcAft>
                <a:spcPts val="600"/>
              </a:spcAft>
              <a:buSzPts val="1920"/>
              <a:buChar char="o"/>
            </a:pPr>
            <a:r>
              <a:rPr lang="en-US" dirty="0"/>
              <a:t>Watches the time</a:t>
            </a:r>
            <a:endParaRPr dirty="0"/>
          </a:p>
          <a:p>
            <a:pPr marL="800100" lvl="2" indent="-342900" algn="l" rtl="0">
              <a:lnSpc>
                <a:spcPct val="90000"/>
              </a:lnSpc>
              <a:spcBef>
                <a:spcPts val="0"/>
              </a:spcBef>
              <a:spcAft>
                <a:spcPts val="600"/>
              </a:spcAft>
              <a:buSzPts val="1920"/>
              <a:buChar char="o"/>
            </a:pPr>
            <a:r>
              <a:rPr lang="en-US" dirty="0"/>
              <a:t>Flips the timer</a:t>
            </a:r>
            <a:endParaRPr dirty="0"/>
          </a:p>
        </p:txBody>
      </p:sp>
    </p:spTree>
  </p:cSld>
  <p:clrMapOvr>
    <a:masterClrMapping/>
  </p:clrMapOvr>
</p:sld>
</file>

<file path=ppt/theme/theme1.xml><?xml version="1.0" encoding="utf-8"?>
<a:theme xmlns:a="http://schemas.openxmlformats.org/drawingml/2006/main" name="Integral">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CC"/>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AW xmlns="http://www.net-centric.com/PAWPP">
  <Shape xmlns="" ID="Q6ShAJ8paYi/87V1HIUwdf0B4A8=" pdftag="H1" artifact="_x0030_" isBookmarkSet="yes" bookmark="yes" Order="_x0031_"/>
  <Shape xmlns="" ID="kY7ILXUxttSQrGNqNyasFR9SSfc=" pdftag="P" isBookmarkSet="no" bookmark="no" Order="_x0032_"/>
  <Shape xmlns="" ID="w73bfu4rApo2hwEYe/kiV0XK+A4=" pdftag="H2" artifact="_x0030_" isBookmarkSet="yes" bookmark="yes" Order="_x0031_"/>
  <Shape xmlns="" ID="BEBsI/qSeC3KQohccVZWwM0a7Pk=" pdftag="P" isBookmarkSet="no" bookmark="no" Order="_x0032_"/>
  <Shape xmlns="" ID="9SQRGrM24GNMYDuWds8ET66mF7I=" isBookmarkSet="yes" bookmark="yes" pdftag="H2" artifact="_x0030_" Order="_x0031_"/>
  <Shape xmlns="" ID="XhxRpS8sbWaeHjcH9d2Xg6SHIC4=" pdftag="P" isBookmarkSet="no" bookmark="no" Order="_x0032_"/>
  <Shape xmlns="" ID="pA8M9HzUekgndAmzDFrp735EWBU=" isBookmarkSet="yes" bookmark="yes" pdftag="H2" artifact="_x0030_" Order="_x0031_"/>
  <Shape xmlns="" ID="xXdd9gOlDRBMjDI5rQcTw/2zklA=" pdftag="P" isBookmarkSet="no" bookmark="no" Order="_x0032_"/>
  <Shape xmlns="" ID="MTCmwIJ8DGPbUi1Oaj+NyZEJGjg=" isBookmarkSet="yes" bookmark="yes" pdftag="H2" artifact="_x0030_" Order="_x0031_"/>
  <Shape xmlns="" ID="pymSIveKvNsDqTQocSInUuA902Y=" pdftag="P" isBookmarkSet="no" bookmark="no" Order="_x0032_"/>
  <Shape xmlns="" ID="7iNWSSvvSe4lxeWP7W5/8l3Sq/0=" formula="no" artifact="_x0030_" inline="no" validate="yes" pdftag="Figure" isBookmarkSet="no" bookmark="no" Order="_x0033_" Lang=""/>
  <HyperLink xmlns="" ID="pymSIveKvNsDqTQocSInUuA902Y=158723778250.68079_261.3398" plainAltText="What_x0020_is_x0020_Executive_x0020_Function_x0020_and_x0020_Why_x0020_Do_x0020_" language="" Lang=""/>
  <HyperLink xmlns="" ID="pymSIveKvNsDqTQocSInUuA902Y=-164845267550.68079_299.2598" plainAltText="We_x0020_Need_x0020_it_x003F__x0020__x0028_3:38_x0029_" language="" Lang=""/>
  <HyperLink xmlns="" ID="s/JZz3GAXR67ACfmBVuBk7ITpMU=-36670117750.68079_223.4197" plainAltText="Access_x0020_the_x0020_Kahoot" language="" Lang=""/>
  <HyperLink xmlns="" ID="RC3tx19HQXEua2FkxFW9OVotYcQ=616154300442.6638_311.4362" plainAltText="Lkahmann_x0040_isd761.org" language="" Lang=""/>
  <HyperLink xmlns="" ID="RC3tx19HQXEua2FkxFW9OVotYcQ=-2076930156469.6638_340.2362" plainAltText="kkingaasum_x0040_hved.org" language="" Lang=""/>
  <Shape xmlns="" ID="RMheLO0wv3RrPGBf0M8tcKvxuIo=" pdftag="H2" artifact="_x0030_" isBookmarkSet="yes" bookmark="yes" Order="_x0031_"/>
  <Shape xmlns="" ID="F9uYSCocfOMyJvHp+JAHgXfdWIo=" pdftag="P" isBookmarkSet="no" bookmark="no" Order="_x0032_"/>
  <Shape xmlns="" ID="3k330l4g3JwdvFwrfAILT7iJZUI=" pdftag="P" isBookmarkSet="no" bookmark="no" Order="_x0033_"/>
  <Shape xmlns="" ID="mYii/PHycshi/iPstyZP9wQptQA=" isBookmarkSet="yes" bookmark="yes" pdftag="H2" artifact="_x0030_" Order="_x0031_"/>
  <Shape xmlns="" ID="slt/jtb75S8lqx08J3d7iY9vsaA=" pdftag="P" isBookmarkSet="no" bookmark="no" Order="_x0032_"/>
  <Shape xmlns="" ID="uFotoE6/7Z9ZDbCiNZ6Q0VGHwms=" isBookmarkSet="yes" bookmark="yes" pdftag="H2" artifact="_x0030_" Order="_x0031_"/>
  <Shape xmlns="" ID="thC99E9OXoKsap0UdqU3azsyNr8=" pdftag="P" isBookmarkSet="no" bookmark="no" Order="_x0032_"/>
  <Shape xmlns="" ID="wG7cu7Ln30isDHB1y/XiGwu8qiw=" pdftag="H2" artifact="_x0030_" isBookmarkSet="yes" bookmark="yes" Order="_x0031_"/>
  <Shape xmlns="" ID="MA/B8/KrXqjClsozcc6dhHwOa6g=" pdftag="P" isBookmarkSet="no" bookmark="no" Order="_x0032_"/>
  <Shape xmlns="" ID="TGsDZ0ZOg5Fu9eNoT38Mf912vy0=" pdftag="H2" artifact="_x0030_" isBookmarkSet="yes" bookmark="yes" Order="_x0031_"/>
  <Shape xmlns="" ID="wLJxBVNuAtexD+wiWmmGQzXddDQ=" pdftag="P" isBookmarkSet="no" bookmark="no" Order="_x0032_"/>
  <Shape xmlns="" ID="LkPqTyaSUct/CUVnY+9sZTALstM=" formula="no" artifact="_x0030_" inline="no" validate="yes" pdftag="Figure" isBookmarkSet="no" bookmark="no" Order="_x0033_" Lang=""/>
  <Shape xmlns="" ID="scXvJqxgbp1aqby7S01IOkk68aQ=" isBookmarkSet="yes" bookmark="yes" pdftag="H2" artifact="_x0030_" Order="_x0031_"/>
  <Shape xmlns="" ID="uxkuQfVhAObn6/kMMth2Vy5hblc=" pdftag="P" isBookmarkSet="no" bookmark="no" Order="_x0032_"/>
  <Shape xmlns="" ID="OPbCoF4r5JSLYfWBQRU/W7ev9y8=" artifact="_x0030_" formula="no" inline="no" validate="yes" pdftag="Figure" isBookmarkSet="no" bookmark="no" Order="_x0033_" Lang=""/>
  <Shape xmlns="" ID="TTjUo2kvr6KjK39wTXaQDzeaYnc=" isBookmarkSet="yes" bookmark="yes" pdftag="H2" artifact="_x0030_" Order="_x0031_"/>
  <Shape xmlns="" ID="7+61H2K0prEeWQ+gMtaSef6obzw=" pdftag="P" isBookmarkSet="no" bookmark="no" Order="_x0032_"/>
  <Shape xmlns="" ID="xMKM3zqMO6fS44swBDeGv4ZPSHc=" formula="no" artifact="_x0030_" inline="no" validate="yes" pdftag="Figure" isBookmarkSet="no" bookmark="no" Order="_x0033_" Lang=""/>
  <Shape xmlns="" ID="fBKV1Q88pJEgzMvq5Y11JIwMLOs=" formula="no" artifact="_x0030_" inline="no" validate="yes" pdftag="Figure" isBookmarkSet="no" bookmark="no" Order="_x0034_" Lang=""/>
  <Shape xmlns="" ID="i9gUdmKwv3RX+8IKZ2gRqhm2ohs=" isBookmarkSet="yes" bookmark="yes" pdftag="H2" artifact="_x0030_" Order="_x0031_"/>
  <Shape xmlns="" ID="j0H9D2S/FNvKYVJO1LX9/nSJ+hI=" pdftag="P" isBookmarkSet="no" bookmark="no" Order="_x0032_"/>
  <Shape xmlns="" ID="ShLuTE3xaa44Nvx6z2u2Mn4Y1ko=" isBookmarkSet="yes" bookmark="yes" pdftag="H2" artifact="_x0030_" Order="_x0031_"/>
  <Shape xmlns="" ID="wceOdLXbHPgBa36x08LClZL9ojc=" pdftag="P" isBookmarkSet="no" bookmark="no" Order="_x0032_"/>
  <Shape xmlns="" ID="lsRujrt0XY+SxaifJcLhSnpOoKc=" formula="no" artifact="_x0030_" inline="no" validate="yes" pdftag="Figure" isBookmarkSet="no" bookmark="no" Order="_x0033_" Lang=""/>
  <Shape xmlns="" ID="+nvc8QZilAaqWqtQlKBRi3rthmk=" formula="no" artifact="_x0030_" inline="no" validate="yes" pdftag="Figure" isBookmarkSet="no" bookmark="no" Order="_x0034_" Lang=""/>
  <Shape xmlns="" ID="dZe7z6l96htN+x+M9OnmPmJO6gI=" pdftag="H2" artifact="_x0030_" isBookmarkSet="yes" bookmark="yes" Order="_x0031_"/>
  <Shape xmlns="" ID="51VVjqh6IpeW/Ast/pcx0vp0nu4=" formula="no" artifact="_x0030_" inline="no" validate="yes" pdftag="Figure" isBookmarkSet="no" bookmark="no" Order="_x0033_" Lang=""/>
  <Shape xmlns="" ID="s/JZz3GAXR67ACfmBVuBk7ITpMU=" pdftag="P" isBookmarkSet="no" bookmark="no" Order="_x0032_"/>
  <Shape xmlns="" ID="meSVfp1Z7XDciQaxMo5bQob9rQ0=" formula="no" artifact="_x0030_" inline="no" validate="yes" pdftag="Figure" isBookmarkSet="no" bookmark="no" Order="_x0034_" Lang=""/>
  <Shape xmlns="" ID="QHZGSG0M7Nd9+gJ3HefgNNokvng=" isBookmarkSet="yes" bookmark="yes" pdftag="H2" artifact="_x0030_" Order="_x0031_"/>
  <Shape xmlns="" ID="5tQkP1ssH+T8cHm2S3aUBpNGGlY=" pdftag="P" isBookmarkSet="no" bookmark="no" Order="_x0032_"/>
  <Shape xmlns="" ID="BxZmKKY52jOvxD/wx8zw+x5LHWs=" isBookmarkSet="yes" bookmark="yes" pdftag="H2" artifact="_x0030_" Order="_x0031_"/>
  <Shape xmlns="" ID="Ue8n2sndx+hYChp6aLjkppYp1FU=" pdftag="P" isBookmarkSet="no" bookmark="no" Order="_x0032_"/>
  <Shape xmlns="" ID="YSs9meUxgnJ24Xy4ON55h6Dv9nc=" isBookmarkSet="yes" bookmark="yes" pdftag="H2" artifact="_x0030_" Order="_x0031_"/>
  <Shape xmlns="" ID="RC3tx19HQXEua2FkxFW9OVotYcQ=" pdftag="P" isBookmarkSet="no" bookmark="no" Order="_x0032_"/>
  <SubText xmlns="" ID="7iNWSSvvSe4lxeWP7W5/8l3Sq/0=" ActualText=""/>
  <SubText xmlns="" ID="LkPqTyaSUct/CUVnY+9sZTALstM=" ActualText=""/>
  <SubText xmlns="" ID="OPbCoF4r5JSLYfWBQRU/W7ev9y8=" ActualText=""/>
  <SubText xmlns="" ID="xMKM3zqMO6fS44swBDeGv4ZPSHc=" ActualText=""/>
  <SubText xmlns="" ID="fBKV1Q88pJEgzMvq5Y11JIwMLOs=" ActualText=""/>
  <SubText xmlns="" ID="lsRujrt0XY+SxaifJcLhSnpOoKc=" ActualText=""/>
  <SubText xmlns="" ID="+nvc8QZilAaqWqtQlKBRi3rthmk=" ActualText=""/>
  <SubText xmlns="" ID="51VVjqh6IpeW/Ast/pcx0vp0nu4=" ActualText=""/>
  <SubText xmlns="" ID="meSVfp1Z7XDciQaxMo5bQob9rQ0=" ActualText=""/>
</PAW>
</file>

<file path=customXml/itemProps1.xml><?xml version="1.0" encoding="utf-8"?>
<ds:datastoreItem xmlns:ds="http://schemas.openxmlformats.org/officeDocument/2006/customXml" ds:itemID="{F84F46B7-58C3-4643-9A9B-86D014F6B61A}">
  <ds:schemaRefs>
    <ds:schemaRef ds:uri="http://www.net-centric.com/PAWPP"/>
  </ds:schemaRefs>
</ds:datastoreItem>
</file>

<file path=docProps/app.xml><?xml version="1.0" encoding="utf-8"?>
<Properties xmlns="http://schemas.openxmlformats.org/officeDocument/2006/extended-properties" xmlns:vt="http://schemas.openxmlformats.org/officeDocument/2006/docPropsVTypes">
  <TotalTime>260</TotalTime>
  <Words>632</Words>
  <Application>Microsoft Office PowerPoint</Application>
  <PresentationFormat>Widescreen</PresentationFormat>
  <Paragraphs>90</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Courier New</vt:lpstr>
      <vt:lpstr>Noto Sans Symbols</vt:lpstr>
      <vt:lpstr>Twentieth Century</vt:lpstr>
      <vt:lpstr>Integral</vt:lpstr>
      <vt:lpstr>30 Second Expert</vt:lpstr>
      <vt:lpstr>Lila Kahmann</vt:lpstr>
      <vt:lpstr>Kristin King-Aasum </vt:lpstr>
      <vt:lpstr>Outline for 30 Second Expert</vt:lpstr>
      <vt:lpstr>Executive Functioning</vt:lpstr>
      <vt:lpstr>Types of Executive Functioning Skills</vt:lpstr>
      <vt:lpstr>30 Second Expert Definition </vt:lpstr>
      <vt:lpstr>30 Second Expert Executive Functioning Skills</vt:lpstr>
      <vt:lpstr>Table Jobs </vt:lpstr>
      <vt:lpstr>Step 1/Phase 1: Definition</vt:lpstr>
      <vt:lpstr>Move to New Table</vt:lpstr>
      <vt:lpstr>Step 2/Phase 2: What it looks like</vt:lpstr>
      <vt:lpstr>Move Again To New Table</vt:lpstr>
      <vt:lpstr>Step 3/Phase 3: Strategies</vt:lpstr>
      <vt:lpstr>Kahoot</vt:lpstr>
      <vt:lpstr>Wrap Up</vt:lpstr>
      <vt:lpstr>Resources</vt:lpstr>
      <vt:lpstr>Closing Slide,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 Second Expert. Charting the Cs 2024</dc:title>
  <dc:creator>Lila Kahmann; Kristin King-Aasum </dc:creator>
  <cp:lastModifiedBy>Shuyin Maciel</cp:lastModifiedBy>
  <cp:revision>37</cp:revision>
  <dcterms:created xsi:type="dcterms:W3CDTF">2020-04-18T15:28:58Z</dcterms:created>
  <dcterms:modified xsi:type="dcterms:W3CDTF">2024-03-07T15:32:14Z</dcterms:modified>
</cp:coreProperties>
</file>