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7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3" r:id="rId21"/>
    <p:sldId id="342" r:id="rId22"/>
    <p:sldId id="31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6FF"/>
    <a:srgbClr val="5DCDFF"/>
    <a:srgbClr val="005A8C"/>
    <a:srgbClr val="E1FFE1"/>
    <a:srgbClr val="CCECFF"/>
    <a:srgbClr val="0099FF"/>
    <a:srgbClr val="00344C"/>
    <a:srgbClr val="3FC4FF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B7F1B-29E7-4812-BAC3-A289FDDC918F}" v="24" dt="2024-03-05T15:46:16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71" d="100"/>
          <a:sy n="71" d="100"/>
        </p:scale>
        <p:origin x="1134" y="5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0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2" d="100"/>
          <a:sy n="102" d="100"/>
        </p:scale>
        <p:origin x="2898" y="12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ein, Alyssa (DEED)" userId="f28861ce-38da-49c1-91d6-178c75529b4c" providerId="ADAL" clId="{345B7F1B-29E7-4812-BAC3-A289FDDC918F}"/>
    <pc:docChg chg="undo redo custSel addSld delSld modSld">
      <pc:chgData name="Klein, Alyssa (DEED)" userId="f28861ce-38da-49c1-91d6-178c75529b4c" providerId="ADAL" clId="{345B7F1B-29E7-4812-BAC3-A289FDDC918F}" dt="2024-03-05T15:47:19.797" v="1383" actId="962"/>
      <pc:docMkLst>
        <pc:docMk/>
      </pc:docMkLst>
      <pc:sldChg chg="modSp mod">
        <pc:chgData name="Klein, Alyssa (DEED)" userId="f28861ce-38da-49c1-91d6-178c75529b4c" providerId="ADAL" clId="{345B7F1B-29E7-4812-BAC3-A289FDDC918F}" dt="2024-02-29T13:44:03.036" v="89" actId="20577"/>
        <pc:sldMkLst>
          <pc:docMk/>
          <pc:sldMk cId="1167532139" sldId="256"/>
        </pc:sldMkLst>
        <pc:spChg chg="mod">
          <ac:chgData name="Klein, Alyssa (DEED)" userId="f28861ce-38da-49c1-91d6-178c75529b4c" providerId="ADAL" clId="{345B7F1B-29E7-4812-BAC3-A289FDDC918F}" dt="2024-02-29T13:43:32.807" v="55" actId="20577"/>
          <ac:spMkLst>
            <pc:docMk/>
            <pc:sldMk cId="1167532139" sldId="256"/>
            <ac:spMk id="2" creationId="{D135B690-0D7C-264E-8102-7D8DC99BB8BE}"/>
          </ac:spMkLst>
        </pc:spChg>
        <pc:spChg chg="mod">
          <ac:chgData name="Klein, Alyssa (DEED)" userId="f28861ce-38da-49c1-91d6-178c75529b4c" providerId="ADAL" clId="{345B7F1B-29E7-4812-BAC3-A289FDDC918F}" dt="2024-02-29T13:44:03.036" v="89" actId="20577"/>
          <ac:spMkLst>
            <pc:docMk/>
            <pc:sldMk cId="1167532139" sldId="256"/>
            <ac:spMk id="5" creationId="{7B21E05C-DEC3-4736-9603-381CABD2E715}"/>
          </ac:spMkLst>
        </pc:spChg>
      </pc:sldChg>
      <pc:sldChg chg="addSp modSp mod">
        <pc:chgData name="Klein, Alyssa (DEED)" userId="f28861ce-38da-49c1-91d6-178c75529b4c" providerId="ADAL" clId="{345B7F1B-29E7-4812-BAC3-A289FDDC918F}" dt="2024-02-29T13:46:54.845" v="160" actId="1076"/>
        <pc:sldMkLst>
          <pc:docMk/>
          <pc:sldMk cId="2733567723" sldId="257"/>
        </pc:sldMkLst>
        <pc:spChg chg="mod">
          <ac:chgData name="Klein, Alyssa (DEED)" userId="f28861ce-38da-49c1-91d6-178c75529b4c" providerId="ADAL" clId="{345B7F1B-29E7-4812-BAC3-A289FDDC918F}" dt="2024-02-29T13:45:44.082" v="138" actId="20577"/>
          <ac:spMkLst>
            <pc:docMk/>
            <pc:sldMk cId="2733567723" sldId="257"/>
            <ac:spMk id="2" creationId="{8F672F64-A950-144A-BD3D-2ECDA1DC32BC}"/>
          </ac:spMkLst>
        </pc:spChg>
        <pc:spChg chg="mod">
          <ac:chgData name="Klein, Alyssa (DEED)" userId="f28861ce-38da-49c1-91d6-178c75529b4c" providerId="ADAL" clId="{345B7F1B-29E7-4812-BAC3-A289FDDC918F}" dt="2024-02-29T13:46:44.199" v="158" actId="1076"/>
          <ac:spMkLst>
            <pc:docMk/>
            <pc:sldMk cId="2733567723" sldId="257"/>
            <ac:spMk id="3" creationId="{F4324366-FC38-E448-80F5-E9255C87157D}"/>
          </ac:spMkLst>
        </pc:spChg>
        <pc:picChg chg="add mod">
          <ac:chgData name="Klein, Alyssa (DEED)" userId="f28861ce-38da-49c1-91d6-178c75529b4c" providerId="ADAL" clId="{345B7F1B-29E7-4812-BAC3-A289FDDC918F}" dt="2024-02-29T13:46:54.845" v="160" actId="1076"/>
          <ac:picMkLst>
            <pc:docMk/>
            <pc:sldMk cId="2733567723" sldId="257"/>
            <ac:picMk id="4" creationId="{5E1D70ED-B318-6A0D-144C-3C224C72A0BF}"/>
          </ac:picMkLst>
        </pc:picChg>
      </pc:sldChg>
      <pc:sldChg chg="addSp modSp mod">
        <pc:chgData name="Klein, Alyssa (DEED)" userId="f28861ce-38da-49c1-91d6-178c75529b4c" providerId="ADAL" clId="{345B7F1B-29E7-4812-BAC3-A289FDDC918F}" dt="2024-03-05T13:28:00.104" v="1009" actId="1076"/>
        <pc:sldMkLst>
          <pc:docMk/>
          <pc:sldMk cId="3316001309" sldId="314"/>
        </pc:sldMkLst>
        <pc:spChg chg="add mod">
          <ac:chgData name="Klein, Alyssa (DEED)" userId="f28861ce-38da-49c1-91d6-178c75529b4c" providerId="ADAL" clId="{345B7F1B-29E7-4812-BAC3-A289FDDC918F}" dt="2024-03-05T13:28:00.104" v="1009" actId="1076"/>
          <ac:spMkLst>
            <pc:docMk/>
            <pc:sldMk cId="3316001309" sldId="314"/>
            <ac:spMk id="2" creationId="{8716C35F-3DA8-3A5C-DBE6-7B6AC03E0504}"/>
          </ac:spMkLst>
        </pc:spChg>
        <pc:spChg chg="mod">
          <ac:chgData name="Klein, Alyssa (DEED)" userId="f28861ce-38da-49c1-91d6-178c75529b4c" providerId="ADAL" clId="{345B7F1B-29E7-4812-BAC3-A289FDDC918F}" dt="2024-03-05T13:28:00.104" v="1009" actId="1076"/>
          <ac:spMkLst>
            <pc:docMk/>
            <pc:sldMk cId="3316001309" sldId="314"/>
            <ac:spMk id="4" creationId="{5D86727D-FF4D-41F5-80A5-FE24A8249968}"/>
          </ac:spMkLst>
        </pc:spChg>
        <pc:spChg chg="mod">
          <ac:chgData name="Klein, Alyssa (DEED)" userId="f28861ce-38da-49c1-91d6-178c75529b4c" providerId="ADAL" clId="{345B7F1B-29E7-4812-BAC3-A289FDDC918F}" dt="2024-03-05T13:26:00.884" v="872" actId="20577"/>
          <ac:spMkLst>
            <pc:docMk/>
            <pc:sldMk cId="3316001309" sldId="314"/>
            <ac:spMk id="9" creationId="{46F1DB6C-80AB-4E41-A5AE-91CFF09CA65B}"/>
          </ac:spMkLst>
        </pc:spChg>
      </pc:sldChg>
      <pc:sldChg chg="del">
        <pc:chgData name="Klein, Alyssa (DEED)" userId="f28861ce-38da-49c1-91d6-178c75529b4c" providerId="ADAL" clId="{345B7F1B-29E7-4812-BAC3-A289FDDC918F}" dt="2024-02-29T13:54:46.519" v="335" actId="47"/>
        <pc:sldMkLst>
          <pc:docMk/>
          <pc:sldMk cId="73458644" sldId="318"/>
        </pc:sldMkLst>
      </pc:sldChg>
      <pc:sldChg chg="modSp del mod">
        <pc:chgData name="Klein, Alyssa (DEED)" userId="f28861ce-38da-49c1-91d6-178c75529b4c" providerId="ADAL" clId="{345B7F1B-29E7-4812-BAC3-A289FDDC918F}" dt="2024-02-29T13:54:39.245" v="333" actId="47"/>
        <pc:sldMkLst>
          <pc:docMk/>
          <pc:sldMk cId="1643777972" sldId="319"/>
        </pc:sldMkLst>
        <pc:spChg chg="mod">
          <ac:chgData name="Klein, Alyssa (DEED)" userId="f28861ce-38da-49c1-91d6-178c75529b4c" providerId="ADAL" clId="{345B7F1B-29E7-4812-BAC3-A289FDDC918F}" dt="2024-02-29T13:48:09.164" v="201" actId="20577"/>
          <ac:spMkLst>
            <pc:docMk/>
            <pc:sldMk cId="1643777972" sldId="319"/>
            <ac:spMk id="2" creationId="{E8FD73ED-0C1D-4AA4-BDDC-DF4CDE95A27C}"/>
          </ac:spMkLst>
        </pc:spChg>
      </pc:sldChg>
      <pc:sldChg chg="del">
        <pc:chgData name="Klein, Alyssa (DEED)" userId="f28861ce-38da-49c1-91d6-178c75529b4c" providerId="ADAL" clId="{345B7F1B-29E7-4812-BAC3-A289FDDC918F}" dt="2024-02-29T13:54:42.559" v="334" actId="47"/>
        <pc:sldMkLst>
          <pc:docMk/>
          <pc:sldMk cId="3047485640" sldId="320"/>
        </pc:sldMkLst>
      </pc:sldChg>
      <pc:sldChg chg="del">
        <pc:chgData name="Klein, Alyssa (DEED)" userId="f28861ce-38da-49c1-91d6-178c75529b4c" providerId="ADAL" clId="{345B7F1B-29E7-4812-BAC3-A289FDDC918F}" dt="2024-02-29T13:54:48.468" v="336" actId="47"/>
        <pc:sldMkLst>
          <pc:docMk/>
          <pc:sldMk cId="3354646261" sldId="321"/>
        </pc:sldMkLst>
      </pc:sldChg>
      <pc:sldChg chg="del">
        <pc:chgData name="Klein, Alyssa (DEED)" userId="f28861ce-38da-49c1-91d6-178c75529b4c" providerId="ADAL" clId="{345B7F1B-29E7-4812-BAC3-A289FDDC918F}" dt="2024-02-29T13:54:54.401" v="338" actId="47"/>
        <pc:sldMkLst>
          <pc:docMk/>
          <pc:sldMk cId="1171917385" sldId="322"/>
        </pc:sldMkLst>
      </pc:sldChg>
      <pc:sldChg chg="del">
        <pc:chgData name="Klein, Alyssa (DEED)" userId="f28861ce-38da-49c1-91d6-178c75529b4c" providerId="ADAL" clId="{345B7F1B-29E7-4812-BAC3-A289FDDC918F}" dt="2024-02-29T13:54:56.689" v="340" actId="47"/>
        <pc:sldMkLst>
          <pc:docMk/>
          <pc:sldMk cId="3075480111" sldId="323"/>
        </pc:sldMkLst>
      </pc:sldChg>
      <pc:sldChg chg="del">
        <pc:chgData name="Klein, Alyssa (DEED)" userId="f28861ce-38da-49c1-91d6-178c75529b4c" providerId="ADAL" clId="{345B7F1B-29E7-4812-BAC3-A289FDDC918F}" dt="2024-02-29T13:43:16.659" v="0" actId="47"/>
        <pc:sldMkLst>
          <pc:docMk/>
          <pc:sldMk cId="4276038507" sldId="324"/>
        </pc:sldMkLst>
      </pc:sldChg>
      <pc:sldChg chg="del">
        <pc:chgData name="Klein, Alyssa (DEED)" userId="f28861ce-38da-49c1-91d6-178c75529b4c" providerId="ADAL" clId="{345B7F1B-29E7-4812-BAC3-A289FDDC918F}" dt="2024-02-29T13:54:55.720" v="339" actId="47"/>
        <pc:sldMkLst>
          <pc:docMk/>
          <pc:sldMk cId="805678314" sldId="325"/>
        </pc:sldMkLst>
      </pc:sldChg>
      <pc:sldChg chg="del">
        <pc:chgData name="Klein, Alyssa (DEED)" userId="f28861ce-38da-49c1-91d6-178c75529b4c" providerId="ADAL" clId="{345B7F1B-29E7-4812-BAC3-A289FDDC918F}" dt="2024-02-29T13:54:57.861" v="341" actId="47"/>
        <pc:sldMkLst>
          <pc:docMk/>
          <pc:sldMk cId="3412713051" sldId="326"/>
        </pc:sldMkLst>
      </pc:sldChg>
      <pc:sldChg chg="del">
        <pc:chgData name="Klein, Alyssa (DEED)" userId="f28861ce-38da-49c1-91d6-178c75529b4c" providerId="ADAL" clId="{345B7F1B-29E7-4812-BAC3-A289FDDC918F}" dt="2024-02-29T13:43:17.977" v="1" actId="47"/>
        <pc:sldMkLst>
          <pc:docMk/>
          <pc:sldMk cId="3800325827" sldId="327"/>
        </pc:sldMkLst>
      </pc:sldChg>
      <pc:sldChg chg="del">
        <pc:chgData name="Klein, Alyssa (DEED)" userId="f28861ce-38da-49c1-91d6-178c75529b4c" providerId="ADAL" clId="{345B7F1B-29E7-4812-BAC3-A289FDDC918F}" dt="2024-02-29T13:54:51.428" v="337" actId="47"/>
        <pc:sldMkLst>
          <pc:docMk/>
          <pc:sldMk cId="2570682324" sldId="328"/>
        </pc:sldMkLst>
      </pc:sldChg>
      <pc:sldChg chg="addSp modSp new mod">
        <pc:chgData name="Klein, Alyssa (DEED)" userId="f28861ce-38da-49c1-91d6-178c75529b4c" providerId="ADAL" clId="{345B7F1B-29E7-4812-BAC3-A289FDDC918F}" dt="2024-02-29T14:09:16.328" v="576" actId="207"/>
        <pc:sldMkLst>
          <pc:docMk/>
          <pc:sldMk cId="2316945729" sldId="329"/>
        </pc:sldMkLst>
        <pc:spChg chg="mod">
          <ac:chgData name="Klein, Alyssa (DEED)" userId="f28861ce-38da-49c1-91d6-178c75529b4c" providerId="ADAL" clId="{345B7F1B-29E7-4812-BAC3-A289FDDC918F}" dt="2024-02-29T13:48:26.323" v="203"/>
          <ac:spMkLst>
            <pc:docMk/>
            <pc:sldMk cId="2316945729" sldId="329"/>
            <ac:spMk id="2" creationId="{94A950E8-DA92-AA2E-3D2E-18D30B7F834C}"/>
          </ac:spMkLst>
        </pc:spChg>
        <pc:spChg chg="mod">
          <ac:chgData name="Klein, Alyssa (DEED)" userId="f28861ce-38da-49c1-91d6-178c75529b4c" providerId="ADAL" clId="{345B7F1B-29E7-4812-BAC3-A289FDDC918F}" dt="2024-02-29T13:49:01.027" v="207" actId="14100"/>
          <ac:spMkLst>
            <pc:docMk/>
            <pc:sldMk cId="2316945729" sldId="329"/>
            <ac:spMk id="3" creationId="{3118605A-9B1B-1568-BC2A-BB19C4213F2A}"/>
          </ac:spMkLst>
        </pc:spChg>
        <pc:picChg chg="add mod">
          <ac:chgData name="Klein, Alyssa (DEED)" userId="f28861ce-38da-49c1-91d6-178c75529b4c" providerId="ADAL" clId="{345B7F1B-29E7-4812-BAC3-A289FDDC918F}" dt="2024-02-29T14:09:16.328" v="576" actId="207"/>
          <ac:picMkLst>
            <pc:docMk/>
            <pc:sldMk cId="2316945729" sldId="329"/>
            <ac:picMk id="4" creationId="{A1804B3C-F8F7-D22A-B3E9-84C84C64C3E1}"/>
          </ac:picMkLst>
        </pc:picChg>
      </pc:sldChg>
      <pc:sldChg chg="addSp delSp modSp new mod">
        <pc:chgData name="Klein, Alyssa (DEED)" userId="f28861ce-38da-49c1-91d6-178c75529b4c" providerId="ADAL" clId="{345B7F1B-29E7-4812-BAC3-A289FDDC918F}" dt="2024-02-29T13:52:06.467" v="252" actId="20577"/>
        <pc:sldMkLst>
          <pc:docMk/>
          <pc:sldMk cId="1823965491" sldId="330"/>
        </pc:sldMkLst>
        <pc:spChg chg="mod">
          <ac:chgData name="Klein, Alyssa (DEED)" userId="f28861ce-38da-49c1-91d6-178c75529b4c" providerId="ADAL" clId="{345B7F1B-29E7-4812-BAC3-A289FDDC918F}" dt="2024-02-29T13:52:06.467" v="252" actId="20577"/>
          <ac:spMkLst>
            <pc:docMk/>
            <pc:sldMk cId="1823965491" sldId="330"/>
            <ac:spMk id="2" creationId="{F9A3D7C2-1B80-87C4-7F4D-2A27CB3C58B8}"/>
          </ac:spMkLst>
        </pc:spChg>
        <pc:spChg chg="del">
          <ac:chgData name="Klein, Alyssa (DEED)" userId="f28861ce-38da-49c1-91d6-178c75529b4c" providerId="ADAL" clId="{345B7F1B-29E7-4812-BAC3-A289FDDC918F}" dt="2024-02-29T13:50:55.414" v="226" actId="478"/>
          <ac:spMkLst>
            <pc:docMk/>
            <pc:sldMk cId="1823965491" sldId="330"/>
            <ac:spMk id="3" creationId="{0BD60385-359F-3082-8B82-A4831ACC4DA8}"/>
          </ac:spMkLst>
        </pc:spChg>
        <pc:picChg chg="add mod">
          <ac:chgData name="Klein, Alyssa (DEED)" userId="f28861ce-38da-49c1-91d6-178c75529b4c" providerId="ADAL" clId="{345B7F1B-29E7-4812-BAC3-A289FDDC918F}" dt="2024-02-29T13:51:36.325" v="250" actId="1076"/>
          <ac:picMkLst>
            <pc:docMk/>
            <pc:sldMk cId="1823965491" sldId="330"/>
            <ac:picMk id="4" creationId="{41965529-EE4F-4D40-1F73-8AAC2075DA21}"/>
          </ac:picMkLst>
        </pc:picChg>
      </pc:sldChg>
      <pc:sldChg chg="addSp modSp new mod">
        <pc:chgData name="Klein, Alyssa (DEED)" userId="f28861ce-38da-49c1-91d6-178c75529b4c" providerId="ADAL" clId="{345B7F1B-29E7-4812-BAC3-A289FDDC918F}" dt="2024-02-29T13:53:05.029" v="279" actId="1076"/>
        <pc:sldMkLst>
          <pc:docMk/>
          <pc:sldMk cId="2057954330" sldId="331"/>
        </pc:sldMkLst>
        <pc:spChg chg="mod">
          <ac:chgData name="Klein, Alyssa (DEED)" userId="f28861ce-38da-49c1-91d6-178c75529b4c" providerId="ADAL" clId="{345B7F1B-29E7-4812-BAC3-A289FDDC918F}" dt="2024-02-29T13:52:35.942" v="274" actId="20577"/>
          <ac:spMkLst>
            <pc:docMk/>
            <pc:sldMk cId="2057954330" sldId="331"/>
            <ac:spMk id="2" creationId="{70C11C94-839E-F0C8-DCEE-A3F08BD2AB7D}"/>
          </ac:spMkLst>
        </pc:spChg>
        <pc:spChg chg="mod">
          <ac:chgData name="Klein, Alyssa (DEED)" userId="f28861ce-38da-49c1-91d6-178c75529b4c" providerId="ADAL" clId="{345B7F1B-29E7-4812-BAC3-A289FDDC918F}" dt="2024-02-29T13:52:59.081" v="277" actId="14100"/>
          <ac:spMkLst>
            <pc:docMk/>
            <pc:sldMk cId="2057954330" sldId="331"/>
            <ac:spMk id="3" creationId="{53555A0A-7A09-4854-5899-BB59537AA4DC}"/>
          </ac:spMkLst>
        </pc:spChg>
        <pc:picChg chg="add mod">
          <ac:chgData name="Klein, Alyssa (DEED)" userId="f28861ce-38da-49c1-91d6-178c75529b4c" providerId="ADAL" clId="{345B7F1B-29E7-4812-BAC3-A289FDDC918F}" dt="2024-02-29T13:53:05.029" v="279" actId="1076"/>
          <ac:picMkLst>
            <pc:docMk/>
            <pc:sldMk cId="2057954330" sldId="331"/>
            <ac:picMk id="4" creationId="{801D2B42-8B13-5B40-7E11-734BBC05AEE5}"/>
          </ac:picMkLst>
        </pc:picChg>
      </pc:sldChg>
      <pc:sldChg chg="addSp modSp new mod">
        <pc:chgData name="Klein, Alyssa (DEED)" userId="f28861ce-38da-49c1-91d6-178c75529b4c" providerId="ADAL" clId="{345B7F1B-29E7-4812-BAC3-A289FDDC918F}" dt="2024-02-29T13:54:33.013" v="332" actId="1076"/>
        <pc:sldMkLst>
          <pc:docMk/>
          <pc:sldMk cId="3186880853" sldId="332"/>
        </pc:sldMkLst>
        <pc:spChg chg="mod">
          <ac:chgData name="Klein, Alyssa (DEED)" userId="f28861ce-38da-49c1-91d6-178c75529b4c" providerId="ADAL" clId="{345B7F1B-29E7-4812-BAC3-A289FDDC918F}" dt="2024-02-29T13:53:59.365" v="326" actId="12"/>
          <ac:spMkLst>
            <pc:docMk/>
            <pc:sldMk cId="3186880853" sldId="332"/>
            <ac:spMk id="2" creationId="{DE51340E-9444-0B18-82C6-7B6CD9FA045E}"/>
          </ac:spMkLst>
        </pc:spChg>
        <pc:spChg chg="mod">
          <ac:chgData name="Klein, Alyssa (DEED)" userId="f28861ce-38da-49c1-91d6-178c75529b4c" providerId="ADAL" clId="{345B7F1B-29E7-4812-BAC3-A289FDDC918F}" dt="2024-02-29T13:54:22.818" v="330" actId="14100"/>
          <ac:spMkLst>
            <pc:docMk/>
            <pc:sldMk cId="3186880853" sldId="332"/>
            <ac:spMk id="3" creationId="{0FB516C2-9892-F56A-9296-668A7B2868AD}"/>
          </ac:spMkLst>
        </pc:spChg>
        <pc:picChg chg="add mod">
          <ac:chgData name="Klein, Alyssa (DEED)" userId="f28861ce-38da-49c1-91d6-178c75529b4c" providerId="ADAL" clId="{345B7F1B-29E7-4812-BAC3-A289FDDC918F}" dt="2024-02-29T13:54:33.013" v="332" actId="1076"/>
          <ac:picMkLst>
            <pc:docMk/>
            <pc:sldMk cId="3186880853" sldId="332"/>
            <ac:picMk id="4" creationId="{4C31C7C5-1BC7-2EFE-A17A-A38B3122EC83}"/>
          </ac:picMkLst>
        </pc:picChg>
      </pc:sldChg>
      <pc:sldChg chg="addSp modSp new mod">
        <pc:chgData name="Klein, Alyssa (DEED)" userId="f28861ce-38da-49c1-91d6-178c75529b4c" providerId="ADAL" clId="{345B7F1B-29E7-4812-BAC3-A289FDDC918F}" dt="2024-02-29T13:59:45.077" v="376" actId="14100"/>
        <pc:sldMkLst>
          <pc:docMk/>
          <pc:sldMk cId="455951764" sldId="333"/>
        </pc:sldMkLst>
        <pc:spChg chg="mod">
          <ac:chgData name="Klein, Alyssa (DEED)" userId="f28861ce-38da-49c1-91d6-178c75529b4c" providerId="ADAL" clId="{345B7F1B-29E7-4812-BAC3-A289FDDC918F}" dt="2024-02-29T13:55:11.121" v="364" actId="20577"/>
          <ac:spMkLst>
            <pc:docMk/>
            <pc:sldMk cId="455951764" sldId="333"/>
            <ac:spMk id="2" creationId="{5A983EDA-78C0-4133-86CF-8C9161BD7259}"/>
          </ac:spMkLst>
        </pc:spChg>
        <pc:spChg chg="mod">
          <ac:chgData name="Klein, Alyssa (DEED)" userId="f28861ce-38da-49c1-91d6-178c75529b4c" providerId="ADAL" clId="{345B7F1B-29E7-4812-BAC3-A289FDDC918F}" dt="2024-02-29T13:59:45.077" v="376" actId="14100"/>
          <ac:spMkLst>
            <pc:docMk/>
            <pc:sldMk cId="455951764" sldId="333"/>
            <ac:spMk id="3" creationId="{C11BDE25-BABB-C142-2530-C7CC2775F0C7}"/>
          </ac:spMkLst>
        </pc:spChg>
        <pc:picChg chg="add mod">
          <ac:chgData name="Klein, Alyssa (DEED)" userId="f28861ce-38da-49c1-91d6-178c75529b4c" providerId="ADAL" clId="{345B7F1B-29E7-4812-BAC3-A289FDDC918F}" dt="2024-02-29T13:58:57.200" v="368" actId="1076"/>
          <ac:picMkLst>
            <pc:docMk/>
            <pc:sldMk cId="455951764" sldId="333"/>
            <ac:picMk id="4" creationId="{1DC5FD67-52EF-EE19-4DBD-02E82E3F61C6}"/>
          </ac:picMkLst>
        </pc:picChg>
      </pc:sldChg>
      <pc:sldChg chg="addSp modSp new mod">
        <pc:chgData name="Klein, Alyssa (DEED)" userId="f28861ce-38da-49c1-91d6-178c75529b4c" providerId="ADAL" clId="{345B7F1B-29E7-4812-BAC3-A289FDDC918F}" dt="2024-02-29T14:01:33.816" v="413" actId="14100"/>
        <pc:sldMkLst>
          <pc:docMk/>
          <pc:sldMk cId="1428505193" sldId="334"/>
        </pc:sldMkLst>
        <pc:spChg chg="mod">
          <ac:chgData name="Klein, Alyssa (DEED)" userId="f28861ce-38da-49c1-91d6-178c75529b4c" providerId="ADAL" clId="{345B7F1B-29E7-4812-BAC3-A289FDDC918F}" dt="2024-02-29T14:00:10.541" v="397" actId="20577"/>
          <ac:spMkLst>
            <pc:docMk/>
            <pc:sldMk cId="1428505193" sldId="334"/>
            <ac:spMk id="2" creationId="{D3CE72A2-DD80-9DD1-8779-1D30985BFE91}"/>
          </ac:spMkLst>
        </pc:spChg>
        <pc:spChg chg="mod">
          <ac:chgData name="Klein, Alyssa (DEED)" userId="f28861ce-38da-49c1-91d6-178c75529b4c" providerId="ADAL" clId="{345B7F1B-29E7-4812-BAC3-A289FDDC918F}" dt="2024-02-29T14:01:16.475" v="409" actId="20577"/>
          <ac:spMkLst>
            <pc:docMk/>
            <pc:sldMk cId="1428505193" sldId="334"/>
            <ac:spMk id="3" creationId="{9B9065DA-F6BB-F9C7-438C-04CC80FEF6D9}"/>
          </ac:spMkLst>
        </pc:spChg>
        <pc:picChg chg="add mod">
          <ac:chgData name="Klein, Alyssa (DEED)" userId="f28861ce-38da-49c1-91d6-178c75529b4c" providerId="ADAL" clId="{345B7F1B-29E7-4812-BAC3-A289FDDC918F}" dt="2024-02-29T14:01:33.816" v="413" actId="14100"/>
          <ac:picMkLst>
            <pc:docMk/>
            <pc:sldMk cId="1428505193" sldId="334"/>
            <ac:picMk id="4" creationId="{F903950F-21FE-3DA8-B3B8-D3BF75DA3E21}"/>
          </ac:picMkLst>
        </pc:picChg>
      </pc:sldChg>
      <pc:sldChg chg="addSp modSp new mod">
        <pc:chgData name="Klein, Alyssa (DEED)" userId="f28861ce-38da-49c1-91d6-178c75529b4c" providerId="ADAL" clId="{345B7F1B-29E7-4812-BAC3-A289FDDC918F}" dt="2024-02-29T14:03:12.870" v="476" actId="122"/>
        <pc:sldMkLst>
          <pc:docMk/>
          <pc:sldMk cId="1580967911" sldId="335"/>
        </pc:sldMkLst>
        <pc:spChg chg="mod">
          <ac:chgData name="Klein, Alyssa (DEED)" userId="f28861ce-38da-49c1-91d6-178c75529b4c" providerId="ADAL" clId="{345B7F1B-29E7-4812-BAC3-A289FDDC918F}" dt="2024-02-29T14:02:58.901" v="473" actId="122"/>
          <ac:spMkLst>
            <pc:docMk/>
            <pc:sldMk cId="1580967911" sldId="335"/>
            <ac:spMk id="2" creationId="{23DF701C-6594-2E2C-8C9C-94C6E49EE2EC}"/>
          </ac:spMkLst>
        </pc:spChg>
        <pc:spChg chg="mod">
          <ac:chgData name="Klein, Alyssa (DEED)" userId="f28861ce-38da-49c1-91d6-178c75529b4c" providerId="ADAL" clId="{345B7F1B-29E7-4812-BAC3-A289FDDC918F}" dt="2024-02-29T14:03:12.870" v="476" actId="122"/>
          <ac:spMkLst>
            <pc:docMk/>
            <pc:sldMk cId="1580967911" sldId="335"/>
            <ac:spMk id="3" creationId="{CAB7954E-A3BD-1F2E-BAB8-8047464A3925}"/>
          </ac:spMkLst>
        </pc:spChg>
        <pc:picChg chg="add mod">
          <ac:chgData name="Klein, Alyssa (DEED)" userId="f28861ce-38da-49c1-91d6-178c75529b4c" providerId="ADAL" clId="{345B7F1B-29E7-4812-BAC3-A289FDDC918F}" dt="2024-02-29T14:03:03.033" v="474" actId="1076"/>
          <ac:picMkLst>
            <pc:docMk/>
            <pc:sldMk cId="1580967911" sldId="335"/>
            <ac:picMk id="4" creationId="{AE5BB8A6-82ED-8EB5-9DBB-B2F9E171E74E}"/>
          </ac:picMkLst>
        </pc:picChg>
      </pc:sldChg>
      <pc:sldChg chg="addSp modSp new mod">
        <pc:chgData name="Klein, Alyssa (DEED)" userId="f28861ce-38da-49c1-91d6-178c75529b4c" providerId="ADAL" clId="{345B7F1B-29E7-4812-BAC3-A289FDDC918F}" dt="2024-02-29T14:07:52.167" v="537" actId="1076"/>
        <pc:sldMkLst>
          <pc:docMk/>
          <pc:sldMk cId="1697722018" sldId="336"/>
        </pc:sldMkLst>
        <pc:spChg chg="mod">
          <ac:chgData name="Klein, Alyssa (DEED)" userId="f28861ce-38da-49c1-91d6-178c75529b4c" providerId="ADAL" clId="{345B7F1B-29E7-4812-BAC3-A289FDDC918F}" dt="2024-02-29T14:06:16.023" v="529" actId="20577"/>
          <ac:spMkLst>
            <pc:docMk/>
            <pc:sldMk cId="1697722018" sldId="336"/>
            <ac:spMk id="2" creationId="{143E2127-C408-AE6F-CCDC-20A42F93C445}"/>
          </ac:spMkLst>
        </pc:spChg>
        <pc:spChg chg="mod">
          <ac:chgData name="Klein, Alyssa (DEED)" userId="f28861ce-38da-49c1-91d6-178c75529b4c" providerId="ADAL" clId="{345B7F1B-29E7-4812-BAC3-A289FDDC918F}" dt="2024-02-29T14:07:52.167" v="537" actId="1076"/>
          <ac:spMkLst>
            <pc:docMk/>
            <pc:sldMk cId="1697722018" sldId="336"/>
            <ac:spMk id="3" creationId="{F9442367-71BC-B8F5-8A51-20656BFD1F49}"/>
          </ac:spMkLst>
        </pc:spChg>
        <pc:picChg chg="add mod">
          <ac:chgData name="Klein, Alyssa (DEED)" userId="f28861ce-38da-49c1-91d6-178c75529b4c" providerId="ADAL" clId="{345B7F1B-29E7-4812-BAC3-A289FDDC918F}" dt="2024-02-29T14:07:00.777" v="533" actId="1076"/>
          <ac:picMkLst>
            <pc:docMk/>
            <pc:sldMk cId="1697722018" sldId="336"/>
            <ac:picMk id="4" creationId="{3E8C0747-079A-845A-2A6D-FBC3136B6335}"/>
          </ac:picMkLst>
        </pc:picChg>
      </pc:sldChg>
      <pc:sldChg chg="addSp modSp new mod">
        <pc:chgData name="Klein, Alyssa (DEED)" userId="f28861ce-38da-49c1-91d6-178c75529b4c" providerId="ADAL" clId="{345B7F1B-29E7-4812-BAC3-A289FDDC918F}" dt="2024-02-29T14:08:58.167" v="575" actId="1076"/>
        <pc:sldMkLst>
          <pc:docMk/>
          <pc:sldMk cId="2719573698" sldId="337"/>
        </pc:sldMkLst>
        <pc:spChg chg="mod">
          <ac:chgData name="Klein, Alyssa (DEED)" userId="f28861ce-38da-49c1-91d6-178c75529b4c" providerId="ADAL" clId="{345B7F1B-29E7-4812-BAC3-A289FDDC918F}" dt="2024-02-29T14:08:40.356" v="572" actId="20577"/>
          <ac:spMkLst>
            <pc:docMk/>
            <pc:sldMk cId="2719573698" sldId="337"/>
            <ac:spMk id="2" creationId="{4ABD74B2-60BE-0481-7FAB-5430FF79AE35}"/>
          </ac:spMkLst>
        </pc:spChg>
        <pc:spChg chg="mod">
          <ac:chgData name="Klein, Alyssa (DEED)" userId="f28861ce-38da-49c1-91d6-178c75529b4c" providerId="ADAL" clId="{345B7F1B-29E7-4812-BAC3-A289FDDC918F}" dt="2024-02-29T14:08:49.879" v="573" actId="14100"/>
          <ac:spMkLst>
            <pc:docMk/>
            <pc:sldMk cId="2719573698" sldId="337"/>
            <ac:spMk id="3" creationId="{368C58D8-4130-392B-8D22-13A2D3A382D5}"/>
          </ac:spMkLst>
        </pc:spChg>
        <pc:picChg chg="add mod">
          <ac:chgData name="Klein, Alyssa (DEED)" userId="f28861ce-38da-49c1-91d6-178c75529b4c" providerId="ADAL" clId="{345B7F1B-29E7-4812-BAC3-A289FDDC918F}" dt="2024-02-29T14:08:58.167" v="575" actId="1076"/>
          <ac:picMkLst>
            <pc:docMk/>
            <pc:sldMk cId="2719573698" sldId="337"/>
            <ac:picMk id="4" creationId="{CBCCC7CA-6CB6-747A-3776-A0E7E49ACD13}"/>
          </ac:picMkLst>
        </pc:picChg>
      </pc:sldChg>
      <pc:sldChg chg="addSp modSp new mod">
        <pc:chgData name="Klein, Alyssa (DEED)" userId="f28861ce-38da-49c1-91d6-178c75529b4c" providerId="ADAL" clId="{345B7F1B-29E7-4812-BAC3-A289FDDC918F}" dt="2024-02-29T14:10:52.193" v="608" actId="1076"/>
        <pc:sldMkLst>
          <pc:docMk/>
          <pc:sldMk cId="3522822354" sldId="338"/>
        </pc:sldMkLst>
        <pc:spChg chg="mod">
          <ac:chgData name="Klein, Alyssa (DEED)" userId="f28861ce-38da-49c1-91d6-178c75529b4c" providerId="ADAL" clId="{345B7F1B-29E7-4812-BAC3-A289FDDC918F}" dt="2024-02-29T14:09:40.901" v="603" actId="20577"/>
          <ac:spMkLst>
            <pc:docMk/>
            <pc:sldMk cId="3522822354" sldId="338"/>
            <ac:spMk id="2" creationId="{CFFB2CF3-460E-59A1-888E-125559F435DF}"/>
          </ac:spMkLst>
        </pc:spChg>
        <pc:spChg chg="mod">
          <ac:chgData name="Klein, Alyssa (DEED)" userId="f28861ce-38da-49c1-91d6-178c75529b4c" providerId="ADAL" clId="{345B7F1B-29E7-4812-BAC3-A289FDDC918F}" dt="2024-02-29T14:10:21.147" v="605" actId="1076"/>
          <ac:spMkLst>
            <pc:docMk/>
            <pc:sldMk cId="3522822354" sldId="338"/>
            <ac:spMk id="3" creationId="{5E7B72DF-4A38-D3A9-6F7B-A6B53A16A799}"/>
          </ac:spMkLst>
        </pc:spChg>
        <pc:picChg chg="add mod">
          <ac:chgData name="Klein, Alyssa (DEED)" userId="f28861ce-38da-49c1-91d6-178c75529b4c" providerId="ADAL" clId="{345B7F1B-29E7-4812-BAC3-A289FDDC918F}" dt="2024-02-29T14:10:52.193" v="608" actId="1076"/>
          <ac:picMkLst>
            <pc:docMk/>
            <pc:sldMk cId="3522822354" sldId="338"/>
            <ac:picMk id="4" creationId="{B4272E8B-8124-E297-D969-60AC5ECDFFA5}"/>
          </ac:picMkLst>
        </pc:picChg>
      </pc:sldChg>
      <pc:sldChg chg="addSp modSp new mod">
        <pc:chgData name="Klein, Alyssa (DEED)" userId="f28861ce-38da-49c1-91d6-178c75529b4c" providerId="ADAL" clId="{345B7F1B-29E7-4812-BAC3-A289FDDC918F}" dt="2024-02-29T14:12:24.797" v="683" actId="1076"/>
        <pc:sldMkLst>
          <pc:docMk/>
          <pc:sldMk cId="3857848814" sldId="339"/>
        </pc:sldMkLst>
        <pc:spChg chg="mod">
          <ac:chgData name="Klein, Alyssa (DEED)" userId="f28861ce-38da-49c1-91d6-178c75529b4c" providerId="ADAL" clId="{345B7F1B-29E7-4812-BAC3-A289FDDC918F}" dt="2024-02-29T14:11:23.306" v="667" actId="20577"/>
          <ac:spMkLst>
            <pc:docMk/>
            <pc:sldMk cId="3857848814" sldId="339"/>
            <ac:spMk id="2" creationId="{A79F2118-B11C-B852-793D-DA9D4F58CBCA}"/>
          </ac:spMkLst>
        </pc:spChg>
        <pc:spChg chg="mod">
          <ac:chgData name="Klein, Alyssa (DEED)" userId="f28861ce-38da-49c1-91d6-178c75529b4c" providerId="ADAL" clId="{345B7F1B-29E7-4812-BAC3-A289FDDC918F}" dt="2024-02-29T14:11:47.694" v="679" actId="20577"/>
          <ac:spMkLst>
            <pc:docMk/>
            <pc:sldMk cId="3857848814" sldId="339"/>
            <ac:spMk id="3" creationId="{4BE82039-2BA8-DC20-D51C-6AC67FD13044}"/>
          </ac:spMkLst>
        </pc:spChg>
        <pc:picChg chg="add mod">
          <ac:chgData name="Klein, Alyssa (DEED)" userId="f28861ce-38da-49c1-91d6-178c75529b4c" providerId="ADAL" clId="{345B7F1B-29E7-4812-BAC3-A289FDDC918F}" dt="2024-02-29T14:11:59.793" v="681" actId="1076"/>
          <ac:picMkLst>
            <pc:docMk/>
            <pc:sldMk cId="3857848814" sldId="339"/>
            <ac:picMk id="4" creationId="{FFB9858C-2BB2-3681-E3BD-86BFEFC03F8B}"/>
          </ac:picMkLst>
        </pc:picChg>
        <pc:picChg chg="add mod">
          <ac:chgData name="Klein, Alyssa (DEED)" userId="f28861ce-38da-49c1-91d6-178c75529b4c" providerId="ADAL" clId="{345B7F1B-29E7-4812-BAC3-A289FDDC918F}" dt="2024-02-29T14:12:24.797" v="683" actId="1076"/>
          <ac:picMkLst>
            <pc:docMk/>
            <pc:sldMk cId="3857848814" sldId="339"/>
            <ac:picMk id="5" creationId="{52EA8C6A-2581-CAC5-9FA0-16091BCE40E9}"/>
          </ac:picMkLst>
        </pc:picChg>
      </pc:sldChg>
      <pc:sldChg chg="addSp modSp new mod">
        <pc:chgData name="Klein, Alyssa (DEED)" userId="f28861ce-38da-49c1-91d6-178c75529b4c" providerId="ADAL" clId="{345B7F1B-29E7-4812-BAC3-A289FDDC918F}" dt="2024-02-29T14:15:00.210" v="765" actId="962"/>
        <pc:sldMkLst>
          <pc:docMk/>
          <pc:sldMk cId="2318781036" sldId="340"/>
        </pc:sldMkLst>
        <pc:spChg chg="mod">
          <ac:chgData name="Klein, Alyssa (DEED)" userId="f28861ce-38da-49c1-91d6-178c75529b4c" providerId="ADAL" clId="{345B7F1B-29E7-4812-BAC3-A289FDDC918F}" dt="2024-02-29T14:13:45.439" v="735" actId="122"/>
          <ac:spMkLst>
            <pc:docMk/>
            <pc:sldMk cId="2318781036" sldId="340"/>
            <ac:spMk id="2" creationId="{895FF035-1FF8-2C12-FCC0-FDC995256B8A}"/>
          </ac:spMkLst>
        </pc:spChg>
        <pc:spChg chg="mod">
          <ac:chgData name="Klein, Alyssa (DEED)" userId="f28861ce-38da-49c1-91d6-178c75529b4c" providerId="ADAL" clId="{345B7F1B-29E7-4812-BAC3-A289FDDC918F}" dt="2024-02-29T14:14:53.107" v="745" actId="207"/>
          <ac:spMkLst>
            <pc:docMk/>
            <pc:sldMk cId="2318781036" sldId="340"/>
            <ac:spMk id="3" creationId="{C3FDCB1E-3B99-5FEB-37B7-F7B09721BDFF}"/>
          </ac:spMkLst>
        </pc:spChg>
        <pc:picChg chg="add mod">
          <ac:chgData name="Klein, Alyssa (DEED)" userId="f28861ce-38da-49c1-91d6-178c75529b4c" providerId="ADAL" clId="{345B7F1B-29E7-4812-BAC3-A289FDDC918F}" dt="2024-02-29T14:15:00.210" v="765" actId="962"/>
          <ac:picMkLst>
            <pc:docMk/>
            <pc:sldMk cId="2318781036" sldId="340"/>
            <ac:picMk id="4" creationId="{B6E341AD-5414-54AB-0765-BDE9992BE954}"/>
          </ac:picMkLst>
        </pc:picChg>
        <pc:picChg chg="add mod">
          <ac:chgData name="Klein, Alyssa (DEED)" userId="f28861ce-38da-49c1-91d6-178c75529b4c" providerId="ADAL" clId="{345B7F1B-29E7-4812-BAC3-A289FDDC918F}" dt="2024-02-29T14:13:40.606" v="733" actId="1076"/>
          <ac:picMkLst>
            <pc:docMk/>
            <pc:sldMk cId="2318781036" sldId="340"/>
            <ac:picMk id="5" creationId="{5592D47F-1D60-9CDA-B0FF-F239C4CB0EEB}"/>
          </ac:picMkLst>
        </pc:picChg>
      </pc:sldChg>
      <pc:sldChg chg="addSp modSp new mod">
        <pc:chgData name="Klein, Alyssa (DEED)" userId="f28861ce-38da-49c1-91d6-178c75529b4c" providerId="ADAL" clId="{345B7F1B-29E7-4812-BAC3-A289FDDC918F}" dt="2024-03-05T13:25:49.902" v="871" actId="962"/>
        <pc:sldMkLst>
          <pc:docMk/>
          <pc:sldMk cId="675022006" sldId="341"/>
        </pc:sldMkLst>
        <pc:spChg chg="mod">
          <ac:chgData name="Klein, Alyssa (DEED)" userId="f28861ce-38da-49c1-91d6-178c75529b4c" providerId="ADAL" clId="{345B7F1B-29E7-4812-BAC3-A289FDDC918F}" dt="2024-03-05T13:24:56.617" v="787" actId="20577"/>
          <ac:spMkLst>
            <pc:docMk/>
            <pc:sldMk cId="675022006" sldId="341"/>
            <ac:spMk id="2" creationId="{427E684D-F422-0202-D878-1B4E654691F0}"/>
          </ac:spMkLst>
        </pc:spChg>
        <pc:spChg chg="mod">
          <ac:chgData name="Klein, Alyssa (DEED)" userId="f28861ce-38da-49c1-91d6-178c75529b4c" providerId="ADAL" clId="{345B7F1B-29E7-4812-BAC3-A289FDDC918F}" dt="2024-03-05T13:25:22.647" v="791" actId="14100"/>
          <ac:spMkLst>
            <pc:docMk/>
            <pc:sldMk cId="675022006" sldId="341"/>
            <ac:spMk id="3" creationId="{63808F91-244B-5161-6299-19F877C93E90}"/>
          </ac:spMkLst>
        </pc:spChg>
        <pc:picChg chg="add mod">
          <ac:chgData name="Klein, Alyssa (DEED)" userId="f28861ce-38da-49c1-91d6-178c75529b4c" providerId="ADAL" clId="{345B7F1B-29E7-4812-BAC3-A289FDDC918F}" dt="2024-03-05T13:25:49.902" v="871" actId="962"/>
          <ac:picMkLst>
            <pc:docMk/>
            <pc:sldMk cId="675022006" sldId="341"/>
            <ac:picMk id="4" creationId="{BC6C69B5-8349-2672-3653-FC153A36D322}"/>
          </ac:picMkLst>
        </pc:picChg>
      </pc:sldChg>
      <pc:sldChg chg="modSp new mod">
        <pc:chgData name="Klein, Alyssa (DEED)" userId="f28861ce-38da-49c1-91d6-178c75529b4c" providerId="ADAL" clId="{345B7F1B-29E7-4812-BAC3-A289FDDC918F}" dt="2024-03-05T13:42:37.173" v="1213" actId="20577"/>
        <pc:sldMkLst>
          <pc:docMk/>
          <pc:sldMk cId="2324923696" sldId="342"/>
        </pc:sldMkLst>
        <pc:spChg chg="mod">
          <ac:chgData name="Klein, Alyssa (DEED)" userId="f28861ce-38da-49c1-91d6-178c75529b4c" providerId="ADAL" clId="{345B7F1B-29E7-4812-BAC3-A289FDDC918F}" dt="2024-03-05T13:41:47.567" v="1020" actId="20577"/>
          <ac:spMkLst>
            <pc:docMk/>
            <pc:sldMk cId="2324923696" sldId="342"/>
            <ac:spMk id="2" creationId="{E60138FD-7175-0915-A953-BB35656FB389}"/>
          </ac:spMkLst>
        </pc:spChg>
        <pc:spChg chg="mod">
          <ac:chgData name="Klein, Alyssa (DEED)" userId="f28861ce-38da-49c1-91d6-178c75529b4c" providerId="ADAL" clId="{345B7F1B-29E7-4812-BAC3-A289FDDC918F}" dt="2024-03-05T13:42:37.173" v="1213" actId="20577"/>
          <ac:spMkLst>
            <pc:docMk/>
            <pc:sldMk cId="2324923696" sldId="342"/>
            <ac:spMk id="3" creationId="{D788B72E-076B-CFCB-3F50-A2085422CA5F}"/>
          </ac:spMkLst>
        </pc:spChg>
      </pc:sldChg>
      <pc:sldChg chg="addSp modSp new mod">
        <pc:chgData name="Klein, Alyssa (DEED)" userId="f28861ce-38da-49c1-91d6-178c75529b4c" providerId="ADAL" clId="{345B7F1B-29E7-4812-BAC3-A289FDDC918F}" dt="2024-03-05T15:47:19.797" v="1383" actId="962"/>
        <pc:sldMkLst>
          <pc:docMk/>
          <pc:sldMk cId="687918115" sldId="343"/>
        </pc:sldMkLst>
        <pc:spChg chg="mod">
          <ac:chgData name="Klein, Alyssa (DEED)" userId="f28861ce-38da-49c1-91d6-178c75529b4c" providerId="ADAL" clId="{345B7F1B-29E7-4812-BAC3-A289FDDC918F}" dt="2024-03-05T13:45:02.758" v="1257" actId="5793"/>
          <ac:spMkLst>
            <pc:docMk/>
            <pc:sldMk cId="687918115" sldId="343"/>
            <ac:spMk id="2" creationId="{A15E6758-9998-FE47-9163-B9244029469A}"/>
          </ac:spMkLst>
        </pc:spChg>
        <pc:spChg chg="mod">
          <ac:chgData name="Klein, Alyssa (DEED)" userId="f28861ce-38da-49c1-91d6-178c75529b4c" providerId="ADAL" clId="{345B7F1B-29E7-4812-BAC3-A289FDDC918F}" dt="2024-03-05T15:41:56.621" v="1276" actId="255"/>
          <ac:spMkLst>
            <pc:docMk/>
            <pc:sldMk cId="687918115" sldId="343"/>
            <ac:spMk id="3" creationId="{CD77BAEA-4FF3-D22D-CA6B-EC487618CC53}"/>
          </ac:spMkLst>
        </pc:spChg>
        <pc:picChg chg="add mod">
          <ac:chgData name="Klein, Alyssa (DEED)" userId="f28861ce-38da-49c1-91d6-178c75529b4c" providerId="ADAL" clId="{345B7F1B-29E7-4812-BAC3-A289FDDC918F}" dt="2024-03-05T15:47:19.797" v="1383" actId="962"/>
          <ac:picMkLst>
            <pc:docMk/>
            <pc:sldMk cId="687918115" sldId="343"/>
            <ac:picMk id="4" creationId="{58FDFB2A-A960-9511-E44A-8A008D5BC7A7}"/>
          </ac:picMkLst>
        </pc:picChg>
        <pc:picChg chg="add mod">
          <ac:chgData name="Klein, Alyssa (DEED)" userId="f28861ce-38da-49c1-91d6-178c75529b4c" providerId="ADAL" clId="{345B7F1B-29E7-4812-BAC3-A289FDDC918F}" dt="2024-03-05T15:46:50.458" v="1300" actId="962"/>
          <ac:picMkLst>
            <pc:docMk/>
            <pc:sldMk cId="687918115" sldId="343"/>
            <ac:picMk id="5" creationId="{AD4F2525-CCF0-D2A6-0B87-011B5CB41FD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4C17C-7E7C-4FEC-B62C-2EC79CF22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C075B-BE3D-49D9-B36A-CFDC1E1A6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0176-442A-4234-91CF-68DD85B022D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51D5B-9ACC-4F7A-8FFF-434578E311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73B81-98C8-47F4-8EE3-2D536C246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64E2B-7E83-4383-8FC0-C0783385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B6F2-8A5C-9647-8FAA-4ADC8237909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E53C-B540-F24C-A49E-7383CF25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0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325740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4705350"/>
            <a:ext cx="11019187" cy="107681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10771" y="1659167"/>
            <a:ext cx="5135281" cy="11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56F5AF-083E-0F8D-DC11-D0EACF54BD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1449" y="2781219"/>
            <a:ext cx="9249104" cy="378578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3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11600C6-0950-D396-0EA2-204C1465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04069" y="2945362"/>
            <a:ext cx="2481794" cy="146626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41ABE8FF-7476-7B11-3666-D94031FE33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93758" y="4726881"/>
            <a:ext cx="2481794" cy="146626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4343BE-3C4D-2C4E-74DD-DF71BC456D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998" y="2803764"/>
            <a:ext cx="7994909" cy="3763241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168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CA992CC-AACE-A66E-82C6-42E149937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28"/>
            <a:ext cx="5473002" cy="3775277"/>
          </a:xfrm>
        </p:spPr>
        <p:txBody>
          <a:bodyPr/>
          <a:lstStyle>
            <a:lvl1pPr marL="0" indent="0">
              <a:buNone/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41EC0F72-E4F9-5AFA-25F1-2FC552AFF81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256338" y="2912646"/>
            <a:ext cx="5337175" cy="3494088"/>
          </a:xfrm>
          <a:solidFill>
            <a:srgbClr val="FFFFEB"/>
          </a:solidFill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0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93270862-6695-9E62-F46C-24C6AA01110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471451" y="2860096"/>
            <a:ext cx="9270124" cy="3706909"/>
          </a:xfrm>
          <a:solidFill>
            <a:srgbClr val="FFFFEB"/>
          </a:solidFill>
        </p:spPr>
        <p:txBody>
          <a:bodyPr anchor="ctr" anchorCtr="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8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2871D3B-EFD7-0358-4211-BB194A270C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26"/>
            <a:ext cx="5473002" cy="3775279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A59E6B1-C196-978A-190D-2A195A0E919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56338" y="2912645"/>
            <a:ext cx="5337175" cy="3494088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able Placeholder 8">
            <a:extLst>
              <a:ext uri="{FF2B5EF4-FFF2-40B4-BE49-F238E27FC236}">
                <a16:creationId xmlns:a16="http://schemas.microsoft.com/office/drawing/2014/main" id="{5C1F04EE-64F7-4626-85E6-AD323232084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5313" y="2828925"/>
            <a:ext cx="10990262" cy="3370263"/>
          </a:xfrm>
          <a:solidFill>
            <a:srgbClr val="E1FFE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07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7640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09540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7384" y="1773467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24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51763CC-479B-32EB-429A-86E9F20884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3535" y="5475072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61728CD-F6EF-CE4D-DF64-3AB890B01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7640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A63B0A3-683A-C865-9B45-C505004C5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09540"/>
            <a:ext cx="11019187" cy="1253010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152921A7-FDFE-B92E-AA0D-52B9DAB54AE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7384" y="1773467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4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546303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5466319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err="1"/>
              <a:t>xd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50B7B-38BB-5C96-B0F5-036A1E5A3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7640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014E-C059-A970-DCF8-BDE89B9FB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09540"/>
            <a:ext cx="11019187" cy="1253010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7001CC60-8946-DFE6-F9F5-D698BA6336E7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7384" y="1773467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65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8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2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7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D087A-5187-D9AF-29A1-8A3112905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7640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DD48F-2658-F2D4-D59A-99D9B39DD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09540"/>
            <a:ext cx="11019187" cy="1348260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E7197D34-C83A-1577-D6BE-D0D646B76A1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7384" y="1773467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5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546303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5466319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err="1"/>
              <a:t>xd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DB853-F2AA-7F2F-C53E-74840E30A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320025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C243B-5C80-2166-DD59-FB1038B0D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4214340"/>
            <a:ext cx="11019187" cy="1054797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76A0025B-E01E-D2E4-1261-7A9847E652D1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10771" y="1659167"/>
            <a:ext cx="5135281" cy="11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9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51763CC-479B-32EB-429A-86E9F20884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3535" y="5475072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E995BC-43D7-AA06-1CAE-F876EEBC1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320025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035216-4C03-66EA-4FD1-E862C2A04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4214340"/>
            <a:ext cx="11019187" cy="984493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D8A35F4E-2050-A9DF-9700-F3797C95AA7E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10771" y="1659167"/>
            <a:ext cx="5135281" cy="11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546303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5466319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err="1"/>
              <a:t>xd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14010-E755-2C72-4FF9-7F059939B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320025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BB03D-3803-F03A-E1D8-6D5D707C6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4214340"/>
            <a:ext cx="11019187" cy="1054797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7416FD-1A52-5B89-4538-BE59B00D7DAD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10771" y="1659167"/>
            <a:ext cx="5135281" cy="11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4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8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2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7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11136-A5F0-6A5D-B19E-9E77E5249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320025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32C24-BFB2-5493-A05E-7B52CB69B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4214340"/>
            <a:ext cx="11019187" cy="999076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C07EBDB8-A68A-24E3-F039-7AE0608E33B6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10771" y="1659167"/>
            <a:ext cx="5135281" cy="11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CE71DD-D39E-430D-92BA-5FB446CD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3727144"/>
          </a:xfrm>
        </p:spPr>
        <p:txBody>
          <a:bodyPr/>
          <a:lstStyle>
            <a:lvl1pPr marL="0" indent="0">
              <a:buNone/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01" y="1572768"/>
            <a:ext cx="10999091" cy="11338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44E0FAE-785D-41DB-A5ED-7E6E37EB9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2803764"/>
            <a:ext cx="5264079" cy="3787305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CFD31C-BA6D-4D5C-87D8-CE8E1BE48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4" y="2834873"/>
            <a:ext cx="5297067" cy="3756196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44" y="1572768"/>
            <a:ext cx="1124712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F4CADB4-7213-4DA4-9BAF-04CAE8A57A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7043" y="2785775"/>
            <a:ext cx="5279537" cy="480131"/>
          </a:xfrm>
        </p:spPr>
        <p:txBody>
          <a:bodyPr wrap="square" anchor="ctr" anchorCtr="0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959D295-28EC-FB55-BD5A-D6DA5958AB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3369255"/>
            <a:ext cx="5264079" cy="3308272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8BB1139-CE22-4070-887A-9C67C183776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92652" y="2801895"/>
            <a:ext cx="5295215" cy="480131"/>
          </a:xfrm>
        </p:spPr>
        <p:txBody>
          <a:bodyPr wrap="square" anchor="ctr" anchorCtr="0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D87B26D-9576-9A98-1E9B-89CC9BBD4C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4" y="3400363"/>
            <a:ext cx="5297067" cy="3277164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342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33C2499-CBBC-380B-EC6B-75FD4226B0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6626" y="2913232"/>
            <a:ext cx="5329237" cy="349387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D825A85-EDC6-EC25-A3BC-9CE85347E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0"/>
            <a:ext cx="5473002" cy="3775275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0096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949" y="2829711"/>
            <a:ext cx="10972799" cy="373729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E48A509B-6BB4-4E92-A021-9A8C35CD7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6" y="1143001"/>
            <a:ext cx="227654" cy="1686710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Arrow: Right 6" hidden="1">
            <a:extLst>
              <a:ext uri="{FF2B5EF4-FFF2-40B4-BE49-F238E27FC236}">
                <a16:creationId xmlns:a16="http://schemas.microsoft.com/office/drawing/2014/main" id="{C8196219-F9FA-43AF-8C08-4862AF62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286312" y="0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Arrow: Right 3" hidden="1">
            <a:extLst>
              <a:ext uri="{FF2B5EF4-FFF2-40B4-BE49-F238E27FC236}">
                <a16:creationId xmlns:a16="http://schemas.microsoft.com/office/drawing/2014/main" id="{19C48AA6-DA71-507A-44EF-8C9EDDF8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56872" y="-4657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shape 1">
            <a:extLst>
              <a:ext uri="{FF2B5EF4-FFF2-40B4-BE49-F238E27FC236}">
                <a16:creationId xmlns:a16="http://schemas.microsoft.com/office/drawing/2014/main" id="{506A197E-CF6F-014B-73BD-EC4CD1BDC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29711"/>
            <a:ext cx="227654" cy="4026744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461DD-C021-61DE-80E7-67AA7CE4F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722370" y="6505476"/>
            <a:ext cx="469630" cy="369332"/>
          </a:xfrm>
          <a:prstGeom prst="rect">
            <a:avLst/>
          </a:prstGeom>
          <a:solidFill>
            <a:srgbClr val="79D6FF"/>
          </a:solidFill>
        </p:spPr>
        <p:txBody>
          <a:bodyPr wrap="square" rtlCol="0">
            <a:spAutoFit/>
          </a:bodyPr>
          <a:lstStyle/>
          <a:p>
            <a:pPr algn="ctr"/>
            <a:fld id="{E87E798C-1626-44D4-9BFF-3156840017C8}" type="slidenum">
              <a:rPr lang="en-US" b="1" smtClean="0">
                <a:latin typeface="Calibri" panose="020F0502020204030204" pitchFamily="34" charset="0"/>
              </a:rPr>
              <a:pPr algn="ctr"/>
              <a:t>‹#›</a:t>
            </a:fld>
            <a:endParaRPr lang="en-US" b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5" r:id="rId2"/>
    <p:sldLayoutId id="2147483681" r:id="rId3"/>
    <p:sldLayoutId id="2147483682" r:id="rId4"/>
    <p:sldLayoutId id="2147483683" r:id="rId5"/>
    <p:sldLayoutId id="2147483650" r:id="rId6"/>
    <p:sldLayoutId id="2147483652" r:id="rId7"/>
    <p:sldLayoutId id="2147483662" r:id="rId8"/>
    <p:sldLayoutId id="2147483678" r:id="rId9"/>
    <p:sldLayoutId id="2147483686" r:id="rId10"/>
    <p:sldLayoutId id="2147483687" r:id="rId11"/>
    <p:sldLayoutId id="2147483688" r:id="rId12"/>
    <p:sldLayoutId id="2147483689" r:id="rId13"/>
    <p:sldLayoutId id="2147483691" r:id="rId14"/>
    <p:sldLayoutId id="2147483692" r:id="rId15"/>
    <p:sldLayoutId id="2147483697" r:id="rId16"/>
    <p:sldLayoutId id="2147483698" r:id="rId17"/>
    <p:sldLayoutId id="2147483699" r:id="rId18"/>
    <p:sldLayoutId id="2147483700" r:id="rId19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none" spc="100" baseline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Clr>
          <a:schemeClr val="accent1"/>
        </a:buClr>
        <a:buSzPct val="100000"/>
        <a:buFont typeface="Tw Cen MT" panose="020B0602020104020603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15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10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4295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7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857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94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57300" indent="-4572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31875" indent="-23495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rgbClr val="101820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deed/assets/student-services-levels_tcm1045-496681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mn.gov/deed/job-seekers/disabilities/youth/contacts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mn.gov/deed/assets/career-services-acc_tcm1045-449161.pdf" TargetMode="External"/><Relationship Id="rId4" Type="http://schemas.openxmlformats.org/officeDocument/2006/relationships/hyperlink" Target="https://www.youtube.com/watch?v=VBhOmM5qhs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mnworkforceone.com/Resources/InterestFormForAgencyAdd.aspx?a=100000170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lyssa.Klein@state.mn.us" TargetMode="External"/><Relationship Id="rId2" Type="http://schemas.openxmlformats.org/officeDocument/2006/relationships/hyperlink" Target="mailto:Heather.Kosec@state.mn.us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forcemn.com/" TargetMode="External"/><Relationship Id="rId2" Type="http://schemas.openxmlformats.org/officeDocument/2006/relationships/hyperlink" Target="https://mn.gov/deed/ssb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deed/assets/pre-ets-desk-aid_tcm1045-308172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n.gov/deed/job-seekers/disabilities/youth/contacts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690-0D7C-264E-8102-7D8DC99BB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Partnering with VRS in </a:t>
            </a:r>
            <a:br>
              <a:rPr lang="en-US" dirty="0"/>
            </a:br>
            <a:r>
              <a:rPr lang="en-US" dirty="0"/>
              <a:t>Providing Transition Services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21E05C-DEC3-4736-9603-381CABD2E7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Provided by Heather Kosec and Alyssa Klein</a:t>
            </a:r>
          </a:p>
        </p:txBody>
      </p:sp>
    </p:spTree>
    <p:extLst>
      <p:ext uri="{BB962C8B-B14F-4D97-AF65-F5344CB8AC3E}">
        <p14:creationId xmlns:p14="http://schemas.microsoft.com/office/powerpoint/2010/main" val="11675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2127-C408-AE6F-CCDC-20A42F93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600200"/>
            <a:ext cx="11000232" cy="552450"/>
          </a:xfrm>
        </p:spPr>
        <p:txBody>
          <a:bodyPr/>
          <a:lstStyle/>
          <a:p>
            <a:r>
              <a:rPr lang="en-US" dirty="0"/>
              <a:t>2 Levels of VRS Support</a:t>
            </a:r>
          </a:p>
        </p:txBody>
      </p:sp>
      <p:pic>
        <p:nvPicPr>
          <p:cNvPr id="4" name="Picture 3" descr="Screen shot of VRS Student Career Services: Two Levels of Support flyer">
            <a:extLst>
              <a:ext uri="{FF2B5EF4-FFF2-40B4-BE49-F238E27FC236}">
                <a16:creationId xmlns:a16="http://schemas.microsoft.com/office/drawing/2014/main" id="{3E8C0747-079A-845A-2A6D-FBC3136B6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58" t="29537" r="18872" b="15627"/>
          <a:stretch/>
        </p:blipFill>
        <p:spPr>
          <a:xfrm>
            <a:off x="835913" y="2266950"/>
            <a:ext cx="3036513" cy="3848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42367-71BC-B8F5-8A51-20656BFD1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5800" y="2171700"/>
            <a:ext cx="7107936" cy="437473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VRS Student Career Services: Two Levels of Support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Introductory Career Services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VRS staff: Pre-ETS Representative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Typical starting point for 9-11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pPr lvl="1"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**We need: “</a:t>
            </a:r>
            <a:r>
              <a:rPr lang="en-US" b="1" dirty="0">
                <a:highlight>
                  <a:srgbClr val="FFFF00"/>
                </a:highlight>
              </a:rPr>
              <a:t>Verification”</a:t>
            </a:r>
            <a:r>
              <a:rPr lang="en-US" dirty="0">
                <a:highlight>
                  <a:srgbClr val="FFFF00"/>
                </a:highlight>
              </a:rPr>
              <a:t> of disability**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VR Career Services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VRS staff: VR Counselor</a:t>
            </a:r>
          </a:p>
          <a:p>
            <a:pPr lvl="1">
              <a:spcBef>
                <a:spcPts val="0"/>
              </a:spcBef>
            </a:pPr>
            <a:r>
              <a:rPr lang="en-US" dirty="0"/>
              <a:t>Typical starting point for 12</a:t>
            </a:r>
            <a:r>
              <a:rPr lang="en-US" baseline="30000" dirty="0"/>
              <a:t>th</a:t>
            </a:r>
            <a:r>
              <a:rPr lang="en-US" dirty="0"/>
              <a:t> graders and age 18-22 transition students</a:t>
            </a:r>
          </a:p>
          <a:p>
            <a:pPr lvl="1">
              <a:spcBef>
                <a:spcPts val="0"/>
              </a:spcBef>
            </a:pPr>
            <a:r>
              <a:rPr lang="en-US" dirty="0">
                <a:highlight>
                  <a:srgbClr val="FFFF00"/>
                </a:highlight>
              </a:rPr>
              <a:t>**We need: “</a:t>
            </a:r>
            <a:r>
              <a:rPr lang="en-US" b="1" dirty="0">
                <a:highlight>
                  <a:srgbClr val="FFFF00"/>
                </a:highlight>
              </a:rPr>
              <a:t>Documentation”</a:t>
            </a:r>
            <a:r>
              <a:rPr lang="en-US" dirty="0">
                <a:highlight>
                  <a:srgbClr val="FFFF00"/>
                </a:highlight>
              </a:rPr>
              <a:t> of disability**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2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D74B2-60BE-0481-7FAB-5430FF79A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Accessing VRS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C58D8-4130-392B-8D22-13A2D3A382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0"/>
            <a:ext cx="8260304" cy="3775275"/>
          </a:xfrm>
        </p:spPr>
        <p:txBody>
          <a:bodyPr/>
          <a:lstStyle/>
          <a:p>
            <a:pPr marL="457200" indent="-457200">
              <a:buClr>
                <a:srgbClr val="003399"/>
              </a:buClr>
              <a:buFont typeface="+mj-lt"/>
              <a:buAutoNum type="arabicPeriod"/>
            </a:pPr>
            <a:r>
              <a:rPr lang="en-US" dirty="0"/>
              <a:t>Contact one of the </a:t>
            </a:r>
            <a:r>
              <a:rPr lang="en-US" dirty="0">
                <a:hlinkClick r:id="rId2"/>
              </a:rPr>
              <a:t>VRS staff assigned to the student’s school</a:t>
            </a:r>
            <a:endParaRPr lang="en-US" dirty="0"/>
          </a:p>
          <a:p>
            <a:pPr marL="457200" indent="-457200">
              <a:buClr>
                <a:srgbClr val="003399"/>
              </a:buClr>
              <a:buFont typeface="+mj-lt"/>
              <a:buAutoNum type="arabicPeriod"/>
            </a:pPr>
            <a:r>
              <a:rPr lang="en-US" dirty="0"/>
              <a:t>They will set up a meeting to explain services and provide an application packet</a:t>
            </a:r>
          </a:p>
          <a:p>
            <a:pPr marL="1028700" lvl="1" indent="-457200"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Ideally the student’s parent(s)/guardian(s) are there</a:t>
            </a:r>
          </a:p>
          <a:p>
            <a:pPr marL="457200" indent="-457200">
              <a:buClr>
                <a:srgbClr val="003399"/>
              </a:buClr>
              <a:buFont typeface="+mj-lt"/>
              <a:buAutoNum type="arabicPeriod"/>
            </a:pPr>
            <a:r>
              <a:rPr lang="en-US" dirty="0"/>
              <a:t>VRS verifies student eligibility for services</a:t>
            </a:r>
          </a:p>
          <a:p>
            <a:pPr marL="457200" indent="-457200">
              <a:buClr>
                <a:srgbClr val="003399"/>
              </a:buClr>
              <a:buFont typeface="+mj-lt"/>
              <a:buAutoNum type="arabicPeriod"/>
            </a:pPr>
            <a:r>
              <a:rPr lang="en-US" dirty="0"/>
              <a:t>Planning for services begins…</a:t>
            </a:r>
          </a:p>
        </p:txBody>
      </p:sp>
      <p:pic>
        <p:nvPicPr>
          <p:cNvPr id="4" name="Graphic 3" descr="A graphic of a Checkmark">
            <a:extLst>
              <a:ext uri="{FF2B5EF4-FFF2-40B4-BE49-F238E27FC236}">
                <a16:creationId xmlns:a16="http://schemas.microsoft.com/office/drawing/2014/main" id="{CBCCC7CA-6CB6-747A-3776-A0E7E49AC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1781" y="2782959"/>
            <a:ext cx="2502273" cy="25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7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2CF3-460E-59A1-888E-125559F4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782318"/>
            <a:ext cx="11000232" cy="713232"/>
          </a:xfrm>
        </p:spPr>
        <p:txBody>
          <a:bodyPr/>
          <a:lstStyle/>
          <a:p>
            <a:r>
              <a:rPr lang="en-US" dirty="0"/>
              <a:t>Planning Services Together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F4A4DB-B94C-4235-AD4D-5D9D48AA4E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552700"/>
            <a:ext cx="7593554" cy="401430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Ideally a team meeting is held with student, parent(s)/guardian(s), school staff (i.e. IEP case manager)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Discuss: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Pre-ETS needs and what VRS will provide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How services will be coordinated with school services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How and when services will be provided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How communication will take place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Follow-up meetings </a:t>
            </a:r>
          </a:p>
        </p:txBody>
      </p:sp>
      <p:pic>
        <p:nvPicPr>
          <p:cNvPr id="4" name="Graphic 3" descr="A drawing of people meeting">
            <a:extLst>
              <a:ext uri="{FF2B5EF4-FFF2-40B4-BE49-F238E27FC236}">
                <a16:creationId xmlns:a16="http://schemas.microsoft.com/office/drawing/2014/main" id="{B4272E8B-8124-E297-D969-60AC5ECDF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616" b="14533"/>
          <a:stretch/>
        </p:blipFill>
        <p:spPr>
          <a:xfrm>
            <a:off x="8420100" y="2990850"/>
            <a:ext cx="3020606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2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2118-B11C-B852-793D-DA9D4F58C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VRS Contracts with Community Agencies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82039-2BA8-DC20-D51C-6AC67FD130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999" y="2803764"/>
            <a:ext cx="6806502" cy="2132677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Community Rehabilitation Programs (CRPs)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Centers for Independent Living (CILs)</a:t>
            </a:r>
          </a:p>
          <a:p>
            <a:pPr marL="342900" indent="-342900">
              <a:spcBef>
                <a:spcPts val="6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CareerForce partners </a:t>
            </a:r>
          </a:p>
        </p:txBody>
      </p:sp>
      <p:pic>
        <p:nvPicPr>
          <p:cNvPr id="4" name="Picture 3" descr="CareerForce It's your state of success logo">
            <a:extLst>
              <a:ext uri="{FF2B5EF4-FFF2-40B4-BE49-F238E27FC236}">
                <a16:creationId xmlns:a16="http://schemas.microsoft.com/office/drawing/2014/main" id="{FFB9858C-2BB2-3681-E3BD-86BFEFC03F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20" y="4512564"/>
            <a:ext cx="3035650" cy="1300993"/>
          </a:xfrm>
          <a:prstGeom prst="rect">
            <a:avLst/>
          </a:prstGeom>
        </p:spPr>
      </p:pic>
      <p:pic>
        <p:nvPicPr>
          <p:cNvPr id="5" name="Picture 4" descr="A man and woman standing on either side of a building. Text above the building says Community Rehabilitation Providers">
            <a:extLst>
              <a:ext uri="{FF2B5EF4-FFF2-40B4-BE49-F238E27FC236}">
                <a16:creationId xmlns:a16="http://schemas.microsoft.com/office/drawing/2014/main" id="{52EA8C6A-2581-CAC5-9FA0-16091BCE40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7" t="31852" r="43421" b="25555"/>
          <a:stretch/>
        </p:blipFill>
        <p:spPr>
          <a:xfrm>
            <a:off x="7511351" y="3758445"/>
            <a:ext cx="4495800" cy="205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4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AAAA08-103B-B9A8-FCC4-5FC7C1F2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877568"/>
            <a:ext cx="11000232" cy="541782"/>
          </a:xfrm>
        </p:spPr>
        <p:txBody>
          <a:bodyPr/>
          <a:lstStyle/>
          <a:p>
            <a:pPr algn="ctr"/>
            <a:r>
              <a:rPr lang="en-US" dirty="0"/>
              <a:t>Flyer and Video for Students and Families</a:t>
            </a:r>
          </a:p>
        </p:txBody>
      </p:sp>
      <p:pic>
        <p:nvPicPr>
          <p:cNvPr id="4" name="Picture 3" descr="A screenshot of the VRS Student Flyer">
            <a:extLst>
              <a:ext uri="{FF2B5EF4-FFF2-40B4-BE49-F238E27FC236}">
                <a16:creationId xmlns:a16="http://schemas.microsoft.com/office/drawing/2014/main" id="{B6E341AD-5414-54AB-0765-BDE9992BE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3" t="20819" r="73000" b="8872"/>
          <a:stretch/>
        </p:blipFill>
        <p:spPr>
          <a:xfrm>
            <a:off x="714820" y="2467199"/>
            <a:ext cx="2714180" cy="3445518"/>
          </a:xfrm>
          <a:prstGeom prst="rect">
            <a:avLst/>
          </a:prstGeom>
        </p:spPr>
      </p:pic>
      <p:pic>
        <p:nvPicPr>
          <p:cNvPr id="5" name="Picture 4" descr="A screenshot from the VRS student video. There is a student wearing scrubs, holding a cat and smiling. There is also the VRS web address listed as mn.gov/deed/vrs-students.">
            <a:extLst>
              <a:ext uri="{FF2B5EF4-FFF2-40B4-BE49-F238E27FC236}">
                <a16:creationId xmlns:a16="http://schemas.microsoft.com/office/drawing/2014/main" id="{5592D47F-1D60-9CDA-B0FF-F239C4CB0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15" t="8256" r="4000" b="22000"/>
          <a:stretch/>
        </p:blipFill>
        <p:spPr>
          <a:xfrm>
            <a:off x="5546187" y="2627629"/>
            <a:ext cx="4239066" cy="20110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DCB1E-3B99-5FEB-37B7-F7B09721B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7150" y="4846954"/>
            <a:ext cx="7984236" cy="1344296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800" u="sng" dirty="0">
                <a:hlinkClick r:id="rId4"/>
              </a:rPr>
              <a:t>Pre-Employment Transition Services - Video (2:36)</a:t>
            </a:r>
            <a:endParaRPr lang="en-US" sz="2800" u="sng" dirty="0"/>
          </a:p>
          <a:p>
            <a:pPr marL="457200" indent="-457200">
              <a:spcBef>
                <a:spcPts val="6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hlinkClick r:id="rId5"/>
              </a:rPr>
              <a:t>Connecting Students to Work - Flyer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781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684D-F422-0202-D878-1B4E6546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Adults: Accessing VRS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08F91-244B-5161-6299-19F877C93E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hlinkClick r:id="rId2"/>
              </a:rPr>
              <a:t>Complete an interest form</a:t>
            </a:r>
            <a:endParaRPr lang="en-US" sz="3200" dirty="0"/>
          </a:p>
          <a:p>
            <a:pPr marL="342900" indent="-3429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A VRS staff person will respond shortly</a:t>
            </a:r>
          </a:p>
        </p:txBody>
      </p:sp>
      <p:pic>
        <p:nvPicPr>
          <p:cNvPr id="4" name="Picture 3" descr="Screenshot of VRS online interest form">
            <a:extLst>
              <a:ext uri="{FF2B5EF4-FFF2-40B4-BE49-F238E27FC236}">
                <a16:creationId xmlns:a16="http://schemas.microsoft.com/office/drawing/2014/main" id="{BC6C69B5-8349-2672-3653-FC153A36D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55" r="63571" b="8702"/>
          <a:stretch/>
        </p:blipFill>
        <p:spPr>
          <a:xfrm>
            <a:off x="6121054" y="2857554"/>
            <a:ext cx="5458458" cy="30065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5022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B5BC3F-4AA8-092F-6EAF-F8A80175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sure to attend our upcoming sessions…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7BAEA-4FF3-D22D-CA6B-EC487618C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Minnesota’s NEW Transition Framework: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Keynote, 8:30 on Wednesday April 17</a:t>
            </a:r>
          </a:p>
          <a:p>
            <a:pPr marL="342900" indent="-342900"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Resources in Minnesota’s Transition Framework: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11:50 on Wednesday April 17</a:t>
            </a:r>
            <a:endParaRPr lang="en-US" sz="2800" dirty="0"/>
          </a:p>
        </p:txBody>
      </p:sp>
      <p:pic>
        <p:nvPicPr>
          <p:cNvPr id="5" name="Picture 4" descr="E1 Minnesota New Transition Framework, logo">
            <a:extLst>
              <a:ext uri="{FF2B5EF4-FFF2-40B4-BE49-F238E27FC236}">
                <a16:creationId xmlns:a16="http://schemas.microsoft.com/office/drawing/2014/main" id="{AD4F2525-CCF0-D2A6-0B87-011B5CB41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89" t="35614" r="24640" b="50186"/>
          <a:stretch/>
        </p:blipFill>
        <p:spPr bwMode="auto">
          <a:xfrm>
            <a:off x="6715645" y="3114176"/>
            <a:ext cx="1758315" cy="1967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E1 Minnesota: engage, plan, find, keep framework">
            <a:extLst>
              <a:ext uri="{FF2B5EF4-FFF2-40B4-BE49-F238E27FC236}">
                <a16:creationId xmlns:a16="http://schemas.microsoft.com/office/drawing/2014/main" id="{58FDFB2A-A960-9511-E44A-8A008D5BC7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13" y="2809069"/>
            <a:ext cx="2623654" cy="2571413"/>
          </a:xfrm>
          <a:prstGeom prst="rect">
            <a:avLst/>
          </a:prstGeom>
          <a:effectLst>
            <a:outerShdw blurRad="114300" dist="762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918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38FD-7175-0915-A953-BB35656F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8B72E-076B-CFCB-3F50-A2085422C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dirty="0"/>
              <a:t>What questions do you have?</a:t>
            </a:r>
          </a:p>
          <a:p>
            <a:pPr marL="342900" indent="-3429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dirty="0"/>
              <a:t>What successes in partnering with VRS can you share?</a:t>
            </a:r>
          </a:p>
          <a:p>
            <a:pPr marL="342900" indent="-3429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dirty="0"/>
              <a:t>What ideas do you have for increasing the partnership between schools and VRS/</a:t>
            </a:r>
          </a:p>
          <a:p>
            <a:pPr marL="342900" indent="-3429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dirty="0"/>
              <a:t>How can our youth team help you </a:t>
            </a:r>
          </a:p>
        </p:txBody>
      </p:sp>
    </p:spTree>
    <p:extLst>
      <p:ext uri="{BB962C8B-B14F-4D97-AF65-F5344CB8AC3E}">
        <p14:creationId xmlns:p14="http://schemas.microsoft.com/office/powerpoint/2010/main" val="2324923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F1DB6C-80AB-4E41-A5AE-91CFF09CA6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6727D-FF4D-41F5-80A5-FE24A82499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/>
              <a:t>Heather Kosec</a:t>
            </a:r>
            <a:r>
              <a:rPr lang="en-US" sz="2800" dirty="0"/>
              <a:t>, Youth Services Manager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hlinkClick r:id="rId2"/>
              </a:rPr>
              <a:t>Heather.Kosec@state.mn.us</a:t>
            </a:r>
            <a:r>
              <a:rPr lang="en-US" sz="2800" dirty="0"/>
              <a:t> 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Alyssa Klein</a:t>
            </a:r>
            <a:r>
              <a:rPr lang="en-US" sz="2800" dirty="0"/>
              <a:t>, Youth Services Coordinator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hlinkClick r:id="rId3"/>
              </a:rPr>
              <a:t>Alyssa.Klein@state.mn.us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600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839468"/>
            <a:ext cx="11000232" cy="598932"/>
          </a:xfrm>
        </p:spPr>
        <p:txBody>
          <a:bodyPr/>
          <a:lstStyle/>
          <a:p>
            <a:r>
              <a:rPr lang="en-US" dirty="0"/>
              <a:t>What is Vocational Rehabilitation Services (VRS)?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366-FC38-E448-80F5-E9255C8715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552701"/>
            <a:ext cx="8317454" cy="3714750"/>
          </a:xfrm>
        </p:spPr>
        <p:txBody>
          <a:bodyPr/>
          <a:lstStyle/>
          <a:p>
            <a:pPr marL="285750" indent="-285750">
              <a:spcBef>
                <a:spcPts val="3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dirty="0"/>
              <a:t>State employment services agency that serves people with disabilities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dirty="0"/>
              <a:t>Division of the Department of Employment and Economic Development (DEED)</a:t>
            </a:r>
          </a:p>
          <a:p>
            <a:pPr marL="1200150" lvl="1">
              <a:spcBef>
                <a:spcPts val="300"/>
              </a:spcBef>
              <a:buClr>
                <a:srgbClr val="000099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hlinkClick r:id="rId2"/>
              </a:rPr>
              <a:t>State Services for the Blind (SSB)</a:t>
            </a:r>
            <a:r>
              <a:rPr lang="en-US" dirty="0"/>
              <a:t> is a sister agency that serves those who are blind, low vision or </a:t>
            </a:r>
            <a:r>
              <a:rPr lang="en-US" dirty="0" err="1"/>
              <a:t>DeafBlind</a:t>
            </a:r>
            <a:r>
              <a:rPr lang="en-US" dirty="0"/>
              <a:t> 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dirty="0"/>
              <a:t>Partner in the </a:t>
            </a:r>
            <a:r>
              <a:rPr lang="en-US" dirty="0">
                <a:hlinkClick r:id="rId3"/>
              </a:rPr>
              <a:t>CareerForce</a:t>
            </a:r>
            <a:r>
              <a:rPr lang="en-US" dirty="0"/>
              <a:t> system </a:t>
            </a:r>
          </a:p>
          <a:p>
            <a:pPr marL="1200150" lvl="1">
              <a:spcBef>
                <a:spcPts val="3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50 CareerForce locations in the state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Clr>
                <a:srgbClr val="003399"/>
              </a:buClr>
              <a:buFont typeface="Arial" panose="020B0604020202020204" pitchFamily="34" charset="0"/>
              <a:buChar char="•"/>
            </a:pPr>
            <a:r>
              <a:rPr lang="en-US" b="1" dirty="0"/>
              <a:t>VRS serves youth and adults: Any Age 14+!</a:t>
            </a:r>
            <a:endParaRPr lang="en-US" b="1" dirty="0">
              <a:cs typeface="Calibri"/>
            </a:endParaRPr>
          </a:p>
        </p:txBody>
      </p:sp>
      <p:pic>
        <p:nvPicPr>
          <p:cNvPr id="4" name="Picture 3" descr="CareerForce It's your state of success logo">
            <a:extLst>
              <a:ext uri="{FF2B5EF4-FFF2-40B4-BE49-F238E27FC236}">
                <a16:creationId xmlns:a16="http://schemas.microsoft.com/office/drawing/2014/main" id="{5E1D70ED-B318-6A0D-144C-3C224C72A0B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3591307"/>
            <a:ext cx="2636520" cy="12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6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50E8-DA92-AA2E-3D2E-18D30B7F8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“Student with a Disability” for VRS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8605A-9B1B-1568-BC2A-BB19C4213F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Has an IEP (in special education); </a:t>
            </a:r>
            <a:r>
              <a:rPr lang="en-US" sz="3200" b="1" dirty="0"/>
              <a:t>or</a:t>
            </a:r>
          </a:p>
          <a:p>
            <a:pPr marL="342900" indent="-3429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504 plan; </a:t>
            </a:r>
            <a:r>
              <a:rPr lang="en-US" sz="3200" b="1" dirty="0"/>
              <a:t>or</a:t>
            </a:r>
          </a:p>
          <a:p>
            <a:pPr marL="342900" indent="-3429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Other medical/mental health documentation</a:t>
            </a:r>
          </a:p>
        </p:txBody>
      </p:sp>
      <p:pic>
        <p:nvPicPr>
          <p:cNvPr id="4" name="Graphic 3" descr="Group of people">
            <a:extLst>
              <a:ext uri="{FF2B5EF4-FFF2-40B4-BE49-F238E27FC236}">
                <a16:creationId xmlns:a16="http://schemas.microsoft.com/office/drawing/2014/main" id="{A1804B3C-F8F7-D22A-B3E9-84C84C64C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678" b="17922"/>
          <a:stretch/>
        </p:blipFill>
        <p:spPr>
          <a:xfrm>
            <a:off x="6642100" y="3028949"/>
            <a:ext cx="3558804" cy="22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4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E5C0A3-DD96-BB63-33BC-C8A2561AA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744218"/>
            <a:ext cx="11000232" cy="751332"/>
          </a:xfrm>
        </p:spPr>
        <p:txBody>
          <a:bodyPr/>
          <a:lstStyle/>
          <a:p>
            <a:pPr algn="ctr"/>
            <a:r>
              <a:rPr lang="en-US" dirty="0"/>
              <a:t>Bringing Services and Supports Together for </a:t>
            </a:r>
            <a:br>
              <a:rPr lang="en-US" dirty="0"/>
            </a:br>
            <a:r>
              <a:rPr lang="en-US" dirty="0"/>
              <a:t>Students with Disabilities</a:t>
            </a:r>
          </a:p>
        </p:txBody>
      </p:sp>
      <p:pic>
        <p:nvPicPr>
          <p:cNvPr id="4" name="Picture 3" descr="The Youth Support System includes&#10;Family, guardian, advocate&#10;School Staff&#10;Vocational Rehabilitation Staff&#10;Service Providers&#10;Waiver Case Manager">
            <a:extLst>
              <a:ext uri="{FF2B5EF4-FFF2-40B4-BE49-F238E27FC236}">
                <a16:creationId xmlns:a16="http://schemas.microsoft.com/office/drawing/2014/main" id="{41965529-EE4F-4D40-1F73-8AAC2075D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39" t="32051" r="14961" b="17487"/>
          <a:stretch/>
        </p:blipFill>
        <p:spPr>
          <a:xfrm>
            <a:off x="4234186" y="2668524"/>
            <a:ext cx="3738868" cy="353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6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11C94-839E-F0C8-DCEE-A3F08BD2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VRS Provides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55A0A-7A09-4854-5899-BB59537AA4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spcAft>
                <a:spcPts val="10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Career Counseling</a:t>
            </a:r>
          </a:p>
          <a:p>
            <a:pPr marL="342900" indent="-342900">
              <a:spcBef>
                <a:spcPts val="600"/>
              </a:spcBef>
              <a:spcAft>
                <a:spcPts val="10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Job Training</a:t>
            </a:r>
          </a:p>
          <a:p>
            <a:pPr marL="342900" indent="-342900">
              <a:spcBef>
                <a:spcPts val="600"/>
              </a:spcBef>
              <a:spcAft>
                <a:spcPts val="10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Job Placement</a:t>
            </a:r>
          </a:p>
          <a:p>
            <a:pPr marL="342900" indent="-342900">
              <a:spcBef>
                <a:spcPts val="600"/>
              </a:spcBef>
              <a:spcAft>
                <a:spcPts val="10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Services to Keep a Job</a:t>
            </a:r>
          </a:p>
          <a:p>
            <a:pPr marL="342900" indent="-342900">
              <a:spcBef>
                <a:spcPts val="600"/>
              </a:spcBef>
              <a:spcAft>
                <a:spcPts val="10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Pre-Employment Transition Services </a:t>
            </a:r>
          </a:p>
          <a:p>
            <a:pPr marL="342900" indent="-342900">
              <a:spcBef>
                <a:spcPts val="600"/>
              </a:spcBef>
              <a:spcAft>
                <a:spcPts val="10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And more!</a:t>
            </a:r>
          </a:p>
        </p:txBody>
      </p:sp>
      <p:pic>
        <p:nvPicPr>
          <p:cNvPr id="4" name="Picture 3" descr="Two women discussing the services that VRS provides.">
            <a:extLst>
              <a:ext uri="{FF2B5EF4-FFF2-40B4-BE49-F238E27FC236}">
                <a16:creationId xmlns:a16="http://schemas.microsoft.com/office/drawing/2014/main" id="{801D2B42-8B13-5B40-7E11-734BBC05A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60" y="2753630"/>
            <a:ext cx="4225741" cy="28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5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340E-9444-0B18-82C6-7B6CD9FA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725168"/>
            <a:ext cx="11000232" cy="846582"/>
          </a:xfrm>
        </p:spPr>
        <p:txBody>
          <a:bodyPr/>
          <a:lstStyle/>
          <a:p>
            <a:r>
              <a:rPr lang="en-US" dirty="0"/>
              <a:t>Pre-Employment Transition Services (Pre-ETS)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516C2-9892-F56A-9296-668A7B286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Job Exploration Counseling</a:t>
            </a:r>
          </a:p>
          <a:p>
            <a:pPr marL="342900" lvl="0" indent="-3429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Work-Based Learning Experiences</a:t>
            </a:r>
          </a:p>
          <a:p>
            <a:pPr marL="342900" lvl="0" indent="-3429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Postsecondary Education Counseling</a:t>
            </a:r>
          </a:p>
          <a:p>
            <a:pPr marL="342900" lvl="0" indent="-3429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Workplace Readiness Training</a:t>
            </a:r>
          </a:p>
          <a:p>
            <a:pPr marL="342900" lvl="0" indent="-342900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Instruction in Self-Advocacy</a:t>
            </a:r>
          </a:p>
        </p:txBody>
      </p:sp>
      <p:pic>
        <p:nvPicPr>
          <p:cNvPr id="4" name="Picture 3" descr="Pre-Employment Transition Services: Self-Advocacy, Job Exploration, Work-Based Learning, Post-Secondary Education and Workplace Readiness">
            <a:extLst>
              <a:ext uri="{FF2B5EF4-FFF2-40B4-BE49-F238E27FC236}">
                <a16:creationId xmlns:a16="http://schemas.microsoft.com/office/drawing/2014/main" id="{4C31C7C5-1BC7-2EFE-A17A-A38B3122E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12" y="2624888"/>
            <a:ext cx="4448981" cy="341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8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3EDA-78C0-4133-86CF-8C9161BD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820418"/>
            <a:ext cx="5367103" cy="656082"/>
          </a:xfrm>
        </p:spPr>
        <p:txBody>
          <a:bodyPr/>
          <a:lstStyle/>
          <a:p>
            <a:r>
              <a:rPr lang="en-US" dirty="0"/>
              <a:t>Definitions of Pre-ETS</a:t>
            </a:r>
          </a:p>
        </p:txBody>
      </p:sp>
      <p:pic>
        <p:nvPicPr>
          <p:cNvPr id="4" name="Picture 2" descr="The desk aid Definitions of Pre-Employment Transition Service">
            <a:extLst>
              <a:ext uri="{FF2B5EF4-FFF2-40B4-BE49-F238E27FC236}">
                <a16:creationId xmlns:a16="http://schemas.microsoft.com/office/drawing/2014/main" id="{1DC5FD67-52EF-EE19-4DBD-02E82E3F6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78" t="18447" r="23956" b="7443"/>
          <a:stretch/>
        </p:blipFill>
        <p:spPr>
          <a:xfrm>
            <a:off x="781050" y="2549258"/>
            <a:ext cx="4781550" cy="36321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BDE25-BABB-C142-2530-C7CC2775F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7950" y="2791731"/>
            <a:ext cx="5100868" cy="2332719"/>
          </a:xfrm>
        </p:spPr>
        <p:txBody>
          <a:bodyPr anchor="ctr"/>
          <a:lstStyle/>
          <a:p>
            <a:r>
              <a:rPr lang="en-US" sz="2800" u="sng" dirty="0">
                <a:hlinkClick r:id="rId3"/>
              </a:rPr>
              <a:t>View Definitions of Pre-Employment Transition Services - Full version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595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72A2-DD80-9DD1-8779-1D30985B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5682996" cy="1133856"/>
          </a:xfrm>
        </p:spPr>
        <p:txBody>
          <a:bodyPr/>
          <a:lstStyle/>
          <a:p>
            <a:r>
              <a:rPr lang="en-US" dirty="0"/>
              <a:t>Pre-ETS Availability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065DA-F6BB-F9C7-438C-04CC80FEF6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0"/>
            <a:ext cx="7384004" cy="3775275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Are provided in </a:t>
            </a:r>
            <a:r>
              <a:rPr lang="en-US" sz="2800" b="1" dirty="0"/>
              <a:t>collaboration</a:t>
            </a:r>
            <a:r>
              <a:rPr lang="en-US" sz="2800" dirty="0"/>
              <a:t> between schools and VRS</a:t>
            </a:r>
          </a:p>
          <a:p>
            <a:pPr marL="457200" indent="-457200">
              <a:spcBef>
                <a:spcPts val="12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Must be </a:t>
            </a:r>
            <a:r>
              <a:rPr lang="en-US" sz="2800" b="1" dirty="0"/>
              <a:t>made “available” statewide </a:t>
            </a:r>
            <a:r>
              <a:rPr lang="en-US" sz="2800" dirty="0"/>
              <a:t>to all students with disabilities</a:t>
            </a:r>
          </a:p>
          <a:p>
            <a:pPr marL="457200" indent="-457200">
              <a:spcBef>
                <a:spcPts val="12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800" b="1" dirty="0"/>
              <a:t>Any student </a:t>
            </a:r>
            <a:r>
              <a:rPr lang="en-US" sz="2800" dirty="0"/>
              <a:t>with a disability who is age 14-21 can receive Pre-ETS</a:t>
            </a:r>
          </a:p>
        </p:txBody>
      </p:sp>
      <p:pic>
        <p:nvPicPr>
          <p:cNvPr id="4" name="Picture 2" descr="State of Minnesota map">
            <a:extLst>
              <a:ext uri="{FF2B5EF4-FFF2-40B4-BE49-F238E27FC236}">
                <a16:creationId xmlns:a16="http://schemas.microsoft.com/office/drawing/2014/main" id="{F903950F-21FE-3DA8-B3B8-D3BF75DA3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4" l="0" r="96531">
                        <a14:backgroundMark x1="37143" y1="3244" x2="94490" y2="12405"/>
                        <a14:backgroundMark x1="91633" y1="24618" x2="65714" y2="56489"/>
                        <a14:backgroundMark x1="67143" y1="55916" x2="83878" y2="92176"/>
                      </a14:backgroundRemoval>
                    </a14:imgEffect>
                    <a14:imgEffect>
                      <a14:artisticPencilGrayscale/>
                    </a14:imgEffect>
                    <a14:imgEffect>
                      <a14:sharpenSoften amount="-64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44940" y="2706624"/>
            <a:ext cx="2558796" cy="275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0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C32057-26F1-97AE-01AD-7A64CA14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668018"/>
            <a:ext cx="11000232" cy="598932"/>
          </a:xfrm>
        </p:spPr>
        <p:txBody>
          <a:bodyPr/>
          <a:lstStyle/>
          <a:p>
            <a:pPr algn="ctr"/>
            <a:r>
              <a:rPr lang="en-US" dirty="0"/>
              <a:t>Two VRS Staff Assigned to Every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7954E-A3BD-1F2E-BAB8-8047464A39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1250" y="4405378"/>
            <a:ext cx="8210550" cy="2125531"/>
          </a:xfrm>
        </p:spPr>
        <p:txBody>
          <a:bodyPr/>
          <a:lstStyle/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VR Counselor and Pre-ETS Representative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No wrong door:  Send referrals to either staff person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Find the staff assigned to your school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Content Placeholder 6" descr="A man with hands on his hips and a woman waving hello. ">
            <a:extLst>
              <a:ext uri="{FF2B5EF4-FFF2-40B4-BE49-F238E27FC236}">
                <a16:creationId xmlns:a16="http://schemas.microsoft.com/office/drawing/2014/main" id="{AE5BB8A6-82ED-8EB5-9DBB-B2F9E171E7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40" t="39474" r="48029" b="32580"/>
          <a:stretch/>
        </p:blipFill>
        <p:spPr>
          <a:xfrm>
            <a:off x="3417570" y="2217870"/>
            <a:ext cx="5372100" cy="212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67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84D9526CAB864C9DC248A6AA2C129E" ma:contentTypeVersion="21" ma:contentTypeDescription="Create a new document." ma:contentTypeScope="" ma:versionID="173ec03307ef19192a3cff095c01130e">
  <xsd:schema xmlns:xsd="http://www.w3.org/2001/XMLSchema" xmlns:xs="http://www.w3.org/2001/XMLSchema" xmlns:p="http://schemas.microsoft.com/office/2006/metadata/properties" xmlns:ns3="ec5ffc2c-0589-4753-b34a-4c035d4e7b7e" xmlns:ns4="6ad98c6d-15f6-47b0-ade6-9078c6873b63" targetNamespace="http://schemas.microsoft.com/office/2006/metadata/properties" ma:root="true" ma:fieldsID="d63779f5ab2e5bf4258d056420297c8b" ns3:_="" ns4:_="">
    <xsd:import namespace="ec5ffc2c-0589-4753-b34a-4c035d4e7b7e"/>
    <xsd:import namespace="6ad98c6d-15f6-47b0-ade6-9078c6873b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ffc2c-0589-4753-b34a-4c035d4e7b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98c6d-15f6-47b0-ade6-9078c6873b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c5ffc2c-0589-4753-b34a-4c035d4e7b7e" xsi:nil="true"/>
  </documentManagement>
</p:properties>
</file>

<file path=customXml/item4.xml><?xml version="1.0" encoding="utf-8"?>
<PAW xmlns="http://www.net-centric.com/PAWPP">
  <Shape xmlns="" ID="8euNCCA4IqjupmbpvbvSMfRq+8o=" pdftag="H1" isBookmarkSet="no" bookmark="yes" Order="_x0031_"/>
  <Shape xmlns="" ID="ARSfPO/U9ItJ9zIOwm93ZJ7l/j8=" pdftag="H2" isBookmarkSet="no" bookmark="yes" Order="_x0032_"/>
  <Shape xmlns="" ID="osa0KM2sbnZHHxlXUxKH3ujjHuE=" pdftag="" bookmark="no" Order="_x0031_"/>
  <Shape xmlns="" ID="4JRL6lqoOFw9RUHrP0y9U5BDzf8=" pdftag="" bookmark="no" Order="_x0032_"/>
  <Shape xmlns="" ID="sM+ghJOlUVqnHU19mdPjAdwWJuw=" pdftag="" bookmark="no" Order="_x0031_"/>
  <Shape xmlns="" ID="GTGIHFiwAYvgHLb8IUSCQ2X6w4g=" pdftag="" bookmark="no" Order="_x0032_"/>
  <Shape xmlns="" ID="hq9gSbGZQhpPus+SHezN5PrGc9w=" pdftag="" bookmark="no" Order="_x0031_"/>
  <Shape xmlns="" ID="FtXJgaOuZev8eFU+if2YMxbKkRI=" pdftag="" bookmark="no" Order="_x0032_"/>
  <Shape xmlns="" ID="ri+uYzSNCD67GlIZrZ8qmmNgURU=" pdftag="" bookmark="no" Order="_x0033_"/>
  <Shape xmlns="" ID="/Xe9+1NnBDFDac2uz9Mf5cnxpHw=" pdftag="" bookmark="no" Order="_x0031_"/>
  <Shape xmlns="" ID="rGgMSPfHoOmRN/+oUl7Dwo+YgYE=" pdftag="" bookmark="no" Order="_x0032_"/>
  <Shape xmlns="" ID="ZTBnAgeWTQQGZoyfyflkLJl+jcs=" pdftag="" bookmark="no" Order="_x0035_"/>
  <Shape xmlns="" ID="nSihPpWUspo+Y57wY5tF8LIQIHs=" pdftag="" bookmark="no" Order="_x0032_"/>
  <Shape xmlns="" ID="S6CVtHyytP5Rb39DTS6OkAlP7e0=" pdftag="" bookmark="no" Order="_x0034_"/>
  <Shape xmlns="" ID="USIEJhtT65UPFtGM0RUW67D4iJA=" pdftag="" bookmark="no" Order="_x0033_"/>
  <Shape xmlns="" ID="XzVFQuOWAWqK/HZDqm2LiuGBOJQ=" pdftag="" bookmark="no" Order="_x0032_"/>
  <Shape xmlns="" ID="uflvo7/4mXD7uDuM1tkLIDwRdoQ=" inline="no" formula="no" pdftag="Figure" Lang="" bookmark="no" Order="_x0031_" artifact="_x0030_" validate="no"/>
  <HyperLink xmlns="" ID="iB0l3QkZoIIwbuqLQRe5I0KEal0=1995016305290.2289_384.0426" plainAltText="shuyin.maciel_x0040_metrocsu.org" Lang=""/>
  <Shape xmlns="" ID="oUeVMHAtmcFeZuL28VldA6mxYF4=" pdftag="" bookmark="no" Order="_x0031_"/>
  <Shape xmlns="" ID="iB0l3QkZoIIwbuqLQRe5I0KEal0=" pdftag="" bookmark="no" Order="_x0032_"/>
  <SubText xmlns="" ID="uflvo7/4mXD7uDuM1tkLIDwRdoQ=" ActualText=""/>
  <Shape xmlns="" ID="dPX0ernXQqq7MaM8E4a1qptkh+k=" pdftag="" Order="_x0033_"/>
  <Shape xmlns="" ID="T2vA9Cor5EM6C95hKyeS8xXvI20=" isBookmarkSet="yes" bookmark="yes" pdftag="H1" artifact="_x0030_" Order="_x0031_"/>
  <Shape xmlns="" ID="eyQs+MD77wGxf01j2MRbRo8twQM=" isBookmarkSet="no" bookmark="yes" pdftag="P" artifact="_x0030_" Order="_x0032_"/>
  <Shape xmlns="" ID="jL4iU1+1d2QxMCWzp8zYBh0ctsY=" Order="_x0031_" pdftag="H2" isBookmarkSet="no" bookmark="yes"/>
  <Shape xmlns="" ID="R0ReoPd8tMzarxe3gNVCOhQqswo=" pdftag="P" isBookmarkSet="no" bookmark="no" Order="_x0032_"/>
  <Shape xmlns="" ID="1b0jcrlLHOpKoF0l8vvGsAqV44Y=" formula="no" inline="no" pdftag="Figure" isBookmarkSet="no" bookmark="no" Lang="" artifact="_x0030_" validate="yes" Order="_x0033_"/>
  <HyperLink xmlns="" ID="R0ReoPd8tMzarxe3gNVCOhQqswo=-58455743145.1824_323.2801" plainAltText="State_x0020_Services_x0020_for_x0020_the_x0020_Blind_x0020__x0028_SSB_x0029_" language="" Lang=""/>
  <HyperLink xmlns="" ID="R0ReoPd8tMzarxe3gNVCOhQqswo=-1271701637212.7924_384.1201" plainAltText="CareerForce" language="" Lang=""/>
  <HyperLink xmlns="" ID="F2VFaHC2nAFG25tGvYUjeHzUIxc=249007410512.1_266.3007" plainAltText="View_x0020_Definitions_x0020_of_x0020_Pre-" language="" Lang=""/>
  <HyperLink xmlns="" ID="F2VFaHC2nAFG25tGvYUjeHzUIxc=256629406512.1_296.5407" plainAltText="Employment_x0020_Transition_x0020_Services_x0020_-_x0020_" language=""/>
  <HyperLink xmlns="" ID="F2VFaHC2nAFG25tGvYUjeHzUIxc=1519827089512.1_326.7807" plainAltText="Full_x0020_version" language=""/>
  <HyperLink xmlns="" ID="S6fMG/8THpJZe2OoZMed7j7FZNs=643187568209.1_434.4802" plainAltText="Find_x0020_the_x0020_staff_x0020_assigned_x0020_to_x0020_your_x0020_school" language="" Lang=""/>
  <HyperLink xmlns="" ID="Q5xiXm3XXljcItBj3zkNuTEd0iw=1137128867357.6_174.6" plainAltText="VRS_x0020_Student_x0020_Career_x0020_Services:_x0020_Two_x0020_Levels_x0020_of_x0020_Support" language="" Lang=""/>
  <HyperLink xmlns="" ID="nB6wdIjNThnvD3nndLl4EyekO7o=-728275024273.1624_223.4213" plainAltText="VRS_x0020_staff_x0020_assigned_x0020_to_x0020_the_x0020_student_x2019_s_x0020_school" language="" Lang=""/>
  <HyperLink xmlns="" ID="0ZBghrv0K3ZkH1JglE85TlLD0Hk=-582446321344.1_385.2499" plainAltText="Pre-Employment_x0020_Transition_x0020_Services_x0020_-_x0020_Video_x0020__x0028_2:36_x0029_" language="" Lang=""/>
  <HyperLink xmlns="" ID="0ZBghrv0K3ZkH1JglE85TlLD0Hk=1404293019344.1_427.4899" plainAltText="Connecting_x0020_Students_x0020_to_x0020_Work_x0020_-_x0020_Flyer" language="" Lang=""/>
  <HyperLink xmlns="" ID="dR4/eD6PVoD655j8+rpHQKoNFlg=37202940777.68237_223.4213" plainAltText="C" language="" Lang=""/>
  <HyperLink xmlns="" ID="dR4/eD6PVoD655j8+rpHQKoNFlg=-114320801194.8074_223.4213" plainAltText="omplete_x0020_an_x0020_interest_x0020_form" language="" Lang=""/>
  <HyperLink xmlns="" ID="o72HdgyhSEBqckmgAxCLo2luJSw=563489674320.6837_351.0378" plainAltText="Heather.Kosec_x0040_state.mn.us" language="" Lang=""/>
  <HyperLink xmlns="" ID="o72HdgyhSEBqckmgAxCLo2luJSw=902286972335.0237_430.2378" plainAltText="Alyssa.Klein_x0040_state.mn.us" language="" Lang=""/>
  <Shape xmlns="" ID="YzDsAodc/xSgdSmVogHs9OYpieI=" pdftag="H2" isBookmarkSet="no" bookmark="yes" Order="_x0031_"/>
  <Shape xmlns="" ID="29QsNcpvJg3qFqUimXPUypd51/A=" pdftag="P" isBookmarkSet="no" bookmark="no" Order="_x0032_"/>
  <Shape xmlns="" ID="ouD3qtbSKnx/3SCy397zWI7sPxI=" formula="no" inline="no" artifact="_x0030_" validate="yes" pdftag="Figure" isBookmarkSet="no" bookmark="no" Order="_x0033_" Lang=""/>
  <Shape xmlns="" ID="KchBZa3ic+cl1JLPffBShikAZvs=" pdftag="H2" isBookmarkSet="no" bookmark="yes" Order="_x0031_"/>
  <Shape xmlns="" ID="9wnTMD7Z9JB0Fmu6siv4BuHjClU=" formula="no" inline="no" pdftag="Figure" isBookmarkSet="no" bookmark="no" Lang="" artifact="_x0030_" validate="yes" Order="_x0032_"/>
  <Shape xmlns="" ID="5nXlIvaTqQNK2iJ0qv9G/QO5Mn0=" pdftag="H2" isBookmarkSet="no" bookmark="yes" Order="_x0031_"/>
  <Shape xmlns="" ID="hFM+Rt58pNqnCzWPyxL/5y2xnG8=" pdftag="P" isBookmarkSet="no" bookmark="no" Order="_x0032_"/>
  <Shape xmlns="" ID="/bf1H5NMl6YYwym4VodNM3Swhms=" formula="no" inline="no" pdftag="Figure" isBookmarkSet="no" bookmark="no" Lang="" artifact="_x0030_" validate="yes" Order="_x0033_"/>
  <Shape xmlns="" ID="gJY/SHTpQoNlyLHKleJb8fW0Grg=" pdftag="H2" isBookmarkSet="no" bookmark="yes" Order="_x0031_"/>
  <Shape xmlns="" ID="jqtzoeidglwzI5vnqxP7wvBQ73c=" pdftag="P" isBookmarkSet="no" bookmark="no" Order="_x0032_"/>
  <Shape xmlns="" ID="yGf/Jn2QyJw8qEPSkT/AGIM6XTU=" formula="no" inline="no" pdftag="Figure" isBookmarkSet="no" bookmark="no" Lang="" artifact="_x0030_" validate="yes" Order="_x0033_"/>
  <Shape xmlns="" ID="6dT7P30FDQjiJe6Zc4k+uIKyxfQ=" pdftag="H2" isBookmarkSet="no" bookmark="yes" Order="_x0031_"/>
  <Shape xmlns="" ID="9FHA0i8OVEIAROdP3FCpYTXz6Po=" formula="no" inline="no" pdftag="Figure" isBookmarkSet="no" bookmark="no" Lang="" artifact="_x0030_" validate="yes" Order="_x0032_"/>
  <Shape xmlns="" ID="F2VFaHC2nAFG25tGvYUjeHzUIxc=" pdftag="P" isBookmarkSet="no" bookmark="no" Order="_x0033_"/>
  <Shape xmlns="" ID="QOTGmmHJOB14Vaswiz7QJ5fKJUA=" pdftag="H2" isBookmarkSet="no" bookmark="yes" Order="_x0031_"/>
  <Shape xmlns="" ID="RYZHf51DzPy0Up21YE9mBJtMfvo=" pdftag="P" isBookmarkSet="no" bookmark="no" Order="_x0032_"/>
  <Shape xmlns="" ID="U2kzj0OT2ME54Ky0DbIZql2TYI8=" formula="no" inline="no" pdftag="Figure" isBookmarkSet="no" bookmark="no" Lang="" artifact="_x0030_" validate="yes" Order="_x0033_"/>
  <Shape xmlns="" ID="xf7K8uNNJ4ss+HlqhmQYX2Z3wLE=" pdftag="H2" isBookmarkSet="no" bookmark="yes" Order="_x0031_"/>
  <Shape xmlns="" ID="S6fMG/8THpJZe2OoZMed7j7FZNs=" pdftag="P" isBookmarkSet="no" bookmark="no" Order="_x0033_"/>
  <Shape xmlns="" ID="sgA/rRQYwy6gSHBbq8RXwJBElFo=" formula="no" inline="no" pdftag="Figure" isBookmarkSet="no" bookmark="no" Lang="" artifact="_x0030_" validate="yes" Order="_x0032_"/>
  <Shape xmlns="" ID="V0zobgS/sHCuXJi2XT1r2lCe8wc=" pdftag="H2" isBookmarkSet="no" bookmark="yes" Order="_x0031_"/>
  <Shape xmlns="" ID="gYs7hOoDnPCYrmQCl3mwwkk2qTw=" formula="no" inline="no" pdftag="Figure" isBookmarkSet="no" bookmark="no" Lang="" artifact="_x0030_" validate="yes" Order="_x0032_"/>
  <Shape xmlns="" ID="Q5xiXm3XXljcItBj3zkNuTEd0iw=" pdftag="P" isBookmarkSet="no" bookmark="no" Order="_x0033_"/>
  <Shape xmlns="" ID="G7QaXs8wuNm52uPbLJKnGG/NZsI=" pdftag="H2" isBookmarkSet="no" bookmark="yes" Order="_x0031_"/>
  <Shape xmlns="" ID="nB6wdIjNThnvD3nndLl4EyekO7o=" pdftag="P" isBookmarkSet="no" bookmark="no" Order="_x0032_"/>
  <Shape xmlns="" ID="hmJBlZWB97OSjKY/ujUd0mf9i4w=" formula="no" inline="no" pdftag="Figure" isBookmarkSet="no" bookmark="no" Lang="" artifact="_x0030_" validate="yes" Order="_x0033_"/>
  <Shape xmlns="" ID="LHYKiV9MavBf1xXy8nn4Ha+VmUQ=" pdftag="H2" isBookmarkSet="no" bookmark="yes" Order="_x0031_"/>
  <Shape xmlns="" ID="GCZyFXuuvrF+UKjEIcJDI/+1zhw=" pdftag="P" isBookmarkSet="no" bookmark="no" Order="_x0032_"/>
  <Shape xmlns="" ID="cHQPI+1u8wz/ZJhKkHma5pu4L/Y=" formula="no" inline="no" pdftag="Figure" isBookmarkSet="no" bookmark="no" Lang="" artifact="_x0030_" validate="yes" Order="_x0033_"/>
  <Shape xmlns="" ID="Jpv7yC9A+RLMk1v1x75jsqXpyOU=" pdftag="H2" isBookmarkSet="no" bookmark="yes" Order="_x0031_"/>
  <Shape xmlns="" ID="9W3qpnfwcOf8dD0xwdqbX4iethg=" pdftag="P" isBookmarkSet="no" bookmark="no" Order="_x0032_"/>
  <Shape xmlns="" ID="co7SQDid2TfDPKXf2gU6fQrhXoc=" formula="no" inline="no" pdftag="Figure" isBookmarkSet="no" bookmark="no" Lang="" artifact="_x0030_" validate="yes" Order="_x0033_"/>
  <Shape xmlns="" ID="eK9BlAM2IlIBWN6LFpvktuDqJyo=" formula="no" inline="no" pdftag="Figure" isBookmarkSet="no" bookmark="no" Lang="" artifact="_x0030_" validate="yes" Order="_x0034_"/>
  <Shape xmlns="" ID="KZurY7ExwKicEw7RidrEmI87dYo=" pdftag="H2" isBookmarkSet="no" bookmark="yes" Order="_x0031_"/>
  <Shape xmlns="" ID="bM8BBbmpslkwm03GOYXDk1PiPsQ=" formula="no" inline="no" pdftag="Figure" isBookmarkSet="no" bookmark="no" Lang="" artifact="_x0030_" validate="yes" Order="_x0032_"/>
  <Shape xmlns="" ID="kqbX4vShPRnPOWr7zf2wv3P3KDA=" formula="no" inline="no" pdftag="Figure" isBookmarkSet="no" bookmark="no" Lang="" artifact="_x0030_" validate="yes" Order="_x0033_"/>
  <Shape xmlns="" ID="0ZBghrv0K3ZkH1JglE85TlLD0Hk=" pdftag="P" isBookmarkSet="no" bookmark="no" Order="_x0034_"/>
  <Shape xmlns="" ID="XZ1AWsu5R9mJMawiE2YxRmULPHc=" pdftag="H2" isBookmarkSet="no" bookmark="yes" Order="_x0031_"/>
  <Shape xmlns="" ID="dR4/eD6PVoD655j8+rpHQKoNFlg=" pdftag="P" isBookmarkSet="no" bookmark="no" Order="_x0032_"/>
  <Shape xmlns="" ID="ndTlqFBrLygmYiEV+4A8mhW9aRo=" formula="no" inline="no" pdftag="Figure" isBookmarkSet="no" bookmark="no" Lang="" artifact="_x0030_" validate="yes" Order="_x0033_"/>
  <Shape xmlns="" ID="x0DNV+lqpQFX9MzEuQH8PISbeIM=" pdftag="H2" isBookmarkSet="no" bookmark="yes" Order="_x0031_"/>
  <Shape xmlns="" ID="y7CXmNh3bmdWvOcrPLk9M+jJiM4=" pdftag="P" isBookmarkSet="no" bookmark="no" Order="_x0032_"/>
  <Shape xmlns="" ID="vhPqmETSL0aVBIympw9/VaPluAk=" formula="no" inline="no" pdftag="Figure" isBookmarkSet="no" bookmark="no" Lang="" artifact="_x0030_" validate="yes" Order="_x0033_"/>
  <Shape xmlns="" ID="kQjaygQPCwTYBc6v4h6yj1A4R8g=" formula="no" inline="no" pdftag="Figure" isBookmarkSet="no" bookmark="no" Lang="" artifact="_x0030_" validate="yes" Order="_x0034_"/>
  <Shape xmlns="" ID="0rYCEu8qgzUFZVYwFsNf1MfshYo=" pdftag="H2" isBookmarkSet="no" bookmark="yes" Order="_x0031_"/>
  <Shape xmlns="" ID="eskfi+V3Ex45Z+7pl7eOIEkaDr4=" pdftag="P" isBookmarkSet="no" bookmark="no" Order="_x0032_"/>
  <Shape xmlns="" ID="WsF5m+GAt9G1cIKaP5CDEXL4wwU=" pdftag="H2" isBookmarkSet="no" bookmark="yes" Order="_x0031_"/>
  <Shape xmlns="" ID="o72HdgyhSEBqckmgAxCLo2luJSw=" pdftag="P" isBookmarkSet="no" bookmark="no" Order="_x0032_"/>
  <SubText xmlns="" ID="1b0jcrlLHOpKoF0l8vvGsAqV44Y=" ActualText=""/>
  <SubText xmlns="" ID="ouD3qtbSKnx/3SCy397zWI7sPxI=" ActualText=""/>
  <SubText xmlns="" ID="9wnTMD7Z9JB0Fmu6siv4BuHjClU=" ActualText=""/>
  <SubText xmlns="" ID="/bf1H5NMl6YYwym4VodNM3Swhms=" ActualText=""/>
  <SubText xmlns="" ID="yGf/Jn2QyJw8qEPSkT/AGIM6XTU=" ActualText=""/>
  <SubText xmlns="" ID="9FHA0i8OVEIAROdP3FCpYTXz6Po=" ActualText=""/>
  <SubText xmlns="" ID="U2kzj0OT2ME54Ky0DbIZql2TYI8=" ActualText=""/>
  <SubText xmlns="" ID="sgA/rRQYwy6gSHBbq8RXwJBElFo=" ActualText=""/>
  <SubText xmlns="" ID="gYs7hOoDnPCYrmQCl3mwwkk2qTw=" ActualText=""/>
  <SubText xmlns="" ID="hmJBlZWB97OSjKY/ujUd0mf9i4w=" ActualText=""/>
  <SubText xmlns="" ID="cHQPI+1u8wz/ZJhKkHma5pu4L/Y=" ActualText=""/>
  <SubText xmlns="" ID="co7SQDid2TfDPKXf2gU6fQrhXoc=" ActualText=""/>
  <SubText xmlns="" ID="eK9BlAM2IlIBWN6LFpvktuDqJyo=" ActualText=""/>
  <SubText xmlns="" ID="bM8BBbmpslkwm03GOYXDk1PiPsQ=" ActualText=""/>
  <SubText xmlns="" ID="kqbX4vShPRnPOWr7zf2wv3P3KDA=" ActualText=""/>
  <SubText xmlns="" ID="ndTlqFBrLygmYiEV+4A8mhW9aRo=" ActualText=""/>
  <SubText xmlns="" ID="vhPqmETSL0aVBIympw9/VaPluAk=" ActualText=""/>
  <SubText xmlns="" ID="kQjaygQPCwTYBc6v4h6yj1A4R8g=" ActualText=""/>
  <Shape xmlns="" ID="TWqHtd0EDRylEmn0aCPchoPWSI4=" pdftag="H2" isBookmarkSet="no" bookmark="yes" Order="_x0031_"/>
  <HyperLink xmlns="" ID="dR4/eD6PVoD655j8+rpHQKoNFlg=100997262077.68237_223.4213" plainAltText="Complete_x0020_an_x0020_interest_x0020_form" language="" Lang=""/>
  <Shape xmlns="" ID="8YVfWOIil/XfqUbEh6NZ3oznhpI=" formula="no" artifact="_x0030_" inline="no" validate="yes" pdftag="Figure" isBookmarkSet="no" bookmark="no" Order="_x0033_" Lang=""/>
  <SubText xmlns="" ID="8YVfWOIil/XfqUbEh6NZ3oznhpI=" ActualText=""/>
  <Shape xmlns="" ID="u31QisWJpAoN7YGlVosBkHcAU9Y=" pdftag="" Order="_x0033_" artifact="_x0030_" Lang="" formula="no" bookmark="no"/>
  <SubText xmlns="" ID="u31QisWJpAoN7YGlVosBkHcAU9Y=" ActualText=""/>
</PAW>
</file>

<file path=customXml/itemProps1.xml><?xml version="1.0" encoding="utf-8"?>
<ds:datastoreItem xmlns:ds="http://schemas.openxmlformats.org/officeDocument/2006/customXml" ds:itemID="{D02BA9C1-9D10-4018-B62C-E27692930B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5ffc2c-0589-4753-b34a-4c035d4e7b7e"/>
    <ds:schemaRef ds:uri="6ad98c6d-15f6-47b0-ade6-9078c6873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8C201B-00AB-4EAF-AF97-A8FEBD553C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823B9D-4813-4102-9DDB-9310061C7B49}">
  <ds:schemaRefs>
    <ds:schemaRef ds:uri="http://purl.org/dc/elements/1.1/"/>
    <ds:schemaRef ds:uri="ec5ffc2c-0589-4753-b34a-4c035d4e7b7e"/>
    <ds:schemaRef ds:uri="http://schemas.microsoft.com/office/infopath/2007/PartnerControls"/>
    <ds:schemaRef ds:uri="http://purl.org/dc/terms/"/>
    <ds:schemaRef ds:uri="http://schemas.microsoft.com/office/2006/metadata/properties"/>
    <ds:schemaRef ds:uri="6ad98c6d-15f6-47b0-ade6-9078c6873b63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DDA8F98-CF0A-47A4-BB33-D89B60E5DAF1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34844</TotalTime>
  <Words>583</Words>
  <Application>Microsoft Office PowerPoint</Application>
  <PresentationFormat>Widescreen</PresentationFormat>
  <Paragraphs>85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Tw Cen MT</vt:lpstr>
      <vt:lpstr>Wingdings</vt:lpstr>
      <vt:lpstr>Wingdings 3</vt:lpstr>
      <vt:lpstr>Integral</vt:lpstr>
      <vt:lpstr>Partnering with VRS in  Providing Transition Services</vt:lpstr>
      <vt:lpstr>What is Vocational Rehabilitation Services (VRS)?</vt:lpstr>
      <vt:lpstr>“Student with a Disability” for VRS</vt:lpstr>
      <vt:lpstr>Bringing Services and Supports Together for  Students with Disabilities</vt:lpstr>
      <vt:lpstr>Services VRS Provides</vt:lpstr>
      <vt:lpstr>Pre-Employment Transition Services (Pre-ETS)</vt:lpstr>
      <vt:lpstr>Definitions of Pre-ETS</vt:lpstr>
      <vt:lpstr>Pre-ETS Availability</vt:lpstr>
      <vt:lpstr>Two VRS Staff Assigned to Every School</vt:lpstr>
      <vt:lpstr>2 Levels of VRS Support</vt:lpstr>
      <vt:lpstr>Steps for Accessing VRS Services</vt:lpstr>
      <vt:lpstr>Planning Services Together</vt:lpstr>
      <vt:lpstr>VRS Contracts with Community Agencies</vt:lpstr>
      <vt:lpstr>Flyer and Video for Students and Families</vt:lpstr>
      <vt:lpstr>Adults: Accessing VRS</vt:lpstr>
      <vt:lpstr>Be sure to attend our upcoming sessions…</vt:lpstr>
      <vt:lpstr>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Partnering with VRS in _x000b_Providing Transition Services. Charting the Cs 2024</dc:title>
  <dc:creator>Heather Kosec; Alyssa Klein</dc:creator>
  <cp:lastModifiedBy>Shuyin Maciel</cp:lastModifiedBy>
  <cp:revision>1075</cp:revision>
  <dcterms:created xsi:type="dcterms:W3CDTF">2020-04-18T15:28:58Z</dcterms:created>
  <dcterms:modified xsi:type="dcterms:W3CDTF">2024-03-06T12:58:55Z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0x0101005284D9526CAB864C9DC248A6AA2C129E</vt:lpwstr>
  </property>
</Properties>
</file>