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5"/>
  </p:sldMasterIdLst>
  <p:notesMasterIdLst>
    <p:notesMasterId r:id="rId42"/>
  </p:notesMasterIdLst>
  <p:handoutMasterIdLst>
    <p:handoutMasterId r:id="rId43"/>
  </p:handoutMasterIdLst>
  <p:sldIdLst>
    <p:sldId id="329" r:id="rId6"/>
    <p:sldId id="330" r:id="rId7"/>
    <p:sldId id="338" r:id="rId8"/>
    <p:sldId id="341" r:id="rId9"/>
    <p:sldId id="342" r:id="rId10"/>
    <p:sldId id="343" r:id="rId11"/>
    <p:sldId id="357" r:id="rId12"/>
    <p:sldId id="354" r:id="rId13"/>
    <p:sldId id="372" r:id="rId14"/>
    <p:sldId id="358" r:id="rId15"/>
    <p:sldId id="355" r:id="rId16"/>
    <p:sldId id="373" r:id="rId17"/>
    <p:sldId id="346" r:id="rId18"/>
    <p:sldId id="348" r:id="rId19"/>
    <p:sldId id="349" r:id="rId20"/>
    <p:sldId id="350" r:id="rId21"/>
    <p:sldId id="363" r:id="rId22"/>
    <p:sldId id="362" r:id="rId23"/>
    <p:sldId id="335" r:id="rId24"/>
    <p:sldId id="364" r:id="rId25"/>
    <p:sldId id="336" r:id="rId26"/>
    <p:sldId id="345" r:id="rId27"/>
    <p:sldId id="347" r:id="rId28"/>
    <p:sldId id="374" r:id="rId29"/>
    <p:sldId id="375" r:id="rId30"/>
    <p:sldId id="353" r:id="rId31"/>
    <p:sldId id="365" r:id="rId32"/>
    <p:sldId id="359" r:id="rId33"/>
    <p:sldId id="337" r:id="rId34"/>
    <p:sldId id="371" r:id="rId35"/>
    <p:sldId id="366" r:id="rId36"/>
    <p:sldId id="360" r:id="rId37"/>
    <p:sldId id="367" r:id="rId38"/>
    <p:sldId id="368" r:id="rId39"/>
    <p:sldId id="370" r:id="rId40"/>
    <p:sldId id="369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0C12E41-E43E-FCAE-87B0-213A13D5F14D}" name="Liverseed, Gina (MDH)" initials="LG(" userId="S::Gina.Liverseed@state.mn.us::9672496d-0040-49dc-894e-25dd58aeaaf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5DCDFF"/>
    <a:srgbClr val="333333"/>
    <a:srgbClr val="FFFFD1"/>
    <a:srgbClr val="79D6FF"/>
    <a:srgbClr val="005A8C"/>
    <a:srgbClr val="E1FFE1"/>
    <a:srgbClr val="CCECFF"/>
    <a:srgbClr val="0099FF"/>
    <a:srgbClr val="0034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012F0D-3643-FD1F-7EE2-4FC35E6B80CB}" v="161" dt="2024-02-28T15:52:39.066"/>
    <p1510:client id="{6E27B59E-480F-D630-514B-895D19E39E4C}" v="17" dt="2024-02-28T20:46:01.2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50" autoAdjust="0"/>
    <p:restoredTop sz="86410" autoAdjust="0"/>
  </p:normalViewPr>
  <p:slideViewPr>
    <p:cSldViewPr snapToGrid="0">
      <p:cViewPr varScale="1">
        <p:scale>
          <a:sx n="70" d="100"/>
          <a:sy n="70" d="100"/>
        </p:scale>
        <p:origin x="1446" y="4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836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4482" y="43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50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 Moen" userId="S::jess.moen_brightworksmn.org#ext#@mn365.onmicrosoft.com::f8f3619a-77fc-4bca-a1d5-bcb7521ba7f0" providerId="AD" clId="Web-{0C012F0D-3643-FD1F-7EE2-4FC35E6B80CB}"/>
    <pc:docChg chg="modSld">
      <pc:chgData name="Jess Moen" userId="S::jess.moen_brightworksmn.org#ext#@mn365.onmicrosoft.com::f8f3619a-77fc-4bca-a1d5-bcb7521ba7f0" providerId="AD" clId="Web-{0C012F0D-3643-FD1F-7EE2-4FC35E6B80CB}" dt="2024-02-28T15:52:39.066" v="205"/>
      <pc:docMkLst>
        <pc:docMk/>
      </pc:docMkLst>
      <pc:sldChg chg="modSp">
        <pc:chgData name="Jess Moen" userId="S::jess.moen_brightworksmn.org#ext#@mn365.onmicrosoft.com::f8f3619a-77fc-4bca-a1d5-bcb7521ba7f0" providerId="AD" clId="Web-{0C012F0D-3643-FD1F-7EE2-4FC35E6B80CB}" dt="2024-02-28T15:52:39.066" v="205"/>
        <pc:sldMkLst>
          <pc:docMk/>
          <pc:sldMk cId="661024762" sldId="335"/>
        </pc:sldMkLst>
        <pc:picChg chg="mod">
          <ac:chgData name="Jess Moen" userId="S::jess.moen_brightworksmn.org#ext#@mn365.onmicrosoft.com::f8f3619a-77fc-4bca-a1d5-bcb7521ba7f0" providerId="AD" clId="Web-{0C012F0D-3643-FD1F-7EE2-4FC35E6B80CB}" dt="2024-02-28T15:52:39.066" v="205"/>
          <ac:picMkLst>
            <pc:docMk/>
            <pc:sldMk cId="661024762" sldId="335"/>
            <ac:picMk id="3" creationId="{E8B44872-FB96-4747-0E6F-D0F890875229}"/>
          </ac:picMkLst>
        </pc:picChg>
      </pc:sldChg>
      <pc:sldChg chg="modSp">
        <pc:chgData name="Jess Moen" userId="S::jess.moen_brightworksmn.org#ext#@mn365.onmicrosoft.com::f8f3619a-77fc-4bca-a1d5-bcb7521ba7f0" providerId="AD" clId="Web-{0C012F0D-3643-FD1F-7EE2-4FC35E6B80CB}" dt="2024-02-28T15:48:31.029" v="122"/>
        <pc:sldMkLst>
          <pc:docMk/>
          <pc:sldMk cId="1769501772" sldId="337"/>
        </pc:sldMkLst>
        <pc:picChg chg="mod">
          <ac:chgData name="Jess Moen" userId="S::jess.moen_brightworksmn.org#ext#@mn365.onmicrosoft.com::f8f3619a-77fc-4bca-a1d5-bcb7521ba7f0" providerId="AD" clId="Web-{0C012F0D-3643-FD1F-7EE2-4FC35E6B80CB}" dt="2024-02-28T15:48:31.029" v="122"/>
          <ac:picMkLst>
            <pc:docMk/>
            <pc:sldMk cId="1769501772" sldId="337"/>
            <ac:picMk id="4" creationId="{F921BF00-BC94-6525-D497-1F12A9DEF7BB}"/>
          </ac:picMkLst>
        </pc:picChg>
      </pc:sldChg>
      <pc:sldChg chg="modSp">
        <pc:chgData name="Jess Moen" userId="S::jess.moen_brightworksmn.org#ext#@mn365.onmicrosoft.com::f8f3619a-77fc-4bca-a1d5-bcb7521ba7f0" providerId="AD" clId="Web-{0C012F0D-3643-FD1F-7EE2-4FC35E6B80CB}" dt="2024-02-28T15:50:31.860" v="161"/>
        <pc:sldMkLst>
          <pc:docMk/>
          <pc:sldMk cId="1733831984" sldId="345"/>
        </pc:sldMkLst>
        <pc:picChg chg="mod">
          <ac:chgData name="Jess Moen" userId="S::jess.moen_brightworksmn.org#ext#@mn365.onmicrosoft.com::f8f3619a-77fc-4bca-a1d5-bcb7521ba7f0" providerId="AD" clId="Web-{0C012F0D-3643-FD1F-7EE2-4FC35E6B80CB}" dt="2024-02-28T15:50:31.860" v="161"/>
          <ac:picMkLst>
            <pc:docMk/>
            <pc:sldMk cId="1733831984" sldId="345"/>
            <ac:picMk id="10" creationId="{78CAD8EB-852F-5986-4CCE-5B8F64A77114}"/>
          </ac:picMkLst>
        </pc:picChg>
      </pc:sldChg>
      <pc:sldChg chg="modSp">
        <pc:chgData name="Jess Moen" userId="S::jess.moen_brightworksmn.org#ext#@mn365.onmicrosoft.com::f8f3619a-77fc-4bca-a1d5-bcb7521ba7f0" providerId="AD" clId="Web-{0C012F0D-3643-FD1F-7EE2-4FC35E6B80CB}" dt="2024-02-28T15:11:06.349" v="30" actId="20577"/>
        <pc:sldMkLst>
          <pc:docMk/>
          <pc:sldMk cId="3274537989" sldId="350"/>
        </pc:sldMkLst>
        <pc:spChg chg="mod">
          <ac:chgData name="Jess Moen" userId="S::jess.moen_brightworksmn.org#ext#@mn365.onmicrosoft.com::f8f3619a-77fc-4bca-a1d5-bcb7521ba7f0" providerId="AD" clId="Web-{0C012F0D-3643-FD1F-7EE2-4FC35E6B80CB}" dt="2024-02-28T15:11:06.349" v="30" actId="20577"/>
          <ac:spMkLst>
            <pc:docMk/>
            <pc:sldMk cId="3274537989" sldId="350"/>
            <ac:spMk id="2" creationId="{442DADC8-1739-00C8-B3F2-25FA8DBF2977}"/>
          </ac:spMkLst>
        </pc:spChg>
      </pc:sldChg>
      <pc:sldChg chg="modSp">
        <pc:chgData name="Jess Moen" userId="S::jess.moen_brightworksmn.org#ext#@mn365.onmicrosoft.com::f8f3619a-77fc-4bca-a1d5-bcb7521ba7f0" providerId="AD" clId="Web-{0C012F0D-3643-FD1F-7EE2-4FC35E6B80CB}" dt="2024-02-28T15:48:56.233" v="130"/>
        <pc:sldMkLst>
          <pc:docMk/>
          <pc:sldMk cId="3160216686" sldId="353"/>
        </pc:sldMkLst>
        <pc:picChg chg="mod">
          <ac:chgData name="Jess Moen" userId="S::jess.moen_brightworksmn.org#ext#@mn365.onmicrosoft.com::f8f3619a-77fc-4bca-a1d5-bcb7521ba7f0" providerId="AD" clId="Web-{0C012F0D-3643-FD1F-7EE2-4FC35E6B80CB}" dt="2024-02-28T15:48:56.233" v="130"/>
          <ac:picMkLst>
            <pc:docMk/>
            <pc:sldMk cId="3160216686" sldId="353"/>
            <ac:picMk id="6" creationId="{98E47C63-B9E1-6F00-B654-8EACF52AF139}"/>
          </ac:picMkLst>
        </pc:picChg>
      </pc:sldChg>
      <pc:sldChg chg="modNotes">
        <pc:chgData name="Jess Moen" userId="S::jess.moen_brightworksmn.org#ext#@mn365.onmicrosoft.com::f8f3619a-77fc-4bca-a1d5-bcb7521ba7f0" providerId="AD" clId="Web-{0C012F0D-3643-FD1F-7EE2-4FC35E6B80CB}" dt="2024-02-28T15:17:11.793" v="79"/>
        <pc:sldMkLst>
          <pc:docMk/>
          <pc:sldMk cId="3662939059" sldId="359"/>
        </pc:sldMkLst>
      </pc:sldChg>
      <pc:sldChg chg="modSp">
        <pc:chgData name="Jess Moen" userId="S::jess.moen_brightworksmn.org#ext#@mn365.onmicrosoft.com::f8f3619a-77fc-4bca-a1d5-bcb7521ba7f0" providerId="AD" clId="Web-{0C012F0D-3643-FD1F-7EE2-4FC35E6B80CB}" dt="2024-02-28T15:47:20.153" v="99" actId="20577"/>
        <pc:sldMkLst>
          <pc:docMk/>
          <pc:sldMk cId="1488854765" sldId="360"/>
        </pc:sldMkLst>
        <pc:spChg chg="mod">
          <ac:chgData name="Jess Moen" userId="S::jess.moen_brightworksmn.org#ext#@mn365.onmicrosoft.com::f8f3619a-77fc-4bca-a1d5-bcb7521ba7f0" providerId="AD" clId="Web-{0C012F0D-3643-FD1F-7EE2-4FC35E6B80CB}" dt="2024-02-28T15:47:20.153" v="99" actId="20577"/>
          <ac:spMkLst>
            <pc:docMk/>
            <pc:sldMk cId="1488854765" sldId="360"/>
            <ac:spMk id="4" creationId="{5D86727D-FF4D-41F5-80A5-FE24A8249968}"/>
          </ac:spMkLst>
        </pc:spChg>
      </pc:sldChg>
      <pc:sldChg chg="modSp">
        <pc:chgData name="Jess Moen" userId="S::jess.moen_brightworksmn.org#ext#@mn365.onmicrosoft.com::f8f3619a-77fc-4bca-a1d5-bcb7521ba7f0" providerId="AD" clId="Web-{0C012F0D-3643-FD1F-7EE2-4FC35E6B80CB}" dt="2024-02-28T15:51:53.221" v="193"/>
        <pc:sldMkLst>
          <pc:docMk/>
          <pc:sldMk cId="3571316395" sldId="364"/>
        </pc:sldMkLst>
        <pc:picChg chg="mod">
          <ac:chgData name="Jess Moen" userId="S::jess.moen_brightworksmn.org#ext#@mn365.onmicrosoft.com::f8f3619a-77fc-4bca-a1d5-bcb7521ba7f0" providerId="AD" clId="Web-{0C012F0D-3643-FD1F-7EE2-4FC35E6B80CB}" dt="2024-02-28T15:51:53.221" v="193"/>
          <ac:picMkLst>
            <pc:docMk/>
            <pc:sldMk cId="3571316395" sldId="364"/>
            <ac:picMk id="3" creationId="{3350DD95-61A5-9D9D-AF98-07B4A6DC3A13}"/>
          </ac:picMkLst>
        </pc:picChg>
      </pc:sldChg>
      <pc:sldChg chg="modSp">
        <pc:chgData name="Jess Moen" userId="S::jess.moen_brightworksmn.org#ext#@mn365.onmicrosoft.com::f8f3619a-77fc-4bca-a1d5-bcb7521ba7f0" providerId="AD" clId="Web-{0C012F0D-3643-FD1F-7EE2-4FC35E6B80CB}" dt="2024-02-28T15:46:34.558" v="93"/>
        <pc:sldMkLst>
          <pc:docMk/>
          <pc:sldMk cId="531392388" sldId="366"/>
        </pc:sldMkLst>
        <pc:picChg chg="mod">
          <ac:chgData name="Jess Moen" userId="S::jess.moen_brightworksmn.org#ext#@mn365.onmicrosoft.com::f8f3619a-77fc-4bca-a1d5-bcb7521ba7f0" providerId="AD" clId="Web-{0C012F0D-3643-FD1F-7EE2-4FC35E6B80CB}" dt="2024-02-28T15:46:34.558" v="93"/>
          <ac:picMkLst>
            <pc:docMk/>
            <pc:sldMk cId="531392388" sldId="366"/>
            <ac:picMk id="12" creationId="{523241F5-858D-C367-7292-7D01E928D3FC}"/>
          </ac:picMkLst>
        </pc:picChg>
      </pc:sldChg>
      <pc:sldChg chg="modSp modNotes">
        <pc:chgData name="Jess Moen" userId="S::jess.moen_brightworksmn.org#ext#@mn365.onmicrosoft.com::f8f3619a-77fc-4bca-a1d5-bcb7521ba7f0" providerId="AD" clId="Web-{0C012F0D-3643-FD1F-7EE2-4FC35E6B80CB}" dt="2024-02-28T15:15:20.556" v="58" actId="20577"/>
        <pc:sldMkLst>
          <pc:docMk/>
          <pc:sldMk cId="2597542447" sldId="375"/>
        </pc:sldMkLst>
        <pc:spChg chg="mod">
          <ac:chgData name="Jess Moen" userId="S::jess.moen_brightworksmn.org#ext#@mn365.onmicrosoft.com::f8f3619a-77fc-4bca-a1d5-bcb7521ba7f0" providerId="AD" clId="Web-{0C012F0D-3643-FD1F-7EE2-4FC35E6B80CB}" dt="2024-02-28T15:15:20.556" v="58" actId="20577"/>
          <ac:spMkLst>
            <pc:docMk/>
            <pc:sldMk cId="2597542447" sldId="375"/>
            <ac:spMk id="3" creationId="{A4F75980-2B6A-D91F-A763-838116944161}"/>
          </ac:spMkLst>
        </pc:spChg>
      </pc:sldChg>
    </pc:docChg>
  </pc:docChgLst>
  <pc:docChgLst>
    <pc:chgData name="Jess Moen" userId="S::jess.moen_brightworksmn.org#ext#@mn365.onmicrosoft.com::f8f3619a-77fc-4bca-a1d5-bcb7521ba7f0" providerId="AD" clId="Web-{4F34AACE-8541-EECF-59B0-FFEF9E172770}"/>
    <pc:docChg chg="addSld delSld modSld sldOrd">
      <pc:chgData name="Jess Moen" userId="S::jess.moen_brightworksmn.org#ext#@mn365.onmicrosoft.com::f8f3619a-77fc-4bca-a1d5-bcb7521ba7f0" providerId="AD" clId="Web-{4F34AACE-8541-EECF-59B0-FFEF9E172770}" dt="2024-02-23T21:32:45.313" v="1802" actId="20577"/>
      <pc:docMkLst>
        <pc:docMk/>
      </pc:docMkLst>
      <pc:sldChg chg="addSp delSp modSp">
        <pc:chgData name="Jess Moen" userId="S::jess.moen_brightworksmn.org#ext#@mn365.onmicrosoft.com::f8f3619a-77fc-4bca-a1d5-bcb7521ba7f0" providerId="AD" clId="Web-{4F34AACE-8541-EECF-59B0-FFEF9E172770}" dt="2024-02-23T20:28:59.873" v="672" actId="20577"/>
        <pc:sldMkLst>
          <pc:docMk/>
          <pc:sldMk cId="661024762" sldId="335"/>
        </pc:sldMkLst>
        <pc:spChg chg="mod">
          <ac:chgData name="Jess Moen" userId="S::jess.moen_brightworksmn.org#ext#@mn365.onmicrosoft.com::f8f3619a-77fc-4bca-a1d5-bcb7521ba7f0" providerId="AD" clId="Web-{4F34AACE-8541-EECF-59B0-FFEF9E172770}" dt="2024-02-23T20:28:59.873" v="672" actId="20577"/>
          <ac:spMkLst>
            <pc:docMk/>
            <pc:sldMk cId="661024762" sldId="335"/>
            <ac:spMk id="2" creationId="{CFC4C960-D36F-6249-B978-86B4C003FC61}"/>
          </ac:spMkLst>
        </pc:spChg>
        <pc:spChg chg="del">
          <ac:chgData name="Jess Moen" userId="S::jess.moen_brightworksmn.org#ext#@mn365.onmicrosoft.com::f8f3619a-77fc-4bca-a1d5-bcb7521ba7f0" providerId="AD" clId="Web-{4F34AACE-8541-EECF-59B0-FFEF9E172770}" dt="2024-02-23T20:24:26.837" v="533"/>
          <ac:spMkLst>
            <pc:docMk/>
            <pc:sldMk cId="661024762" sldId="335"/>
            <ac:spMk id="5" creationId="{5FCCE198-B097-BA74-32CA-87F34832AE0D}"/>
          </ac:spMkLst>
        </pc:spChg>
        <pc:spChg chg="mod">
          <ac:chgData name="Jess Moen" userId="S::jess.moen_brightworksmn.org#ext#@mn365.onmicrosoft.com::f8f3619a-77fc-4bca-a1d5-bcb7521ba7f0" providerId="AD" clId="Web-{4F34AACE-8541-EECF-59B0-FFEF9E172770}" dt="2024-02-23T20:27:38.449" v="642" actId="20577"/>
          <ac:spMkLst>
            <pc:docMk/>
            <pc:sldMk cId="661024762" sldId="335"/>
            <ac:spMk id="11" creationId="{364E9748-362E-5816-A046-D3D81DB170CC}"/>
          </ac:spMkLst>
        </pc:spChg>
        <pc:picChg chg="add mod ord">
          <ac:chgData name="Jess Moen" userId="S::jess.moen_brightworksmn.org#ext#@mn365.onmicrosoft.com::f8f3619a-77fc-4bca-a1d5-bcb7521ba7f0" providerId="AD" clId="Web-{4F34AACE-8541-EECF-59B0-FFEF9E172770}" dt="2024-02-23T20:24:30.040" v="534" actId="1076"/>
          <ac:picMkLst>
            <pc:docMk/>
            <pc:sldMk cId="661024762" sldId="335"/>
            <ac:picMk id="3" creationId="{E8B44872-FB96-4747-0E6F-D0F890875229}"/>
          </ac:picMkLst>
        </pc:picChg>
      </pc:sldChg>
      <pc:sldChg chg="addSp delSp modSp">
        <pc:chgData name="Jess Moen" userId="S::jess.moen_brightworksmn.org#ext#@mn365.onmicrosoft.com::f8f3619a-77fc-4bca-a1d5-bcb7521ba7f0" providerId="AD" clId="Web-{4F34AACE-8541-EECF-59B0-FFEF9E172770}" dt="2024-02-23T21:30:34.624" v="1777" actId="20577"/>
        <pc:sldMkLst>
          <pc:docMk/>
          <pc:sldMk cId="2884473070" sldId="336"/>
        </pc:sldMkLst>
        <pc:spChg chg="mod">
          <ac:chgData name="Jess Moen" userId="S::jess.moen_brightworksmn.org#ext#@mn365.onmicrosoft.com::f8f3619a-77fc-4bca-a1d5-bcb7521ba7f0" providerId="AD" clId="Web-{4F34AACE-8541-EECF-59B0-FFEF9E172770}" dt="2024-02-23T20:33:28.221" v="725" actId="1076"/>
          <ac:spMkLst>
            <pc:docMk/>
            <pc:sldMk cId="2884473070" sldId="336"/>
            <ac:spMk id="2" creationId="{CFC4C960-D36F-6249-B978-86B4C003FC61}"/>
          </ac:spMkLst>
        </pc:spChg>
        <pc:spChg chg="add del">
          <ac:chgData name="Jess Moen" userId="S::jess.moen_brightworksmn.org#ext#@mn365.onmicrosoft.com::f8f3619a-77fc-4bca-a1d5-bcb7521ba7f0" providerId="AD" clId="Web-{4F34AACE-8541-EECF-59B0-FFEF9E172770}" dt="2024-02-23T21:28:50.434" v="1738"/>
          <ac:spMkLst>
            <pc:docMk/>
            <pc:sldMk cId="2884473070" sldId="336"/>
            <ac:spMk id="4" creationId="{C4165130-8B2A-7CC6-159B-64B74C850AEC}"/>
          </ac:spMkLst>
        </pc:spChg>
        <pc:spChg chg="del">
          <ac:chgData name="Jess Moen" userId="S::jess.moen_brightworksmn.org#ext#@mn365.onmicrosoft.com::f8f3619a-77fc-4bca-a1d5-bcb7521ba7f0" providerId="AD" clId="Web-{4F34AACE-8541-EECF-59B0-FFEF9E172770}" dt="2024-02-23T20:30:09.202" v="685"/>
          <ac:spMkLst>
            <pc:docMk/>
            <pc:sldMk cId="2884473070" sldId="336"/>
            <ac:spMk id="5" creationId="{5FCCE198-B097-BA74-32CA-87F34832AE0D}"/>
          </ac:spMkLst>
        </pc:spChg>
        <pc:spChg chg="mod">
          <ac:chgData name="Jess Moen" userId="S::jess.moen_brightworksmn.org#ext#@mn365.onmicrosoft.com::f8f3619a-77fc-4bca-a1d5-bcb7521ba7f0" providerId="AD" clId="Web-{4F34AACE-8541-EECF-59B0-FFEF9E172770}" dt="2024-02-23T21:30:34.624" v="1777" actId="20577"/>
          <ac:spMkLst>
            <pc:docMk/>
            <pc:sldMk cId="2884473070" sldId="336"/>
            <ac:spMk id="11" creationId="{364E9748-362E-5816-A046-D3D81DB170CC}"/>
          </ac:spMkLst>
        </pc:spChg>
      </pc:sldChg>
      <pc:sldChg chg="addSp delSp modSp">
        <pc:chgData name="Jess Moen" userId="S::jess.moen_brightworksmn.org#ext#@mn365.onmicrosoft.com::f8f3619a-77fc-4bca-a1d5-bcb7521ba7f0" providerId="AD" clId="Web-{4F34AACE-8541-EECF-59B0-FFEF9E172770}" dt="2024-02-23T21:00:58.250" v="1177" actId="20577"/>
        <pc:sldMkLst>
          <pc:docMk/>
          <pc:sldMk cId="1769501772" sldId="337"/>
        </pc:sldMkLst>
        <pc:spChg chg="mod">
          <ac:chgData name="Jess Moen" userId="S::jess.moen_brightworksmn.org#ext#@mn365.onmicrosoft.com::f8f3619a-77fc-4bca-a1d5-bcb7521ba7f0" providerId="AD" clId="Web-{4F34AACE-8541-EECF-59B0-FFEF9E172770}" dt="2024-02-23T21:00:58.250" v="1177" actId="20577"/>
          <ac:spMkLst>
            <pc:docMk/>
            <pc:sldMk cId="1769501772" sldId="337"/>
            <ac:spMk id="2" creationId="{CFC4C960-D36F-6249-B978-86B4C003FC61}"/>
          </ac:spMkLst>
        </pc:spChg>
        <pc:spChg chg="add del">
          <ac:chgData name="Jess Moen" userId="S::jess.moen_brightworksmn.org#ext#@mn365.onmicrosoft.com::f8f3619a-77fc-4bca-a1d5-bcb7521ba7f0" providerId="AD" clId="Web-{4F34AACE-8541-EECF-59B0-FFEF9E172770}" dt="2024-02-23T20:58:19.732" v="1084"/>
          <ac:spMkLst>
            <pc:docMk/>
            <pc:sldMk cId="1769501772" sldId="337"/>
            <ac:spMk id="5" creationId="{5FCCE198-B097-BA74-32CA-87F34832AE0D}"/>
          </ac:spMkLst>
        </pc:spChg>
        <pc:spChg chg="mod">
          <ac:chgData name="Jess Moen" userId="S::jess.moen_brightworksmn.org#ext#@mn365.onmicrosoft.com::f8f3619a-77fc-4bca-a1d5-bcb7521ba7f0" providerId="AD" clId="Web-{4F34AACE-8541-EECF-59B0-FFEF9E172770}" dt="2024-02-23T21:00:35.859" v="1165" actId="20577"/>
          <ac:spMkLst>
            <pc:docMk/>
            <pc:sldMk cId="1769501772" sldId="337"/>
            <ac:spMk id="11" creationId="{364E9748-362E-5816-A046-D3D81DB170CC}"/>
          </ac:spMkLst>
        </pc:spChg>
        <pc:picChg chg="add del mod ord">
          <ac:chgData name="Jess Moen" userId="S::jess.moen_brightworksmn.org#ext#@mn365.onmicrosoft.com::f8f3619a-77fc-4bca-a1d5-bcb7521ba7f0" providerId="AD" clId="Web-{4F34AACE-8541-EECF-59B0-FFEF9E172770}" dt="2024-02-23T20:58:14.153" v="1083"/>
          <ac:picMkLst>
            <pc:docMk/>
            <pc:sldMk cId="1769501772" sldId="337"/>
            <ac:picMk id="3" creationId="{2B6C7CAD-9D9C-ABBF-9DBD-70DE6BE4FCD3}"/>
          </ac:picMkLst>
        </pc:picChg>
        <pc:picChg chg="add mod ord">
          <ac:chgData name="Jess Moen" userId="S::jess.moen_brightworksmn.org#ext#@mn365.onmicrosoft.com::f8f3619a-77fc-4bca-a1d5-bcb7521ba7f0" providerId="AD" clId="Web-{4F34AACE-8541-EECF-59B0-FFEF9E172770}" dt="2024-02-23T20:58:24.388" v="1086" actId="14100"/>
          <ac:picMkLst>
            <pc:docMk/>
            <pc:sldMk cId="1769501772" sldId="337"/>
            <ac:picMk id="4" creationId="{F921BF00-BC94-6525-D497-1F12A9DEF7BB}"/>
          </ac:picMkLst>
        </pc:picChg>
      </pc:sldChg>
      <pc:sldChg chg="modSp">
        <pc:chgData name="Jess Moen" userId="S::jess.moen_brightworksmn.org#ext#@mn365.onmicrosoft.com::f8f3619a-77fc-4bca-a1d5-bcb7521ba7f0" providerId="AD" clId="Web-{4F34AACE-8541-EECF-59B0-FFEF9E172770}" dt="2024-02-23T20:36:04.380" v="752" actId="14100"/>
        <pc:sldMkLst>
          <pc:docMk/>
          <pc:sldMk cId="1733831984" sldId="345"/>
        </pc:sldMkLst>
        <pc:spChg chg="mod">
          <ac:chgData name="Jess Moen" userId="S::jess.moen_brightworksmn.org#ext#@mn365.onmicrosoft.com::f8f3619a-77fc-4bca-a1d5-bcb7521ba7f0" providerId="AD" clId="Web-{4F34AACE-8541-EECF-59B0-FFEF9E172770}" dt="2024-02-23T20:35:55.973" v="751" actId="20577"/>
          <ac:spMkLst>
            <pc:docMk/>
            <pc:sldMk cId="1733831984" sldId="345"/>
            <ac:spMk id="2" creationId="{CFC4C960-D36F-6249-B978-86B4C003FC61}"/>
          </ac:spMkLst>
        </pc:spChg>
        <pc:spChg chg="mod">
          <ac:chgData name="Jess Moen" userId="S::jess.moen_brightworksmn.org#ext#@mn365.onmicrosoft.com::f8f3619a-77fc-4bca-a1d5-bcb7521ba7f0" providerId="AD" clId="Web-{4F34AACE-8541-EECF-59B0-FFEF9E172770}" dt="2024-02-23T20:36:04.380" v="752" actId="14100"/>
          <ac:spMkLst>
            <pc:docMk/>
            <pc:sldMk cId="1733831984" sldId="345"/>
            <ac:spMk id="11" creationId="{364E9748-362E-5816-A046-D3D81DB170CC}"/>
          </ac:spMkLst>
        </pc:spChg>
      </pc:sldChg>
      <pc:sldChg chg="addSp delSp modSp">
        <pc:chgData name="Jess Moen" userId="S::jess.moen_brightworksmn.org#ext#@mn365.onmicrosoft.com::f8f3619a-77fc-4bca-a1d5-bcb7521ba7f0" providerId="AD" clId="Web-{4F34AACE-8541-EECF-59B0-FFEF9E172770}" dt="2024-02-23T20:45:16.389" v="802" actId="20577"/>
        <pc:sldMkLst>
          <pc:docMk/>
          <pc:sldMk cId="1437970486" sldId="347"/>
        </pc:sldMkLst>
        <pc:spChg chg="mod">
          <ac:chgData name="Jess Moen" userId="S::jess.moen_brightworksmn.org#ext#@mn365.onmicrosoft.com::f8f3619a-77fc-4bca-a1d5-bcb7521ba7f0" providerId="AD" clId="Web-{4F34AACE-8541-EECF-59B0-FFEF9E172770}" dt="2024-02-23T20:40:54.963" v="779" actId="20577"/>
          <ac:spMkLst>
            <pc:docMk/>
            <pc:sldMk cId="1437970486" sldId="347"/>
            <ac:spMk id="2" creationId="{CFC4C960-D36F-6249-B978-86B4C003FC61}"/>
          </ac:spMkLst>
        </pc:spChg>
        <pc:spChg chg="mod">
          <ac:chgData name="Jess Moen" userId="S::jess.moen_brightworksmn.org#ext#@mn365.onmicrosoft.com::f8f3619a-77fc-4bca-a1d5-bcb7521ba7f0" providerId="AD" clId="Web-{4F34AACE-8541-EECF-59B0-FFEF9E172770}" dt="2024-02-23T20:45:16.389" v="802" actId="20577"/>
          <ac:spMkLst>
            <pc:docMk/>
            <pc:sldMk cId="1437970486" sldId="347"/>
            <ac:spMk id="4" creationId="{EC145F3F-6AE5-54A2-49E5-A40870A3DEFE}"/>
          </ac:spMkLst>
        </pc:spChg>
        <pc:spChg chg="del">
          <ac:chgData name="Jess Moen" userId="S::jess.moen_brightworksmn.org#ext#@mn365.onmicrosoft.com::f8f3619a-77fc-4bca-a1d5-bcb7521ba7f0" providerId="AD" clId="Web-{4F34AACE-8541-EECF-59B0-FFEF9E172770}" dt="2024-02-23T20:39:33.430" v="761"/>
          <ac:spMkLst>
            <pc:docMk/>
            <pc:sldMk cId="1437970486" sldId="347"/>
            <ac:spMk id="5" creationId="{5FCCE198-B097-BA74-32CA-87F34832AE0D}"/>
          </ac:spMkLst>
        </pc:spChg>
        <pc:spChg chg="add del mod">
          <ac:chgData name="Jess Moen" userId="S::jess.moen_brightworksmn.org#ext#@mn365.onmicrosoft.com::f8f3619a-77fc-4bca-a1d5-bcb7521ba7f0" providerId="AD" clId="Web-{4F34AACE-8541-EECF-59B0-FFEF9E172770}" dt="2024-02-23T20:44:15.544" v="786"/>
          <ac:spMkLst>
            <pc:docMk/>
            <pc:sldMk cId="1437970486" sldId="347"/>
            <ac:spMk id="6" creationId="{90EEB17A-CCA8-6E3E-9C5F-A05D436DEB40}"/>
          </ac:spMkLst>
        </pc:spChg>
        <pc:spChg chg="del mod">
          <ac:chgData name="Jess Moen" userId="S::jess.moen_brightworksmn.org#ext#@mn365.onmicrosoft.com::f8f3619a-77fc-4bca-a1d5-bcb7521ba7f0" providerId="AD" clId="Web-{4F34AACE-8541-EECF-59B0-FFEF9E172770}" dt="2024-02-23T20:44:09.060" v="783"/>
          <ac:spMkLst>
            <pc:docMk/>
            <pc:sldMk cId="1437970486" sldId="347"/>
            <ac:spMk id="11" creationId="{364E9748-362E-5816-A046-D3D81DB170CC}"/>
          </ac:spMkLst>
        </pc:spChg>
      </pc:sldChg>
      <pc:sldChg chg="ord">
        <pc:chgData name="Jess Moen" userId="S::jess.moen_brightworksmn.org#ext#@mn365.onmicrosoft.com::f8f3619a-77fc-4bca-a1d5-bcb7521ba7f0" providerId="AD" clId="Web-{4F34AACE-8541-EECF-59B0-FFEF9E172770}" dt="2024-02-23T21:04:18.660" v="1199"/>
        <pc:sldMkLst>
          <pc:docMk/>
          <pc:sldMk cId="3160216686" sldId="353"/>
        </pc:sldMkLst>
      </pc:sldChg>
      <pc:sldChg chg="addSp delSp modSp ord">
        <pc:chgData name="Jess Moen" userId="S::jess.moen_brightworksmn.org#ext#@mn365.onmicrosoft.com::f8f3619a-77fc-4bca-a1d5-bcb7521ba7f0" providerId="AD" clId="Web-{4F34AACE-8541-EECF-59B0-FFEF9E172770}" dt="2024-02-23T20:57:23.637" v="1077" actId="20577"/>
        <pc:sldMkLst>
          <pc:docMk/>
          <pc:sldMk cId="3662939059" sldId="359"/>
        </pc:sldMkLst>
        <pc:spChg chg="mod">
          <ac:chgData name="Jess Moen" userId="S::jess.moen_brightworksmn.org#ext#@mn365.onmicrosoft.com::f8f3619a-77fc-4bca-a1d5-bcb7521ba7f0" providerId="AD" clId="Web-{4F34AACE-8541-EECF-59B0-FFEF9E172770}" dt="2024-02-23T20:51:39.600" v="940" actId="14100"/>
          <ac:spMkLst>
            <pc:docMk/>
            <pc:sldMk cId="3662939059" sldId="359"/>
            <ac:spMk id="2" creationId="{CFC4C960-D36F-6249-B978-86B4C003FC61}"/>
          </ac:spMkLst>
        </pc:spChg>
        <pc:spChg chg="mod">
          <ac:chgData name="Jess Moen" userId="S::jess.moen_brightworksmn.org#ext#@mn365.onmicrosoft.com::f8f3619a-77fc-4bca-a1d5-bcb7521ba7f0" providerId="AD" clId="Web-{4F34AACE-8541-EECF-59B0-FFEF9E172770}" dt="2024-02-23T20:57:23.637" v="1077" actId="20577"/>
          <ac:spMkLst>
            <pc:docMk/>
            <pc:sldMk cId="3662939059" sldId="359"/>
            <ac:spMk id="4" creationId="{EC145F3F-6AE5-54A2-49E5-A40870A3DEFE}"/>
          </ac:spMkLst>
        </pc:spChg>
        <pc:spChg chg="del">
          <ac:chgData name="Jess Moen" userId="S::jess.moen_brightworksmn.org#ext#@mn365.onmicrosoft.com::f8f3619a-77fc-4bca-a1d5-bcb7521ba7f0" providerId="AD" clId="Web-{4F34AACE-8541-EECF-59B0-FFEF9E172770}" dt="2024-02-23T20:52:54.382" v="951"/>
          <ac:spMkLst>
            <pc:docMk/>
            <pc:sldMk cId="3662939059" sldId="359"/>
            <ac:spMk id="5" creationId="{5FCCE198-B097-BA74-32CA-87F34832AE0D}"/>
          </ac:spMkLst>
        </pc:spChg>
        <pc:spChg chg="add del mod">
          <ac:chgData name="Jess Moen" userId="S::jess.moen_brightworksmn.org#ext#@mn365.onmicrosoft.com::f8f3619a-77fc-4bca-a1d5-bcb7521ba7f0" providerId="AD" clId="Web-{4F34AACE-8541-EECF-59B0-FFEF9E172770}" dt="2024-02-23T20:52:51.789" v="950"/>
          <ac:spMkLst>
            <pc:docMk/>
            <pc:sldMk cId="3662939059" sldId="359"/>
            <ac:spMk id="6" creationId="{EB0A34F2-B061-F2C4-1980-2D08FC3BEB03}"/>
          </ac:spMkLst>
        </pc:spChg>
        <pc:spChg chg="del mod">
          <ac:chgData name="Jess Moen" userId="S::jess.moen_brightworksmn.org#ext#@mn365.onmicrosoft.com::f8f3619a-77fc-4bca-a1d5-bcb7521ba7f0" providerId="AD" clId="Web-{4F34AACE-8541-EECF-59B0-FFEF9E172770}" dt="2024-02-23T20:52:46.085" v="949"/>
          <ac:spMkLst>
            <pc:docMk/>
            <pc:sldMk cId="3662939059" sldId="359"/>
            <ac:spMk id="11" creationId="{364E9748-362E-5816-A046-D3D81DB170CC}"/>
          </ac:spMkLst>
        </pc:spChg>
      </pc:sldChg>
      <pc:sldChg chg="modSp del ord">
        <pc:chgData name="Jess Moen" userId="S::jess.moen_brightworksmn.org#ext#@mn365.onmicrosoft.com::f8f3619a-77fc-4bca-a1d5-bcb7521ba7f0" providerId="AD" clId="Web-{4F34AACE-8541-EECF-59B0-FFEF9E172770}" dt="2024-02-23T21:02:46.877" v="1198"/>
        <pc:sldMkLst>
          <pc:docMk/>
          <pc:sldMk cId="1466510389" sldId="361"/>
        </pc:sldMkLst>
        <pc:picChg chg="mod modCrop">
          <ac:chgData name="Jess Moen" userId="S::jess.moen_brightworksmn.org#ext#@mn365.onmicrosoft.com::f8f3619a-77fc-4bca-a1d5-bcb7521ba7f0" providerId="AD" clId="Web-{4F34AACE-8541-EECF-59B0-FFEF9E172770}" dt="2024-02-23T21:01:38.719" v="1184" actId="1076"/>
          <ac:picMkLst>
            <pc:docMk/>
            <pc:sldMk cId="1466510389" sldId="361"/>
            <ac:picMk id="4" creationId="{D85EA1D7-D5E7-1AEF-15F6-157F5A1CFFE8}"/>
          </ac:picMkLst>
        </pc:picChg>
      </pc:sldChg>
      <pc:sldChg chg="addSp delSp modSp add mod ord replId modClrScheme chgLayout">
        <pc:chgData name="Jess Moen" userId="S::jess.moen_brightworksmn.org#ext#@mn365.onmicrosoft.com::f8f3619a-77fc-4bca-a1d5-bcb7521ba7f0" providerId="AD" clId="Web-{4F34AACE-8541-EECF-59B0-FFEF9E172770}" dt="2024-02-23T20:28:41.794" v="658" actId="20577"/>
        <pc:sldMkLst>
          <pc:docMk/>
          <pc:sldMk cId="3138524336" sldId="362"/>
        </pc:sldMkLst>
        <pc:spChg chg="mod ord">
          <ac:chgData name="Jess Moen" userId="S::jess.moen_brightworksmn.org#ext#@mn365.onmicrosoft.com::f8f3619a-77fc-4bca-a1d5-bcb7521ba7f0" providerId="AD" clId="Web-{4F34AACE-8541-EECF-59B0-FFEF9E172770}" dt="2024-02-23T20:28:41.794" v="658" actId="20577"/>
          <ac:spMkLst>
            <pc:docMk/>
            <pc:sldMk cId="3138524336" sldId="362"/>
            <ac:spMk id="2" creationId="{CFC4C960-D36F-6249-B978-86B4C003FC61}"/>
          </ac:spMkLst>
        </pc:spChg>
        <pc:spChg chg="add del">
          <ac:chgData name="Jess Moen" userId="S::jess.moen_brightworksmn.org#ext#@mn365.onmicrosoft.com::f8f3619a-77fc-4bca-a1d5-bcb7521ba7f0" providerId="AD" clId="Web-{4F34AACE-8541-EECF-59B0-FFEF9E172770}" dt="2024-02-23T20:04:02.128" v="155"/>
          <ac:spMkLst>
            <pc:docMk/>
            <pc:sldMk cId="3138524336" sldId="362"/>
            <ac:spMk id="3" creationId="{8026F8E3-D72E-E227-12A4-73FC68E0187E}"/>
          </ac:spMkLst>
        </pc:spChg>
        <pc:spChg chg="add mod ord">
          <ac:chgData name="Jess Moen" userId="S::jess.moen_brightworksmn.org#ext#@mn365.onmicrosoft.com::f8f3619a-77fc-4bca-a1d5-bcb7521ba7f0" providerId="AD" clId="Web-{4F34AACE-8541-EECF-59B0-FFEF9E172770}" dt="2024-02-23T20:06:36.194" v="209" actId="20577"/>
          <ac:spMkLst>
            <pc:docMk/>
            <pc:sldMk cId="3138524336" sldId="362"/>
            <ac:spMk id="4" creationId="{A2369A9C-D06F-E677-DA61-7BADDCDE91D2}"/>
          </ac:spMkLst>
        </pc:spChg>
        <pc:spChg chg="del">
          <ac:chgData name="Jess Moen" userId="S::jess.moen_brightworksmn.org#ext#@mn365.onmicrosoft.com::f8f3619a-77fc-4bca-a1d5-bcb7521ba7f0" providerId="AD" clId="Web-{4F34AACE-8541-EECF-59B0-FFEF9E172770}" dt="2024-02-23T20:04:30.957" v="156"/>
          <ac:spMkLst>
            <pc:docMk/>
            <pc:sldMk cId="3138524336" sldId="362"/>
            <ac:spMk id="5" creationId="{5FCCE198-B097-BA74-32CA-87F34832AE0D}"/>
          </ac:spMkLst>
        </pc:spChg>
        <pc:spChg chg="add del mod">
          <ac:chgData name="Jess Moen" userId="S::jess.moen_brightworksmn.org#ext#@mn365.onmicrosoft.com::f8f3619a-77fc-4bca-a1d5-bcb7521ba7f0" providerId="AD" clId="Web-{4F34AACE-8541-EECF-59B0-FFEF9E172770}" dt="2024-02-23T20:13:09.466" v="394"/>
          <ac:spMkLst>
            <pc:docMk/>
            <pc:sldMk cId="3138524336" sldId="362"/>
            <ac:spMk id="6" creationId="{CB59F7EF-79BB-A3A5-13CD-476E7B836B06}"/>
          </ac:spMkLst>
        </pc:spChg>
        <pc:spChg chg="mod ord">
          <ac:chgData name="Jess Moen" userId="S::jess.moen_brightworksmn.org#ext#@mn365.onmicrosoft.com::f8f3619a-77fc-4bca-a1d5-bcb7521ba7f0" providerId="AD" clId="Web-{4F34AACE-8541-EECF-59B0-FFEF9E172770}" dt="2024-02-23T20:09:34.869" v="289" actId="20577"/>
          <ac:spMkLst>
            <pc:docMk/>
            <pc:sldMk cId="3138524336" sldId="362"/>
            <ac:spMk id="11" creationId="{364E9748-362E-5816-A046-D3D81DB170CC}"/>
          </ac:spMkLst>
        </pc:spChg>
      </pc:sldChg>
      <pc:sldChg chg="addSp delSp modSp add ord replId">
        <pc:chgData name="Jess Moen" userId="S::jess.moen_brightworksmn.org#ext#@mn365.onmicrosoft.com::f8f3619a-77fc-4bca-a1d5-bcb7521ba7f0" providerId="AD" clId="Web-{4F34AACE-8541-EECF-59B0-FFEF9E172770}" dt="2024-02-23T20:27:59.559" v="648" actId="20577"/>
        <pc:sldMkLst>
          <pc:docMk/>
          <pc:sldMk cId="4268467676" sldId="363"/>
        </pc:sldMkLst>
        <pc:spChg chg="mod">
          <ac:chgData name="Jess Moen" userId="S::jess.moen_brightworksmn.org#ext#@mn365.onmicrosoft.com::f8f3619a-77fc-4bca-a1d5-bcb7521ba7f0" providerId="AD" clId="Web-{4F34AACE-8541-EECF-59B0-FFEF9E172770}" dt="2024-02-23T20:27:59.559" v="648" actId="20577"/>
          <ac:spMkLst>
            <pc:docMk/>
            <pc:sldMk cId="4268467676" sldId="363"/>
            <ac:spMk id="2" creationId="{CFC4C960-D36F-6249-B978-86B4C003FC61}"/>
          </ac:spMkLst>
        </pc:spChg>
        <pc:spChg chg="del mod">
          <ac:chgData name="Jess Moen" userId="S::jess.moen_brightworksmn.org#ext#@mn365.onmicrosoft.com::f8f3619a-77fc-4bca-a1d5-bcb7521ba7f0" providerId="AD" clId="Web-{4F34AACE-8541-EECF-59B0-FFEF9E172770}" dt="2024-02-23T20:10:14.166" v="297"/>
          <ac:spMkLst>
            <pc:docMk/>
            <pc:sldMk cId="4268467676" sldId="363"/>
            <ac:spMk id="4" creationId="{A2369A9C-D06F-E677-DA61-7BADDCDE91D2}"/>
          </ac:spMkLst>
        </pc:spChg>
        <pc:spChg chg="add del mod">
          <ac:chgData name="Jess Moen" userId="S::jess.moen_brightworksmn.org#ext#@mn365.onmicrosoft.com::f8f3619a-77fc-4bca-a1d5-bcb7521ba7f0" providerId="AD" clId="Web-{4F34AACE-8541-EECF-59B0-FFEF9E172770}" dt="2024-02-23T20:10:20.838" v="300"/>
          <ac:spMkLst>
            <pc:docMk/>
            <pc:sldMk cId="4268467676" sldId="363"/>
            <ac:spMk id="5" creationId="{F7DF2EDF-32D2-8BF2-C908-ABEC1CA25E89}"/>
          </ac:spMkLst>
        </pc:spChg>
        <pc:spChg chg="mod">
          <ac:chgData name="Jess Moen" userId="S::jess.moen_brightworksmn.org#ext#@mn365.onmicrosoft.com::f8f3619a-77fc-4bca-a1d5-bcb7521ba7f0" providerId="AD" clId="Web-{4F34AACE-8541-EECF-59B0-FFEF9E172770}" dt="2024-02-23T20:12:54.216" v="392" actId="14100"/>
          <ac:spMkLst>
            <pc:docMk/>
            <pc:sldMk cId="4268467676" sldId="363"/>
            <ac:spMk id="6" creationId="{CB59F7EF-79BB-A3A5-13CD-476E7B836B06}"/>
          </ac:spMkLst>
        </pc:spChg>
        <pc:spChg chg="add del mod">
          <ac:chgData name="Jess Moen" userId="S::jess.moen_brightworksmn.org#ext#@mn365.onmicrosoft.com::f8f3619a-77fc-4bca-a1d5-bcb7521ba7f0" providerId="AD" clId="Web-{4F34AACE-8541-EECF-59B0-FFEF9E172770}" dt="2024-02-23T20:10:18.275" v="299"/>
          <ac:spMkLst>
            <pc:docMk/>
            <pc:sldMk cId="4268467676" sldId="363"/>
            <ac:spMk id="8" creationId="{DD5AD02D-7271-F691-72A0-7BEB69532D1B}"/>
          </ac:spMkLst>
        </pc:spChg>
        <pc:spChg chg="del">
          <ac:chgData name="Jess Moen" userId="S::jess.moen_brightworksmn.org#ext#@mn365.onmicrosoft.com::f8f3619a-77fc-4bca-a1d5-bcb7521ba7f0" providerId="AD" clId="Web-{4F34AACE-8541-EECF-59B0-FFEF9E172770}" dt="2024-02-23T20:10:15.697" v="298"/>
          <ac:spMkLst>
            <pc:docMk/>
            <pc:sldMk cId="4268467676" sldId="363"/>
            <ac:spMk id="11" creationId="{364E9748-362E-5816-A046-D3D81DB170CC}"/>
          </ac:spMkLst>
        </pc:spChg>
      </pc:sldChg>
      <pc:sldChg chg="addSp delSp modSp add replId">
        <pc:chgData name="Jess Moen" userId="S::jess.moen_brightworksmn.org#ext#@mn365.onmicrosoft.com::f8f3619a-77fc-4bca-a1d5-bcb7521ba7f0" providerId="AD" clId="Web-{4F34AACE-8541-EECF-59B0-FFEF9E172770}" dt="2024-02-23T20:29:15.670" v="677" actId="20577"/>
        <pc:sldMkLst>
          <pc:docMk/>
          <pc:sldMk cId="3571316395" sldId="364"/>
        </pc:sldMkLst>
        <pc:spChg chg="mod">
          <ac:chgData name="Jess Moen" userId="S::jess.moen_brightworksmn.org#ext#@mn365.onmicrosoft.com::f8f3619a-77fc-4bca-a1d5-bcb7521ba7f0" providerId="AD" clId="Web-{4F34AACE-8541-EECF-59B0-FFEF9E172770}" dt="2024-02-23T20:29:15.670" v="677" actId="20577"/>
          <ac:spMkLst>
            <pc:docMk/>
            <pc:sldMk cId="3571316395" sldId="364"/>
            <ac:spMk id="2" creationId="{CFC4C960-D36F-6249-B978-86B4C003FC61}"/>
          </ac:spMkLst>
        </pc:spChg>
        <pc:spChg chg="del">
          <ac:chgData name="Jess Moen" userId="S::jess.moen_brightworksmn.org#ext#@mn365.onmicrosoft.com::f8f3619a-77fc-4bca-a1d5-bcb7521ba7f0" providerId="AD" clId="Web-{4F34AACE-8541-EECF-59B0-FFEF9E172770}" dt="2024-02-23T20:21:30.631" v="401"/>
          <ac:spMkLst>
            <pc:docMk/>
            <pc:sldMk cId="3571316395" sldId="364"/>
            <ac:spMk id="5" creationId="{5FCCE198-B097-BA74-32CA-87F34832AE0D}"/>
          </ac:spMkLst>
        </pc:spChg>
        <pc:spChg chg="mod">
          <ac:chgData name="Jess Moen" userId="S::jess.moen_brightworksmn.org#ext#@mn365.onmicrosoft.com::f8f3619a-77fc-4bca-a1d5-bcb7521ba7f0" providerId="AD" clId="Web-{4F34AACE-8541-EECF-59B0-FFEF9E172770}" dt="2024-02-23T20:24:02.977" v="527" actId="20577"/>
          <ac:spMkLst>
            <pc:docMk/>
            <pc:sldMk cId="3571316395" sldId="364"/>
            <ac:spMk id="11" creationId="{364E9748-362E-5816-A046-D3D81DB170CC}"/>
          </ac:spMkLst>
        </pc:spChg>
        <pc:picChg chg="add mod ord">
          <ac:chgData name="Jess Moen" userId="S::jess.moen_brightworksmn.org#ext#@mn365.onmicrosoft.com::f8f3619a-77fc-4bca-a1d5-bcb7521ba7f0" providerId="AD" clId="Web-{4F34AACE-8541-EECF-59B0-FFEF9E172770}" dt="2024-02-23T20:21:36.349" v="402" actId="1076"/>
          <ac:picMkLst>
            <pc:docMk/>
            <pc:sldMk cId="3571316395" sldId="364"/>
            <ac:picMk id="3" creationId="{3350DD95-61A5-9D9D-AF98-07B4A6DC3A13}"/>
          </ac:picMkLst>
        </pc:picChg>
      </pc:sldChg>
      <pc:sldChg chg="modSp add replId">
        <pc:chgData name="Jess Moen" userId="S::jess.moen_brightworksmn.org#ext#@mn365.onmicrosoft.com::f8f3619a-77fc-4bca-a1d5-bcb7521ba7f0" providerId="AD" clId="Web-{4F34AACE-8541-EECF-59B0-FFEF9E172770}" dt="2024-02-23T20:50:04.051" v="936" actId="14100"/>
        <pc:sldMkLst>
          <pc:docMk/>
          <pc:sldMk cId="2941675999" sldId="365"/>
        </pc:sldMkLst>
        <pc:spChg chg="mod">
          <ac:chgData name="Jess Moen" userId="S::jess.moen_brightworksmn.org#ext#@mn365.onmicrosoft.com::f8f3619a-77fc-4bca-a1d5-bcb7521ba7f0" providerId="AD" clId="Web-{4F34AACE-8541-EECF-59B0-FFEF9E172770}" dt="2024-02-23T20:49:15.816" v="932" actId="14100"/>
          <ac:spMkLst>
            <pc:docMk/>
            <pc:sldMk cId="2941675999" sldId="365"/>
            <ac:spMk id="2" creationId="{CFC4C960-D36F-6249-B978-86B4C003FC61}"/>
          </ac:spMkLst>
        </pc:spChg>
        <pc:spChg chg="mod">
          <ac:chgData name="Jess Moen" userId="S::jess.moen_brightworksmn.org#ext#@mn365.onmicrosoft.com::f8f3619a-77fc-4bca-a1d5-bcb7521ba7f0" providerId="AD" clId="Web-{4F34AACE-8541-EECF-59B0-FFEF9E172770}" dt="2024-02-23T20:50:04.051" v="936" actId="14100"/>
          <ac:spMkLst>
            <pc:docMk/>
            <pc:sldMk cId="2941675999" sldId="365"/>
            <ac:spMk id="4" creationId="{EC145F3F-6AE5-54A2-49E5-A40870A3DEFE}"/>
          </ac:spMkLst>
        </pc:spChg>
      </pc:sldChg>
      <pc:sldChg chg="addSp delSp modSp add replId">
        <pc:chgData name="Jess Moen" userId="S::jess.moen_brightworksmn.org#ext#@mn365.onmicrosoft.com::f8f3619a-77fc-4bca-a1d5-bcb7521ba7f0" providerId="AD" clId="Web-{4F34AACE-8541-EECF-59B0-FFEF9E172770}" dt="2024-02-23T21:02:39.283" v="1197"/>
        <pc:sldMkLst>
          <pc:docMk/>
          <pc:sldMk cId="531392388" sldId="366"/>
        </pc:sldMkLst>
        <pc:spChg chg="del">
          <ac:chgData name="Jess Moen" userId="S::jess.moen_brightworksmn.org#ext#@mn365.onmicrosoft.com::f8f3619a-77fc-4bca-a1d5-bcb7521ba7f0" providerId="AD" clId="Web-{4F34AACE-8541-EECF-59B0-FFEF9E172770}" dt="2024-02-23T21:02:14.517" v="1190"/>
          <ac:spMkLst>
            <pc:docMk/>
            <pc:sldMk cId="531392388" sldId="366"/>
            <ac:spMk id="2" creationId="{CFC4C960-D36F-6249-B978-86B4C003FC61}"/>
          </ac:spMkLst>
        </pc:spChg>
        <pc:spChg chg="add del mod">
          <ac:chgData name="Jess Moen" userId="S::jess.moen_brightworksmn.org#ext#@mn365.onmicrosoft.com::f8f3619a-77fc-4bca-a1d5-bcb7521ba7f0" providerId="AD" clId="Web-{4F34AACE-8541-EECF-59B0-FFEF9E172770}" dt="2024-02-23T21:02:08.251" v="1187"/>
          <ac:spMkLst>
            <pc:docMk/>
            <pc:sldMk cId="531392388" sldId="366"/>
            <ac:spMk id="5" creationId="{6A603AD3-F403-C182-DF17-B80D8CFD3112}"/>
          </ac:spMkLst>
        </pc:spChg>
        <pc:spChg chg="add del mod">
          <ac:chgData name="Jess Moen" userId="S::jess.moen_brightworksmn.org#ext#@mn365.onmicrosoft.com::f8f3619a-77fc-4bca-a1d5-bcb7521ba7f0" providerId="AD" clId="Web-{4F34AACE-8541-EECF-59B0-FFEF9E172770}" dt="2024-02-23T21:02:11.611" v="1189"/>
          <ac:spMkLst>
            <pc:docMk/>
            <pc:sldMk cId="531392388" sldId="366"/>
            <ac:spMk id="7" creationId="{FAB71EB8-E8F9-D9FA-A00C-6BD449BB8054}"/>
          </ac:spMkLst>
        </pc:spChg>
        <pc:spChg chg="add del mod">
          <ac:chgData name="Jess Moen" userId="S::jess.moen_brightworksmn.org#ext#@mn365.onmicrosoft.com::f8f3619a-77fc-4bca-a1d5-bcb7521ba7f0" providerId="AD" clId="Web-{4F34AACE-8541-EECF-59B0-FFEF9E172770}" dt="2024-02-23T21:02:20.986" v="1191"/>
          <ac:spMkLst>
            <pc:docMk/>
            <pc:sldMk cId="531392388" sldId="366"/>
            <ac:spMk id="9" creationId="{444BF20E-6643-FDC8-4384-4E98BFD072B2}"/>
          </ac:spMkLst>
        </pc:spChg>
        <pc:spChg chg="del">
          <ac:chgData name="Jess Moen" userId="S::jess.moen_brightworksmn.org#ext#@mn365.onmicrosoft.com::f8f3619a-77fc-4bca-a1d5-bcb7521ba7f0" providerId="AD" clId="Web-{4F34AACE-8541-EECF-59B0-FFEF9E172770}" dt="2024-02-23T21:02:09.939" v="1188"/>
          <ac:spMkLst>
            <pc:docMk/>
            <pc:sldMk cId="531392388" sldId="366"/>
            <ac:spMk id="11" creationId="{364E9748-362E-5816-A046-D3D81DB170CC}"/>
          </ac:spMkLst>
        </pc:spChg>
        <pc:picChg chg="del">
          <ac:chgData name="Jess Moen" userId="S::jess.moen_brightworksmn.org#ext#@mn365.onmicrosoft.com::f8f3619a-77fc-4bca-a1d5-bcb7521ba7f0" providerId="AD" clId="Web-{4F34AACE-8541-EECF-59B0-FFEF9E172770}" dt="2024-02-23T21:02:06.517" v="1186"/>
          <ac:picMkLst>
            <pc:docMk/>
            <pc:sldMk cId="531392388" sldId="366"/>
            <ac:picMk id="4" creationId="{F921BF00-BC94-6525-D497-1F12A9DEF7BB}"/>
          </ac:picMkLst>
        </pc:picChg>
        <pc:picChg chg="add mod modCrop">
          <ac:chgData name="Jess Moen" userId="S::jess.moen_brightworksmn.org#ext#@mn365.onmicrosoft.com::f8f3619a-77fc-4bca-a1d5-bcb7521ba7f0" providerId="AD" clId="Web-{4F34AACE-8541-EECF-59B0-FFEF9E172770}" dt="2024-02-23T21:02:39.283" v="1197"/>
          <ac:picMkLst>
            <pc:docMk/>
            <pc:sldMk cId="531392388" sldId="366"/>
            <ac:picMk id="12" creationId="{523241F5-858D-C367-7292-7D01E928D3FC}"/>
          </ac:picMkLst>
        </pc:picChg>
      </pc:sldChg>
      <pc:sldChg chg="modSp add ord replId">
        <pc:chgData name="Jess Moen" userId="S::jess.moen_brightworksmn.org#ext#@mn365.onmicrosoft.com::f8f3619a-77fc-4bca-a1d5-bcb7521ba7f0" providerId="AD" clId="Web-{4F34AACE-8541-EECF-59B0-FFEF9E172770}" dt="2024-02-23T21:17:59.673" v="1376" actId="20577"/>
        <pc:sldMkLst>
          <pc:docMk/>
          <pc:sldMk cId="1817505405" sldId="367"/>
        </pc:sldMkLst>
        <pc:spChg chg="mod">
          <ac:chgData name="Jess Moen" userId="S::jess.moen_brightworksmn.org#ext#@mn365.onmicrosoft.com::f8f3619a-77fc-4bca-a1d5-bcb7521ba7f0" providerId="AD" clId="Web-{4F34AACE-8541-EECF-59B0-FFEF9E172770}" dt="2024-02-23T21:17:34.157" v="1355" actId="20577"/>
          <ac:spMkLst>
            <pc:docMk/>
            <pc:sldMk cId="1817505405" sldId="367"/>
            <ac:spMk id="2" creationId="{8F672F64-A950-144A-BD3D-2ECDA1DC32BC}"/>
          </ac:spMkLst>
        </pc:spChg>
        <pc:spChg chg="mod">
          <ac:chgData name="Jess Moen" userId="S::jess.moen_brightworksmn.org#ext#@mn365.onmicrosoft.com::f8f3619a-77fc-4bca-a1d5-bcb7521ba7f0" providerId="AD" clId="Web-{4F34AACE-8541-EECF-59B0-FFEF9E172770}" dt="2024-02-23T21:17:59.673" v="1376" actId="20577"/>
          <ac:spMkLst>
            <pc:docMk/>
            <pc:sldMk cId="1817505405" sldId="367"/>
            <ac:spMk id="3" creationId="{F4324366-FC38-E448-80F5-E9255C87157D}"/>
          </ac:spMkLst>
        </pc:spChg>
      </pc:sldChg>
      <pc:sldChg chg="modSp add replId">
        <pc:chgData name="Jess Moen" userId="S::jess.moen_brightworksmn.org#ext#@mn365.onmicrosoft.com::f8f3619a-77fc-4bca-a1d5-bcb7521ba7f0" providerId="AD" clId="Web-{4F34AACE-8541-EECF-59B0-FFEF9E172770}" dt="2024-02-23T21:31:42.890" v="1791" actId="20577"/>
        <pc:sldMkLst>
          <pc:docMk/>
          <pc:sldMk cId="3122002554" sldId="368"/>
        </pc:sldMkLst>
        <pc:spChg chg="mod">
          <ac:chgData name="Jess Moen" userId="S::jess.moen_brightworksmn.org#ext#@mn365.onmicrosoft.com::f8f3619a-77fc-4bca-a1d5-bcb7521ba7f0" providerId="AD" clId="Web-{4F34AACE-8541-EECF-59B0-FFEF9E172770}" dt="2024-02-23T21:17:41.501" v="1365" actId="20577"/>
          <ac:spMkLst>
            <pc:docMk/>
            <pc:sldMk cId="3122002554" sldId="368"/>
            <ac:spMk id="2" creationId="{8F672F64-A950-144A-BD3D-2ECDA1DC32BC}"/>
          </ac:spMkLst>
        </pc:spChg>
        <pc:spChg chg="mod">
          <ac:chgData name="Jess Moen" userId="S::jess.moen_brightworksmn.org#ext#@mn365.onmicrosoft.com::f8f3619a-77fc-4bca-a1d5-bcb7521ba7f0" providerId="AD" clId="Web-{4F34AACE-8541-EECF-59B0-FFEF9E172770}" dt="2024-02-23T21:31:42.890" v="1791" actId="20577"/>
          <ac:spMkLst>
            <pc:docMk/>
            <pc:sldMk cId="3122002554" sldId="368"/>
            <ac:spMk id="3" creationId="{F4324366-FC38-E448-80F5-E9255C87157D}"/>
          </ac:spMkLst>
        </pc:spChg>
      </pc:sldChg>
      <pc:sldChg chg="modSp add replId">
        <pc:chgData name="Jess Moen" userId="S::jess.moen_brightworksmn.org#ext#@mn365.onmicrosoft.com::f8f3619a-77fc-4bca-a1d5-bcb7521ba7f0" providerId="AD" clId="Web-{4F34AACE-8541-EECF-59B0-FFEF9E172770}" dt="2024-02-23T21:32:19.719" v="1797" actId="20577"/>
        <pc:sldMkLst>
          <pc:docMk/>
          <pc:sldMk cId="3139413688" sldId="369"/>
        </pc:sldMkLst>
        <pc:spChg chg="mod">
          <ac:chgData name="Jess Moen" userId="S::jess.moen_brightworksmn.org#ext#@mn365.onmicrosoft.com::f8f3619a-77fc-4bca-a1d5-bcb7521ba7f0" providerId="AD" clId="Web-{4F34AACE-8541-EECF-59B0-FFEF9E172770}" dt="2024-02-23T21:17:48.954" v="1374" actId="20577"/>
          <ac:spMkLst>
            <pc:docMk/>
            <pc:sldMk cId="3139413688" sldId="369"/>
            <ac:spMk id="2" creationId="{8F672F64-A950-144A-BD3D-2ECDA1DC32BC}"/>
          </ac:spMkLst>
        </pc:spChg>
        <pc:spChg chg="mod">
          <ac:chgData name="Jess Moen" userId="S::jess.moen_brightworksmn.org#ext#@mn365.onmicrosoft.com::f8f3619a-77fc-4bca-a1d5-bcb7521ba7f0" providerId="AD" clId="Web-{4F34AACE-8541-EECF-59B0-FFEF9E172770}" dt="2024-02-23T21:32:19.719" v="1797" actId="20577"/>
          <ac:spMkLst>
            <pc:docMk/>
            <pc:sldMk cId="3139413688" sldId="369"/>
            <ac:spMk id="3" creationId="{F4324366-FC38-E448-80F5-E9255C87157D}"/>
          </ac:spMkLst>
        </pc:spChg>
      </pc:sldChg>
      <pc:sldChg chg="modSp add replId">
        <pc:chgData name="Jess Moen" userId="S::jess.moen_brightworksmn.org#ext#@mn365.onmicrosoft.com::f8f3619a-77fc-4bca-a1d5-bcb7521ba7f0" providerId="AD" clId="Web-{4F34AACE-8541-EECF-59B0-FFEF9E172770}" dt="2024-02-23T21:31:57.250" v="1792" actId="20577"/>
        <pc:sldMkLst>
          <pc:docMk/>
          <pc:sldMk cId="3127391057" sldId="370"/>
        </pc:sldMkLst>
        <pc:spChg chg="mod">
          <ac:chgData name="Jess Moen" userId="S::jess.moen_brightworksmn.org#ext#@mn365.onmicrosoft.com::f8f3619a-77fc-4bca-a1d5-bcb7521ba7f0" providerId="AD" clId="Web-{4F34AACE-8541-EECF-59B0-FFEF9E172770}" dt="2024-02-23T21:31:14.999" v="1785" actId="20577"/>
          <ac:spMkLst>
            <pc:docMk/>
            <pc:sldMk cId="3127391057" sldId="370"/>
            <ac:spMk id="2" creationId="{8F672F64-A950-144A-BD3D-2ECDA1DC32BC}"/>
          </ac:spMkLst>
        </pc:spChg>
        <pc:spChg chg="mod">
          <ac:chgData name="Jess Moen" userId="S::jess.moen_brightworksmn.org#ext#@mn365.onmicrosoft.com::f8f3619a-77fc-4bca-a1d5-bcb7521ba7f0" providerId="AD" clId="Web-{4F34AACE-8541-EECF-59B0-FFEF9E172770}" dt="2024-02-23T21:31:57.250" v="1792" actId="20577"/>
          <ac:spMkLst>
            <pc:docMk/>
            <pc:sldMk cId="3127391057" sldId="370"/>
            <ac:spMk id="3" creationId="{F4324366-FC38-E448-80F5-E9255C87157D}"/>
          </ac:spMkLst>
        </pc:spChg>
      </pc:sldChg>
      <pc:sldChg chg="addSp delSp modSp add replId">
        <pc:chgData name="Jess Moen" userId="S::jess.moen_brightworksmn.org#ext#@mn365.onmicrosoft.com::f8f3619a-77fc-4bca-a1d5-bcb7521ba7f0" providerId="AD" clId="Web-{4F34AACE-8541-EECF-59B0-FFEF9E172770}" dt="2024-02-23T21:32:45.313" v="1802" actId="20577"/>
        <pc:sldMkLst>
          <pc:docMk/>
          <pc:sldMk cId="3669155608" sldId="371"/>
        </pc:sldMkLst>
        <pc:spChg chg="del">
          <ac:chgData name="Jess Moen" userId="S::jess.moen_brightworksmn.org#ext#@mn365.onmicrosoft.com::f8f3619a-77fc-4bca-a1d5-bcb7521ba7f0" providerId="AD" clId="Web-{4F34AACE-8541-EECF-59B0-FFEF9E172770}" dt="2024-02-23T21:32:42.048" v="1801"/>
          <ac:spMkLst>
            <pc:docMk/>
            <pc:sldMk cId="3669155608" sldId="371"/>
            <ac:spMk id="2" creationId="{8F672F64-A950-144A-BD3D-2ECDA1DC32BC}"/>
          </ac:spMkLst>
        </pc:spChg>
        <pc:spChg chg="del">
          <ac:chgData name="Jess Moen" userId="S::jess.moen_brightworksmn.org#ext#@mn365.onmicrosoft.com::f8f3619a-77fc-4bca-a1d5-bcb7521ba7f0" providerId="AD" clId="Web-{4F34AACE-8541-EECF-59B0-FFEF9E172770}" dt="2024-02-23T21:32:38.860" v="1799"/>
          <ac:spMkLst>
            <pc:docMk/>
            <pc:sldMk cId="3669155608" sldId="371"/>
            <ac:spMk id="3" creationId="{F4324366-FC38-E448-80F5-E9255C87157D}"/>
          </ac:spMkLst>
        </pc:spChg>
        <pc:spChg chg="add del mod">
          <ac:chgData name="Jess Moen" userId="S::jess.moen_brightworksmn.org#ext#@mn365.onmicrosoft.com::f8f3619a-77fc-4bca-a1d5-bcb7521ba7f0" providerId="AD" clId="Web-{4F34AACE-8541-EECF-59B0-FFEF9E172770}" dt="2024-02-23T21:32:40.219" v="1800"/>
          <ac:spMkLst>
            <pc:docMk/>
            <pc:sldMk cId="3669155608" sldId="371"/>
            <ac:spMk id="5" creationId="{00A6B257-AE33-481F-0D7A-02F116E6A4E6}"/>
          </ac:spMkLst>
        </pc:spChg>
        <pc:spChg chg="add mod">
          <ac:chgData name="Jess Moen" userId="S::jess.moen_brightworksmn.org#ext#@mn365.onmicrosoft.com::f8f3619a-77fc-4bca-a1d5-bcb7521ba7f0" providerId="AD" clId="Web-{4F34AACE-8541-EECF-59B0-FFEF9E172770}" dt="2024-02-23T21:32:45.313" v="1802" actId="20577"/>
          <ac:spMkLst>
            <pc:docMk/>
            <pc:sldMk cId="3669155608" sldId="371"/>
            <ac:spMk id="7" creationId="{845DFA81-AC30-FA09-DB37-A6474D272302}"/>
          </ac:spMkLst>
        </pc:spChg>
      </pc:sldChg>
    </pc:docChg>
  </pc:docChgLst>
  <pc:docChgLst>
    <pc:chgData name="Liverseed, Gina (MDH)" userId="S::gina.liverseed@state.mn.us::9672496d-0040-49dc-894e-25dd58aeaaff" providerId="AD" clId="Web-{B25F57BE-C8E5-4F74-98DD-4CABE9B7DD2C}"/>
    <pc:docChg chg="modSld">
      <pc:chgData name="Liverseed, Gina (MDH)" userId="S::gina.liverseed@state.mn.us::9672496d-0040-49dc-894e-25dd58aeaaff" providerId="AD" clId="Web-{B25F57BE-C8E5-4F74-98DD-4CABE9B7DD2C}" dt="2024-02-21T17:12:57.530" v="4" actId="20577"/>
      <pc:docMkLst>
        <pc:docMk/>
      </pc:docMkLst>
      <pc:sldChg chg="modSp">
        <pc:chgData name="Liverseed, Gina (MDH)" userId="S::gina.liverseed@state.mn.us::9672496d-0040-49dc-894e-25dd58aeaaff" providerId="AD" clId="Web-{B25F57BE-C8E5-4F74-98DD-4CABE9B7DD2C}" dt="2024-02-21T17:12:57.530" v="4" actId="20577"/>
        <pc:sldMkLst>
          <pc:docMk/>
          <pc:sldMk cId="4109524087" sldId="329"/>
        </pc:sldMkLst>
        <pc:spChg chg="mod">
          <ac:chgData name="Liverseed, Gina (MDH)" userId="S::gina.liverseed@state.mn.us::9672496d-0040-49dc-894e-25dd58aeaaff" providerId="AD" clId="Web-{B25F57BE-C8E5-4F74-98DD-4CABE9B7DD2C}" dt="2024-02-21T17:12:57.530" v="4" actId="20577"/>
          <ac:spMkLst>
            <pc:docMk/>
            <pc:sldMk cId="4109524087" sldId="329"/>
            <ac:spMk id="5" creationId="{7B21E05C-DEC3-4736-9603-381CABD2E715}"/>
          </ac:spMkLst>
        </pc:spChg>
      </pc:sldChg>
    </pc:docChg>
  </pc:docChgLst>
  <pc:docChgLst>
    <pc:chgData name="Liverseed, Gina (MDH)" userId="9672496d-0040-49dc-894e-25dd58aeaaff" providerId="ADAL" clId="{DA145B78-4A1C-431F-B9AE-E415671FEB9F}"/>
    <pc:docChg chg="undo custSel addSld delSld modSld sldOrd modMainMaster">
      <pc:chgData name="Liverseed, Gina (MDH)" userId="9672496d-0040-49dc-894e-25dd58aeaaff" providerId="ADAL" clId="{DA145B78-4A1C-431F-B9AE-E415671FEB9F}" dt="2024-02-28T18:50:45.354" v="7979" actId="1076"/>
      <pc:docMkLst>
        <pc:docMk/>
      </pc:docMkLst>
      <pc:sldChg chg="del">
        <pc:chgData name="Liverseed, Gina (MDH)" userId="9672496d-0040-49dc-894e-25dd58aeaaff" providerId="ADAL" clId="{DA145B78-4A1C-431F-B9AE-E415671FEB9F}" dt="2024-02-26T14:15:34.912" v="3940" actId="47"/>
        <pc:sldMkLst>
          <pc:docMk/>
          <pc:sldMk cId="1167532139" sldId="256"/>
        </pc:sldMkLst>
      </pc:sldChg>
      <pc:sldChg chg="del">
        <pc:chgData name="Liverseed, Gina (MDH)" userId="9672496d-0040-49dc-894e-25dd58aeaaff" providerId="ADAL" clId="{DA145B78-4A1C-431F-B9AE-E415671FEB9F}" dt="2024-02-26T14:15:33.656" v="3939" actId="47"/>
        <pc:sldMkLst>
          <pc:docMk/>
          <pc:sldMk cId="2733567723" sldId="257"/>
        </pc:sldMkLst>
      </pc:sldChg>
      <pc:sldChg chg="modSp del mod">
        <pc:chgData name="Liverseed, Gina (MDH)" userId="9672496d-0040-49dc-894e-25dd58aeaaff" providerId="ADAL" clId="{DA145B78-4A1C-431F-B9AE-E415671FEB9F}" dt="2024-02-26T14:21:35.716" v="4160" actId="47"/>
        <pc:sldMkLst>
          <pc:docMk/>
          <pc:sldMk cId="3316001309" sldId="314"/>
        </pc:sldMkLst>
        <pc:spChg chg="mod">
          <ac:chgData name="Liverseed, Gina (MDH)" userId="9672496d-0040-49dc-894e-25dd58aeaaff" providerId="ADAL" clId="{DA145B78-4A1C-431F-B9AE-E415671FEB9F}" dt="2024-02-26T14:19:01.288" v="4074" actId="115"/>
          <ac:spMkLst>
            <pc:docMk/>
            <pc:sldMk cId="3316001309" sldId="314"/>
            <ac:spMk id="4" creationId="{5D86727D-FF4D-41F5-80A5-FE24A8249968}"/>
          </ac:spMkLst>
        </pc:spChg>
        <pc:spChg chg="mod">
          <ac:chgData name="Liverseed, Gina (MDH)" userId="9672496d-0040-49dc-894e-25dd58aeaaff" providerId="ADAL" clId="{DA145B78-4A1C-431F-B9AE-E415671FEB9F}" dt="2024-02-26T14:16:27.040" v="4024" actId="6549"/>
          <ac:spMkLst>
            <pc:docMk/>
            <pc:sldMk cId="3316001309" sldId="314"/>
            <ac:spMk id="9" creationId="{46F1DB6C-80AB-4E41-A5AE-91CFF09CA65B}"/>
          </ac:spMkLst>
        </pc:spChg>
      </pc:sldChg>
      <pc:sldChg chg="del">
        <pc:chgData name="Liverseed, Gina (MDH)" userId="9672496d-0040-49dc-894e-25dd58aeaaff" providerId="ADAL" clId="{DA145B78-4A1C-431F-B9AE-E415671FEB9F}" dt="2024-02-26T14:15:30.643" v="3936" actId="47"/>
        <pc:sldMkLst>
          <pc:docMk/>
          <pc:sldMk cId="73458644" sldId="318"/>
        </pc:sldMkLst>
      </pc:sldChg>
      <pc:sldChg chg="del">
        <pc:chgData name="Liverseed, Gina (MDH)" userId="9672496d-0040-49dc-894e-25dd58aeaaff" providerId="ADAL" clId="{DA145B78-4A1C-431F-B9AE-E415671FEB9F}" dt="2024-02-26T14:15:32.546" v="3938" actId="47"/>
        <pc:sldMkLst>
          <pc:docMk/>
          <pc:sldMk cId="1643777972" sldId="319"/>
        </pc:sldMkLst>
      </pc:sldChg>
      <pc:sldChg chg="del">
        <pc:chgData name="Liverseed, Gina (MDH)" userId="9672496d-0040-49dc-894e-25dd58aeaaff" providerId="ADAL" clId="{DA145B78-4A1C-431F-B9AE-E415671FEB9F}" dt="2024-02-26T14:15:31.671" v="3937" actId="47"/>
        <pc:sldMkLst>
          <pc:docMk/>
          <pc:sldMk cId="3047485640" sldId="320"/>
        </pc:sldMkLst>
      </pc:sldChg>
      <pc:sldChg chg="del">
        <pc:chgData name="Liverseed, Gina (MDH)" userId="9672496d-0040-49dc-894e-25dd58aeaaff" providerId="ADAL" clId="{DA145B78-4A1C-431F-B9AE-E415671FEB9F}" dt="2024-02-26T14:15:29.438" v="3935" actId="47"/>
        <pc:sldMkLst>
          <pc:docMk/>
          <pc:sldMk cId="3354646261" sldId="321"/>
        </pc:sldMkLst>
      </pc:sldChg>
      <pc:sldChg chg="del">
        <pc:chgData name="Liverseed, Gina (MDH)" userId="9672496d-0040-49dc-894e-25dd58aeaaff" providerId="ADAL" clId="{DA145B78-4A1C-431F-B9AE-E415671FEB9F}" dt="2024-02-26T14:15:27.422" v="3933" actId="47"/>
        <pc:sldMkLst>
          <pc:docMk/>
          <pc:sldMk cId="1171917385" sldId="322"/>
        </pc:sldMkLst>
      </pc:sldChg>
      <pc:sldChg chg="del">
        <pc:chgData name="Liverseed, Gina (MDH)" userId="9672496d-0040-49dc-894e-25dd58aeaaff" providerId="ADAL" clId="{DA145B78-4A1C-431F-B9AE-E415671FEB9F}" dt="2024-02-26T14:15:25.572" v="3931" actId="47"/>
        <pc:sldMkLst>
          <pc:docMk/>
          <pc:sldMk cId="3075480111" sldId="323"/>
        </pc:sldMkLst>
      </pc:sldChg>
      <pc:sldChg chg="del">
        <pc:chgData name="Liverseed, Gina (MDH)" userId="9672496d-0040-49dc-894e-25dd58aeaaff" providerId="ADAL" clId="{DA145B78-4A1C-431F-B9AE-E415671FEB9F}" dt="2024-02-26T14:15:40.729" v="3942" actId="47"/>
        <pc:sldMkLst>
          <pc:docMk/>
          <pc:sldMk cId="4276038507" sldId="324"/>
        </pc:sldMkLst>
      </pc:sldChg>
      <pc:sldChg chg="del">
        <pc:chgData name="Liverseed, Gina (MDH)" userId="9672496d-0040-49dc-894e-25dd58aeaaff" providerId="ADAL" clId="{DA145B78-4A1C-431F-B9AE-E415671FEB9F}" dt="2024-02-26T14:15:26.479" v="3932" actId="47"/>
        <pc:sldMkLst>
          <pc:docMk/>
          <pc:sldMk cId="805678314" sldId="325"/>
        </pc:sldMkLst>
      </pc:sldChg>
      <pc:sldChg chg="del">
        <pc:chgData name="Liverseed, Gina (MDH)" userId="9672496d-0040-49dc-894e-25dd58aeaaff" providerId="ADAL" clId="{DA145B78-4A1C-431F-B9AE-E415671FEB9F}" dt="2024-02-26T14:15:24.214" v="3930" actId="47"/>
        <pc:sldMkLst>
          <pc:docMk/>
          <pc:sldMk cId="3412713051" sldId="326"/>
        </pc:sldMkLst>
      </pc:sldChg>
      <pc:sldChg chg="del">
        <pc:chgData name="Liverseed, Gina (MDH)" userId="9672496d-0040-49dc-894e-25dd58aeaaff" providerId="ADAL" clId="{DA145B78-4A1C-431F-B9AE-E415671FEB9F}" dt="2024-02-26T14:15:39.270" v="3941" actId="47"/>
        <pc:sldMkLst>
          <pc:docMk/>
          <pc:sldMk cId="3800325827" sldId="327"/>
        </pc:sldMkLst>
      </pc:sldChg>
      <pc:sldChg chg="del">
        <pc:chgData name="Liverseed, Gina (MDH)" userId="9672496d-0040-49dc-894e-25dd58aeaaff" providerId="ADAL" clId="{DA145B78-4A1C-431F-B9AE-E415671FEB9F}" dt="2024-02-26T14:15:28.375" v="3934" actId="47"/>
        <pc:sldMkLst>
          <pc:docMk/>
          <pc:sldMk cId="2570682324" sldId="328"/>
        </pc:sldMkLst>
      </pc:sldChg>
      <pc:sldChg chg="modSp mod">
        <pc:chgData name="Liverseed, Gina (MDH)" userId="9672496d-0040-49dc-894e-25dd58aeaaff" providerId="ADAL" clId="{DA145B78-4A1C-431F-B9AE-E415671FEB9F}" dt="2024-02-21T17:14:46.596" v="6" actId="20577"/>
        <pc:sldMkLst>
          <pc:docMk/>
          <pc:sldMk cId="4109524087" sldId="329"/>
        </pc:sldMkLst>
        <pc:spChg chg="mod">
          <ac:chgData name="Liverseed, Gina (MDH)" userId="9672496d-0040-49dc-894e-25dd58aeaaff" providerId="ADAL" clId="{DA145B78-4A1C-431F-B9AE-E415671FEB9F}" dt="2024-02-21T17:14:46.596" v="6" actId="20577"/>
          <ac:spMkLst>
            <pc:docMk/>
            <pc:sldMk cId="4109524087" sldId="329"/>
            <ac:spMk id="2" creationId="{D135B690-0D7C-264E-8102-7D8DC99BB8BE}"/>
          </ac:spMkLst>
        </pc:spChg>
      </pc:sldChg>
      <pc:sldChg chg="modSp mod">
        <pc:chgData name="Liverseed, Gina (MDH)" userId="9672496d-0040-49dc-894e-25dd58aeaaff" providerId="ADAL" clId="{DA145B78-4A1C-431F-B9AE-E415671FEB9F}" dt="2024-02-21T18:08:54.844" v="1650" actId="12"/>
        <pc:sldMkLst>
          <pc:docMk/>
          <pc:sldMk cId="3941159720" sldId="330"/>
        </pc:sldMkLst>
        <pc:spChg chg="mod">
          <ac:chgData name="Liverseed, Gina (MDH)" userId="9672496d-0040-49dc-894e-25dd58aeaaff" providerId="ADAL" clId="{DA145B78-4A1C-431F-B9AE-E415671FEB9F}" dt="2024-02-21T18:08:54.844" v="1650" actId="12"/>
          <ac:spMkLst>
            <pc:docMk/>
            <pc:sldMk cId="3941159720" sldId="330"/>
            <ac:spMk id="3" creationId="{F4324366-FC38-E448-80F5-E9255C87157D}"/>
          </ac:spMkLst>
        </pc:spChg>
      </pc:sldChg>
      <pc:sldChg chg="del">
        <pc:chgData name="Liverseed, Gina (MDH)" userId="9672496d-0040-49dc-894e-25dd58aeaaff" providerId="ADAL" clId="{DA145B78-4A1C-431F-B9AE-E415671FEB9F}" dt="2024-02-21T17:46:28.321" v="769" actId="47"/>
        <pc:sldMkLst>
          <pc:docMk/>
          <pc:sldMk cId="2047098266" sldId="331"/>
        </pc:sldMkLst>
      </pc:sldChg>
      <pc:sldChg chg="del">
        <pc:chgData name="Liverseed, Gina (MDH)" userId="9672496d-0040-49dc-894e-25dd58aeaaff" providerId="ADAL" clId="{DA145B78-4A1C-431F-B9AE-E415671FEB9F}" dt="2024-02-21T18:13:37.580" v="1731" actId="47"/>
        <pc:sldMkLst>
          <pc:docMk/>
          <pc:sldMk cId="1753814266" sldId="332"/>
        </pc:sldMkLst>
      </pc:sldChg>
      <pc:sldChg chg="del">
        <pc:chgData name="Liverseed, Gina (MDH)" userId="9672496d-0040-49dc-894e-25dd58aeaaff" providerId="ADAL" clId="{DA145B78-4A1C-431F-B9AE-E415671FEB9F}" dt="2024-02-21T18:13:46.338" v="1732" actId="47"/>
        <pc:sldMkLst>
          <pc:docMk/>
          <pc:sldMk cId="1377749583" sldId="333"/>
        </pc:sldMkLst>
      </pc:sldChg>
      <pc:sldChg chg="del">
        <pc:chgData name="Liverseed, Gina (MDH)" userId="9672496d-0040-49dc-894e-25dd58aeaaff" providerId="ADAL" clId="{DA145B78-4A1C-431F-B9AE-E415671FEB9F}" dt="2024-02-21T18:13:54.375" v="1733" actId="47"/>
        <pc:sldMkLst>
          <pc:docMk/>
          <pc:sldMk cId="1284186235" sldId="334"/>
        </pc:sldMkLst>
      </pc:sldChg>
      <pc:sldChg chg="modSp mod">
        <pc:chgData name="Liverseed, Gina (MDH)" userId="9672496d-0040-49dc-894e-25dd58aeaaff" providerId="ADAL" clId="{DA145B78-4A1C-431F-B9AE-E415671FEB9F}" dt="2024-02-26T14:55:32.542" v="4212" actId="20577"/>
        <pc:sldMkLst>
          <pc:docMk/>
          <pc:sldMk cId="661024762" sldId="335"/>
        </pc:sldMkLst>
        <pc:spChg chg="mod">
          <ac:chgData name="Liverseed, Gina (MDH)" userId="9672496d-0040-49dc-894e-25dd58aeaaff" providerId="ADAL" clId="{DA145B78-4A1C-431F-B9AE-E415671FEB9F}" dt="2024-02-26T14:55:32.542" v="4212" actId="20577"/>
          <ac:spMkLst>
            <pc:docMk/>
            <pc:sldMk cId="661024762" sldId="335"/>
            <ac:spMk id="11" creationId="{364E9748-362E-5816-A046-D3D81DB170CC}"/>
          </ac:spMkLst>
        </pc:spChg>
      </pc:sldChg>
      <pc:sldChg chg="addSp delSp modSp new mod">
        <pc:chgData name="Liverseed, Gina (MDH)" userId="9672496d-0040-49dc-894e-25dd58aeaaff" providerId="ADAL" clId="{DA145B78-4A1C-431F-B9AE-E415671FEB9F}" dt="2024-02-28T18:48:05.019" v="7951" actId="2"/>
        <pc:sldMkLst>
          <pc:docMk/>
          <pc:sldMk cId="1702034666" sldId="338"/>
        </pc:sldMkLst>
        <pc:spChg chg="mod">
          <ac:chgData name="Liverseed, Gina (MDH)" userId="9672496d-0040-49dc-894e-25dd58aeaaff" providerId="ADAL" clId="{DA145B78-4A1C-431F-B9AE-E415671FEB9F}" dt="2024-02-21T17:19:41.782" v="28" actId="20577"/>
          <ac:spMkLst>
            <pc:docMk/>
            <pc:sldMk cId="1702034666" sldId="338"/>
            <ac:spMk id="2" creationId="{A134B7F8-D2CD-872C-98C2-1621F3595146}"/>
          </ac:spMkLst>
        </pc:spChg>
        <pc:spChg chg="mod">
          <ac:chgData name="Liverseed, Gina (MDH)" userId="9672496d-0040-49dc-894e-25dd58aeaaff" providerId="ADAL" clId="{DA145B78-4A1C-431F-B9AE-E415671FEB9F}" dt="2024-02-28T18:48:05.019" v="7951" actId="2"/>
          <ac:spMkLst>
            <pc:docMk/>
            <pc:sldMk cId="1702034666" sldId="338"/>
            <ac:spMk id="3" creationId="{9D32D038-0CC0-D8DA-3A08-622F7123EC58}"/>
          </ac:spMkLst>
        </pc:spChg>
        <pc:spChg chg="mod">
          <ac:chgData name="Liverseed, Gina (MDH)" userId="9672496d-0040-49dc-894e-25dd58aeaaff" providerId="ADAL" clId="{DA145B78-4A1C-431F-B9AE-E415671FEB9F}" dt="2024-02-26T17:08:58.430" v="5473" actId="1076"/>
          <ac:spMkLst>
            <pc:docMk/>
            <pc:sldMk cId="1702034666" sldId="338"/>
            <ac:spMk id="4" creationId="{68FD2EDE-7358-112B-3125-A95901BAD391}"/>
          </ac:spMkLst>
        </pc:spChg>
        <pc:picChg chg="add del mod">
          <ac:chgData name="Liverseed, Gina (MDH)" userId="9672496d-0040-49dc-894e-25dd58aeaaff" providerId="ADAL" clId="{DA145B78-4A1C-431F-B9AE-E415671FEB9F}" dt="2024-02-26T19:49:40.557" v="6461" actId="478"/>
          <ac:picMkLst>
            <pc:docMk/>
            <pc:sldMk cId="1702034666" sldId="338"/>
            <ac:picMk id="5" creationId="{C8E5C157-D04A-25A1-BEBE-DE13A570FC6E}"/>
          </ac:picMkLst>
        </pc:picChg>
        <pc:picChg chg="add del mod">
          <ac:chgData name="Liverseed, Gina (MDH)" userId="9672496d-0040-49dc-894e-25dd58aeaaff" providerId="ADAL" clId="{DA145B78-4A1C-431F-B9AE-E415671FEB9F}" dt="2024-02-26T19:49:34.763" v="6460" actId="478"/>
          <ac:picMkLst>
            <pc:docMk/>
            <pc:sldMk cId="1702034666" sldId="338"/>
            <ac:picMk id="6" creationId="{2AA4ACBB-4A3E-C46B-3FBE-3B77CF2B22F7}"/>
          </ac:picMkLst>
        </pc:picChg>
        <pc:picChg chg="add mod">
          <ac:chgData name="Liverseed, Gina (MDH)" userId="9672496d-0040-49dc-894e-25dd58aeaaff" providerId="ADAL" clId="{DA145B78-4A1C-431F-B9AE-E415671FEB9F}" dt="2024-02-26T19:46:52.918" v="6250" actId="962"/>
          <ac:picMkLst>
            <pc:docMk/>
            <pc:sldMk cId="1702034666" sldId="338"/>
            <ac:picMk id="8" creationId="{D80E870B-CA06-1408-AACE-E5F8C1CCC91C}"/>
          </ac:picMkLst>
        </pc:picChg>
      </pc:sldChg>
      <pc:sldChg chg="addSp delSp modSp new del mod">
        <pc:chgData name="Liverseed, Gina (MDH)" userId="9672496d-0040-49dc-894e-25dd58aeaaff" providerId="ADAL" clId="{DA145B78-4A1C-431F-B9AE-E415671FEB9F}" dt="2024-02-21T19:35:30.362" v="2856" actId="47"/>
        <pc:sldMkLst>
          <pc:docMk/>
          <pc:sldMk cId="2158847120" sldId="339"/>
        </pc:sldMkLst>
        <pc:spChg chg="mod">
          <ac:chgData name="Liverseed, Gina (MDH)" userId="9672496d-0040-49dc-894e-25dd58aeaaff" providerId="ADAL" clId="{DA145B78-4A1C-431F-B9AE-E415671FEB9F}" dt="2024-02-21T17:21:51.241" v="89" actId="20577"/>
          <ac:spMkLst>
            <pc:docMk/>
            <pc:sldMk cId="2158847120" sldId="339"/>
            <ac:spMk id="2" creationId="{4F426111-BD9E-5408-A162-8330D0950C56}"/>
          </ac:spMkLst>
        </pc:spChg>
        <pc:spChg chg="mod">
          <ac:chgData name="Liverseed, Gina (MDH)" userId="9672496d-0040-49dc-894e-25dd58aeaaff" providerId="ADAL" clId="{DA145B78-4A1C-431F-B9AE-E415671FEB9F}" dt="2024-02-21T18:09:04.061" v="1651" actId="12"/>
          <ac:spMkLst>
            <pc:docMk/>
            <pc:sldMk cId="2158847120" sldId="339"/>
            <ac:spMk id="3" creationId="{BD089886-46FD-BED6-0FED-B9C971ACD09F}"/>
          </ac:spMkLst>
        </pc:spChg>
        <pc:picChg chg="add del mod">
          <ac:chgData name="Liverseed, Gina (MDH)" userId="9672496d-0040-49dc-894e-25dd58aeaaff" providerId="ADAL" clId="{DA145B78-4A1C-431F-B9AE-E415671FEB9F}" dt="2024-02-21T17:48:17.603" v="773" actId="478"/>
          <ac:picMkLst>
            <pc:docMk/>
            <pc:sldMk cId="2158847120" sldId="339"/>
            <ac:picMk id="5" creationId="{8CB4A79E-D382-98D1-1143-6B26681D388B}"/>
          </ac:picMkLst>
        </pc:picChg>
      </pc:sldChg>
      <pc:sldChg chg="addSp delSp modSp new del mod ord modClrScheme chgLayout">
        <pc:chgData name="Liverseed, Gina (MDH)" userId="9672496d-0040-49dc-894e-25dd58aeaaff" providerId="ADAL" clId="{DA145B78-4A1C-431F-B9AE-E415671FEB9F}" dt="2024-02-21T17:42:46.350" v="640" actId="47"/>
        <pc:sldMkLst>
          <pc:docMk/>
          <pc:sldMk cId="1054133011" sldId="340"/>
        </pc:sldMkLst>
        <pc:spChg chg="mod ord">
          <ac:chgData name="Liverseed, Gina (MDH)" userId="9672496d-0040-49dc-894e-25dd58aeaaff" providerId="ADAL" clId="{DA145B78-4A1C-431F-B9AE-E415671FEB9F}" dt="2024-02-21T17:38:26.675" v="583" actId="700"/>
          <ac:spMkLst>
            <pc:docMk/>
            <pc:sldMk cId="1054133011" sldId="340"/>
            <ac:spMk id="2" creationId="{2873FDAE-AE50-F996-C9CA-969C7E688BD7}"/>
          </ac:spMkLst>
        </pc:spChg>
        <pc:spChg chg="mod ord">
          <ac:chgData name="Liverseed, Gina (MDH)" userId="9672496d-0040-49dc-894e-25dd58aeaaff" providerId="ADAL" clId="{DA145B78-4A1C-431F-B9AE-E415671FEB9F}" dt="2024-02-21T17:38:26.675" v="583" actId="700"/>
          <ac:spMkLst>
            <pc:docMk/>
            <pc:sldMk cId="1054133011" sldId="340"/>
            <ac:spMk id="3" creationId="{C07DE975-DA80-CF94-1F68-6A6502387ECF}"/>
          </ac:spMkLst>
        </pc:spChg>
        <pc:spChg chg="add del mod ord">
          <ac:chgData name="Liverseed, Gina (MDH)" userId="9672496d-0040-49dc-894e-25dd58aeaaff" providerId="ADAL" clId="{DA145B78-4A1C-431F-B9AE-E415671FEB9F}" dt="2024-02-21T17:38:26.675" v="583" actId="700"/>
          <ac:spMkLst>
            <pc:docMk/>
            <pc:sldMk cId="1054133011" sldId="340"/>
            <ac:spMk id="5" creationId="{8037E47A-9D6B-4AC0-914A-6EBF4B0F3284}"/>
          </ac:spMkLst>
        </pc:spChg>
        <pc:picChg chg="add mod ord">
          <ac:chgData name="Liverseed, Gina (MDH)" userId="9672496d-0040-49dc-894e-25dd58aeaaff" providerId="ADAL" clId="{DA145B78-4A1C-431F-B9AE-E415671FEB9F}" dt="2024-02-21T17:38:26.675" v="583" actId="700"/>
          <ac:picMkLst>
            <pc:docMk/>
            <pc:sldMk cId="1054133011" sldId="340"/>
            <ac:picMk id="4" creationId="{60294293-ABCA-9F33-20FB-AE2BB1FE1280}"/>
          </ac:picMkLst>
        </pc:picChg>
      </pc:sldChg>
      <pc:sldChg chg="modSp new mod">
        <pc:chgData name="Liverseed, Gina (MDH)" userId="9672496d-0040-49dc-894e-25dd58aeaaff" providerId="ADAL" clId="{DA145B78-4A1C-431F-B9AE-E415671FEB9F}" dt="2024-02-28T18:11:49.707" v="7943" actId="20577"/>
        <pc:sldMkLst>
          <pc:docMk/>
          <pc:sldMk cId="944592538" sldId="341"/>
        </pc:sldMkLst>
        <pc:spChg chg="mod">
          <ac:chgData name="Liverseed, Gina (MDH)" userId="9672496d-0040-49dc-894e-25dd58aeaaff" providerId="ADAL" clId="{DA145B78-4A1C-431F-B9AE-E415671FEB9F}" dt="2024-02-26T15:23:24.280" v="4215" actId="20577"/>
          <ac:spMkLst>
            <pc:docMk/>
            <pc:sldMk cId="944592538" sldId="341"/>
            <ac:spMk id="2" creationId="{0DEB7572-D1B2-C2A8-D9AD-79C5275135E6}"/>
          </ac:spMkLst>
        </pc:spChg>
        <pc:spChg chg="mod">
          <ac:chgData name="Liverseed, Gina (MDH)" userId="9672496d-0040-49dc-894e-25dd58aeaaff" providerId="ADAL" clId="{DA145B78-4A1C-431F-B9AE-E415671FEB9F}" dt="2024-02-28T18:11:49.707" v="7943" actId="20577"/>
          <ac:spMkLst>
            <pc:docMk/>
            <pc:sldMk cId="944592538" sldId="341"/>
            <ac:spMk id="3" creationId="{F868D802-32BD-1F57-A6FE-8B083F5E7F0F}"/>
          </ac:spMkLst>
        </pc:spChg>
      </pc:sldChg>
      <pc:sldChg chg="addSp delSp modSp new mod ord">
        <pc:chgData name="Liverseed, Gina (MDH)" userId="9672496d-0040-49dc-894e-25dd58aeaaff" providerId="ADAL" clId="{DA145B78-4A1C-431F-B9AE-E415671FEB9F}" dt="2024-02-26T15:32:09.300" v="4442" actId="12"/>
        <pc:sldMkLst>
          <pc:docMk/>
          <pc:sldMk cId="1265860796" sldId="342"/>
        </pc:sldMkLst>
        <pc:spChg chg="mod">
          <ac:chgData name="Liverseed, Gina (MDH)" userId="9672496d-0040-49dc-894e-25dd58aeaaff" providerId="ADAL" clId="{DA145B78-4A1C-431F-B9AE-E415671FEB9F}" dt="2024-02-21T17:32:35.695" v="175" actId="20577"/>
          <ac:spMkLst>
            <pc:docMk/>
            <pc:sldMk cId="1265860796" sldId="342"/>
            <ac:spMk id="2" creationId="{1A3BC13E-7D69-A49C-0F5F-D878FA11F720}"/>
          </ac:spMkLst>
        </pc:spChg>
        <pc:spChg chg="mod">
          <ac:chgData name="Liverseed, Gina (MDH)" userId="9672496d-0040-49dc-894e-25dd58aeaaff" providerId="ADAL" clId="{DA145B78-4A1C-431F-B9AE-E415671FEB9F}" dt="2024-02-26T15:32:09.300" v="4442" actId="12"/>
          <ac:spMkLst>
            <pc:docMk/>
            <pc:sldMk cId="1265860796" sldId="342"/>
            <ac:spMk id="3" creationId="{B2426CF2-B6FC-EC5E-51E0-DCFDEADDE001}"/>
          </ac:spMkLst>
        </pc:spChg>
        <pc:spChg chg="mod">
          <ac:chgData name="Liverseed, Gina (MDH)" userId="9672496d-0040-49dc-894e-25dd58aeaaff" providerId="ADAL" clId="{DA145B78-4A1C-431F-B9AE-E415671FEB9F}" dt="2024-02-21T17:36:22.142" v="538" actId="14100"/>
          <ac:spMkLst>
            <pc:docMk/>
            <pc:sldMk cId="1265860796" sldId="342"/>
            <ac:spMk id="4" creationId="{32C6AD9D-B3A2-249F-D794-D7471DB2B754}"/>
          </ac:spMkLst>
        </pc:spChg>
        <pc:picChg chg="add mod">
          <ac:chgData name="Liverseed, Gina (MDH)" userId="9672496d-0040-49dc-894e-25dd58aeaaff" providerId="ADAL" clId="{DA145B78-4A1C-431F-B9AE-E415671FEB9F}" dt="2024-02-21T17:32:22.014" v="128" actId="1076"/>
          <ac:picMkLst>
            <pc:docMk/>
            <pc:sldMk cId="1265860796" sldId="342"/>
            <ac:picMk id="5" creationId="{5A841E69-0A93-5B24-8CA0-259AE453E7E0}"/>
          </ac:picMkLst>
        </pc:picChg>
        <pc:picChg chg="add del mod">
          <ac:chgData name="Liverseed, Gina (MDH)" userId="9672496d-0040-49dc-894e-25dd58aeaaff" providerId="ADAL" clId="{DA145B78-4A1C-431F-B9AE-E415671FEB9F}" dt="2024-02-21T17:35:15.650" v="221" actId="478"/>
          <ac:picMkLst>
            <pc:docMk/>
            <pc:sldMk cId="1265860796" sldId="342"/>
            <ac:picMk id="6" creationId="{48A5DF28-4BFD-F310-24DE-3033534E54B3}"/>
          </ac:picMkLst>
        </pc:picChg>
        <pc:picChg chg="add mod">
          <ac:chgData name="Liverseed, Gina (MDH)" userId="9672496d-0040-49dc-894e-25dd58aeaaff" providerId="ADAL" clId="{DA145B78-4A1C-431F-B9AE-E415671FEB9F}" dt="2024-02-21T17:36:26.605" v="539" actId="14100"/>
          <ac:picMkLst>
            <pc:docMk/>
            <pc:sldMk cId="1265860796" sldId="342"/>
            <ac:picMk id="8" creationId="{C6CB8D0B-B7D2-5F28-46A3-747022F30D6A}"/>
          </ac:picMkLst>
        </pc:picChg>
      </pc:sldChg>
      <pc:sldChg chg="addSp delSp modSp new mod">
        <pc:chgData name="Liverseed, Gina (MDH)" userId="9672496d-0040-49dc-894e-25dd58aeaaff" providerId="ADAL" clId="{DA145B78-4A1C-431F-B9AE-E415671FEB9F}" dt="2024-02-28T18:41:12.904" v="7945" actId="1076"/>
        <pc:sldMkLst>
          <pc:docMk/>
          <pc:sldMk cId="358425110" sldId="343"/>
        </pc:sldMkLst>
        <pc:spChg chg="mod">
          <ac:chgData name="Liverseed, Gina (MDH)" userId="9672496d-0040-49dc-894e-25dd58aeaaff" providerId="ADAL" clId="{DA145B78-4A1C-431F-B9AE-E415671FEB9F}" dt="2024-02-28T18:41:09.526" v="7944" actId="14100"/>
          <ac:spMkLst>
            <pc:docMk/>
            <pc:sldMk cId="358425110" sldId="343"/>
            <ac:spMk id="2" creationId="{78DF4EBD-71F4-417F-6B17-37EFBCC4D76C}"/>
          </ac:spMkLst>
        </pc:spChg>
        <pc:spChg chg="add del mod">
          <ac:chgData name="Liverseed, Gina (MDH)" userId="9672496d-0040-49dc-894e-25dd58aeaaff" providerId="ADAL" clId="{DA145B78-4A1C-431F-B9AE-E415671FEB9F}" dt="2024-02-28T18:41:12.904" v="7945" actId="1076"/>
          <ac:spMkLst>
            <pc:docMk/>
            <pc:sldMk cId="358425110" sldId="343"/>
            <ac:spMk id="3" creationId="{5907908A-3E80-E339-6240-0E9BD470264E}"/>
          </ac:spMkLst>
        </pc:spChg>
        <pc:spChg chg="mod">
          <ac:chgData name="Liverseed, Gina (MDH)" userId="9672496d-0040-49dc-894e-25dd58aeaaff" providerId="ADAL" clId="{DA145B78-4A1C-431F-B9AE-E415671FEB9F}" dt="2024-02-28T16:52:32.125" v="7255" actId="1076"/>
          <ac:spMkLst>
            <pc:docMk/>
            <pc:sldMk cId="358425110" sldId="343"/>
            <ac:spMk id="4" creationId="{DB2D88E8-645B-C752-26A9-A416E9CB8D2B}"/>
          </ac:spMkLst>
        </pc:spChg>
        <pc:spChg chg="add del mod">
          <ac:chgData name="Liverseed, Gina (MDH)" userId="9672496d-0040-49dc-894e-25dd58aeaaff" providerId="ADAL" clId="{DA145B78-4A1C-431F-B9AE-E415671FEB9F}" dt="2024-02-28T16:51:56.412" v="7251" actId="478"/>
          <ac:spMkLst>
            <pc:docMk/>
            <pc:sldMk cId="358425110" sldId="343"/>
            <ac:spMk id="7" creationId="{C4DAC3D7-C1FB-406F-625F-70A297963FBA}"/>
          </ac:spMkLst>
        </pc:spChg>
        <pc:picChg chg="add mod">
          <ac:chgData name="Liverseed, Gina (MDH)" userId="9672496d-0040-49dc-894e-25dd58aeaaff" providerId="ADAL" clId="{DA145B78-4A1C-431F-B9AE-E415671FEB9F}" dt="2024-02-28T16:52:32.682" v="7256" actId="1076"/>
          <ac:picMkLst>
            <pc:docMk/>
            <pc:sldMk cId="358425110" sldId="343"/>
            <ac:picMk id="6" creationId="{56B5B440-6C72-0DEB-A4AB-4587A327876C}"/>
          </ac:picMkLst>
        </pc:picChg>
      </pc:sldChg>
      <pc:sldChg chg="addSp delSp modSp new del mod ord">
        <pc:chgData name="Liverseed, Gina (MDH)" userId="9672496d-0040-49dc-894e-25dd58aeaaff" providerId="ADAL" clId="{DA145B78-4A1C-431F-B9AE-E415671FEB9F}" dt="2024-02-26T21:41:25.696" v="7244" actId="47"/>
        <pc:sldMkLst>
          <pc:docMk/>
          <pc:sldMk cId="817177389" sldId="344"/>
        </pc:sldMkLst>
        <pc:spChg chg="mod">
          <ac:chgData name="Liverseed, Gina (MDH)" userId="9672496d-0040-49dc-894e-25dd58aeaaff" providerId="ADAL" clId="{DA145B78-4A1C-431F-B9AE-E415671FEB9F}" dt="2024-02-26T20:04:14.720" v="6665" actId="6549"/>
          <ac:spMkLst>
            <pc:docMk/>
            <pc:sldMk cId="817177389" sldId="344"/>
            <ac:spMk id="2" creationId="{02AF9FE0-82BE-9C42-C47A-7E0C1A3FF3DC}"/>
          </ac:spMkLst>
        </pc:spChg>
        <pc:spChg chg="del mod">
          <ac:chgData name="Liverseed, Gina (MDH)" userId="9672496d-0040-49dc-894e-25dd58aeaaff" providerId="ADAL" clId="{DA145B78-4A1C-431F-B9AE-E415671FEB9F}" dt="2024-02-26T20:02:51.922" v="6574" actId="478"/>
          <ac:spMkLst>
            <pc:docMk/>
            <pc:sldMk cId="817177389" sldId="344"/>
            <ac:spMk id="3" creationId="{50D57DFD-DAC9-635D-4987-D0BB61FDAEDE}"/>
          </ac:spMkLst>
        </pc:spChg>
        <pc:picChg chg="add mod">
          <ac:chgData name="Liverseed, Gina (MDH)" userId="9672496d-0040-49dc-894e-25dd58aeaaff" providerId="ADAL" clId="{DA145B78-4A1C-431F-B9AE-E415671FEB9F}" dt="2024-02-26T20:03:13.498" v="6580" actId="14100"/>
          <ac:picMkLst>
            <pc:docMk/>
            <pc:sldMk cId="817177389" sldId="344"/>
            <ac:picMk id="5" creationId="{09E0760A-613A-C18D-95CF-EDD04EF724CE}"/>
          </ac:picMkLst>
        </pc:picChg>
      </pc:sldChg>
      <pc:sldChg chg="delSp modSp new mod">
        <pc:chgData name="Liverseed, Gina (MDH)" userId="9672496d-0040-49dc-894e-25dd58aeaaff" providerId="ADAL" clId="{DA145B78-4A1C-431F-B9AE-E415671FEB9F}" dt="2024-02-28T18:07:31.043" v="7861" actId="20577"/>
        <pc:sldMkLst>
          <pc:docMk/>
          <pc:sldMk cId="93087583" sldId="346"/>
        </pc:sldMkLst>
        <pc:spChg chg="mod">
          <ac:chgData name="Liverseed, Gina (MDH)" userId="9672496d-0040-49dc-894e-25dd58aeaaff" providerId="ADAL" clId="{DA145B78-4A1C-431F-B9AE-E415671FEB9F}" dt="2024-02-21T17:50:44.219" v="1023" actId="20577"/>
          <ac:spMkLst>
            <pc:docMk/>
            <pc:sldMk cId="93087583" sldId="346"/>
            <ac:spMk id="2" creationId="{ACCEA6D6-F900-DBE9-F7CF-EED6C145A578}"/>
          </ac:spMkLst>
        </pc:spChg>
        <pc:spChg chg="mod">
          <ac:chgData name="Liverseed, Gina (MDH)" userId="9672496d-0040-49dc-894e-25dd58aeaaff" providerId="ADAL" clId="{DA145B78-4A1C-431F-B9AE-E415671FEB9F}" dt="2024-02-28T18:07:31.043" v="7861" actId="20577"/>
          <ac:spMkLst>
            <pc:docMk/>
            <pc:sldMk cId="93087583" sldId="346"/>
            <ac:spMk id="3" creationId="{81865813-291A-E169-2D9E-D126ED4708EF}"/>
          </ac:spMkLst>
        </pc:spChg>
        <pc:spChg chg="del">
          <ac:chgData name="Liverseed, Gina (MDH)" userId="9672496d-0040-49dc-894e-25dd58aeaaff" providerId="ADAL" clId="{DA145B78-4A1C-431F-B9AE-E415671FEB9F}" dt="2024-02-21T17:51:28.940" v="1027" actId="478"/>
          <ac:spMkLst>
            <pc:docMk/>
            <pc:sldMk cId="93087583" sldId="346"/>
            <ac:spMk id="4" creationId="{AD41D4A7-AFA0-2862-34E8-7240D3F8326B}"/>
          </ac:spMkLst>
        </pc:spChg>
      </pc:sldChg>
      <pc:sldChg chg="addSp modSp new mod">
        <pc:chgData name="Liverseed, Gina (MDH)" userId="9672496d-0040-49dc-894e-25dd58aeaaff" providerId="ADAL" clId="{DA145B78-4A1C-431F-B9AE-E415671FEB9F}" dt="2024-02-26T19:19:47.800" v="5996" actId="20577"/>
        <pc:sldMkLst>
          <pc:docMk/>
          <pc:sldMk cId="3632835746" sldId="348"/>
        </pc:sldMkLst>
        <pc:spChg chg="mod">
          <ac:chgData name="Liverseed, Gina (MDH)" userId="9672496d-0040-49dc-894e-25dd58aeaaff" providerId="ADAL" clId="{DA145B78-4A1C-431F-B9AE-E415671FEB9F}" dt="2024-02-21T17:53:51.511" v="1155" actId="20577"/>
          <ac:spMkLst>
            <pc:docMk/>
            <pc:sldMk cId="3632835746" sldId="348"/>
            <ac:spMk id="2" creationId="{E12DCB7F-6242-C107-AB24-1581AAA6A637}"/>
          </ac:spMkLst>
        </pc:spChg>
        <pc:spChg chg="mod">
          <ac:chgData name="Liverseed, Gina (MDH)" userId="9672496d-0040-49dc-894e-25dd58aeaaff" providerId="ADAL" clId="{DA145B78-4A1C-431F-B9AE-E415671FEB9F}" dt="2024-02-26T19:19:47.800" v="5996" actId="20577"/>
          <ac:spMkLst>
            <pc:docMk/>
            <pc:sldMk cId="3632835746" sldId="348"/>
            <ac:spMk id="3" creationId="{7FDD2445-7F8A-EAB7-BC27-296C4AE06438}"/>
          </ac:spMkLst>
        </pc:spChg>
        <pc:spChg chg="mod">
          <ac:chgData name="Liverseed, Gina (MDH)" userId="9672496d-0040-49dc-894e-25dd58aeaaff" providerId="ADAL" clId="{DA145B78-4A1C-431F-B9AE-E415671FEB9F}" dt="2024-02-21T17:55:06.492" v="1197" actId="14100"/>
          <ac:spMkLst>
            <pc:docMk/>
            <pc:sldMk cId="3632835746" sldId="348"/>
            <ac:spMk id="4" creationId="{467F2B07-43AD-9D0E-8394-2AF58DC239B9}"/>
          </ac:spMkLst>
        </pc:spChg>
        <pc:picChg chg="add mod">
          <ac:chgData name="Liverseed, Gina (MDH)" userId="9672496d-0040-49dc-894e-25dd58aeaaff" providerId="ADAL" clId="{DA145B78-4A1C-431F-B9AE-E415671FEB9F}" dt="2024-02-21T17:55:01.098" v="1195" actId="1076"/>
          <ac:picMkLst>
            <pc:docMk/>
            <pc:sldMk cId="3632835746" sldId="348"/>
            <ac:picMk id="6" creationId="{AA050590-FA7B-77D8-CDBA-25CAEB0B148E}"/>
          </ac:picMkLst>
        </pc:picChg>
      </pc:sldChg>
      <pc:sldChg chg="modSp new mod">
        <pc:chgData name="Liverseed, Gina (MDH)" userId="9672496d-0040-49dc-894e-25dd58aeaaff" providerId="ADAL" clId="{DA145B78-4A1C-431F-B9AE-E415671FEB9F}" dt="2024-02-28T18:06:50.929" v="7858" actId="5793"/>
        <pc:sldMkLst>
          <pc:docMk/>
          <pc:sldMk cId="494104577" sldId="349"/>
        </pc:sldMkLst>
        <pc:spChg chg="mod">
          <ac:chgData name="Liverseed, Gina (MDH)" userId="9672496d-0040-49dc-894e-25dd58aeaaff" providerId="ADAL" clId="{DA145B78-4A1C-431F-B9AE-E415671FEB9F}" dt="2024-02-21T17:59:54.904" v="1500" actId="20577"/>
          <ac:spMkLst>
            <pc:docMk/>
            <pc:sldMk cId="494104577" sldId="349"/>
            <ac:spMk id="2" creationId="{278E5B98-B297-907E-8C19-B4F785F74FA1}"/>
          </ac:spMkLst>
        </pc:spChg>
        <pc:spChg chg="mod">
          <ac:chgData name="Liverseed, Gina (MDH)" userId="9672496d-0040-49dc-894e-25dd58aeaaff" providerId="ADAL" clId="{DA145B78-4A1C-431F-B9AE-E415671FEB9F}" dt="2024-02-28T18:06:50.929" v="7858" actId="5793"/>
          <ac:spMkLst>
            <pc:docMk/>
            <pc:sldMk cId="494104577" sldId="349"/>
            <ac:spMk id="3" creationId="{D64600C1-57DD-E047-F5E4-92F9842B54AB}"/>
          </ac:spMkLst>
        </pc:spChg>
      </pc:sldChg>
      <pc:sldChg chg="addSp modSp new mod addCm delCm modCm modNotesTx">
        <pc:chgData name="Liverseed, Gina (MDH)" userId="9672496d-0040-49dc-894e-25dd58aeaaff" providerId="ADAL" clId="{DA145B78-4A1C-431F-B9AE-E415671FEB9F}" dt="2024-02-28T18:47:20.259" v="7950" actId="20577"/>
        <pc:sldMkLst>
          <pc:docMk/>
          <pc:sldMk cId="3274537989" sldId="350"/>
        </pc:sldMkLst>
        <pc:spChg chg="mod">
          <ac:chgData name="Liverseed, Gina (MDH)" userId="9672496d-0040-49dc-894e-25dd58aeaaff" providerId="ADAL" clId="{DA145B78-4A1C-431F-B9AE-E415671FEB9F}" dt="2024-02-28T18:04:10.446" v="7852" actId="1076"/>
          <ac:spMkLst>
            <pc:docMk/>
            <pc:sldMk cId="3274537989" sldId="350"/>
            <ac:spMk id="2" creationId="{442DADC8-1739-00C8-B3F2-25FA8DBF2977}"/>
          </ac:spMkLst>
        </pc:spChg>
        <pc:spChg chg="mod">
          <ac:chgData name="Liverseed, Gina (MDH)" userId="9672496d-0040-49dc-894e-25dd58aeaaff" providerId="ADAL" clId="{DA145B78-4A1C-431F-B9AE-E415671FEB9F}" dt="2024-02-28T18:10:26.611" v="7911" actId="20577"/>
          <ac:spMkLst>
            <pc:docMk/>
            <pc:sldMk cId="3274537989" sldId="350"/>
            <ac:spMk id="3" creationId="{C60FCAF4-AAF3-C167-315A-50A54AA97BEC}"/>
          </ac:spMkLst>
        </pc:spChg>
        <pc:spChg chg="mod">
          <ac:chgData name="Liverseed, Gina (MDH)" userId="9672496d-0040-49dc-894e-25dd58aeaaff" providerId="ADAL" clId="{DA145B78-4A1C-431F-B9AE-E415671FEB9F}" dt="2024-02-28T18:03:54.947" v="7847" actId="14100"/>
          <ac:spMkLst>
            <pc:docMk/>
            <pc:sldMk cId="3274537989" sldId="350"/>
            <ac:spMk id="4" creationId="{4C0F3719-9989-D12E-E779-242745B755BF}"/>
          </ac:spMkLst>
        </pc:spChg>
        <pc:picChg chg="add mod">
          <ac:chgData name="Liverseed, Gina (MDH)" userId="9672496d-0040-49dc-894e-25dd58aeaaff" providerId="ADAL" clId="{DA145B78-4A1C-431F-B9AE-E415671FEB9F}" dt="2024-02-28T18:03:51.663" v="7846" actId="14100"/>
          <ac:picMkLst>
            <pc:docMk/>
            <pc:sldMk cId="3274537989" sldId="350"/>
            <ac:picMk id="6" creationId="{E195A815-0F29-62E4-7A7B-815682CC1A56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Liverseed, Gina (MDH)" userId="9672496d-0040-49dc-894e-25dd58aeaaff" providerId="ADAL" clId="{DA145B78-4A1C-431F-B9AE-E415671FEB9F}" dt="2024-02-26T19:20:43.842" v="6051"/>
              <pc2:cmMkLst xmlns:pc2="http://schemas.microsoft.com/office/powerpoint/2019/9/main/command">
                <pc:docMk/>
                <pc:sldMk cId="3274537989" sldId="350"/>
                <pc2:cmMk id="{CF509E4C-F684-409F-9C12-123AF2888FED}"/>
              </pc2:cmMkLst>
            </pc226:cmChg>
          </p:ext>
        </pc:extLst>
      </pc:sldChg>
      <pc:sldChg chg="new del">
        <pc:chgData name="Liverseed, Gina (MDH)" userId="9672496d-0040-49dc-894e-25dd58aeaaff" providerId="ADAL" clId="{DA145B78-4A1C-431F-B9AE-E415671FEB9F}" dt="2024-02-21T18:39:57.403" v="2682" actId="47"/>
        <pc:sldMkLst>
          <pc:docMk/>
          <pc:sldMk cId="2189191281" sldId="351"/>
        </pc:sldMkLst>
      </pc:sldChg>
      <pc:sldChg chg="new del">
        <pc:chgData name="Liverseed, Gina (MDH)" userId="9672496d-0040-49dc-894e-25dd58aeaaff" providerId="ADAL" clId="{DA145B78-4A1C-431F-B9AE-E415671FEB9F}" dt="2024-02-21T18:39:59.476" v="2683" actId="47"/>
        <pc:sldMkLst>
          <pc:docMk/>
          <pc:sldMk cId="367714996" sldId="352"/>
        </pc:sldMkLst>
      </pc:sldChg>
      <pc:sldChg chg="addSp delSp modSp new add del mod modClrScheme chgLayout modNotesTx">
        <pc:chgData name="Liverseed, Gina (MDH)" userId="9672496d-0040-49dc-894e-25dd58aeaaff" providerId="ADAL" clId="{DA145B78-4A1C-431F-B9AE-E415671FEB9F}" dt="2024-02-28T18:49:29.164" v="7960" actId="700"/>
        <pc:sldMkLst>
          <pc:docMk/>
          <pc:sldMk cId="3160216686" sldId="353"/>
        </pc:sldMkLst>
        <pc:spChg chg="mod ord">
          <ac:chgData name="Liverseed, Gina (MDH)" userId="9672496d-0040-49dc-894e-25dd58aeaaff" providerId="ADAL" clId="{DA145B78-4A1C-431F-B9AE-E415671FEB9F}" dt="2024-02-28T18:49:29.164" v="7960" actId="700"/>
          <ac:spMkLst>
            <pc:docMk/>
            <pc:sldMk cId="3160216686" sldId="353"/>
            <ac:spMk id="2" creationId="{AA10CDC8-372C-C977-8D98-13F615F34C04}"/>
          </ac:spMkLst>
        </pc:spChg>
        <pc:spChg chg="add del">
          <ac:chgData name="Liverseed, Gina (MDH)" userId="9672496d-0040-49dc-894e-25dd58aeaaff" providerId="ADAL" clId="{DA145B78-4A1C-431F-B9AE-E415671FEB9F}" dt="2024-02-21T18:39:54.337" v="2680" actId="478"/>
          <ac:spMkLst>
            <pc:docMk/>
            <pc:sldMk cId="3160216686" sldId="353"/>
            <ac:spMk id="3" creationId="{354DFE9F-25AE-66A2-1DE4-E74F1D38AB75}"/>
          </ac:spMkLst>
        </pc:spChg>
        <pc:spChg chg="mod ord">
          <ac:chgData name="Liverseed, Gina (MDH)" userId="9672496d-0040-49dc-894e-25dd58aeaaff" providerId="ADAL" clId="{DA145B78-4A1C-431F-B9AE-E415671FEB9F}" dt="2024-02-28T18:49:29.164" v="7960" actId="700"/>
          <ac:spMkLst>
            <pc:docMk/>
            <pc:sldMk cId="3160216686" sldId="353"/>
            <ac:spMk id="5" creationId="{F2EEEFCA-D66A-ABAD-2E58-0AFAB898DCA4}"/>
          </ac:spMkLst>
        </pc:spChg>
        <pc:spChg chg="add del mod">
          <ac:chgData name="Liverseed, Gina (MDH)" userId="9672496d-0040-49dc-894e-25dd58aeaaff" providerId="ADAL" clId="{DA145B78-4A1C-431F-B9AE-E415671FEB9F}" dt="2024-02-22T21:55:10.332" v="3912" actId="478"/>
          <ac:spMkLst>
            <pc:docMk/>
            <pc:sldMk cId="3160216686" sldId="353"/>
            <ac:spMk id="9" creationId="{14F8F412-015E-F66A-86F2-E7B41FBEB98A}"/>
          </ac:spMkLst>
        </pc:spChg>
        <pc:picChg chg="mod ord">
          <ac:chgData name="Liverseed, Gina (MDH)" userId="9672496d-0040-49dc-894e-25dd58aeaaff" providerId="ADAL" clId="{DA145B78-4A1C-431F-B9AE-E415671FEB9F}" dt="2024-02-28T18:49:29.164" v="7960" actId="700"/>
          <ac:picMkLst>
            <pc:docMk/>
            <pc:sldMk cId="3160216686" sldId="353"/>
            <ac:picMk id="6" creationId="{98E47C63-B9E1-6F00-B654-8EACF52AF139}"/>
          </ac:picMkLst>
        </pc:picChg>
        <pc:picChg chg="del">
          <ac:chgData name="Liverseed, Gina (MDH)" userId="9672496d-0040-49dc-894e-25dd58aeaaff" providerId="ADAL" clId="{DA145B78-4A1C-431F-B9AE-E415671FEB9F}" dt="2024-02-22T21:55:08.461" v="3911" actId="478"/>
          <ac:picMkLst>
            <pc:docMk/>
            <pc:sldMk cId="3160216686" sldId="353"/>
            <ac:picMk id="7" creationId="{AC47687B-3276-1CA1-B2E8-678B2640728C}"/>
          </ac:picMkLst>
        </pc:picChg>
      </pc:sldChg>
      <pc:sldChg chg="modSp new mod ord modNotesTx">
        <pc:chgData name="Liverseed, Gina (MDH)" userId="9672496d-0040-49dc-894e-25dd58aeaaff" providerId="ADAL" clId="{DA145B78-4A1C-431F-B9AE-E415671FEB9F}" dt="2024-02-26T20:58:07.967" v="6760" actId="20577"/>
        <pc:sldMkLst>
          <pc:docMk/>
          <pc:sldMk cId="628323713" sldId="354"/>
        </pc:sldMkLst>
        <pc:spChg chg="mod">
          <ac:chgData name="Liverseed, Gina (MDH)" userId="9672496d-0040-49dc-894e-25dd58aeaaff" providerId="ADAL" clId="{DA145B78-4A1C-431F-B9AE-E415671FEB9F}" dt="2024-02-26T20:58:07.967" v="6760" actId="20577"/>
          <ac:spMkLst>
            <pc:docMk/>
            <pc:sldMk cId="628323713" sldId="354"/>
            <ac:spMk id="2" creationId="{AE9EC30D-B004-A698-3630-4D3CAAD74580}"/>
          </ac:spMkLst>
        </pc:spChg>
        <pc:spChg chg="mod">
          <ac:chgData name="Liverseed, Gina (MDH)" userId="9672496d-0040-49dc-894e-25dd58aeaaff" providerId="ADAL" clId="{DA145B78-4A1C-431F-B9AE-E415671FEB9F}" dt="2024-02-26T15:37:10.782" v="4567" actId="313"/>
          <ac:spMkLst>
            <pc:docMk/>
            <pc:sldMk cId="628323713" sldId="354"/>
            <ac:spMk id="3" creationId="{0FA03863-E0FF-869D-2028-4132A2491CB5}"/>
          </ac:spMkLst>
        </pc:spChg>
        <pc:spChg chg="mod">
          <ac:chgData name="Liverseed, Gina (MDH)" userId="9672496d-0040-49dc-894e-25dd58aeaaff" providerId="ADAL" clId="{DA145B78-4A1C-431F-B9AE-E415671FEB9F}" dt="2024-02-26T15:37:15.725" v="4571" actId="313"/>
          <ac:spMkLst>
            <pc:docMk/>
            <pc:sldMk cId="628323713" sldId="354"/>
            <ac:spMk id="4" creationId="{2BD254CA-0D5E-473F-C055-AE0BE080D66B}"/>
          </ac:spMkLst>
        </pc:spChg>
        <pc:spChg chg="mod">
          <ac:chgData name="Liverseed, Gina (MDH)" userId="9672496d-0040-49dc-894e-25dd58aeaaff" providerId="ADAL" clId="{DA145B78-4A1C-431F-B9AE-E415671FEB9F}" dt="2024-02-26T16:41:52.404" v="4873" actId="1076"/>
          <ac:spMkLst>
            <pc:docMk/>
            <pc:sldMk cId="628323713" sldId="354"/>
            <ac:spMk id="5" creationId="{AEC300C1-59F1-5C7A-F4B6-CA13EF7FC98D}"/>
          </ac:spMkLst>
        </pc:spChg>
        <pc:spChg chg="mod">
          <ac:chgData name="Liverseed, Gina (MDH)" userId="9672496d-0040-49dc-894e-25dd58aeaaff" providerId="ADAL" clId="{DA145B78-4A1C-431F-B9AE-E415671FEB9F}" dt="2024-02-26T16:42:11.644" v="4879" actId="20577"/>
          <ac:spMkLst>
            <pc:docMk/>
            <pc:sldMk cId="628323713" sldId="354"/>
            <ac:spMk id="6" creationId="{561B3CEA-39DD-B7CB-94E7-6F8244D5995D}"/>
          </ac:spMkLst>
        </pc:spChg>
      </pc:sldChg>
      <pc:sldChg chg="addSp delSp modSp new mod ord modClrScheme chgLayout modNotesTx">
        <pc:chgData name="Liverseed, Gina (MDH)" userId="9672496d-0040-49dc-894e-25dd58aeaaff" providerId="ADAL" clId="{DA145B78-4A1C-431F-B9AE-E415671FEB9F}" dt="2024-02-28T17:00:04.767" v="7371" actId="20577"/>
        <pc:sldMkLst>
          <pc:docMk/>
          <pc:sldMk cId="4002469994" sldId="355"/>
        </pc:sldMkLst>
        <pc:spChg chg="mod ord">
          <ac:chgData name="Liverseed, Gina (MDH)" userId="9672496d-0040-49dc-894e-25dd58aeaaff" providerId="ADAL" clId="{DA145B78-4A1C-431F-B9AE-E415671FEB9F}" dt="2024-02-21T20:06:20.758" v="3622" actId="700"/>
          <ac:spMkLst>
            <pc:docMk/>
            <pc:sldMk cId="4002469994" sldId="355"/>
            <ac:spMk id="2" creationId="{77EDE9D3-1B14-3544-8EEC-4DABEDC9912B}"/>
          </ac:spMkLst>
        </pc:spChg>
        <pc:spChg chg="mod ord">
          <ac:chgData name="Liverseed, Gina (MDH)" userId="9672496d-0040-49dc-894e-25dd58aeaaff" providerId="ADAL" clId="{DA145B78-4A1C-431F-B9AE-E415671FEB9F}" dt="2024-02-28T17:00:04.767" v="7371" actId="20577"/>
          <ac:spMkLst>
            <pc:docMk/>
            <pc:sldMk cId="4002469994" sldId="355"/>
            <ac:spMk id="3" creationId="{B951F55A-64CE-5AC9-5C5D-224123DF6B8C}"/>
          </ac:spMkLst>
        </pc:spChg>
        <pc:spChg chg="add mod ord">
          <ac:chgData name="Liverseed, Gina (MDH)" userId="9672496d-0040-49dc-894e-25dd58aeaaff" providerId="ADAL" clId="{DA145B78-4A1C-431F-B9AE-E415671FEB9F}" dt="2024-02-26T17:56:49.006" v="5648" actId="14100"/>
          <ac:spMkLst>
            <pc:docMk/>
            <pc:sldMk cId="4002469994" sldId="355"/>
            <ac:spMk id="4" creationId="{AF366B87-E601-014A-3EED-B84AB696C07A}"/>
          </ac:spMkLst>
        </pc:spChg>
        <pc:picChg chg="add del mod">
          <ac:chgData name="Liverseed, Gina (MDH)" userId="9672496d-0040-49dc-894e-25dd58aeaaff" providerId="ADAL" clId="{DA145B78-4A1C-431F-B9AE-E415671FEB9F}" dt="2024-02-26T17:38:42.990" v="5616" actId="478"/>
          <ac:picMkLst>
            <pc:docMk/>
            <pc:sldMk cId="4002469994" sldId="355"/>
            <ac:picMk id="6" creationId="{C6A8ADC6-6B38-6BC6-2E8F-13E61612F772}"/>
          </ac:picMkLst>
        </pc:picChg>
        <pc:picChg chg="add mod">
          <ac:chgData name="Liverseed, Gina (MDH)" userId="9672496d-0040-49dc-894e-25dd58aeaaff" providerId="ADAL" clId="{DA145B78-4A1C-431F-B9AE-E415671FEB9F}" dt="2024-02-26T17:56:41.148" v="5645" actId="1076"/>
          <ac:picMkLst>
            <pc:docMk/>
            <pc:sldMk cId="4002469994" sldId="355"/>
            <ac:picMk id="8" creationId="{0D2E9C3C-8C4E-E02F-189F-FB669BE5BB92}"/>
          </ac:picMkLst>
        </pc:picChg>
      </pc:sldChg>
      <pc:sldChg chg="addSp delSp modSp new del mod ord modNotesTx">
        <pc:chgData name="Liverseed, Gina (MDH)" userId="9672496d-0040-49dc-894e-25dd58aeaaff" providerId="ADAL" clId="{DA145B78-4A1C-431F-B9AE-E415671FEB9F}" dt="2024-02-26T15:47:18.192" v="4649" actId="47"/>
        <pc:sldMkLst>
          <pc:docMk/>
          <pc:sldMk cId="1528403707" sldId="356"/>
        </pc:sldMkLst>
        <pc:spChg chg="mod">
          <ac:chgData name="Liverseed, Gina (MDH)" userId="9672496d-0040-49dc-894e-25dd58aeaaff" providerId="ADAL" clId="{DA145B78-4A1C-431F-B9AE-E415671FEB9F}" dt="2024-02-21T20:16:58.271" v="3790" actId="6549"/>
          <ac:spMkLst>
            <pc:docMk/>
            <pc:sldMk cId="1528403707" sldId="356"/>
            <ac:spMk id="2" creationId="{886BF23E-AD94-7A57-4AEA-0400B410A0AD}"/>
          </ac:spMkLst>
        </pc:spChg>
        <pc:spChg chg="add del mod">
          <ac:chgData name="Liverseed, Gina (MDH)" userId="9672496d-0040-49dc-894e-25dd58aeaaff" providerId="ADAL" clId="{DA145B78-4A1C-431F-B9AE-E415671FEB9F}" dt="2024-02-21T20:14:25.136" v="3722"/>
          <ac:spMkLst>
            <pc:docMk/>
            <pc:sldMk cId="1528403707" sldId="356"/>
            <ac:spMk id="8" creationId="{B175742E-45C7-91DE-D62E-530D930C2200}"/>
          </ac:spMkLst>
        </pc:spChg>
        <pc:spChg chg="add del mod">
          <ac:chgData name="Liverseed, Gina (MDH)" userId="9672496d-0040-49dc-894e-25dd58aeaaff" providerId="ADAL" clId="{DA145B78-4A1C-431F-B9AE-E415671FEB9F}" dt="2024-02-21T20:14:25.139" v="3724"/>
          <ac:spMkLst>
            <pc:docMk/>
            <pc:sldMk cId="1528403707" sldId="356"/>
            <ac:spMk id="9" creationId="{B493BB19-F164-C294-3634-684B0F66C479}"/>
          </ac:spMkLst>
        </pc:spChg>
        <pc:spChg chg="add del mod">
          <ac:chgData name="Liverseed, Gina (MDH)" userId="9672496d-0040-49dc-894e-25dd58aeaaff" providerId="ADAL" clId="{DA145B78-4A1C-431F-B9AE-E415671FEB9F}" dt="2024-02-21T20:14:25.141" v="3726"/>
          <ac:spMkLst>
            <pc:docMk/>
            <pc:sldMk cId="1528403707" sldId="356"/>
            <ac:spMk id="10" creationId="{6A77A705-22EB-207E-D11A-A1F25DA5C0EF}"/>
          </ac:spMkLst>
        </pc:spChg>
        <pc:spChg chg="add del mod">
          <ac:chgData name="Liverseed, Gina (MDH)" userId="9672496d-0040-49dc-894e-25dd58aeaaff" providerId="ADAL" clId="{DA145B78-4A1C-431F-B9AE-E415671FEB9F}" dt="2024-02-26T15:43:33.279" v="4584" actId="21"/>
          <ac:spMkLst>
            <pc:docMk/>
            <pc:sldMk cId="1528403707" sldId="356"/>
            <ac:spMk id="11" creationId="{9110FFA9-AEB7-120E-093B-AAB0F79A674F}"/>
          </ac:spMkLst>
        </pc:spChg>
        <pc:spChg chg="add del mod">
          <ac:chgData name="Liverseed, Gina (MDH)" userId="9672496d-0040-49dc-894e-25dd58aeaaff" providerId="ADAL" clId="{DA145B78-4A1C-431F-B9AE-E415671FEB9F}" dt="2024-02-26T15:43:51.693" v="4587" actId="21"/>
          <ac:spMkLst>
            <pc:docMk/>
            <pc:sldMk cId="1528403707" sldId="356"/>
            <ac:spMk id="12" creationId="{47F08F4E-1091-0070-B25C-BF7D1988F402}"/>
          </ac:spMkLst>
        </pc:spChg>
        <pc:spChg chg="add del mod">
          <ac:chgData name="Liverseed, Gina (MDH)" userId="9672496d-0040-49dc-894e-25dd58aeaaff" providerId="ADAL" clId="{DA145B78-4A1C-431F-B9AE-E415671FEB9F}" dt="2024-02-26T15:44:08.829" v="4590" actId="21"/>
          <ac:spMkLst>
            <pc:docMk/>
            <pc:sldMk cId="1528403707" sldId="356"/>
            <ac:spMk id="13" creationId="{D88C4E17-4688-D344-4C0B-4D237A13CC23}"/>
          </ac:spMkLst>
        </pc:spChg>
        <pc:spChg chg="add del mod">
          <ac:chgData name="Liverseed, Gina (MDH)" userId="9672496d-0040-49dc-894e-25dd58aeaaff" providerId="ADAL" clId="{DA145B78-4A1C-431F-B9AE-E415671FEB9F}" dt="2024-02-21T20:14:25.144" v="3728"/>
          <ac:spMkLst>
            <pc:docMk/>
            <pc:sldMk cId="1528403707" sldId="356"/>
            <ac:spMk id="14" creationId="{55C12984-459C-F644-4042-6270E801AAD9}"/>
          </ac:spMkLst>
        </pc:spChg>
        <pc:spChg chg="add del mod">
          <ac:chgData name="Liverseed, Gina (MDH)" userId="9672496d-0040-49dc-894e-25dd58aeaaff" providerId="ADAL" clId="{DA145B78-4A1C-431F-B9AE-E415671FEB9F}" dt="2024-02-21T20:14:25.148" v="3730"/>
          <ac:spMkLst>
            <pc:docMk/>
            <pc:sldMk cId="1528403707" sldId="356"/>
            <ac:spMk id="15" creationId="{A65801B4-6634-4E75-D903-31163203B6ED}"/>
          </ac:spMkLst>
        </pc:spChg>
        <pc:spChg chg="add del mod">
          <ac:chgData name="Liverseed, Gina (MDH)" userId="9672496d-0040-49dc-894e-25dd58aeaaff" providerId="ADAL" clId="{DA145B78-4A1C-431F-B9AE-E415671FEB9F}" dt="2024-02-26T15:43:04.065" v="4578" actId="21"/>
          <ac:spMkLst>
            <pc:docMk/>
            <pc:sldMk cId="1528403707" sldId="356"/>
            <ac:spMk id="16" creationId="{2DA08187-3AB2-F8BD-4ECD-E962917D08BE}"/>
          </ac:spMkLst>
        </pc:spChg>
        <pc:spChg chg="add del mod">
          <ac:chgData name="Liverseed, Gina (MDH)" userId="9672496d-0040-49dc-894e-25dd58aeaaff" providerId="ADAL" clId="{DA145B78-4A1C-431F-B9AE-E415671FEB9F}" dt="2024-02-21T20:14:25.153" v="3732"/>
          <ac:spMkLst>
            <pc:docMk/>
            <pc:sldMk cId="1528403707" sldId="356"/>
            <ac:spMk id="17" creationId="{0959E524-4673-4784-5E37-72362E0822BB}"/>
          </ac:spMkLst>
        </pc:spChg>
        <pc:spChg chg="add del mod">
          <ac:chgData name="Liverseed, Gina (MDH)" userId="9672496d-0040-49dc-894e-25dd58aeaaff" providerId="ADAL" clId="{DA145B78-4A1C-431F-B9AE-E415671FEB9F}" dt="2024-02-26T15:43:16.010" v="4581" actId="21"/>
          <ac:spMkLst>
            <pc:docMk/>
            <pc:sldMk cId="1528403707" sldId="356"/>
            <ac:spMk id="18" creationId="{E50A2B9D-23D8-C597-26AE-3BB0B0050FEF}"/>
          </ac:spMkLst>
        </pc:spChg>
        <pc:picChg chg="add del mod">
          <ac:chgData name="Liverseed, Gina (MDH)" userId="9672496d-0040-49dc-894e-25dd58aeaaff" providerId="ADAL" clId="{DA145B78-4A1C-431F-B9AE-E415671FEB9F}" dt="2024-02-21T20:11:31.170" v="3625" actId="478"/>
          <ac:picMkLst>
            <pc:docMk/>
            <pc:sldMk cId="1528403707" sldId="356"/>
            <ac:picMk id="5" creationId="{565EB816-F862-9B39-3B26-B523569385CF}"/>
          </ac:picMkLst>
        </pc:picChg>
        <pc:picChg chg="add mod">
          <ac:chgData name="Liverseed, Gina (MDH)" userId="9672496d-0040-49dc-894e-25dd58aeaaff" providerId="ADAL" clId="{DA145B78-4A1C-431F-B9AE-E415671FEB9F}" dt="2024-02-21T20:13:54.277" v="3700" actId="1076"/>
          <ac:picMkLst>
            <pc:docMk/>
            <pc:sldMk cId="1528403707" sldId="356"/>
            <ac:picMk id="7" creationId="{CC9714F7-5855-62BD-E17D-9298BE462F75}"/>
          </ac:picMkLst>
        </pc:picChg>
      </pc:sldChg>
      <pc:sldChg chg="addSp delSp modSp new mod ord modClrScheme chgLayout">
        <pc:chgData name="Liverseed, Gina (MDH)" userId="9672496d-0040-49dc-894e-25dd58aeaaff" providerId="ADAL" clId="{DA145B78-4A1C-431F-B9AE-E415671FEB9F}" dt="2024-02-28T16:56:18.742" v="7370" actId="20577"/>
        <pc:sldMkLst>
          <pc:docMk/>
          <pc:sldMk cId="3108509163" sldId="357"/>
        </pc:sldMkLst>
        <pc:spChg chg="mod ord">
          <ac:chgData name="Liverseed, Gina (MDH)" userId="9672496d-0040-49dc-894e-25dd58aeaaff" providerId="ADAL" clId="{DA145B78-4A1C-431F-B9AE-E415671FEB9F}" dt="2024-02-26T15:57:26.883" v="4823" actId="20577"/>
          <ac:spMkLst>
            <pc:docMk/>
            <pc:sldMk cId="3108509163" sldId="357"/>
            <ac:spMk id="2" creationId="{6373A633-62E9-91AA-9EB7-10FC4FE6C791}"/>
          </ac:spMkLst>
        </pc:spChg>
        <pc:spChg chg="del mod ord">
          <ac:chgData name="Liverseed, Gina (MDH)" userId="9672496d-0040-49dc-894e-25dd58aeaaff" providerId="ADAL" clId="{DA145B78-4A1C-431F-B9AE-E415671FEB9F}" dt="2024-02-26T15:52:57.566" v="4654" actId="700"/>
          <ac:spMkLst>
            <pc:docMk/>
            <pc:sldMk cId="3108509163" sldId="357"/>
            <ac:spMk id="3" creationId="{283BB8BE-8285-79D8-3F16-75E0C96BB105}"/>
          </ac:spMkLst>
        </pc:spChg>
        <pc:spChg chg="add mod ord">
          <ac:chgData name="Liverseed, Gina (MDH)" userId="9672496d-0040-49dc-894e-25dd58aeaaff" providerId="ADAL" clId="{DA145B78-4A1C-431F-B9AE-E415671FEB9F}" dt="2024-02-28T16:56:18.742" v="7370" actId="20577"/>
          <ac:spMkLst>
            <pc:docMk/>
            <pc:sldMk cId="3108509163" sldId="357"/>
            <ac:spMk id="6" creationId="{CD1A96AE-5566-401C-E0FB-A26FC4226ED0}"/>
          </ac:spMkLst>
        </pc:spChg>
        <pc:spChg chg="add mod ord">
          <ac:chgData name="Liverseed, Gina (MDH)" userId="9672496d-0040-49dc-894e-25dd58aeaaff" providerId="ADAL" clId="{DA145B78-4A1C-431F-B9AE-E415671FEB9F}" dt="2024-02-26T15:52:57.566" v="4654" actId="700"/>
          <ac:spMkLst>
            <pc:docMk/>
            <pc:sldMk cId="3108509163" sldId="357"/>
            <ac:spMk id="7" creationId="{95C59A8E-0A14-D7A0-494F-9171A6FAB05A}"/>
          </ac:spMkLst>
        </pc:spChg>
        <pc:picChg chg="add del mod">
          <ac:chgData name="Liverseed, Gina (MDH)" userId="9672496d-0040-49dc-894e-25dd58aeaaff" providerId="ADAL" clId="{DA145B78-4A1C-431F-B9AE-E415671FEB9F}" dt="2024-02-26T15:53:08.381" v="4656" actId="478"/>
          <ac:picMkLst>
            <pc:docMk/>
            <pc:sldMk cId="3108509163" sldId="357"/>
            <ac:picMk id="5" creationId="{B14BC3A3-F92A-8468-2EA0-BFD8736D4B9B}"/>
          </ac:picMkLst>
        </pc:picChg>
        <pc:picChg chg="add mod">
          <ac:chgData name="Liverseed, Gina (MDH)" userId="9672496d-0040-49dc-894e-25dd58aeaaff" providerId="ADAL" clId="{DA145B78-4A1C-431F-B9AE-E415671FEB9F}" dt="2024-02-26T15:53:56.410" v="4667" actId="14100"/>
          <ac:picMkLst>
            <pc:docMk/>
            <pc:sldMk cId="3108509163" sldId="357"/>
            <ac:picMk id="9" creationId="{277426AE-A96C-EED7-6B07-214626D1D783}"/>
          </ac:picMkLst>
        </pc:picChg>
      </pc:sldChg>
      <pc:sldChg chg="addSp delSp modSp new mod modClrScheme chgLayout">
        <pc:chgData name="Liverseed, Gina (MDH)" userId="9672496d-0040-49dc-894e-25dd58aeaaff" providerId="ADAL" clId="{DA145B78-4A1C-431F-B9AE-E415671FEB9F}" dt="2024-02-28T18:48:07.795" v="7952" actId="2"/>
        <pc:sldMkLst>
          <pc:docMk/>
          <pc:sldMk cId="2681259104" sldId="358"/>
        </pc:sldMkLst>
        <pc:spChg chg="mod ord">
          <ac:chgData name="Liverseed, Gina (MDH)" userId="9672496d-0040-49dc-894e-25dd58aeaaff" providerId="ADAL" clId="{DA145B78-4A1C-431F-B9AE-E415671FEB9F}" dt="2024-02-28T18:42:17.612" v="7949" actId="313"/>
          <ac:spMkLst>
            <pc:docMk/>
            <pc:sldMk cId="2681259104" sldId="358"/>
            <ac:spMk id="2" creationId="{E385B8E8-2087-4F67-1BED-472F39A00238}"/>
          </ac:spMkLst>
        </pc:spChg>
        <pc:spChg chg="mod ord">
          <ac:chgData name="Liverseed, Gina (MDH)" userId="9672496d-0040-49dc-894e-25dd58aeaaff" providerId="ADAL" clId="{DA145B78-4A1C-431F-B9AE-E415671FEB9F}" dt="2024-02-28T18:48:07.795" v="7952" actId="2"/>
          <ac:spMkLst>
            <pc:docMk/>
            <pc:sldMk cId="2681259104" sldId="358"/>
            <ac:spMk id="3" creationId="{CA3DE0C1-40FB-367E-3C96-F218784ED5FE}"/>
          </ac:spMkLst>
        </pc:spChg>
        <pc:spChg chg="add del mod ord">
          <ac:chgData name="Liverseed, Gina (MDH)" userId="9672496d-0040-49dc-894e-25dd58aeaaff" providerId="ADAL" clId="{DA145B78-4A1C-431F-B9AE-E415671FEB9F}" dt="2024-02-26T19:48:22.870" v="6436" actId="478"/>
          <ac:spMkLst>
            <pc:docMk/>
            <pc:sldMk cId="2681259104" sldId="358"/>
            <ac:spMk id="4" creationId="{1742C043-A6E4-2FAB-4FE2-98F0FF3CB3B8}"/>
          </ac:spMkLst>
        </pc:spChg>
        <pc:spChg chg="add mod">
          <ac:chgData name="Liverseed, Gina (MDH)" userId="9672496d-0040-49dc-894e-25dd58aeaaff" providerId="ADAL" clId="{DA145B78-4A1C-431F-B9AE-E415671FEB9F}" dt="2024-02-26T19:52:25.679" v="6476" actId="962"/>
          <ac:spMkLst>
            <pc:docMk/>
            <pc:sldMk cId="2681259104" sldId="358"/>
            <ac:spMk id="7" creationId="{55C76A5E-9B2A-A967-F772-EFAA4D4B9B47}"/>
          </ac:spMkLst>
        </pc:spChg>
        <pc:spChg chg="add del mod">
          <ac:chgData name="Liverseed, Gina (MDH)" userId="9672496d-0040-49dc-894e-25dd58aeaaff" providerId="ADAL" clId="{DA145B78-4A1C-431F-B9AE-E415671FEB9F}" dt="2024-02-26T18:07:55.281" v="5750"/>
          <ac:spMkLst>
            <pc:docMk/>
            <pc:sldMk cId="2681259104" sldId="358"/>
            <ac:spMk id="8" creationId="{F5D45841-D92F-4711-D911-E9C18E05B35D}"/>
          </ac:spMkLst>
        </pc:spChg>
        <pc:spChg chg="add del mod ord">
          <ac:chgData name="Liverseed, Gina (MDH)" userId="9672496d-0040-49dc-894e-25dd58aeaaff" providerId="ADAL" clId="{DA145B78-4A1C-431F-B9AE-E415671FEB9F}" dt="2024-02-26T19:54:38.624" v="6512" actId="478"/>
          <ac:spMkLst>
            <pc:docMk/>
            <pc:sldMk cId="2681259104" sldId="358"/>
            <ac:spMk id="9" creationId="{5E552594-7D16-318A-A48B-B963A5FA5C6C}"/>
          </ac:spMkLst>
        </pc:spChg>
        <pc:picChg chg="add mod">
          <ac:chgData name="Liverseed, Gina (MDH)" userId="9672496d-0040-49dc-894e-25dd58aeaaff" providerId="ADAL" clId="{DA145B78-4A1C-431F-B9AE-E415671FEB9F}" dt="2024-02-26T19:52:57.409" v="6478" actId="962"/>
          <ac:picMkLst>
            <pc:docMk/>
            <pc:sldMk cId="2681259104" sldId="358"/>
            <ac:picMk id="6" creationId="{D5B1B3CD-E647-46E5-784C-37BE7C3D9EC6}"/>
          </ac:picMkLst>
        </pc:picChg>
      </pc:sldChg>
      <pc:sldChg chg="modSp mod">
        <pc:chgData name="Liverseed, Gina (MDH)" userId="9672496d-0040-49dc-894e-25dd58aeaaff" providerId="ADAL" clId="{DA145B78-4A1C-431F-B9AE-E415671FEB9F}" dt="2024-02-26T14:22:09.650" v="4197" actId="20577"/>
        <pc:sldMkLst>
          <pc:docMk/>
          <pc:sldMk cId="1488854765" sldId="360"/>
        </pc:sldMkLst>
        <pc:spChg chg="mod">
          <ac:chgData name="Liverseed, Gina (MDH)" userId="9672496d-0040-49dc-894e-25dd58aeaaff" providerId="ADAL" clId="{DA145B78-4A1C-431F-B9AE-E415671FEB9F}" dt="2024-02-26T14:22:04.978" v="4196" actId="6549"/>
          <ac:spMkLst>
            <pc:docMk/>
            <pc:sldMk cId="1488854765" sldId="360"/>
            <ac:spMk id="4" creationId="{5D86727D-FF4D-41F5-80A5-FE24A8249968}"/>
          </ac:spMkLst>
        </pc:spChg>
        <pc:spChg chg="mod">
          <ac:chgData name="Liverseed, Gina (MDH)" userId="9672496d-0040-49dc-894e-25dd58aeaaff" providerId="ADAL" clId="{DA145B78-4A1C-431F-B9AE-E415671FEB9F}" dt="2024-02-26T14:22:09.650" v="4197" actId="20577"/>
          <ac:spMkLst>
            <pc:docMk/>
            <pc:sldMk cId="1488854765" sldId="360"/>
            <ac:spMk id="9" creationId="{46F1DB6C-80AB-4E41-A5AE-91CFF09CA65B}"/>
          </ac:spMkLst>
        </pc:spChg>
      </pc:sldChg>
      <pc:sldChg chg="modSp mod addCm modCm">
        <pc:chgData name="Liverseed, Gina (MDH)" userId="9672496d-0040-49dc-894e-25dd58aeaaff" providerId="ADAL" clId="{DA145B78-4A1C-431F-B9AE-E415671FEB9F}" dt="2024-02-26T19:14:03.743" v="5983"/>
        <pc:sldMkLst>
          <pc:docMk/>
          <pc:sldMk cId="3138524336" sldId="362"/>
        </pc:sldMkLst>
        <pc:spChg chg="mod">
          <ac:chgData name="Liverseed, Gina (MDH)" userId="9672496d-0040-49dc-894e-25dd58aeaaff" providerId="ADAL" clId="{DA145B78-4A1C-431F-B9AE-E415671FEB9F}" dt="2024-02-26T19:12:24.358" v="5980" actId="20577"/>
          <ac:spMkLst>
            <pc:docMk/>
            <pc:sldMk cId="3138524336" sldId="362"/>
            <ac:spMk id="11" creationId="{364E9748-362E-5816-A046-D3D81DB170C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Liverseed, Gina (MDH)" userId="9672496d-0040-49dc-894e-25dd58aeaaff" providerId="ADAL" clId="{DA145B78-4A1C-431F-B9AE-E415671FEB9F}" dt="2024-02-26T19:14:03.743" v="5983"/>
              <pc2:cmMkLst xmlns:pc2="http://schemas.microsoft.com/office/powerpoint/2019/9/main/command">
                <pc:docMk/>
                <pc:sldMk cId="3138524336" sldId="362"/>
                <pc2:cmMk id="{87061A86-0E49-4D5B-AA24-75B9633A01A7}"/>
              </pc2:cmMkLst>
            </pc226:cmChg>
          </p:ext>
        </pc:extLst>
      </pc:sldChg>
      <pc:sldChg chg="addSp modSp mod">
        <pc:chgData name="Liverseed, Gina (MDH)" userId="9672496d-0040-49dc-894e-25dd58aeaaff" providerId="ADAL" clId="{DA145B78-4A1C-431F-B9AE-E415671FEB9F}" dt="2024-02-26T18:10:40.487" v="5822" actId="1076"/>
        <pc:sldMkLst>
          <pc:docMk/>
          <pc:sldMk cId="4268467676" sldId="363"/>
        </pc:sldMkLst>
        <pc:spChg chg="add mod">
          <ac:chgData name="Liverseed, Gina (MDH)" userId="9672496d-0040-49dc-894e-25dd58aeaaff" providerId="ADAL" clId="{DA145B78-4A1C-431F-B9AE-E415671FEB9F}" dt="2024-02-26T18:10:40.487" v="5822" actId="1076"/>
          <ac:spMkLst>
            <pc:docMk/>
            <pc:sldMk cId="4268467676" sldId="363"/>
            <ac:spMk id="3" creationId="{7E4A1C57-A8DD-C08A-0FE8-590E7BAD5987}"/>
          </ac:spMkLst>
        </pc:spChg>
        <pc:spChg chg="mod">
          <ac:chgData name="Liverseed, Gina (MDH)" userId="9672496d-0040-49dc-894e-25dd58aeaaff" providerId="ADAL" clId="{DA145B78-4A1C-431F-B9AE-E415671FEB9F}" dt="2024-02-26T18:09:42.338" v="5783" actId="20577"/>
          <ac:spMkLst>
            <pc:docMk/>
            <pc:sldMk cId="4268467676" sldId="363"/>
            <ac:spMk id="6" creationId="{CB59F7EF-79BB-A3A5-13CD-476E7B836B06}"/>
          </ac:spMkLst>
        </pc:spChg>
      </pc:sldChg>
      <pc:sldChg chg="modSp mod">
        <pc:chgData name="Liverseed, Gina (MDH)" userId="9672496d-0040-49dc-894e-25dd58aeaaff" providerId="ADAL" clId="{DA145B78-4A1C-431F-B9AE-E415671FEB9F}" dt="2024-02-26T14:55:30.066" v="4211" actId="20577"/>
        <pc:sldMkLst>
          <pc:docMk/>
          <pc:sldMk cId="3571316395" sldId="364"/>
        </pc:sldMkLst>
        <pc:spChg chg="mod">
          <ac:chgData name="Liverseed, Gina (MDH)" userId="9672496d-0040-49dc-894e-25dd58aeaaff" providerId="ADAL" clId="{DA145B78-4A1C-431F-B9AE-E415671FEB9F}" dt="2024-02-26T14:55:30.066" v="4211" actId="20577"/>
          <ac:spMkLst>
            <pc:docMk/>
            <pc:sldMk cId="3571316395" sldId="364"/>
            <ac:spMk id="11" creationId="{364E9748-362E-5816-A046-D3D81DB170CC}"/>
          </ac:spMkLst>
        </pc:spChg>
      </pc:sldChg>
      <pc:sldChg chg="modSp mod">
        <pc:chgData name="Liverseed, Gina (MDH)" userId="9672496d-0040-49dc-894e-25dd58aeaaff" providerId="ADAL" clId="{DA145B78-4A1C-431F-B9AE-E415671FEB9F}" dt="2024-02-28T18:48:09.546" v="7953" actId="2"/>
        <pc:sldMkLst>
          <pc:docMk/>
          <pc:sldMk cId="2941675999" sldId="365"/>
        </pc:sldMkLst>
        <pc:spChg chg="mod">
          <ac:chgData name="Liverseed, Gina (MDH)" userId="9672496d-0040-49dc-894e-25dd58aeaaff" providerId="ADAL" clId="{DA145B78-4A1C-431F-B9AE-E415671FEB9F}" dt="2024-02-28T18:48:09.546" v="7953" actId="2"/>
          <ac:spMkLst>
            <pc:docMk/>
            <pc:sldMk cId="2941675999" sldId="365"/>
            <ac:spMk id="4" creationId="{EC145F3F-6AE5-54A2-49E5-A40870A3DEFE}"/>
          </ac:spMkLst>
        </pc:spChg>
      </pc:sldChg>
      <pc:sldChg chg="addSp delSp modSp mod modClrScheme chgLayout">
        <pc:chgData name="Liverseed, Gina (MDH)" userId="9672496d-0040-49dc-894e-25dd58aeaaff" providerId="ADAL" clId="{DA145B78-4A1C-431F-B9AE-E415671FEB9F}" dt="2024-02-28T18:50:45.354" v="7979" actId="1076"/>
        <pc:sldMkLst>
          <pc:docMk/>
          <pc:sldMk cId="531392388" sldId="366"/>
        </pc:sldMkLst>
        <pc:spChg chg="add mod ord">
          <ac:chgData name="Liverseed, Gina (MDH)" userId="9672496d-0040-49dc-894e-25dd58aeaaff" providerId="ADAL" clId="{DA145B78-4A1C-431F-B9AE-E415671FEB9F}" dt="2024-02-28T18:50:32.763" v="7977" actId="14100"/>
          <ac:spMkLst>
            <pc:docMk/>
            <pc:sldMk cId="531392388" sldId="366"/>
            <ac:spMk id="2" creationId="{9D6D2564-EAC5-7576-8B8E-C07BC7D793C2}"/>
          </ac:spMkLst>
        </pc:spChg>
        <pc:spChg chg="add del mod ord">
          <ac:chgData name="Liverseed, Gina (MDH)" userId="9672496d-0040-49dc-894e-25dd58aeaaff" providerId="ADAL" clId="{DA145B78-4A1C-431F-B9AE-E415671FEB9F}" dt="2024-02-28T18:50:38.802" v="7978" actId="478"/>
          <ac:spMkLst>
            <pc:docMk/>
            <pc:sldMk cId="531392388" sldId="366"/>
            <ac:spMk id="3" creationId="{7B648F41-31FA-CECD-9DB9-21021FED54FD}"/>
          </ac:spMkLst>
        </pc:spChg>
        <pc:picChg chg="mod">
          <ac:chgData name="Liverseed, Gina (MDH)" userId="9672496d-0040-49dc-894e-25dd58aeaaff" providerId="ADAL" clId="{DA145B78-4A1C-431F-B9AE-E415671FEB9F}" dt="2024-02-28T18:50:45.354" v="7979" actId="1076"/>
          <ac:picMkLst>
            <pc:docMk/>
            <pc:sldMk cId="531392388" sldId="366"/>
            <ac:picMk id="12" creationId="{523241F5-858D-C367-7292-7D01E928D3FC}"/>
          </ac:picMkLst>
        </pc:picChg>
      </pc:sldChg>
      <pc:sldChg chg="modSp mod">
        <pc:chgData name="Liverseed, Gina (MDH)" userId="9672496d-0040-49dc-894e-25dd58aeaaff" providerId="ADAL" clId="{DA145B78-4A1C-431F-B9AE-E415671FEB9F}" dt="2024-02-28T18:48:11.599" v="7955" actId="2"/>
        <pc:sldMkLst>
          <pc:docMk/>
          <pc:sldMk cId="1817505405" sldId="367"/>
        </pc:sldMkLst>
        <pc:spChg chg="mod">
          <ac:chgData name="Liverseed, Gina (MDH)" userId="9672496d-0040-49dc-894e-25dd58aeaaff" providerId="ADAL" clId="{DA145B78-4A1C-431F-B9AE-E415671FEB9F}" dt="2024-02-28T18:48:11.599" v="7955" actId="2"/>
          <ac:spMkLst>
            <pc:docMk/>
            <pc:sldMk cId="1817505405" sldId="367"/>
            <ac:spMk id="3" creationId="{F4324366-FC38-E448-80F5-E9255C87157D}"/>
          </ac:spMkLst>
        </pc:spChg>
      </pc:sldChg>
      <pc:sldChg chg="modSp mod">
        <pc:chgData name="Liverseed, Gina (MDH)" userId="9672496d-0040-49dc-894e-25dd58aeaaff" providerId="ADAL" clId="{DA145B78-4A1C-431F-B9AE-E415671FEB9F}" dt="2024-02-28T18:48:35.216" v="7959" actId="2"/>
        <pc:sldMkLst>
          <pc:docMk/>
          <pc:sldMk cId="3139413688" sldId="369"/>
        </pc:sldMkLst>
        <pc:spChg chg="mod">
          <ac:chgData name="Liverseed, Gina (MDH)" userId="9672496d-0040-49dc-894e-25dd58aeaaff" providerId="ADAL" clId="{DA145B78-4A1C-431F-B9AE-E415671FEB9F}" dt="2024-02-28T18:48:35.216" v="7959" actId="2"/>
          <ac:spMkLst>
            <pc:docMk/>
            <pc:sldMk cId="3139413688" sldId="369"/>
            <ac:spMk id="3" creationId="{F4324366-FC38-E448-80F5-E9255C87157D}"/>
          </ac:spMkLst>
        </pc:spChg>
      </pc:sldChg>
      <pc:sldChg chg="modSp mod">
        <pc:chgData name="Liverseed, Gina (MDH)" userId="9672496d-0040-49dc-894e-25dd58aeaaff" providerId="ADAL" clId="{DA145B78-4A1C-431F-B9AE-E415671FEB9F}" dt="2024-02-26T17:55:21.623" v="5642" actId="20577"/>
        <pc:sldMkLst>
          <pc:docMk/>
          <pc:sldMk cId="3127391057" sldId="370"/>
        </pc:sldMkLst>
        <pc:spChg chg="mod">
          <ac:chgData name="Liverseed, Gina (MDH)" userId="9672496d-0040-49dc-894e-25dd58aeaaff" providerId="ADAL" clId="{DA145B78-4A1C-431F-B9AE-E415671FEB9F}" dt="2024-02-26T17:55:21.623" v="5642" actId="20577"/>
          <ac:spMkLst>
            <pc:docMk/>
            <pc:sldMk cId="3127391057" sldId="370"/>
            <ac:spMk id="3" creationId="{F4324366-FC38-E448-80F5-E9255C87157D}"/>
          </ac:spMkLst>
        </pc:spChg>
      </pc:sldChg>
      <pc:sldChg chg="addSp delSp modSp mod ord modClrScheme chgLayout">
        <pc:chgData name="Liverseed, Gina (MDH)" userId="9672496d-0040-49dc-894e-25dd58aeaaff" providerId="ADAL" clId="{DA145B78-4A1C-431F-B9AE-E415671FEB9F}" dt="2024-02-26T14:23:08.264" v="4209" actId="20577"/>
        <pc:sldMkLst>
          <pc:docMk/>
          <pc:sldMk cId="3669155608" sldId="371"/>
        </pc:sldMkLst>
        <pc:spChg chg="add del mod ord">
          <ac:chgData name="Liverseed, Gina (MDH)" userId="9672496d-0040-49dc-894e-25dd58aeaaff" providerId="ADAL" clId="{DA145B78-4A1C-431F-B9AE-E415671FEB9F}" dt="2024-02-26T14:19:32.478" v="4076" actId="700"/>
          <ac:spMkLst>
            <pc:docMk/>
            <pc:sldMk cId="3669155608" sldId="371"/>
            <ac:spMk id="2" creationId="{8117A188-15A0-412F-324D-39C36301DE9B}"/>
          </ac:spMkLst>
        </pc:spChg>
        <pc:spChg chg="add del mod ord">
          <ac:chgData name="Liverseed, Gina (MDH)" userId="9672496d-0040-49dc-894e-25dd58aeaaff" providerId="ADAL" clId="{DA145B78-4A1C-431F-B9AE-E415671FEB9F}" dt="2024-02-26T14:19:32.478" v="4076" actId="700"/>
          <ac:spMkLst>
            <pc:docMk/>
            <pc:sldMk cId="3669155608" sldId="371"/>
            <ac:spMk id="3" creationId="{322B6787-DB5F-B370-4CF0-A54D1909D9FC}"/>
          </ac:spMkLst>
        </pc:spChg>
        <pc:spChg chg="add del mod ord">
          <ac:chgData name="Liverseed, Gina (MDH)" userId="9672496d-0040-49dc-894e-25dd58aeaaff" providerId="ADAL" clId="{DA145B78-4A1C-431F-B9AE-E415671FEB9F}" dt="2024-02-26T14:19:53.675" v="4077" actId="700"/>
          <ac:spMkLst>
            <pc:docMk/>
            <pc:sldMk cId="3669155608" sldId="371"/>
            <ac:spMk id="4" creationId="{CB9CD501-95E3-6162-26D8-21E558D627D4}"/>
          </ac:spMkLst>
        </pc:spChg>
        <pc:spChg chg="add del mod ord">
          <ac:chgData name="Liverseed, Gina (MDH)" userId="9672496d-0040-49dc-894e-25dd58aeaaff" providerId="ADAL" clId="{DA145B78-4A1C-431F-B9AE-E415671FEB9F}" dt="2024-02-26T14:22:57.431" v="4198" actId="931"/>
          <ac:spMkLst>
            <pc:docMk/>
            <pc:sldMk cId="3669155608" sldId="371"/>
            <ac:spMk id="5" creationId="{D8B0D348-5283-2083-6679-4D9F6A63CFFC}"/>
          </ac:spMkLst>
        </pc:spChg>
        <pc:spChg chg="mod ord">
          <ac:chgData name="Liverseed, Gina (MDH)" userId="9672496d-0040-49dc-894e-25dd58aeaaff" providerId="ADAL" clId="{DA145B78-4A1C-431F-B9AE-E415671FEB9F}" dt="2024-02-26T14:23:08.264" v="4209" actId="20577"/>
          <ac:spMkLst>
            <pc:docMk/>
            <pc:sldMk cId="3669155608" sldId="371"/>
            <ac:spMk id="7" creationId="{845DFA81-AC30-FA09-DB37-A6474D272302}"/>
          </ac:spMkLst>
        </pc:spChg>
        <pc:picChg chg="add mod">
          <ac:chgData name="Liverseed, Gina (MDH)" userId="9672496d-0040-49dc-894e-25dd58aeaaff" providerId="ADAL" clId="{DA145B78-4A1C-431F-B9AE-E415671FEB9F}" dt="2024-02-26T14:22:57.431" v="4198" actId="931"/>
          <ac:picMkLst>
            <pc:docMk/>
            <pc:sldMk cId="3669155608" sldId="371"/>
            <ac:picMk id="8" creationId="{2E210FBA-1383-27B0-0356-587E616EF40F}"/>
          </ac:picMkLst>
        </pc:picChg>
      </pc:sldChg>
      <pc:sldChg chg="addSp delSp modSp new mod modNotesTx">
        <pc:chgData name="Liverseed, Gina (MDH)" userId="9672496d-0040-49dc-894e-25dd58aeaaff" providerId="ADAL" clId="{DA145B78-4A1C-431F-B9AE-E415671FEB9F}" dt="2024-02-26T15:47:14.362" v="4648"/>
        <pc:sldMkLst>
          <pc:docMk/>
          <pc:sldMk cId="639666206" sldId="372"/>
        </pc:sldMkLst>
        <pc:spChg chg="mod">
          <ac:chgData name="Liverseed, Gina (MDH)" userId="9672496d-0040-49dc-894e-25dd58aeaaff" providerId="ADAL" clId="{DA145B78-4A1C-431F-B9AE-E415671FEB9F}" dt="2024-02-26T15:47:04.134" v="4647" actId="20577"/>
          <ac:spMkLst>
            <pc:docMk/>
            <pc:sldMk cId="639666206" sldId="372"/>
            <ac:spMk id="2" creationId="{0357B1D3-4084-4E33-2A61-498942916CFF}"/>
          </ac:spMkLst>
        </pc:spChg>
        <pc:spChg chg="del">
          <ac:chgData name="Liverseed, Gina (MDH)" userId="9672496d-0040-49dc-894e-25dd58aeaaff" providerId="ADAL" clId="{DA145B78-4A1C-431F-B9AE-E415671FEB9F}" dt="2024-02-26T15:43:36.342" v="4585"/>
          <ac:spMkLst>
            <pc:docMk/>
            <pc:sldMk cId="639666206" sldId="372"/>
            <ac:spMk id="3" creationId="{9AB5E8B7-53ED-53B0-7B24-60D3F6D3CC74}"/>
          </ac:spMkLst>
        </pc:spChg>
        <pc:spChg chg="add mod">
          <ac:chgData name="Liverseed, Gina (MDH)" userId="9672496d-0040-49dc-894e-25dd58aeaaff" providerId="ADAL" clId="{DA145B78-4A1C-431F-B9AE-E415671FEB9F}" dt="2024-02-26T15:45:04.648" v="4598" actId="14100"/>
          <ac:spMkLst>
            <pc:docMk/>
            <pc:sldMk cId="639666206" sldId="372"/>
            <ac:spMk id="5" creationId="{459EA81B-0B06-9F73-0AAE-C1868DF069B7}"/>
          </ac:spMkLst>
        </pc:spChg>
        <pc:spChg chg="add mod">
          <ac:chgData name="Liverseed, Gina (MDH)" userId="9672496d-0040-49dc-894e-25dd58aeaaff" providerId="ADAL" clId="{DA145B78-4A1C-431F-B9AE-E415671FEB9F}" dt="2024-02-26T15:45:14.219" v="4600" actId="1076"/>
          <ac:spMkLst>
            <pc:docMk/>
            <pc:sldMk cId="639666206" sldId="372"/>
            <ac:spMk id="6" creationId="{C7C26338-9B43-603F-22BF-FF1B715A863D}"/>
          </ac:spMkLst>
        </pc:spChg>
        <pc:spChg chg="add mod">
          <ac:chgData name="Liverseed, Gina (MDH)" userId="9672496d-0040-49dc-894e-25dd58aeaaff" providerId="ADAL" clId="{DA145B78-4A1C-431F-B9AE-E415671FEB9F}" dt="2024-02-26T15:45:50.650" v="4608" actId="1076"/>
          <ac:spMkLst>
            <pc:docMk/>
            <pc:sldMk cId="639666206" sldId="372"/>
            <ac:spMk id="7" creationId="{635BFD64-9E58-84D0-7040-9F31BF609458}"/>
          </ac:spMkLst>
        </pc:spChg>
        <pc:spChg chg="add mod">
          <ac:chgData name="Liverseed, Gina (MDH)" userId="9672496d-0040-49dc-894e-25dd58aeaaff" providerId="ADAL" clId="{DA145B78-4A1C-431F-B9AE-E415671FEB9F}" dt="2024-02-26T15:45:21.726" v="4601" actId="1076"/>
          <ac:spMkLst>
            <pc:docMk/>
            <pc:sldMk cId="639666206" sldId="372"/>
            <ac:spMk id="8" creationId="{68C985D1-714E-67FC-992E-6876455A4271}"/>
          </ac:spMkLst>
        </pc:spChg>
        <pc:spChg chg="add mod">
          <ac:chgData name="Liverseed, Gina (MDH)" userId="9672496d-0040-49dc-894e-25dd58aeaaff" providerId="ADAL" clId="{DA145B78-4A1C-431F-B9AE-E415671FEB9F}" dt="2024-02-26T15:45:30.749" v="4604" actId="1076"/>
          <ac:spMkLst>
            <pc:docMk/>
            <pc:sldMk cId="639666206" sldId="372"/>
            <ac:spMk id="9" creationId="{39A40255-2FA1-AED7-B8E2-E036E3D9073E}"/>
          </ac:spMkLst>
        </pc:spChg>
        <pc:spChg chg="add mod">
          <ac:chgData name="Liverseed, Gina (MDH)" userId="9672496d-0040-49dc-894e-25dd58aeaaff" providerId="ADAL" clId="{DA145B78-4A1C-431F-B9AE-E415671FEB9F}" dt="2024-02-26T15:46:42.981" v="4618" actId="1076"/>
          <ac:spMkLst>
            <pc:docMk/>
            <pc:sldMk cId="639666206" sldId="372"/>
            <ac:spMk id="10" creationId="{EBA18C94-9AD6-0449-0267-9CDC2D372878}"/>
          </ac:spMkLst>
        </pc:spChg>
        <pc:graphicFrameChg chg="add mod">
          <ac:chgData name="Liverseed, Gina (MDH)" userId="9672496d-0040-49dc-894e-25dd58aeaaff" providerId="ADAL" clId="{DA145B78-4A1C-431F-B9AE-E415671FEB9F}" dt="2024-02-26T15:45:01.068" v="4596" actId="1076"/>
          <ac:graphicFrameMkLst>
            <pc:docMk/>
            <pc:sldMk cId="639666206" sldId="372"/>
            <ac:graphicFrameMk id="4" creationId="{78B78366-F252-D3F4-8DA6-01273C7A7709}"/>
          </ac:graphicFrameMkLst>
        </pc:graphicFrameChg>
      </pc:sldChg>
      <pc:sldChg chg="modSp new mod modNotesTx">
        <pc:chgData name="Liverseed, Gina (MDH)" userId="9672496d-0040-49dc-894e-25dd58aeaaff" providerId="ADAL" clId="{DA145B78-4A1C-431F-B9AE-E415671FEB9F}" dt="2024-02-28T18:08:10.380" v="7889" actId="20577"/>
        <pc:sldMkLst>
          <pc:docMk/>
          <pc:sldMk cId="2662901510" sldId="373"/>
        </pc:sldMkLst>
        <pc:spChg chg="mod">
          <ac:chgData name="Liverseed, Gina (MDH)" userId="9672496d-0040-49dc-894e-25dd58aeaaff" providerId="ADAL" clId="{DA145B78-4A1C-431F-B9AE-E415671FEB9F}" dt="2024-02-26T16:50:13.651" v="5201" actId="20577"/>
          <ac:spMkLst>
            <pc:docMk/>
            <pc:sldMk cId="2662901510" sldId="373"/>
            <ac:spMk id="2" creationId="{0018B701-6D53-95A2-39B0-6BA780947CCB}"/>
          </ac:spMkLst>
        </pc:spChg>
        <pc:spChg chg="mod">
          <ac:chgData name="Liverseed, Gina (MDH)" userId="9672496d-0040-49dc-894e-25dd58aeaaff" providerId="ADAL" clId="{DA145B78-4A1C-431F-B9AE-E415671FEB9F}" dt="2024-02-28T18:08:10.380" v="7889" actId="20577"/>
          <ac:spMkLst>
            <pc:docMk/>
            <pc:sldMk cId="2662901510" sldId="373"/>
            <ac:spMk id="3" creationId="{CF5144B9-7D1A-BF80-EB2A-47233F4A0DED}"/>
          </ac:spMkLst>
        </pc:spChg>
      </pc:sldChg>
      <pc:sldChg chg="modSp new mod">
        <pc:chgData name="Liverseed, Gina (MDH)" userId="9672496d-0040-49dc-894e-25dd58aeaaff" providerId="ADAL" clId="{DA145B78-4A1C-431F-B9AE-E415671FEB9F}" dt="2024-02-26T21:19:45.306" v="6960" actId="14100"/>
        <pc:sldMkLst>
          <pc:docMk/>
          <pc:sldMk cId="1560207699" sldId="374"/>
        </pc:sldMkLst>
        <pc:spChg chg="mod">
          <ac:chgData name="Liverseed, Gina (MDH)" userId="9672496d-0040-49dc-894e-25dd58aeaaff" providerId="ADAL" clId="{DA145B78-4A1C-431F-B9AE-E415671FEB9F}" dt="2024-02-26T21:17:32.034" v="6787" actId="20577"/>
          <ac:spMkLst>
            <pc:docMk/>
            <pc:sldMk cId="1560207699" sldId="374"/>
            <ac:spMk id="2" creationId="{4F4D1040-8405-73EB-1AB0-98A7E90187F6}"/>
          </ac:spMkLst>
        </pc:spChg>
        <pc:spChg chg="mod">
          <ac:chgData name="Liverseed, Gina (MDH)" userId="9672496d-0040-49dc-894e-25dd58aeaaff" providerId="ADAL" clId="{DA145B78-4A1C-431F-B9AE-E415671FEB9F}" dt="2024-02-26T21:19:45.306" v="6960" actId="14100"/>
          <ac:spMkLst>
            <pc:docMk/>
            <pc:sldMk cId="1560207699" sldId="374"/>
            <ac:spMk id="3" creationId="{489E0B92-0669-3C77-C872-080874356960}"/>
          </ac:spMkLst>
        </pc:spChg>
      </pc:sldChg>
      <pc:sldChg chg="modSp new mod">
        <pc:chgData name="Liverseed, Gina (MDH)" userId="9672496d-0040-49dc-894e-25dd58aeaaff" providerId="ADAL" clId="{DA145B78-4A1C-431F-B9AE-E415671FEB9F}" dt="2024-02-26T21:26:34.008" v="7240" actId="20577"/>
        <pc:sldMkLst>
          <pc:docMk/>
          <pc:sldMk cId="2597542447" sldId="375"/>
        </pc:sldMkLst>
        <pc:spChg chg="mod">
          <ac:chgData name="Liverseed, Gina (MDH)" userId="9672496d-0040-49dc-894e-25dd58aeaaff" providerId="ADAL" clId="{DA145B78-4A1C-431F-B9AE-E415671FEB9F}" dt="2024-02-26T21:20:58.064" v="6967" actId="20577"/>
          <ac:spMkLst>
            <pc:docMk/>
            <pc:sldMk cId="2597542447" sldId="375"/>
            <ac:spMk id="2" creationId="{BF4E9422-9839-359E-BE02-D3782DD2ED91}"/>
          </ac:spMkLst>
        </pc:spChg>
        <pc:spChg chg="mod">
          <ac:chgData name="Liverseed, Gina (MDH)" userId="9672496d-0040-49dc-894e-25dd58aeaaff" providerId="ADAL" clId="{DA145B78-4A1C-431F-B9AE-E415671FEB9F}" dt="2024-02-26T21:26:34.008" v="7240" actId="20577"/>
          <ac:spMkLst>
            <pc:docMk/>
            <pc:sldMk cId="2597542447" sldId="375"/>
            <ac:spMk id="3" creationId="{A4F75980-2B6A-D91F-A763-838116944161}"/>
          </ac:spMkLst>
        </pc:spChg>
      </pc:sldChg>
      <pc:sldChg chg="modSp del mod">
        <pc:chgData name="Liverseed, Gina (MDH)" userId="9672496d-0040-49dc-894e-25dd58aeaaff" providerId="ADAL" clId="{DA145B78-4A1C-431F-B9AE-E415671FEB9F}" dt="2024-02-21T17:41:54.135" v="639" actId="47"/>
        <pc:sldMkLst>
          <pc:docMk/>
          <pc:sldMk cId="1293058945" sldId="977"/>
        </pc:sldMkLst>
        <pc:spChg chg="mod">
          <ac:chgData name="Liverseed, Gina (MDH)" userId="9672496d-0040-49dc-894e-25dd58aeaaff" providerId="ADAL" clId="{DA145B78-4A1C-431F-B9AE-E415671FEB9F}" dt="2024-02-21T17:41:48.863" v="638" actId="27636"/>
          <ac:spMkLst>
            <pc:docMk/>
            <pc:sldMk cId="1293058945" sldId="977"/>
            <ac:spMk id="8" creationId="{F7707725-DF25-4F23-A8CE-DF48E7695FBF}"/>
          </ac:spMkLst>
        </pc:spChg>
      </pc:sldChg>
      <pc:sldMasterChg chg="delSldLayout modSldLayout">
        <pc:chgData name="Liverseed, Gina (MDH)" userId="9672496d-0040-49dc-894e-25dd58aeaaff" providerId="ADAL" clId="{DA145B78-4A1C-431F-B9AE-E415671FEB9F}" dt="2024-02-28T18:48:33.992" v="7958" actId="2"/>
        <pc:sldMasterMkLst>
          <pc:docMk/>
          <pc:sldMasterMk cId="0" sldId="2147483648"/>
        </pc:sldMasterMkLst>
        <pc:sldLayoutChg chg="modSp mod">
          <pc:chgData name="Liverseed, Gina (MDH)" userId="9672496d-0040-49dc-894e-25dd58aeaaff" providerId="ADAL" clId="{DA145B78-4A1C-431F-B9AE-E415671FEB9F}" dt="2024-02-28T18:48:33.992" v="7958" actId="2"/>
          <pc:sldLayoutMkLst>
            <pc:docMk/>
            <pc:sldMasterMk cId="0" sldId="2147483648"/>
            <pc:sldLayoutMk cId="561193015" sldId="2147483695"/>
          </pc:sldLayoutMkLst>
          <pc:spChg chg="mod">
            <ac:chgData name="Liverseed, Gina (MDH)" userId="9672496d-0040-49dc-894e-25dd58aeaaff" providerId="ADAL" clId="{DA145B78-4A1C-431F-B9AE-E415671FEB9F}" dt="2024-02-28T18:48:33.992" v="7958" actId="2"/>
            <ac:spMkLst>
              <pc:docMk/>
              <pc:sldMasterMk cId="0" sldId="2147483648"/>
              <pc:sldLayoutMk cId="561193015" sldId="2147483695"/>
              <ac:spMk id="5" creationId="{5CDCE161-4404-86BE-7F17-D0BF72483D17}"/>
            </ac:spMkLst>
          </pc:spChg>
        </pc:sldLayoutChg>
        <pc:sldLayoutChg chg="del">
          <pc:chgData name="Liverseed, Gina (MDH)" userId="9672496d-0040-49dc-894e-25dd58aeaaff" providerId="ADAL" clId="{DA145B78-4A1C-431F-B9AE-E415671FEB9F}" dt="2024-02-21T17:41:54.135" v="639" actId="47"/>
          <pc:sldLayoutMkLst>
            <pc:docMk/>
            <pc:sldMasterMk cId="0" sldId="2147483648"/>
            <pc:sldLayoutMk cId="2895387829" sldId="2147483701"/>
          </pc:sldLayoutMkLst>
        </pc:sldLayoutChg>
      </pc:sldMasterChg>
    </pc:docChg>
  </pc:docChgLst>
  <pc:docChgLst>
    <pc:chgData name="Liverseed, Gina (MDH)" userId="9672496d-0040-49dc-894e-25dd58aeaaff" providerId="ADAL" clId="{3E215D1A-52E8-478A-8709-46CF6567DB80}"/>
    <pc:docChg chg="">
      <pc:chgData name="Liverseed, Gina (MDH)" userId="9672496d-0040-49dc-894e-25dd58aeaaff" providerId="ADAL" clId="{3E215D1A-52E8-478A-8709-46CF6567DB80}" dt="2024-02-28T19:01:55.569" v="0"/>
      <pc:docMkLst>
        <pc:docMk/>
      </pc:docMkLst>
      <pc:sldChg chg="delCm">
        <pc:chgData name="Liverseed, Gina (MDH)" userId="9672496d-0040-49dc-894e-25dd58aeaaff" providerId="ADAL" clId="{3E215D1A-52E8-478A-8709-46CF6567DB80}" dt="2024-02-28T19:01:55.569" v="0"/>
        <pc:sldMkLst>
          <pc:docMk/>
          <pc:sldMk cId="3138524336" sldId="36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iverseed, Gina (MDH)" userId="9672496d-0040-49dc-894e-25dd58aeaaff" providerId="ADAL" clId="{3E215D1A-52E8-478A-8709-46CF6567DB80}" dt="2024-02-28T19:01:55.569" v="0"/>
              <pc2:cmMkLst xmlns:pc2="http://schemas.microsoft.com/office/powerpoint/2019/9/main/command">
                <pc:docMk/>
                <pc:sldMk cId="3138524336" sldId="362"/>
                <pc2:cmMk id="{87061A86-0E49-4D5B-AA24-75B9633A01A7}"/>
              </pc2:cmMkLst>
            </pc226:cmChg>
          </p:ext>
        </pc:extLst>
      </pc:sldChg>
    </pc:docChg>
  </pc:docChgLst>
  <pc:docChgLst>
    <pc:chgData name="Jess Moen" userId="S::jess.moen_brightworksmn.org#ext#@mn365.onmicrosoft.com::f8f3619a-77fc-4bca-a1d5-bcb7521ba7f0" providerId="AD" clId="Web-{6E27B59E-480F-D630-514B-895D19E39E4C}"/>
    <pc:docChg chg="modSld">
      <pc:chgData name="Jess Moen" userId="S::jess.moen_brightworksmn.org#ext#@mn365.onmicrosoft.com::f8f3619a-77fc-4bca-a1d5-bcb7521ba7f0" providerId="AD" clId="Web-{6E27B59E-480F-D630-514B-895D19E39E4C}" dt="2024-02-28T20:46:01.221" v="15" actId="1076"/>
      <pc:docMkLst>
        <pc:docMk/>
      </pc:docMkLst>
      <pc:sldChg chg="modSp">
        <pc:chgData name="Jess Moen" userId="S::jess.moen_brightworksmn.org#ext#@mn365.onmicrosoft.com::f8f3619a-77fc-4bca-a1d5-bcb7521ba7f0" providerId="AD" clId="Web-{6E27B59E-480F-D630-514B-895D19E39E4C}" dt="2024-02-28T20:17:28.470" v="7" actId="20577"/>
        <pc:sldMkLst>
          <pc:docMk/>
          <pc:sldMk cId="4109524087" sldId="329"/>
        </pc:sldMkLst>
        <pc:spChg chg="mod">
          <ac:chgData name="Jess Moen" userId="S::jess.moen_brightworksmn.org#ext#@mn365.onmicrosoft.com::f8f3619a-77fc-4bca-a1d5-bcb7521ba7f0" providerId="AD" clId="Web-{6E27B59E-480F-D630-514B-895D19E39E4C}" dt="2024-02-28T20:17:28.470" v="7" actId="20577"/>
          <ac:spMkLst>
            <pc:docMk/>
            <pc:sldMk cId="4109524087" sldId="329"/>
            <ac:spMk id="2" creationId="{D135B690-0D7C-264E-8102-7D8DC99BB8BE}"/>
          </ac:spMkLst>
        </pc:spChg>
      </pc:sldChg>
      <pc:sldChg chg="delSp modSp">
        <pc:chgData name="Jess Moen" userId="S::jess.moen_brightworksmn.org#ext#@mn365.onmicrosoft.com::f8f3619a-77fc-4bca-a1d5-bcb7521ba7f0" providerId="AD" clId="Web-{6E27B59E-480F-D630-514B-895D19E39E4C}" dt="2024-02-28T20:22:26.970" v="11" actId="1076"/>
        <pc:sldMkLst>
          <pc:docMk/>
          <pc:sldMk cId="1265860796" sldId="342"/>
        </pc:sldMkLst>
        <pc:spChg chg="del">
          <ac:chgData name="Jess Moen" userId="S::jess.moen_brightworksmn.org#ext#@mn365.onmicrosoft.com::f8f3619a-77fc-4bca-a1d5-bcb7521ba7f0" providerId="AD" clId="Web-{6E27B59E-480F-D630-514B-895D19E39E4C}" dt="2024-02-28T20:22:23.892" v="10"/>
          <ac:spMkLst>
            <pc:docMk/>
            <pc:sldMk cId="1265860796" sldId="342"/>
            <ac:spMk id="4" creationId="{32C6AD9D-B3A2-249F-D794-D7471DB2B754}"/>
          </ac:spMkLst>
        </pc:spChg>
        <pc:picChg chg="mod">
          <ac:chgData name="Jess Moen" userId="S::jess.moen_brightworksmn.org#ext#@mn365.onmicrosoft.com::f8f3619a-77fc-4bca-a1d5-bcb7521ba7f0" providerId="AD" clId="Web-{6E27B59E-480F-D630-514B-895D19E39E4C}" dt="2024-02-28T20:22:26.970" v="11" actId="1076"/>
          <ac:picMkLst>
            <pc:docMk/>
            <pc:sldMk cId="1265860796" sldId="342"/>
            <ac:picMk id="8" creationId="{C6CB8D0B-B7D2-5F28-46A3-747022F30D6A}"/>
          </ac:picMkLst>
        </pc:picChg>
      </pc:sldChg>
      <pc:sldChg chg="modSp">
        <pc:chgData name="Jess Moen" userId="S::jess.moen_brightworksmn.org#ext#@mn365.onmicrosoft.com::f8f3619a-77fc-4bca-a1d5-bcb7521ba7f0" providerId="AD" clId="Web-{6E27B59E-480F-D630-514B-895D19E39E4C}" dt="2024-02-28T20:46:01.221" v="15" actId="1076"/>
        <pc:sldMkLst>
          <pc:docMk/>
          <pc:sldMk cId="3160216686" sldId="353"/>
        </pc:sldMkLst>
        <pc:spChg chg="mod">
          <ac:chgData name="Jess Moen" userId="S::jess.moen_brightworksmn.org#ext#@mn365.onmicrosoft.com::f8f3619a-77fc-4bca-a1d5-bcb7521ba7f0" providerId="AD" clId="Web-{6E27B59E-480F-D630-514B-895D19E39E4C}" dt="2024-02-28T20:45:54.440" v="12" actId="14100"/>
          <ac:spMkLst>
            <pc:docMk/>
            <pc:sldMk cId="3160216686" sldId="353"/>
            <ac:spMk id="2" creationId="{AA10CDC8-372C-C977-8D98-13F615F34C04}"/>
          </ac:spMkLst>
        </pc:spChg>
        <pc:spChg chg="mod">
          <ac:chgData name="Jess Moen" userId="S::jess.moen_brightworksmn.org#ext#@mn365.onmicrosoft.com::f8f3619a-77fc-4bca-a1d5-bcb7521ba7f0" providerId="AD" clId="Web-{6E27B59E-480F-D630-514B-895D19E39E4C}" dt="2024-02-28T20:45:59.706" v="14" actId="14100"/>
          <ac:spMkLst>
            <pc:docMk/>
            <pc:sldMk cId="3160216686" sldId="353"/>
            <ac:spMk id="5" creationId="{F2EEEFCA-D66A-ABAD-2E58-0AFAB898DCA4}"/>
          </ac:spMkLst>
        </pc:spChg>
        <pc:picChg chg="mod">
          <ac:chgData name="Jess Moen" userId="S::jess.moen_brightworksmn.org#ext#@mn365.onmicrosoft.com::f8f3619a-77fc-4bca-a1d5-bcb7521ba7f0" providerId="AD" clId="Web-{6E27B59E-480F-D630-514B-895D19E39E4C}" dt="2024-02-28T20:46:01.221" v="15" actId="1076"/>
          <ac:picMkLst>
            <pc:docMk/>
            <pc:sldMk cId="3160216686" sldId="353"/>
            <ac:picMk id="6" creationId="{98E47C63-B9E1-6F00-B654-8EACF52AF139}"/>
          </ac:picMkLst>
        </pc:picChg>
      </pc:sldChg>
      <pc:sldChg chg="modSp">
        <pc:chgData name="Jess Moen" userId="S::jess.moen_brightworksmn.org#ext#@mn365.onmicrosoft.com::f8f3619a-77fc-4bca-a1d5-bcb7521ba7f0" providerId="AD" clId="Web-{6E27B59E-480F-D630-514B-895D19E39E4C}" dt="2024-02-28T20:05:23.064" v="3" actId="20577"/>
        <pc:sldMkLst>
          <pc:docMk/>
          <pc:sldMk cId="1817505405" sldId="367"/>
        </pc:sldMkLst>
        <pc:spChg chg="mod">
          <ac:chgData name="Jess Moen" userId="S::jess.moen_brightworksmn.org#ext#@mn365.onmicrosoft.com::f8f3619a-77fc-4bca-a1d5-bcb7521ba7f0" providerId="AD" clId="Web-{6E27B59E-480F-D630-514B-895D19E39E4C}" dt="2024-02-28T20:05:23.064" v="3" actId="20577"/>
          <ac:spMkLst>
            <pc:docMk/>
            <pc:sldMk cId="1817505405" sldId="367"/>
            <ac:spMk id="3" creationId="{F4324366-FC38-E448-80F5-E9255C87157D}"/>
          </ac:spMkLst>
        </pc:spChg>
      </pc:sldChg>
    </pc:docChg>
  </pc:docChgLst>
  <pc:docChgLst>
    <pc:chgData name="Liverseed, Gina (MDH)" userId="S::gina.liverseed@state.mn.us::9672496d-0040-49dc-894e-25dd58aeaaff" providerId="AD" clId="Web-{4A3406D3-D36A-468C-8A8E-FE238CD0FD38}"/>
    <pc:docChg chg="modSld">
      <pc:chgData name="Liverseed, Gina (MDH)" userId="S::gina.liverseed@state.mn.us::9672496d-0040-49dc-894e-25dd58aeaaff" providerId="AD" clId="Web-{4A3406D3-D36A-468C-8A8E-FE238CD0FD38}" dt="2024-02-22T21:53:41.661" v="1"/>
      <pc:docMkLst>
        <pc:docMk/>
      </pc:docMkLst>
      <pc:sldChg chg="addSp delSp modSp">
        <pc:chgData name="Liverseed, Gina (MDH)" userId="S::gina.liverseed@state.mn.us::9672496d-0040-49dc-894e-25dd58aeaaff" providerId="AD" clId="Web-{4A3406D3-D36A-468C-8A8E-FE238CD0FD38}" dt="2024-02-22T21:53:41.661" v="1"/>
        <pc:sldMkLst>
          <pc:docMk/>
          <pc:sldMk cId="3160216686" sldId="353"/>
        </pc:sldMkLst>
        <pc:spChg chg="del">
          <ac:chgData name="Liverseed, Gina (MDH)" userId="S::gina.liverseed@state.mn.us::9672496d-0040-49dc-894e-25dd58aeaaff" providerId="AD" clId="Web-{4A3406D3-D36A-468C-8A8E-FE238CD0FD38}" dt="2024-02-22T21:53:17.973" v="0"/>
          <ac:spMkLst>
            <pc:docMk/>
            <pc:sldMk cId="3160216686" sldId="353"/>
            <ac:spMk id="3" creationId="{354DFE9F-25AE-66A2-1DE4-E74F1D38AB75}"/>
          </ac:spMkLst>
        </pc:spChg>
        <pc:spChg chg="del">
          <ac:chgData name="Liverseed, Gina (MDH)" userId="S::gina.liverseed@state.mn.us::9672496d-0040-49dc-894e-25dd58aeaaff" providerId="AD" clId="Web-{4A3406D3-D36A-468C-8A8E-FE238CD0FD38}" dt="2024-02-22T21:53:41.661" v="1"/>
          <ac:spMkLst>
            <pc:docMk/>
            <pc:sldMk cId="3160216686" sldId="353"/>
            <ac:spMk id="4" creationId="{A8AD291B-B014-A102-7A1E-6071E5F9B282}"/>
          </ac:spMkLst>
        </pc:spChg>
        <pc:picChg chg="add mod ord">
          <ac:chgData name="Liverseed, Gina (MDH)" userId="S::gina.liverseed@state.mn.us::9672496d-0040-49dc-894e-25dd58aeaaff" providerId="AD" clId="Web-{4A3406D3-D36A-468C-8A8E-FE238CD0FD38}" dt="2024-02-22T21:53:17.973" v="0"/>
          <ac:picMkLst>
            <pc:docMk/>
            <pc:sldMk cId="3160216686" sldId="353"/>
            <ac:picMk id="6" creationId="{98E47C63-B9E1-6F00-B654-8EACF52AF139}"/>
          </ac:picMkLst>
        </pc:picChg>
        <pc:picChg chg="add mod ord">
          <ac:chgData name="Liverseed, Gina (MDH)" userId="S::gina.liverseed@state.mn.us::9672496d-0040-49dc-894e-25dd58aeaaff" providerId="AD" clId="Web-{4A3406D3-D36A-468C-8A8E-FE238CD0FD38}" dt="2024-02-22T21:53:41.661" v="1"/>
          <ac:picMkLst>
            <pc:docMk/>
            <pc:sldMk cId="3160216686" sldId="353"/>
            <ac:picMk id="7" creationId="{AC47687B-3276-1CA1-B2E8-678B2640728C}"/>
          </ac:picMkLst>
        </pc:picChg>
      </pc:sldChg>
    </pc:docChg>
  </pc:docChgLst>
  <pc:docChgLst>
    <pc:chgData name="Liverseed, Gina (MDH)" userId="S::gina.liverseed@state.mn.us::9672496d-0040-49dc-894e-25dd58aeaaff" providerId="AD" clId="Web-{D80ED251-D93D-42D4-8A29-A95BF1D0504A}"/>
    <pc:docChg chg="modSld sldOrd">
      <pc:chgData name="Liverseed, Gina (MDH)" userId="S::gina.liverseed@state.mn.us::9672496d-0040-49dc-894e-25dd58aeaaff" providerId="AD" clId="Web-{D80ED251-D93D-42D4-8A29-A95BF1D0504A}" dt="2024-02-22T20:18:28.155" v="5" actId="1076"/>
      <pc:docMkLst>
        <pc:docMk/>
      </pc:docMkLst>
      <pc:sldChg chg="modSp">
        <pc:chgData name="Liverseed, Gina (MDH)" userId="S::gina.liverseed@state.mn.us::9672496d-0040-49dc-894e-25dd58aeaaff" providerId="AD" clId="Web-{D80ED251-D93D-42D4-8A29-A95BF1D0504A}" dt="2024-02-22T20:14:34.871" v="3" actId="20577"/>
        <pc:sldMkLst>
          <pc:docMk/>
          <pc:sldMk cId="358425110" sldId="343"/>
        </pc:sldMkLst>
        <pc:spChg chg="mod">
          <ac:chgData name="Liverseed, Gina (MDH)" userId="S::gina.liverseed@state.mn.us::9672496d-0040-49dc-894e-25dd58aeaaff" providerId="AD" clId="Web-{D80ED251-D93D-42D4-8A29-A95BF1D0504A}" dt="2024-02-22T20:14:34.871" v="3" actId="20577"/>
          <ac:spMkLst>
            <pc:docMk/>
            <pc:sldMk cId="358425110" sldId="343"/>
            <ac:spMk id="2" creationId="{78DF4EBD-71F4-417F-6B17-37EFBCC4D76C}"/>
          </ac:spMkLst>
        </pc:spChg>
      </pc:sldChg>
      <pc:sldChg chg="ord">
        <pc:chgData name="Liverseed, Gina (MDH)" userId="S::gina.liverseed@state.mn.us::9672496d-0040-49dc-894e-25dd58aeaaff" providerId="AD" clId="Web-{D80ED251-D93D-42D4-8A29-A95BF1D0504A}" dt="2024-02-22T20:16:10.622" v="4"/>
        <pc:sldMkLst>
          <pc:docMk/>
          <pc:sldMk cId="817177389" sldId="344"/>
        </pc:sldMkLst>
      </pc:sldChg>
      <pc:sldChg chg="modSp">
        <pc:chgData name="Liverseed, Gina (MDH)" userId="S::gina.liverseed@state.mn.us::9672496d-0040-49dc-894e-25dd58aeaaff" providerId="AD" clId="Web-{D80ED251-D93D-42D4-8A29-A95BF1D0504A}" dt="2024-02-22T20:18:28.155" v="5" actId="1076"/>
        <pc:sldMkLst>
          <pc:docMk/>
          <pc:sldMk cId="4002469994" sldId="355"/>
        </pc:sldMkLst>
        <pc:spChg chg="mod">
          <ac:chgData name="Liverseed, Gina (MDH)" userId="S::gina.liverseed@state.mn.us::9672496d-0040-49dc-894e-25dd58aeaaff" providerId="AD" clId="Web-{D80ED251-D93D-42D4-8A29-A95BF1D0504A}" dt="2024-02-22T20:18:28.155" v="5" actId="1076"/>
          <ac:spMkLst>
            <pc:docMk/>
            <pc:sldMk cId="4002469994" sldId="355"/>
            <ac:spMk id="4" creationId="{AF366B87-E601-014A-3EED-B84AB696C07A}"/>
          </ac:spMkLst>
        </pc:spChg>
      </pc:sldChg>
    </pc:docChg>
  </pc:docChgLst>
  <pc:docChgLst>
    <pc:chgData name="Jess Moen" userId="S::jess.moen_brightworksmn.org#ext#@mn365.onmicrosoft.com::f8f3619a-77fc-4bca-a1d5-bcb7521ba7f0" providerId="AD" clId="Web-{A5B750B7-6349-B944-7449-4B4C83CE29E5}"/>
    <pc:docChg chg="addSld delSld modSld sldOrd">
      <pc:chgData name="Jess Moen" userId="S::jess.moen_brightworksmn.org#ext#@mn365.onmicrosoft.com::f8f3619a-77fc-4bca-a1d5-bcb7521ba7f0" providerId="AD" clId="Web-{A5B750B7-6349-B944-7449-4B4C83CE29E5}" dt="2024-02-21T17:57:21.763" v="1715" actId="20577"/>
      <pc:docMkLst>
        <pc:docMk/>
      </pc:docMkLst>
      <pc:sldChg chg="modSp add ord replId">
        <pc:chgData name="Jess Moen" userId="S::jess.moen_brightworksmn.org#ext#@mn365.onmicrosoft.com::f8f3619a-77fc-4bca-a1d5-bcb7521ba7f0" providerId="AD" clId="Web-{A5B750B7-6349-B944-7449-4B4C83CE29E5}" dt="2024-02-21T16:38:50.112" v="156" actId="1076"/>
        <pc:sldMkLst>
          <pc:docMk/>
          <pc:sldMk cId="4109524087" sldId="329"/>
        </pc:sldMkLst>
        <pc:spChg chg="mod">
          <ac:chgData name="Jess Moen" userId="S::jess.moen_brightworksmn.org#ext#@mn365.onmicrosoft.com::f8f3619a-77fc-4bca-a1d5-bcb7521ba7f0" providerId="AD" clId="Web-{A5B750B7-6349-B944-7449-4B4C83CE29E5}" dt="2024-02-21T16:38:42.862" v="155" actId="1076"/>
          <ac:spMkLst>
            <pc:docMk/>
            <pc:sldMk cId="4109524087" sldId="329"/>
            <ac:spMk id="2" creationId="{D135B690-0D7C-264E-8102-7D8DC99BB8BE}"/>
          </ac:spMkLst>
        </pc:spChg>
        <pc:spChg chg="mod">
          <ac:chgData name="Jess Moen" userId="S::jess.moen_brightworksmn.org#ext#@mn365.onmicrosoft.com::f8f3619a-77fc-4bca-a1d5-bcb7521ba7f0" providerId="AD" clId="Web-{A5B750B7-6349-B944-7449-4B4C83CE29E5}" dt="2024-02-21T16:38:50.112" v="156" actId="1076"/>
          <ac:spMkLst>
            <pc:docMk/>
            <pc:sldMk cId="4109524087" sldId="329"/>
            <ac:spMk id="5" creationId="{7B21E05C-DEC3-4736-9603-381CABD2E715}"/>
          </ac:spMkLst>
        </pc:spChg>
      </pc:sldChg>
      <pc:sldChg chg="modSp add ord replId">
        <pc:chgData name="Jess Moen" userId="S::jess.moen_brightworksmn.org#ext#@mn365.onmicrosoft.com::f8f3619a-77fc-4bca-a1d5-bcb7521ba7f0" providerId="AD" clId="Web-{A5B750B7-6349-B944-7449-4B4C83CE29E5}" dt="2024-02-21T16:44:19.537" v="429" actId="14100"/>
        <pc:sldMkLst>
          <pc:docMk/>
          <pc:sldMk cId="3941159720" sldId="330"/>
        </pc:sldMkLst>
        <pc:spChg chg="mod">
          <ac:chgData name="Jess Moen" userId="S::jess.moen_brightworksmn.org#ext#@mn365.onmicrosoft.com::f8f3619a-77fc-4bca-a1d5-bcb7521ba7f0" providerId="AD" clId="Web-{A5B750B7-6349-B944-7449-4B4C83CE29E5}" dt="2024-02-21T16:44:14.334" v="428" actId="14100"/>
          <ac:spMkLst>
            <pc:docMk/>
            <pc:sldMk cId="3941159720" sldId="330"/>
            <ac:spMk id="2" creationId="{8F672F64-A950-144A-BD3D-2ECDA1DC32BC}"/>
          </ac:spMkLst>
        </pc:spChg>
        <pc:spChg chg="mod">
          <ac:chgData name="Jess Moen" userId="S::jess.moen_brightworksmn.org#ext#@mn365.onmicrosoft.com::f8f3619a-77fc-4bca-a1d5-bcb7521ba7f0" providerId="AD" clId="Web-{A5B750B7-6349-B944-7449-4B4C83CE29E5}" dt="2024-02-21T16:44:19.537" v="429" actId="14100"/>
          <ac:spMkLst>
            <pc:docMk/>
            <pc:sldMk cId="3941159720" sldId="330"/>
            <ac:spMk id="3" creationId="{F4324366-FC38-E448-80F5-E9255C87157D}"/>
          </ac:spMkLst>
        </pc:spChg>
      </pc:sldChg>
      <pc:sldChg chg="addSp delSp modSp add ord replId">
        <pc:chgData name="Jess Moen" userId="S::jess.moen_brightworksmn.org#ext#@mn365.onmicrosoft.com::f8f3619a-77fc-4bca-a1d5-bcb7521ba7f0" providerId="AD" clId="Web-{A5B750B7-6349-B944-7449-4B4C83CE29E5}" dt="2024-02-21T17:00:31.483" v="884" actId="20577"/>
        <pc:sldMkLst>
          <pc:docMk/>
          <pc:sldMk cId="2047098266" sldId="331"/>
        </pc:sldMkLst>
        <pc:spChg chg="mod">
          <ac:chgData name="Jess Moen" userId="S::jess.moen_brightworksmn.org#ext#@mn365.onmicrosoft.com::f8f3619a-77fc-4bca-a1d5-bcb7521ba7f0" providerId="AD" clId="Web-{A5B750B7-6349-B944-7449-4B4C83CE29E5}" dt="2024-02-21T17:00:31.483" v="884" actId="20577"/>
          <ac:spMkLst>
            <pc:docMk/>
            <pc:sldMk cId="2047098266" sldId="331"/>
            <ac:spMk id="2" creationId="{CFC4C960-D36F-6249-B978-86B4C003FC61}"/>
          </ac:spMkLst>
        </pc:spChg>
        <pc:spChg chg="del mod">
          <ac:chgData name="Jess Moen" userId="S::jess.moen_brightworksmn.org#ext#@mn365.onmicrosoft.com::f8f3619a-77fc-4bca-a1d5-bcb7521ba7f0" providerId="AD" clId="Web-{A5B750B7-6349-B944-7449-4B4C83CE29E5}" dt="2024-02-21T16:55:01.980" v="716"/>
          <ac:spMkLst>
            <pc:docMk/>
            <pc:sldMk cId="2047098266" sldId="331"/>
            <ac:spMk id="5" creationId="{5FCCE198-B097-BA74-32CA-87F34832AE0D}"/>
          </ac:spMkLst>
        </pc:spChg>
        <pc:spChg chg="mod">
          <ac:chgData name="Jess Moen" userId="S::jess.moen_brightworksmn.org#ext#@mn365.onmicrosoft.com::f8f3619a-77fc-4bca-a1d5-bcb7521ba7f0" providerId="AD" clId="Web-{A5B750B7-6349-B944-7449-4B4C83CE29E5}" dt="2024-02-21T16:52:49.916" v="715" actId="14100"/>
          <ac:spMkLst>
            <pc:docMk/>
            <pc:sldMk cId="2047098266" sldId="331"/>
            <ac:spMk id="11" creationId="{364E9748-362E-5816-A046-D3D81DB170CC}"/>
          </ac:spMkLst>
        </pc:spChg>
        <pc:picChg chg="add mod ord">
          <ac:chgData name="Jess Moen" userId="S::jess.moen_brightworksmn.org#ext#@mn365.onmicrosoft.com::f8f3619a-77fc-4bca-a1d5-bcb7521ba7f0" providerId="AD" clId="Web-{A5B750B7-6349-B944-7449-4B4C83CE29E5}" dt="2024-02-21T16:55:01.980" v="716"/>
          <ac:picMkLst>
            <pc:docMk/>
            <pc:sldMk cId="2047098266" sldId="331"/>
            <ac:picMk id="3" creationId="{BBE881F1-54AE-578B-3A14-F1E31413D179}"/>
          </ac:picMkLst>
        </pc:picChg>
      </pc:sldChg>
      <pc:sldChg chg="modSp add replId">
        <pc:chgData name="Jess Moen" userId="S::jess.moen_brightworksmn.org#ext#@mn365.onmicrosoft.com::f8f3619a-77fc-4bca-a1d5-bcb7521ba7f0" providerId="AD" clId="Web-{A5B750B7-6349-B944-7449-4B4C83CE29E5}" dt="2024-02-21T16:46:37.913" v="501" actId="20577"/>
        <pc:sldMkLst>
          <pc:docMk/>
          <pc:sldMk cId="1753814266" sldId="332"/>
        </pc:sldMkLst>
        <pc:spChg chg="mod">
          <ac:chgData name="Jess Moen" userId="S::jess.moen_brightworksmn.org#ext#@mn365.onmicrosoft.com::f8f3619a-77fc-4bca-a1d5-bcb7521ba7f0" providerId="AD" clId="Web-{A5B750B7-6349-B944-7449-4B4C83CE29E5}" dt="2024-02-21T16:46:37.913" v="501" actId="20577"/>
          <ac:spMkLst>
            <pc:docMk/>
            <pc:sldMk cId="1753814266" sldId="332"/>
            <ac:spMk id="2" creationId="{CFC4C960-D36F-6249-B978-86B4C003FC61}"/>
          </ac:spMkLst>
        </pc:spChg>
      </pc:sldChg>
      <pc:sldChg chg="modSp add replId">
        <pc:chgData name="Jess Moen" userId="S::jess.moen_brightworksmn.org#ext#@mn365.onmicrosoft.com::f8f3619a-77fc-4bca-a1d5-bcb7521ba7f0" providerId="AD" clId="Web-{A5B750B7-6349-B944-7449-4B4C83CE29E5}" dt="2024-02-21T16:47:30.601" v="531" actId="20577"/>
        <pc:sldMkLst>
          <pc:docMk/>
          <pc:sldMk cId="1377749583" sldId="333"/>
        </pc:sldMkLst>
        <pc:spChg chg="mod">
          <ac:chgData name="Jess Moen" userId="S::jess.moen_brightworksmn.org#ext#@mn365.onmicrosoft.com::f8f3619a-77fc-4bca-a1d5-bcb7521ba7f0" providerId="AD" clId="Web-{A5B750B7-6349-B944-7449-4B4C83CE29E5}" dt="2024-02-21T16:47:30.601" v="531" actId="20577"/>
          <ac:spMkLst>
            <pc:docMk/>
            <pc:sldMk cId="1377749583" sldId="333"/>
            <ac:spMk id="2" creationId="{CFC4C960-D36F-6249-B978-86B4C003FC61}"/>
          </ac:spMkLst>
        </pc:spChg>
      </pc:sldChg>
      <pc:sldChg chg="add replId">
        <pc:chgData name="Jess Moen" userId="S::jess.moen_brightworksmn.org#ext#@mn365.onmicrosoft.com::f8f3619a-77fc-4bca-a1d5-bcb7521ba7f0" providerId="AD" clId="Web-{A5B750B7-6349-B944-7449-4B4C83CE29E5}" dt="2024-02-21T16:47:32.054" v="532"/>
        <pc:sldMkLst>
          <pc:docMk/>
          <pc:sldMk cId="1284186235" sldId="334"/>
        </pc:sldMkLst>
      </pc:sldChg>
      <pc:sldChg chg="modSp add replId">
        <pc:chgData name="Jess Moen" userId="S::jess.moen_brightworksmn.org#ext#@mn365.onmicrosoft.com::f8f3619a-77fc-4bca-a1d5-bcb7521ba7f0" providerId="AD" clId="Web-{A5B750B7-6349-B944-7449-4B4C83CE29E5}" dt="2024-02-21T17:40:24.094" v="955" actId="20577"/>
        <pc:sldMkLst>
          <pc:docMk/>
          <pc:sldMk cId="661024762" sldId="335"/>
        </pc:sldMkLst>
        <pc:spChg chg="mod">
          <ac:chgData name="Jess Moen" userId="S::jess.moen_brightworksmn.org#ext#@mn365.onmicrosoft.com::f8f3619a-77fc-4bca-a1d5-bcb7521ba7f0" providerId="AD" clId="Web-{A5B750B7-6349-B944-7449-4B4C83CE29E5}" dt="2024-02-21T17:00:13.686" v="879" actId="20577"/>
          <ac:spMkLst>
            <pc:docMk/>
            <pc:sldMk cId="661024762" sldId="335"/>
            <ac:spMk id="2" creationId="{CFC4C960-D36F-6249-B978-86B4C003FC61}"/>
          </ac:spMkLst>
        </pc:spChg>
        <pc:spChg chg="mod">
          <ac:chgData name="Jess Moen" userId="S::jess.moen_brightworksmn.org#ext#@mn365.onmicrosoft.com::f8f3619a-77fc-4bca-a1d5-bcb7521ba7f0" providerId="AD" clId="Web-{A5B750B7-6349-B944-7449-4B4C83CE29E5}" dt="2024-02-21T17:40:24.094" v="955" actId="20577"/>
          <ac:spMkLst>
            <pc:docMk/>
            <pc:sldMk cId="661024762" sldId="335"/>
            <ac:spMk id="11" creationId="{364E9748-362E-5816-A046-D3D81DB170CC}"/>
          </ac:spMkLst>
        </pc:spChg>
      </pc:sldChg>
      <pc:sldChg chg="modSp add replId">
        <pc:chgData name="Jess Moen" userId="S::jess.moen_brightworksmn.org#ext#@mn365.onmicrosoft.com::f8f3619a-77fc-4bca-a1d5-bcb7521ba7f0" providerId="AD" clId="Web-{A5B750B7-6349-B944-7449-4B4C83CE29E5}" dt="2024-02-21T17:45:01.504" v="1235" actId="20577"/>
        <pc:sldMkLst>
          <pc:docMk/>
          <pc:sldMk cId="2884473070" sldId="336"/>
        </pc:sldMkLst>
        <pc:spChg chg="mod">
          <ac:chgData name="Jess Moen" userId="S::jess.moen_brightworksmn.org#ext#@mn365.onmicrosoft.com::f8f3619a-77fc-4bca-a1d5-bcb7521ba7f0" providerId="AD" clId="Web-{A5B750B7-6349-B944-7449-4B4C83CE29E5}" dt="2024-02-21T17:00:17.702" v="881" actId="20577"/>
          <ac:spMkLst>
            <pc:docMk/>
            <pc:sldMk cId="2884473070" sldId="336"/>
            <ac:spMk id="2" creationId="{CFC4C960-D36F-6249-B978-86B4C003FC61}"/>
          </ac:spMkLst>
        </pc:spChg>
        <pc:spChg chg="mod">
          <ac:chgData name="Jess Moen" userId="S::jess.moen_brightworksmn.org#ext#@mn365.onmicrosoft.com::f8f3619a-77fc-4bca-a1d5-bcb7521ba7f0" providerId="AD" clId="Web-{A5B750B7-6349-B944-7449-4B4C83CE29E5}" dt="2024-02-21T17:45:01.504" v="1235" actId="20577"/>
          <ac:spMkLst>
            <pc:docMk/>
            <pc:sldMk cId="2884473070" sldId="336"/>
            <ac:spMk id="11" creationId="{364E9748-362E-5816-A046-D3D81DB170CC}"/>
          </ac:spMkLst>
        </pc:spChg>
      </pc:sldChg>
      <pc:sldChg chg="modSp add replId">
        <pc:chgData name="Jess Moen" userId="S::jess.moen_brightworksmn.org#ext#@mn365.onmicrosoft.com::f8f3619a-77fc-4bca-a1d5-bcb7521ba7f0" providerId="AD" clId="Web-{A5B750B7-6349-B944-7449-4B4C83CE29E5}" dt="2024-02-21T17:57:21.763" v="1715" actId="20577"/>
        <pc:sldMkLst>
          <pc:docMk/>
          <pc:sldMk cId="1769501772" sldId="337"/>
        </pc:sldMkLst>
        <pc:spChg chg="mod">
          <ac:chgData name="Jess Moen" userId="S::jess.moen_brightworksmn.org#ext#@mn365.onmicrosoft.com::f8f3619a-77fc-4bca-a1d5-bcb7521ba7f0" providerId="AD" clId="Web-{A5B750B7-6349-B944-7449-4B4C83CE29E5}" dt="2024-02-21T17:00:21.436" v="882" actId="20577"/>
          <ac:spMkLst>
            <pc:docMk/>
            <pc:sldMk cId="1769501772" sldId="337"/>
            <ac:spMk id="2" creationId="{CFC4C960-D36F-6249-B978-86B4C003FC61}"/>
          </ac:spMkLst>
        </pc:spChg>
        <pc:spChg chg="mod">
          <ac:chgData name="Jess Moen" userId="S::jess.moen_brightworksmn.org#ext#@mn365.onmicrosoft.com::f8f3619a-77fc-4bca-a1d5-bcb7521ba7f0" providerId="AD" clId="Web-{A5B750B7-6349-B944-7449-4B4C83CE29E5}" dt="2024-02-21T17:57:21.763" v="1715" actId="20577"/>
          <ac:spMkLst>
            <pc:docMk/>
            <pc:sldMk cId="1769501772" sldId="337"/>
            <ac:spMk id="11" creationId="{364E9748-362E-5816-A046-D3D81DB170CC}"/>
          </ac:spMkLst>
        </pc:spChg>
      </pc:sldChg>
      <pc:sldChg chg="addSp delSp modSp add replId">
        <pc:chgData name="Jess Moen" userId="S::jess.moen_brightworksmn.org#ext#@mn365.onmicrosoft.com::f8f3619a-77fc-4bca-a1d5-bcb7521ba7f0" providerId="AD" clId="Web-{A5B750B7-6349-B944-7449-4B4C83CE29E5}" dt="2024-02-21T17:51:45.462" v="1433" actId="20577"/>
        <pc:sldMkLst>
          <pc:docMk/>
          <pc:sldMk cId="1733831984" sldId="345"/>
        </pc:sldMkLst>
        <pc:spChg chg="mod">
          <ac:chgData name="Jess Moen" userId="S::jess.moen_brightworksmn.org#ext#@mn365.onmicrosoft.com::f8f3619a-77fc-4bca-a1d5-bcb7521ba7f0" providerId="AD" clId="Web-{A5B750B7-6349-B944-7449-4B4C83CE29E5}" dt="2024-02-21T17:50:20.883" v="1288" actId="14100"/>
          <ac:spMkLst>
            <pc:docMk/>
            <pc:sldMk cId="1733831984" sldId="345"/>
            <ac:spMk id="2" creationId="{CFC4C960-D36F-6249-B978-86B4C003FC61}"/>
          </ac:spMkLst>
        </pc:spChg>
        <pc:spChg chg="del">
          <ac:chgData name="Jess Moen" userId="S::jess.moen_brightworksmn.org#ext#@mn365.onmicrosoft.com::f8f3619a-77fc-4bca-a1d5-bcb7521ba7f0" providerId="AD" clId="Web-{A5B750B7-6349-B944-7449-4B4C83CE29E5}" dt="2024-02-21T17:47:38.755" v="1237"/>
          <ac:spMkLst>
            <pc:docMk/>
            <pc:sldMk cId="1733831984" sldId="345"/>
            <ac:spMk id="5" creationId="{5FCCE198-B097-BA74-32CA-87F34832AE0D}"/>
          </ac:spMkLst>
        </pc:spChg>
        <pc:spChg chg="add del mod">
          <ac:chgData name="Jess Moen" userId="S::jess.moen_brightworksmn.org#ext#@mn365.onmicrosoft.com::f8f3619a-77fc-4bca-a1d5-bcb7521ba7f0" providerId="AD" clId="Web-{A5B750B7-6349-B944-7449-4B4C83CE29E5}" dt="2024-02-21T17:48:31.819" v="1241"/>
          <ac:spMkLst>
            <pc:docMk/>
            <pc:sldMk cId="1733831984" sldId="345"/>
            <ac:spMk id="6" creationId="{0F401181-FBF4-AA08-EB06-224630A12C44}"/>
          </ac:spMkLst>
        </pc:spChg>
        <pc:spChg chg="add del mod">
          <ac:chgData name="Jess Moen" userId="S::jess.moen_brightworksmn.org#ext#@mn365.onmicrosoft.com::f8f3619a-77fc-4bca-a1d5-bcb7521ba7f0" providerId="AD" clId="Web-{A5B750B7-6349-B944-7449-4B4C83CE29E5}" dt="2024-02-21T17:49:11.538" v="1249"/>
          <ac:spMkLst>
            <pc:docMk/>
            <pc:sldMk cId="1733831984" sldId="345"/>
            <ac:spMk id="9" creationId="{4743F54D-2E63-E2AD-028E-521E4A40F5C5}"/>
          </ac:spMkLst>
        </pc:spChg>
        <pc:spChg chg="mod">
          <ac:chgData name="Jess Moen" userId="S::jess.moen_brightworksmn.org#ext#@mn365.onmicrosoft.com::f8f3619a-77fc-4bca-a1d5-bcb7521ba7f0" providerId="AD" clId="Web-{A5B750B7-6349-B944-7449-4B4C83CE29E5}" dt="2024-02-21T17:51:45.462" v="1433" actId="20577"/>
          <ac:spMkLst>
            <pc:docMk/>
            <pc:sldMk cId="1733831984" sldId="345"/>
            <ac:spMk id="11" creationId="{364E9748-362E-5816-A046-D3D81DB170CC}"/>
          </ac:spMkLst>
        </pc:spChg>
        <pc:picChg chg="add del mod ord modCrop">
          <ac:chgData name="Jess Moen" userId="S::jess.moen_brightworksmn.org#ext#@mn365.onmicrosoft.com::f8f3619a-77fc-4bca-a1d5-bcb7521ba7f0" providerId="AD" clId="Web-{A5B750B7-6349-B944-7449-4B4C83CE29E5}" dt="2024-02-21T17:48:01.475" v="1240"/>
          <ac:picMkLst>
            <pc:docMk/>
            <pc:sldMk cId="1733831984" sldId="345"/>
            <ac:picMk id="3" creationId="{EDC8B18C-2EC5-3E16-D5E7-700921CB7FD8}"/>
          </ac:picMkLst>
        </pc:picChg>
        <pc:picChg chg="add del mod ord">
          <ac:chgData name="Jess Moen" userId="S::jess.moen_brightworksmn.org#ext#@mn365.onmicrosoft.com::f8f3619a-77fc-4bca-a1d5-bcb7521ba7f0" providerId="AD" clId="Web-{A5B750B7-6349-B944-7449-4B4C83CE29E5}" dt="2024-02-21T17:49:05.678" v="1248"/>
          <ac:picMkLst>
            <pc:docMk/>
            <pc:sldMk cId="1733831984" sldId="345"/>
            <ac:picMk id="7" creationId="{1920C85F-BA8E-498F-418E-1D6A49660ED3}"/>
          </ac:picMkLst>
        </pc:picChg>
        <pc:picChg chg="add mod ord modCrop">
          <ac:chgData name="Jess Moen" userId="S::jess.moen_brightworksmn.org#ext#@mn365.onmicrosoft.com::f8f3619a-77fc-4bca-a1d5-bcb7521ba7f0" providerId="AD" clId="Web-{A5B750B7-6349-B944-7449-4B4C83CE29E5}" dt="2024-02-21T17:49:51.351" v="1260" actId="14100"/>
          <ac:picMkLst>
            <pc:docMk/>
            <pc:sldMk cId="1733831984" sldId="345"/>
            <ac:picMk id="10" creationId="{78CAD8EB-852F-5986-4CCE-5B8F64A77114}"/>
          </ac:picMkLst>
        </pc:picChg>
      </pc:sldChg>
      <pc:sldChg chg="modSp add ord replId">
        <pc:chgData name="Jess Moen" userId="S::jess.moen_brightworksmn.org#ext#@mn365.onmicrosoft.com::f8f3619a-77fc-4bca-a1d5-bcb7521ba7f0" providerId="AD" clId="Web-{A5B750B7-6349-B944-7449-4B4C83CE29E5}" dt="2024-02-21T17:55:48.824" v="1622" actId="20577"/>
        <pc:sldMkLst>
          <pc:docMk/>
          <pc:sldMk cId="1437970486" sldId="347"/>
        </pc:sldMkLst>
        <pc:spChg chg="mod">
          <ac:chgData name="Jess Moen" userId="S::jess.moen_brightworksmn.org#ext#@mn365.onmicrosoft.com::f8f3619a-77fc-4bca-a1d5-bcb7521ba7f0" providerId="AD" clId="Web-{A5B750B7-6349-B944-7449-4B4C83CE29E5}" dt="2024-02-21T17:52:54.650" v="1452" actId="20577"/>
          <ac:spMkLst>
            <pc:docMk/>
            <pc:sldMk cId="1437970486" sldId="347"/>
            <ac:spMk id="2" creationId="{CFC4C960-D36F-6249-B978-86B4C003FC61}"/>
          </ac:spMkLst>
        </pc:spChg>
        <pc:spChg chg="mod">
          <ac:chgData name="Jess Moen" userId="S::jess.moen_brightworksmn.org#ext#@mn365.onmicrosoft.com::f8f3619a-77fc-4bca-a1d5-bcb7521ba7f0" providerId="AD" clId="Web-{A5B750B7-6349-B944-7449-4B4C83CE29E5}" dt="2024-02-21T17:55:48.824" v="1622" actId="20577"/>
          <ac:spMkLst>
            <pc:docMk/>
            <pc:sldMk cId="1437970486" sldId="347"/>
            <ac:spMk id="11" creationId="{364E9748-362E-5816-A046-D3D81DB170CC}"/>
          </ac:spMkLst>
        </pc:spChg>
      </pc:sldChg>
      <pc:sldChg chg="new del">
        <pc:chgData name="Jess Moen" userId="S::jess.moen_brightworksmn.org#ext#@mn365.onmicrosoft.com::f8f3619a-77fc-4bca-a1d5-bcb7521ba7f0" providerId="AD" clId="Web-{A5B750B7-6349-B944-7449-4B4C83CE29E5}" dt="2024-02-21T17:55:21.105" v="1599"/>
        <pc:sldMkLst>
          <pc:docMk/>
          <pc:sldMk cId="776237078" sldId="349"/>
        </pc:sldMkLst>
      </pc:sldChg>
    </pc:docChg>
  </pc:docChgLst>
  <pc:docChgLst>
    <pc:chgData name="Jess Moen" userId="S::jess.moen_brightworksmn.org#ext#@mn365.onmicrosoft.com::f8f3619a-77fc-4bca-a1d5-bcb7521ba7f0" providerId="AD" clId="Web-{48DD507B-7F66-E74C-1CD8-83E37FA4954D}"/>
    <pc:docChg chg="addSld modSld sldOrd">
      <pc:chgData name="Jess Moen" userId="S::jess.moen_brightworksmn.org#ext#@mn365.onmicrosoft.com::f8f3619a-77fc-4bca-a1d5-bcb7521ba7f0" providerId="AD" clId="Web-{48DD507B-7F66-E74C-1CD8-83E37FA4954D}" dt="2024-02-22T20:46:38.965" v="258" actId="1076"/>
      <pc:docMkLst>
        <pc:docMk/>
      </pc:docMkLst>
      <pc:sldChg chg="modSp">
        <pc:chgData name="Jess Moen" userId="S::jess.moen_brightworksmn.org#ext#@mn365.onmicrosoft.com::f8f3619a-77fc-4bca-a1d5-bcb7521ba7f0" providerId="AD" clId="Web-{48DD507B-7F66-E74C-1CD8-83E37FA4954D}" dt="2024-02-22T18:02:45.267" v="109" actId="20577"/>
        <pc:sldMkLst>
          <pc:docMk/>
          <pc:sldMk cId="661024762" sldId="335"/>
        </pc:sldMkLst>
        <pc:spChg chg="mod">
          <ac:chgData name="Jess Moen" userId="S::jess.moen_brightworksmn.org#ext#@mn365.onmicrosoft.com::f8f3619a-77fc-4bca-a1d5-bcb7521ba7f0" providerId="AD" clId="Web-{48DD507B-7F66-E74C-1CD8-83E37FA4954D}" dt="2024-02-22T17:53:00.163" v="5" actId="14100"/>
          <ac:spMkLst>
            <pc:docMk/>
            <pc:sldMk cId="661024762" sldId="335"/>
            <ac:spMk id="5" creationId="{5FCCE198-B097-BA74-32CA-87F34832AE0D}"/>
          </ac:spMkLst>
        </pc:spChg>
        <pc:spChg chg="mod">
          <ac:chgData name="Jess Moen" userId="S::jess.moen_brightworksmn.org#ext#@mn365.onmicrosoft.com::f8f3619a-77fc-4bca-a1d5-bcb7521ba7f0" providerId="AD" clId="Web-{48DD507B-7F66-E74C-1CD8-83E37FA4954D}" dt="2024-02-22T18:02:45.267" v="109" actId="20577"/>
          <ac:spMkLst>
            <pc:docMk/>
            <pc:sldMk cId="661024762" sldId="335"/>
            <ac:spMk id="11" creationId="{364E9748-362E-5816-A046-D3D81DB170CC}"/>
          </ac:spMkLst>
        </pc:spChg>
      </pc:sldChg>
      <pc:sldChg chg="modSp">
        <pc:chgData name="Jess Moen" userId="S::jess.moen_brightworksmn.org#ext#@mn365.onmicrosoft.com::f8f3619a-77fc-4bca-a1d5-bcb7521ba7f0" providerId="AD" clId="Web-{48DD507B-7F66-E74C-1CD8-83E37FA4954D}" dt="2024-02-22T20:38:17.100" v="249" actId="20577"/>
        <pc:sldMkLst>
          <pc:docMk/>
          <pc:sldMk cId="2884473070" sldId="336"/>
        </pc:sldMkLst>
        <pc:spChg chg="mod">
          <ac:chgData name="Jess Moen" userId="S::jess.moen_brightworksmn.org#ext#@mn365.onmicrosoft.com::f8f3619a-77fc-4bca-a1d5-bcb7521ba7f0" providerId="AD" clId="Web-{48DD507B-7F66-E74C-1CD8-83E37FA4954D}" dt="2024-02-22T20:38:17.100" v="249" actId="20577"/>
          <ac:spMkLst>
            <pc:docMk/>
            <pc:sldMk cId="2884473070" sldId="336"/>
            <ac:spMk id="11" creationId="{364E9748-362E-5816-A046-D3D81DB170CC}"/>
          </ac:spMkLst>
        </pc:spChg>
      </pc:sldChg>
      <pc:sldChg chg="modSp">
        <pc:chgData name="Jess Moen" userId="S::jess.moen_brightworksmn.org#ext#@mn365.onmicrosoft.com::f8f3619a-77fc-4bca-a1d5-bcb7521ba7f0" providerId="AD" clId="Web-{48DD507B-7F66-E74C-1CD8-83E37FA4954D}" dt="2024-02-22T19:48:50.692" v="171" actId="20577"/>
        <pc:sldMkLst>
          <pc:docMk/>
          <pc:sldMk cId="1769501772" sldId="337"/>
        </pc:sldMkLst>
        <pc:spChg chg="mod">
          <ac:chgData name="Jess Moen" userId="S::jess.moen_brightworksmn.org#ext#@mn365.onmicrosoft.com::f8f3619a-77fc-4bca-a1d5-bcb7521ba7f0" providerId="AD" clId="Web-{48DD507B-7F66-E74C-1CD8-83E37FA4954D}" dt="2024-02-22T19:48:50.692" v="171" actId="20577"/>
          <ac:spMkLst>
            <pc:docMk/>
            <pc:sldMk cId="1769501772" sldId="337"/>
            <ac:spMk id="11" creationId="{364E9748-362E-5816-A046-D3D81DB170CC}"/>
          </ac:spMkLst>
        </pc:spChg>
      </pc:sldChg>
      <pc:sldChg chg="addSp modSp">
        <pc:chgData name="Jess Moen" userId="S::jess.moen_brightworksmn.org#ext#@mn365.onmicrosoft.com::f8f3619a-77fc-4bca-a1d5-bcb7521ba7f0" providerId="AD" clId="Web-{48DD507B-7F66-E74C-1CD8-83E37FA4954D}" dt="2024-02-22T19:45:53.862" v="154" actId="20577"/>
        <pc:sldMkLst>
          <pc:docMk/>
          <pc:sldMk cId="1437970486" sldId="347"/>
        </pc:sldMkLst>
        <pc:spChg chg="add mod">
          <ac:chgData name="Jess Moen" userId="S::jess.moen_brightworksmn.org#ext#@mn365.onmicrosoft.com::f8f3619a-77fc-4bca-a1d5-bcb7521ba7f0" providerId="AD" clId="Web-{48DD507B-7F66-E74C-1CD8-83E37FA4954D}" dt="2024-02-22T19:45:53.862" v="154" actId="20577"/>
          <ac:spMkLst>
            <pc:docMk/>
            <pc:sldMk cId="1437970486" sldId="347"/>
            <ac:spMk id="4" creationId="{EC145F3F-6AE5-54A2-49E5-A40870A3DEFE}"/>
          </ac:spMkLst>
        </pc:spChg>
        <pc:spChg chg="mod">
          <ac:chgData name="Jess Moen" userId="S::jess.moen_brightworksmn.org#ext#@mn365.onmicrosoft.com::f8f3619a-77fc-4bca-a1d5-bcb7521ba7f0" providerId="AD" clId="Web-{48DD507B-7F66-E74C-1CD8-83E37FA4954D}" dt="2024-02-22T19:44:54.830" v="147" actId="1076"/>
          <ac:spMkLst>
            <pc:docMk/>
            <pc:sldMk cId="1437970486" sldId="347"/>
            <ac:spMk id="5" creationId="{5FCCE198-B097-BA74-32CA-87F34832AE0D}"/>
          </ac:spMkLst>
        </pc:spChg>
        <pc:spChg chg="mod">
          <ac:chgData name="Jess Moen" userId="S::jess.moen_brightworksmn.org#ext#@mn365.onmicrosoft.com::f8f3619a-77fc-4bca-a1d5-bcb7521ba7f0" providerId="AD" clId="Web-{48DD507B-7F66-E74C-1CD8-83E37FA4954D}" dt="2024-02-22T19:45:21.362" v="150" actId="20577"/>
          <ac:spMkLst>
            <pc:docMk/>
            <pc:sldMk cId="1437970486" sldId="347"/>
            <ac:spMk id="11" creationId="{364E9748-362E-5816-A046-D3D81DB170CC}"/>
          </ac:spMkLst>
        </pc:spChg>
      </pc:sldChg>
      <pc:sldChg chg="ord">
        <pc:chgData name="Jess Moen" userId="S::jess.moen_brightworksmn.org#ext#@mn365.onmicrosoft.com::f8f3619a-77fc-4bca-a1d5-bcb7521ba7f0" providerId="AD" clId="Web-{48DD507B-7F66-E74C-1CD8-83E37FA4954D}" dt="2024-02-22T16:50:10.114" v="0"/>
        <pc:sldMkLst>
          <pc:docMk/>
          <pc:sldMk cId="4002469994" sldId="355"/>
        </pc:sldMkLst>
      </pc:sldChg>
      <pc:sldChg chg="modSp add ord replId">
        <pc:chgData name="Jess Moen" userId="S::jess.moen_brightworksmn.org#ext#@mn365.onmicrosoft.com::f8f3619a-77fc-4bca-a1d5-bcb7521ba7f0" providerId="AD" clId="Web-{48DD507B-7F66-E74C-1CD8-83E37FA4954D}" dt="2024-02-22T20:43:40.182" v="250"/>
        <pc:sldMkLst>
          <pc:docMk/>
          <pc:sldMk cId="3662939059" sldId="359"/>
        </pc:sldMkLst>
        <pc:spChg chg="mod">
          <ac:chgData name="Jess Moen" userId="S::jess.moen_brightworksmn.org#ext#@mn365.onmicrosoft.com::f8f3619a-77fc-4bca-a1d5-bcb7521ba7f0" providerId="AD" clId="Web-{48DD507B-7F66-E74C-1CD8-83E37FA4954D}" dt="2024-02-22T19:47:57.020" v="165" actId="20577"/>
          <ac:spMkLst>
            <pc:docMk/>
            <pc:sldMk cId="3662939059" sldId="359"/>
            <ac:spMk id="4" creationId="{EC145F3F-6AE5-54A2-49E5-A40870A3DEFE}"/>
          </ac:spMkLst>
        </pc:spChg>
        <pc:spChg chg="mod">
          <ac:chgData name="Jess Moen" userId="S::jess.moen_brightworksmn.org#ext#@mn365.onmicrosoft.com::f8f3619a-77fc-4bca-a1d5-bcb7521ba7f0" providerId="AD" clId="Web-{48DD507B-7F66-E74C-1CD8-83E37FA4954D}" dt="2024-02-22T19:47:25.629" v="163" actId="20577"/>
          <ac:spMkLst>
            <pc:docMk/>
            <pc:sldMk cId="3662939059" sldId="359"/>
            <ac:spMk id="11" creationId="{364E9748-362E-5816-A046-D3D81DB170CC}"/>
          </ac:spMkLst>
        </pc:spChg>
      </pc:sldChg>
      <pc:sldChg chg="modSp add ord replId">
        <pc:chgData name="Jess Moen" userId="S::jess.moen_brightworksmn.org#ext#@mn365.onmicrosoft.com::f8f3619a-77fc-4bca-a1d5-bcb7521ba7f0" providerId="AD" clId="Web-{48DD507B-7F66-E74C-1CD8-83E37FA4954D}" dt="2024-02-22T20:44:05.714" v="251"/>
        <pc:sldMkLst>
          <pc:docMk/>
          <pc:sldMk cId="1488854765" sldId="360"/>
        </pc:sldMkLst>
        <pc:spChg chg="mod">
          <ac:chgData name="Jess Moen" userId="S::jess.moen_brightworksmn.org#ext#@mn365.onmicrosoft.com::f8f3619a-77fc-4bca-a1d5-bcb7521ba7f0" providerId="AD" clId="Web-{48DD507B-7F66-E74C-1CD8-83E37FA4954D}" dt="2024-02-22T19:59:10.793" v="245" actId="20577"/>
          <ac:spMkLst>
            <pc:docMk/>
            <pc:sldMk cId="1488854765" sldId="360"/>
            <ac:spMk id="4" creationId="{5D86727D-FF4D-41F5-80A5-FE24A8249968}"/>
          </ac:spMkLst>
        </pc:spChg>
        <pc:spChg chg="mod">
          <ac:chgData name="Jess Moen" userId="S::jess.moen_brightworksmn.org#ext#@mn365.onmicrosoft.com::f8f3619a-77fc-4bca-a1d5-bcb7521ba7f0" providerId="AD" clId="Web-{48DD507B-7F66-E74C-1CD8-83E37FA4954D}" dt="2024-02-22T19:50:43.131" v="221" actId="1076"/>
          <ac:spMkLst>
            <pc:docMk/>
            <pc:sldMk cId="1488854765" sldId="360"/>
            <ac:spMk id="9" creationId="{46F1DB6C-80AB-4E41-A5AE-91CFF09CA65B}"/>
          </ac:spMkLst>
        </pc:spChg>
      </pc:sldChg>
      <pc:sldChg chg="addSp delSp modSp new">
        <pc:chgData name="Jess Moen" userId="S::jess.moen_brightworksmn.org#ext#@mn365.onmicrosoft.com::f8f3619a-77fc-4bca-a1d5-bcb7521ba7f0" providerId="AD" clId="Web-{48DD507B-7F66-E74C-1CD8-83E37FA4954D}" dt="2024-02-22T20:46:38.965" v="258" actId="1076"/>
        <pc:sldMkLst>
          <pc:docMk/>
          <pc:sldMk cId="1466510389" sldId="361"/>
        </pc:sldMkLst>
        <pc:spChg chg="del">
          <ac:chgData name="Jess Moen" userId="S::jess.moen_brightworksmn.org#ext#@mn365.onmicrosoft.com::f8f3619a-77fc-4bca-a1d5-bcb7521ba7f0" providerId="AD" clId="Web-{48DD507B-7F66-E74C-1CD8-83E37FA4954D}" dt="2024-02-22T20:46:29.043" v="253"/>
          <ac:spMkLst>
            <pc:docMk/>
            <pc:sldMk cId="1466510389" sldId="361"/>
            <ac:spMk id="2" creationId="{8EC48D5E-8D7C-B1AB-1594-48196B2D0D3B}"/>
          </ac:spMkLst>
        </pc:spChg>
        <pc:spChg chg="del">
          <ac:chgData name="Jess Moen" userId="S::jess.moen_brightworksmn.org#ext#@mn365.onmicrosoft.com::f8f3619a-77fc-4bca-a1d5-bcb7521ba7f0" providerId="AD" clId="Web-{48DD507B-7F66-E74C-1CD8-83E37FA4954D}" dt="2024-02-22T20:46:30.247" v="254"/>
          <ac:spMkLst>
            <pc:docMk/>
            <pc:sldMk cId="1466510389" sldId="361"/>
            <ac:spMk id="3" creationId="{66D05B6E-5817-458C-916C-E865ED6DDBA6}"/>
          </ac:spMkLst>
        </pc:spChg>
        <pc:picChg chg="add mod">
          <ac:chgData name="Jess Moen" userId="S::jess.moen_brightworksmn.org#ext#@mn365.onmicrosoft.com::f8f3619a-77fc-4bca-a1d5-bcb7521ba7f0" providerId="AD" clId="Web-{48DD507B-7F66-E74C-1CD8-83E37FA4954D}" dt="2024-02-22T20:46:38.965" v="258" actId="1076"/>
          <ac:picMkLst>
            <pc:docMk/>
            <pc:sldMk cId="1466510389" sldId="361"/>
            <ac:picMk id="4" creationId="{D85EA1D7-D5E7-1AEF-15F6-157F5A1CFFE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7C4C17C-7E7C-4FEC-B62C-2EC79CF22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7C075B-BE3D-49D9-B36A-CFDC1E1A6A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F0176-442A-4234-91CF-68DD85B022D0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C51D5B-9ACC-4F7A-8FFF-434578E311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B73B81-98C8-47F4-8EE3-2D536C2469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64E2B-7E83-4383-8FC0-C0783385D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643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7FB6F2-8A5C-9647-8FAA-4ADC8237909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6E53C-B540-F24C-A49E-7383CF25F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09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396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82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815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683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10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5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3136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64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891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127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413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537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43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883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402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408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8687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0901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4737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55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6921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18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8330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860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469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533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838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106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841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86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43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22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343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64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718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312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2D87F21-D903-5709-3966-995AF1EA1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868" y="3098799"/>
            <a:ext cx="11000232" cy="1365939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Aft>
                <a:spcPts val="1200"/>
              </a:spcAft>
              <a:defRPr sz="4000" spc="200" baseline="0">
                <a:solidFill>
                  <a:srgbClr val="10182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8A6520B-137D-12EE-6230-4E49B52D4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4630055"/>
            <a:ext cx="11019187" cy="1282739"/>
          </a:xfr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Charting the Cs: Cooperation, Communication and Collaboration.&#10;Statewide Professional Development to Support the Workforce and Low Incidence Disability Areas.&#10;">
            <a:extLst>
              <a:ext uri="{FF2B5EF4-FFF2-40B4-BE49-F238E27FC236}">
                <a16:creationId xmlns:a16="http://schemas.microsoft.com/office/drawing/2014/main" id="{4B98963F-7B7B-FABC-191C-AE6A08144C6B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18336" y="1690072"/>
            <a:ext cx="3742747" cy="83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5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901" y="1572768"/>
            <a:ext cx="10999091" cy="11338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44E0FAE-785D-41DB-A5ED-7E6E37EB9E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998" y="2803764"/>
            <a:ext cx="5264079" cy="3787305"/>
          </a:xfrm>
        </p:spPr>
        <p:txBody>
          <a:bodyPr/>
          <a:lstStyle>
            <a:lvl1pPr>
              <a:defRPr sz="2400"/>
            </a:lvl1pPr>
            <a:lvl2pPr marL="571500" indent="-342900">
              <a:buClr>
                <a:srgbClr val="003399"/>
              </a:buClr>
              <a:buSzPct val="108000"/>
              <a:buFont typeface="Calibri" panose="020F0502020204030204" pitchFamily="34" charset="0"/>
              <a:buChar char="•"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4"/>
            <a:r>
              <a:rPr lang="en-US"/>
              <a:t>Third level</a:t>
            </a:r>
          </a:p>
          <a:p>
            <a:pPr lvl="5"/>
            <a:r>
              <a:rPr lang="en-US"/>
              <a:t>Fourth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5CFD31C-BA6D-4D5C-87D8-CE8E1BE48B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04924" y="2834873"/>
            <a:ext cx="5297067" cy="3756196"/>
          </a:xfrm>
        </p:spPr>
        <p:txBody>
          <a:bodyPr/>
          <a:lstStyle>
            <a:lvl1pPr>
              <a:defRPr sz="2400"/>
            </a:lvl1pPr>
            <a:lvl2pPr marL="571500" indent="-342900">
              <a:buClr>
                <a:srgbClr val="003399"/>
              </a:buClr>
              <a:buSzPct val="108000"/>
              <a:buFont typeface="Calibri" panose="020F0502020204030204" pitchFamily="34" charset="0"/>
              <a:buChar char="•"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4"/>
            <a:r>
              <a:rPr lang="en-US"/>
              <a:t>Third level</a:t>
            </a:r>
          </a:p>
          <a:p>
            <a:pPr lvl="5"/>
            <a:r>
              <a:rPr lang="en-US"/>
              <a:t>Fourth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572768"/>
            <a:ext cx="11000232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3941D-2A94-F26E-3FB2-E352AA3E7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2667" y="2807594"/>
            <a:ext cx="5157787" cy="689156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C525AF-9E21-45FA-7808-CB5080FBE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2667" y="3496750"/>
            <a:ext cx="5157787" cy="2607836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7ADE0B0-1374-B7EB-69C7-4F1C2DF79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5079" y="2807594"/>
            <a:ext cx="5183188" cy="689156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58F73A2-CD0E-3A86-E7BB-6D9678ACE8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5079" y="3496750"/>
            <a:ext cx="5183188" cy="2607836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3425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572768"/>
            <a:ext cx="11000232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3941D-2A94-F26E-3FB2-E352AA3E7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475" y="2807594"/>
            <a:ext cx="3529584" cy="689156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C525AF-9E21-45FA-7808-CB5080FBE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475" y="3496750"/>
            <a:ext cx="3529584" cy="2607836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7ADE0B0-1374-B7EB-69C7-4F1C2DF79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27092" y="2807594"/>
            <a:ext cx="3529584" cy="689156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58F73A2-CD0E-3A86-E7BB-6D9678ACE8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27092" y="3496750"/>
            <a:ext cx="3529584" cy="2607836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F30B06-13D7-5A38-0389-89FDD21A2A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4709" y="2823803"/>
            <a:ext cx="3531206" cy="689156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D7C18B-2E2A-67DE-A152-8658AA143F6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044709" y="3512959"/>
            <a:ext cx="3531206" cy="2607836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8348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6980F5D-E6B5-E3B6-F7D6-52E8FA43E0B8}"/>
              </a:ext>
            </a:extLst>
          </p:cNvPr>
          <p:cNvSpPr/>
          <p:nvPr userDrawn="1"/>
        </p:nvSpPr>
        <p:spPr>
          <a:xfrm>
            <a:off x="358588" y="5774332"/>
            <a:ext cx="11752348" cy="417376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00DF3D-AB1A-8706-7D4C-CC656764D3B2}"/>
              </a:ext>
            </a:extLst>
          </p:cNvPr>
          <p:cNvSpPr/>
          <p:nvPr userDrawn="1"/>
        </p:nvSpPr>
        <p:spPr>
          <a:xfrm>
            <a:off x="358588" y="2391138"/>
            <a:ext cx="11752348" cy="417376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799098"/>
            <a:ext cx="11000232" cy="5004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3941D-2A94-F26E-3FB2-E352AA3E7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2667" y="2391138"/>
            <a:ext cx="5157787" cy="417376"/>
          </a:xfrm>
        </p:spPr>
        <p:txBody>
          <a:bodyPr anchor="ctr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C525AF-9E21-45FA-7808-CB5080FBE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8588" y="2884352"/>
            <a:ext cx="1555522" cy="2607836"/>
          </a:xfrm>
        </p:spPr>
        <p:txBody>
          <a:bodyPr/>
          <a:lstStyle>
            <a:lvl1pPr algn="l">
              <a:spcBef>
                <a:spcPts val="0"/>
              </a:spcBef>
              <a:spcAft>
                <a:spcPts val="600"/>
              </a:spcAft>
              <a:defRPr sz="2400">
                <a:solidFill>
                  <a:srgbClr val="333333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7ADE0B0-1374-B7EB-69C7-4F1C2DF79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5079" y="2391138"/>
            <a:ext cx="5183188" cy="417376"/>
          </a:xfrm>
        </p:spPr>
        <p:txBody>
          <a:bodyPr anchor="ctr"/>
          <a:lstStyle>
            <a:lvl1pPr marL="0" indent="0" algn="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58F73A2-CD0E-3A86-E7BB-6D9678ACE8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020665" y="2884352"/>
            <a:ext cx="1946208" cy="2607836"/>
          </a:xfrm>
        </p:spPr>
        <p:txBody>
          <a:bodyPr/>
          <a:lstStyle>
            <a:lvl1pPr algn="l">
              <a:spcBef>
                <a:spcPts val="0"/>
              </a:spcBef>
              <a:spcAft>
                <a:spcPts val="600"/>
              </a:spcAft>
              <a:defRPr sz="2400">
                <a:solidFill>
                  <a:srgbClr val="333333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41CC6B36-1A71-FAA1-561C-D514D7BA767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73428" y="2884352"/>
            <a:ext cx="1720926" cy="2607836"/>
          </a:xfrm>
        </p:spPr>
        <p:txBody>
          <a:bodyPr/>
          <a:lstStyle>
            <a:lvl1pPr algn="l">
              <a:spcBef>
                <a:spcPts val="0"/>
              </a:spcBef>
              <a:spcAft>
                <a:spcPts val="600"/>
              </a:spcAft>
              <a:defRPr sz="2400">
                <a:solidFill>
                  <a:srgbClr val="333333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B2414D-4FC8-7B7B-C6C9-D9218F90CC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00908" y="2884352"/>
            <a:ext cx="2178528" cy="2607836"/>
          </a:xfrm>
        </p:spPr>
        <p:txBody>
          <a:bodyPr/>
          <a:lstStyle>
            <a:lvl1pPr algn="l">
              <a:spcBef>
                <a:spcPts val="0"/>
              </a:spcBef>
              <a:spcAft>
                <a:spcPts val="600"/>
              </a:spcAft>
              <a:defRPr sz="2400">
                <a:solidFill>
                  <a:srgbClr val="333333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4CB028FC-A84C-B38A-4169-DF8C4BAA30F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185991" y="2884352"/>
            <a:ext cx="2178528" cy="2607836"/>
          </a:xfrm>
        </p:spPr>
        <p:txBody>
          <a:bodyPr/>
          <a:lstStyle>
            <a:lvl1pPr algn="l">
              <a:spcBef>
                <a:spcPts val="0"/>
              </a:spcBef>
              <a:spcAft>
                <a:spcPts val="600"/>
              </a:spcAft>
              <a:defRPr sz="2400">
                <a:solidFill>
                  <a:srgbClr val="333333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0BDDC880-3404-EC90-BAE9-C9F616BAAE5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364519" y="2884352"/>
            <a:ext cx="1827481" cy="2607836"/>
          </a:xfrm>
        </p:spPr>
        <p:txBody>
          <a:bodyPr/>
          <a:lstStyle>
            <a:lvl1pPr algn="l">
              <a:spcBef>
                <a:spcPts val="0"/>
              </a:spcBef>
              <a:spcAft>
                <a:spcPts val="600"/>
              </a:spcAft>
              <a:defRPr sz="2400">
                <a:solidFill>
                  <a:srgbClr val="333333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C38D94A-1B31-8E12-6400-ACF874C580E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51572" y="5706236"/>
            <a:ext cx="3623648" cy="480874"/>
          </a:xfrm>
        </p:spPr>
        <p:txBody>
          <a:bodyPr anchor="b"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DF5626ED-50E0-EB84-3787-7B6AA94F4F1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073428" y="5706236"/>
            <a:ext cx="3712552" cy="480874"/>
          </a:xfrm>
        </p:spPr>
        <p:txBody>
          <a:bodyPr anchor="b"/>
          <a:lstStyle>
            <a:lvl1pPr algn="ctr"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6A775BC9-2D99-E7F3-EFEB-EDB9EF2658A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192636" y="5724342"/>
            <a:ext cx="3711918" cy="480874"/>
          </a:xfrm>
        </p:spPr>
        <p:txBody>
          <a:bodyPr anchor="b"/>
          <a:lstStyle>
            <a:lvl1pPr algn="r"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6793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572768"/>
            <a:ext cx="11000232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233C2499-CBBC-380B-EC6B-75FD4226B0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56626" y="2913232"/>
            <a:ext cx="5329237" cy="3493874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D825A85-EDC6-EC25-A3BC-9CE85347EF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7946" y="2791730"/>
            <a:ext cx="5473002" cy="3775275"/>
          </a:xfrm>
        </p:spPr>
        <p:txBody>
          <a:bodyPr/>
          <a:lstStyle>
            <a:lvl1pPr>
              <a:defRPr sz="2400"/>
            </a:lvl1pPr>
            <a:lvl2pPr marL="571500" indent="-342900">
              <a:buClr>
                <a:srgbClr val="003399"/>
              </a:buClr>
              <a:buSzPct val="108000"/>
              <a:buFont typeface="Calibri" panose="020F0502020204030204" pitchFamily="34" charset="0"/>
              <a:buChar char="•"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4"/>
            <a:r>
              <a:rPr lang="en-US"/>
              <a:t>Third level</a:t>
            </a:r>
          </a:p>
          <a:p>
            <a:pPr lvl="5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00961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572768"/>
            <a:ext cx="11000232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756F5AF-083E-0F8D-DC11-D0EACF54BD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71449" y="2781219"/>
            <a:ext cx="9249104" cy="378578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31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572768"/>
            <a:ext cx="11000232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411600C6-0950-D396-0EA2-204C1465BC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04069" y="2945362"/>
            <a:ext cx="2481794" cy="146626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41ABE8FF-7476-7B11-3666-D94031FE33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93758" y="4726881"/>
            <a:ext cx="2481794" cy="146626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24343BE-3C4D-2C4E-74DD-DF71BC456D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2998" y="2803764"/>
            <a:ext cx="7994909" cy="3763241"/>
          </a:xfrm>
        </p:spPr>
        <p:txBody>
          <a:bodyPr/>
          <a:lstStyle>
            <a:lvl1pPr>
              <a:defRPr sz="2400"/>
            </a:lvl1pPr>
            <a:lvl2pPr marL="571500" indent="-342900">
              <a:buClr>
                <a:srgbClr val="003399"/>
              </a:buClr>
              <a:buSzPct val="108000"/>
              <a:buFont typeface="Calibri" panose="020F0502020204030204" pitchFamily="34" charset="0"/>
              <a:buChar char="•"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4"/>
            <a:r>
              <a:rPr lang="en-US"/>
              <a:t>Third level</a:t>
            </a:r>
          </a:p>
          <a:p>
            <a:pPr lvl="5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31686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572768"/>
            <a:ext cx="11000232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CA992CC-AACE-A66E-82C6-42E1499376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7946" y="2791728"/>
            <a:ext cx="5473002" cy="3775277"/>
          </a:xfrm>
        </p:spPr>
        <p:txBody>
          <a:bodyPr/>
          <a:lstStyle>
            <a:lvl1pPr marL="0" indent="0">
              <a:buNone/>
              <a:defRPr sz="2400"/>
            </a:lvl1pPr>
            <a:lvl2pPr marL="571500" indent="-342900">
              <a:buClr>
                <a:srgbClr val="003399"/>
              </a:buClr>
              <a:buSzPct val="108000"/>
              <a:buFont typeface="Calibri" panose="020F0502020204030204" pitchFamily="34" charset="0"/>
              <a:buChar char="•"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4"/>
            <a:r>
              <a:rPr lang="en-US"/>
              <a:t>Third level</a:t>
            </a:r>
          </a:p>
          <a:p>
            <a:pPr lvl="5"/>
            <a:r>
              <a:rPr lang="en-US"/>
              <a:t>Fourth level</a:t>
            </a:r>
          </a:p>
        </p:txBody>
      </p:sp>
      <p:sp>
        <p:nvSpPr>
          <p:cNvPr id="8" name="Chart Placeholder 3">
            <a:extLst>
              <a:ext uri="{FF2B5EF4-FFF2-40B4-BE49-F238E27FC236}">
                <a16:creationId xmlns:a16="http://schemas.microsoft.com/office/drawing/2014/main" id="{41EC0F72-E4F9-5AFA-25F1-2FC552AFF814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256338" y="2912646"/>
            <a:ext cx="5337175" cy="3494088"/>
          </a:xfrm>
          <a:solidFill>
            <a:srgbClr val="FFFFEB"/>
          </a:solidFill>
        </p:spPr>
        <p:txBody>
          <a:bodyPr anchor="ctr" anchorCtr="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08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503" y="1609344"/>
            <a:ext cx="11000232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93270862-6695-9E62-F46C-24C6AA011100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1471451" y="2860096"/>
            <a:ext cx="9270124" cy="3706909"/>
          </a:xfrm>
          <a:solidFill>
            <a:srgbClr val="FFFFEB"/>
          </a:solidFill>
        </p:spPr>
        <p:txBody>
          <a:bodyPr anchor="ctr" anchorCtr="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81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572768"/>
            <a:ext cx="11000232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2871D3B-EFD7-0358-4211-BB194A270C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7946" y="2791726"/>
            <a:ext cx="5473002" cy="3775279"/>
          </a:xfrm>
        </p:spPr>
        <p:txBody>
          <a:bodyPr/>
          <a:lstStyle>
            <a:lvl1pPr>
              <a:defRPr sz="2400"/>
            </a:lvl1pPr>
            <a:lvl2pPr marL="571500" indent="-342900">
              <a:buClr>
                <a:srgbClr val="003399"/>
              </a:buClr>
              <a:buSzPct val="108000"/>
              <a:buFont typeface="Calibri" panose="020F0502020204030204" pitchFamily="34" charset="0"/>
              <a:buChar char="•"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4"/>
            <a:r>
              <a:rPr lang="en-US"/>
              <a:t>Third level</a:t>
            </a:r>
          </a:p>
          <a:p>
            <a:pPr lvl="5"/>
            <a:r>
              <a:rPr lang="en-US"/>
              <a:t>Fourth level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BA59E6B1-C196-978A-190D-2A195A0E919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256338" y="2912645"/>
            <a:ext cx="5337175" cy="3494088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 anchorCtr="1"/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14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2D87F21-D903-5709-3966-995AF1EA1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868" y="2476856"/>
            <a:ext cx="11000232" cy="914401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Aft>
                <a:spcPts val="1200"/>
              </a:spcAft>
              <a:defRPr sz="4000" spc="200" baseline="0">
                <a:solidFill>
                  <a:srgbClr val="10182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8A6520B-137D-12EE-6230-4E49B52D4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3880360"/>
            <a:ext cx="11019187" cy="754742"/>
          </a:xfr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Charting the Cs: Cooperation, Communication and Collaboration.&#10;Statewide Professional Development to Support the Workforce and Low Incidence Disability Areas.&#10;">
            <a:extLst>
              <a:ext uri="{FF2B5EF4-FFF2-40B4-BE49-F238E27FC236}">
                <a16:creationId xmlns:a16="http://schemas.microsoft.com/office/drawing/2014/main" id="{4B98963F-7B7B-FABC-191C-AE6A08144C6B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18336" y="1352797"/>
            <a:ext cx="3742747" cy="831722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B0253B9-9EDC-E65F-F56C-54329879E6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4932" y="4954550"/>
            <a:ext cx="10978994" cy="609601"/>
          </a:xfrm>
        </p:spPr>
        <p:txBody>
          <a:bodyPr anchor="ctr"/>
          <a:lstStyle>
            <a:lvl1pPr marL="0" indent="0" algn="ctr">
              <a:spcAft>
                <a:spcPts val="600"/>
              </a:spcAft>
              <a:buNone/>
              <a:defRPr sz="2400"/>
            </a:lvl1pPr>
            <a:lvl2pPr marL="228600" indent="0" algn="ctr">
              <a:buClr>
                <a:srgbClr val="003399"/>
              </a:buClr>
              <a:buSzPct val="108000"/>
              <a:buFont typeface="Calibri" panose="020F0502020204030204" pitchFamily="34" charset="0"/>
              <a:buNone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6826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572768"/>
            <a:ext cx="11000232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8">
            <a:extLst>
              <a:ext uri="{FF2B5EF4-FFF2-40B4-BE49-F238E27FC236}">
                <a16:creationId xmlns:a16="http://schemas.microsoft.com/office/drawing/2014/main" id="{5C1F04EE-64F7-4626-85E6-AD3232320842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5313" y="2828925"/>
            <a:ext cx="10990262" cy="3370263"/>
          </a:xfrm>
          <a:solidFill>
            <a:srgbClr val="E1FFE1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007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2D87F21-D903-5709-3966-995AF1EA1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868" y="3047852"/>
            <a:ext cx="11000232" cy="914400"/>
          </a:xfrm>
        </p:spPr>
        <p:txBody>
          <a:bodyPr anchor="ctr">
            <a:noAutofit/>
          </a:bodyPr>
          <a:lstStyle>
            <a:lvl1pPr algn="ctr">
              <a:defRPr sz="4000" spc="200" baseline="0">
                <a:solidFill>
                  <a:srgbClr val="10182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8A6520B-137D-12EE-6230-4E49B52D4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4109354"/>
            <a:ext cx="11019187" cy="1368013"/>
          </a:xfr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 descr="Charting the Cs: Cooperation, Communication and Collaboration.&#10;Statewide Professional Development to Support the Workforce and Low Incidence Disability Areas.&#10;">
            <a:extLst>
              <a:ext uri="{FF2B5EF4-FFF2-40B4-BE49-F238E27FC236}">
                <a16:creationId xmlns:a16="http://schemas.microsoft.com/office/drawing/2014/main" id="{4B98963F-7B7B-FABC-191C-AE6A08144C6B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8334" y="1718129"/>
            <a:ext cx="3950216" cy="87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24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551763CC-479B-32EB-429A-86E9F20884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53535" y="5475072"/>
            <a:ext cx="1274233" cy="105479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EA11B5-4164-3D91-0F39-C7D3166C7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868" y="2893217"/>
            <a:ext cx="11000232" cy="914400"/>
          </a:xfrm>
        </p:spPr>
        <p:txBody>
          <a:bodyPr anchor="ctr">
            <a:noAutofit/>
          </a:bodyPr>
          <a:lstStyle>
            <a:lvl1pPr algn="ctr">
              <a:defRPr sz="3600" spc="200" baseline="0">
                <a:solidFill>
                  <a:srgbClr val="10182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014400A-63E0-DEF7-99B3-5640CF3E0F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3920948"/>
            <a:ext cx="11019187" cy="1459997"/>
          </a:xfr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 descr="Charting the Cs: Cooperation, Communication and Collaboration.">
            <a:extLst>
              <a:ext uri="{FF2B5EF4-FFF2-40B4-BE49-F238E27FC236}">
                <a16:creationId xmlns:a16="http://schemas.microsoft.com/office/drawing/2014/main" id="{9C69875B-B990-0367-7A65-0CE047DA0AFC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2407" y="1449622"/>
            <a:ext cx="3950216" cy="87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341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D8552C42-EE20-8BA3-D682-E0AFE52F72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91536" y="5463031"/>
            <a:ext cx="1274233" cy="105479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5CDCE161-4404-86BE-7F17-D0BF72483D1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32034" y="5466319"/>
            <a:ext cx="1274233" cy="105479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>
            <a:lvl1pPr>
              <a:defRPr/>
            </a:lvl1pPr>
          </a:lstStyle>
          <a:p>
            <a:r>
              <a:rPr lang="en-US" err="1"/>
              <a:t>xd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964C36-9375-05E4-127A-F13C6890BD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868" y="2905240"/>
            <a:ext cx="11000232" cy="914400"/>
          </a:xfrm>
        </p:spPr>
        <p:txBody>
          <a:bodyPr anchor="ctr">
            <a:noAutofit/>
          </a:bodyPr>
          <a:lstStyle>
            <a:lvl1pPr algn="ctr">
              <a:defRPr sz="3600" spc="200" baseline="0">
                <a:solidFill>
                  <a:srgbClr val="10182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7E3BA4-B1DB-A61A-5C30-C5E29F4C5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3932971"/>
            <a:ext cx="11019187" cy="1372955"/>
          </a:xfr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 descr="Charting the Cs: Cooperation, Communication and Collaboration.">
            <a:extLst>
              <a:ext uri="{FF2B5EF4-FFF2-40B4-BE49-F238E27FC236}">
                <a16:creationId xmlns:a16="http://schemas.microsoft.com/office/drawing/2014/main" id="{B3E50EC3-789F-2AC1-F9EE-829BE50A2935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2406" y="1461645"/>
            <a:ext cx="3950216" cy="87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654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14A0210D-9B92-8DC9-2117-5452E534B9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4548" y="5507214"/>
            <a:ext cx="1347833" cy="99907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F098BA71-96E0-1B95-3CF7-410A945E72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6002" y="5497977"/>
            <a:ext cx="1347833" cy="99907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700D10FB-6484-A297-B7D6-F16920A749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52647" y="5497976"/>
            <a:ext cx="1347833" cy="99907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F6D8D22-3F71-9CA6-C1BF-BA2C67179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836" y="2893836"/>
            <a:ext cx="11019187" cy="914400"/>
          </a:xfrm>
        </p:spPr>
        <p:txBody>
          <a:bodyPr anchor="ctr">
            <a:noAutofit/>
          </a:bodyPr>
          <a:lstStyle>
            <a:lvl1pPr algn="ctr">
              <a:defRPr sz="3600" spc="200" baseline="0">
                <a:solidFill>
                  <a:srgbClr val="10182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691BF557-26B1-A827-56A8-5A2772315E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3917320"/>
            <a:ext cx="11019187" cy="1352512"/>
          </a:xfr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8" name="Picture 17" descr="Charting the Cs: Cooperation, Communication and Collaboration.">
            <a:extLst>
              <a:ext uri="{FF2B5EF4-FFF2-40B4-BE49-F238E27FC236}">
                <a16:creationId xmlns:a16="http://schemas.microsoft.com/office/drawing/2014/main" id="{B48D9A8F-2C85-F3C9-DADF-62E413748E89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20375" y="1461645"/>
            <a:ext cx="3950216" cy="87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950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D8552C42-EE20-8BA3-D682-E0AFE52F72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91536" y="5463031"/>
            <a:ext cx="1274233" cy="105479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5CDCE161-4404-86BE-7F17-D0BF72483D1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32034" y="5466319"/>
            <a:ext cx="1274233" cy="105479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>
            <a:lvl1pPr>
              <a:defRPr/>
            </a:lvl1pPr>
          </a:lstStyle>
          <a:p>
            <a:r>
              <a:rPr lang="en-US" dirty="0" err="1"/>
              <a:t>xd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964C36-9375-05E4-127A-F13C6890BD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868" y="2905240"/>
            <a:ext cx="11000232" cy="914400"/>
          </a:xfrm>
        </p:spPr>
        <p:txBody>
          <a:bodyPr anchor="ctr">
            <a:noAutofit/>
          </a:bodyPr>
          <a:lstStyle>
            <a:lvl1pPr algn="ctr">
              <a:defRPr sz="3600" spc="200" baseline="0">
                <a:solidFill>
                  <a:srgbClr val="10182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7E3BA4-B1DB-A61A-5C30-C5E29F4C5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3932971"/>
            <a:ext cx="11019187" cy="1372955"/>
          </a:xfr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 descr="Charting the Cs: Cooperation, Communication and Collaboration.">
            <a:extLst>
              <a:ext uri="{FF2B5EF4-FFF2-40B4-BE49-F238E27FC236}">
                <a16:creationId xmlns:a16="http://schemas.microsoft.com/office/drawing/2014/main" id="{B3E50EC3-789F-2AC1-F9EE-829BE50A2935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34571" y="1461645"/>
            <a:ext cx="5332792" cy="118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93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551763CC-479B-32EB-429A-86E9F20884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53535" y="5475072"/>
            <a:ext cx="1274233" cy="105479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EA11B5-4164-3D91-0F39-C7D3166C7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868" y="2893217"/>
            <a:ext cx="11000232" cy="914400"/>
          </a:xfrm>
        </p:spPr>
        <p:txBody>
          <a:bodyPr anchor="ctr">
            <a:noAutofit/>
          </a:bodyPr>
          <a:lstStyle>
            <a:lvl1pPr algn="ctr">
              <a:defRPr sz="3600" spc="200" baseline="0">
                <a:solidFill>
                  <a:srgbClr val="10182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014400A-63E0-DEF7-99B3-5640CF3E0F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3920948"/>
            <a:ext cx="11019187" cy="1459997"/>
          </a:xfr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 descr="Charting the Cs: Cooperation, Communication and Collaboration.">
            <a:extLst>
              <a:ext uri="{FF2B5EF4-FFF2-40B4-BE49-F238E27FC236}">
                <a16:creationId xmlns:a16="http://schemas.microsoft.com/office/drawing/2014/main" id="{9C69875B-B990-0367-7A65-0CE047DA0AFC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34572" y="1449622"/>
            <a:ext cx="5332792" cy="118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87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D8552C42-EE20-8BA3-D682-E0AFE52F72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91536" y="5463031"/>
            <a:ext cx="1274233" cy="105479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5CDCE161-4404-86BE-7F17-D0BF72483D1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32034" y="5466319"/>
            <a:ext cx="1274233" cy="105479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>
            <a:lvl1pPr>
              <a:defRPr/>
            </a:lvl1pPr>
          </a:lstStyle>
          <a:p>
            <a:r>
              <a:rPr lang="en-US" dirty="0" err="1"/>
              <a:t>xd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964C36-9375-05E4-127A-F13C6890BD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868" y="2905240"/>
            <a:ext cx="11000232" cy="914400"/>
          </a:xfrm>
        </p:spPr>
        <p:txBody>
          <a:bodyPr anchor="ctr">
            <a:noAutofit/>
          </a:bodyPr>
          <a:lstStyle>
            <a:lvl1pPr algn="ctr">
              <a:defRPr sz="3600" spc="200" baseline="0">
                <a:solidFill>
                  <a:srgbClr val="10182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7E3BA4-B1DB-A61A-5C30-C5E29F4C5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3932971"/>
            <a:ext cx="11019187" cy="1372955"/>
          </a:xfr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 descr="Charting the Cs: Cooperation, Communication and Collaboration.">
            <a:extLst>
              <a:ext uri="{FF2B5EF4-FFF2-40B4-BE49-F238E27FC236}">
                <a16:creationId xmlns:a16="http://schemas.microsoft.com/office/drawing/2014/main" id="{B3E50EC3-789F-2AC1-F9EE-829BE50A2935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34571" y="1461645"/>
            <a:ext cx="5332792" cy="118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42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14A0210D-9B92-8DC9-2117-5452E534B9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4548" y="5507214"/>
            <a:ext cx="1347833" cy="99907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F098BA71-96E0-1B95-3CF7-410A945E72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6002" y="5497977"/>
            <a:ext cx="1347833" cy="99907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700D10FB-6484-A297-B7D6-F16920A749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52647" y="5497976"/>
            <a:ext cx="1347833" cy="99907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F6D8D22-3F71-9CA6-C1BF-BA2C67179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836" y="2893836"/>
            <a:ext cx="11019187" cy="914400"/>
          </a:xfrm>
        </p:spPr>
        <p:txBody>
          <a:bodyPr anchor="ctr">
            <a:noAutofit/>
          </a:bodyPr>
          <a:lstStyle>
            <a:lvl1pPr algn="ctr">
              <a:defRPr sz="3600" spc="200" baseline="0">
                <a:solidFill>
                  <a:srgbClr val="10182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691BF557-26B1-A827-56A8-5A2772315E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3917320"/>
            <a:ext cx="11019187" cy="1352512"/>
          </a:xfr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8" name="Picture 17" descr="Charting the Cs: Cooperation, Communication and Collaboration.">
            <a:extLst>
              <a:ext uri="{FF2B5EF4-FFF2-40B4-BE49-F238E27FC236}">
                <a16:creationId xmlns:a16="http://schemas.microsoft.com/office/drawing/2014/main" id="{B48D9A8F-2C85-F3C9-DADF-62E413748E89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34579" y="1461645"/>
            <a:ext cx="5332792" cy="118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0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14A0210D-9B92-8DC9-2117-5452E534B9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4548" y="5507214"/>
            <a:ext cx="1347833" cy="99907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F098BA71-96E0-1B95-3CF7-410A945E72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6002" y="5497977"/>
            <a:ext cx="1347833" cy="99907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700D10FB-6484-A297-B7D6-F16920A749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52647" y="5497976"/>
            <a:ext cx="1347833" cy="99907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F6D8D22-3F71-9CA6-C1BF-BA2C67179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836" y="2893836"/>
            <a:ext cx="11019187" cy="914400"/>
          </a:xfrm>
        </p:spPr>
        <p:txBody>
          <a:bodyPr anchor="ctr">
            <a:noAutofit/>
          </a:bodyPr>
          <a:lstStyle>
            <a:lvl1pPr algn="ctr">
              <a:defRPr sz="3600" spc="200" baseline="0">
                <a:solidFill>
                  <a:srgbClr val="10182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691BF557-26B1-A827-56A8-5A2772315E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3917320"/>
            <a:ext cx="11019187" cy="1352512"/>
          </a:xfr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8" name="Picture 17" descr="Charting the Cs: Cooperation, Communication and Collaboration.">
            <a:extLst>
              <a:ext uri="{FF2B5EF4-FFF2-40B4-BE49-F238E27FC236}">
                <a16:creationId xmlns:a16="http://schemas.microsoft.com/office/drawing/2014/main" id="{B48D9A8F-2C85-F3C9-DADF-62E413748E89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34579" y="1461645"/>
            <a:ext cx="5332792" cy="118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93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572768"/>
            <a:ext cx="11000232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2CE71DD-D39E-430D-92BA-5FB446CDB3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2803766"/>
            <a:ext cx="10978994" cy="3727144"/>
          </a:xfrm>
        </p:spPr>
        <p:txBody>
          <a:bodyPr/>
          <a:lstStyle>
            <a:lvl1pPr marL="0" indent="0">
              <a:buNone/>
              <a:defRPr sz="2400"/>
            </a:lvl1pPr>
            <a:lvl2pPr marL="571500" indent="-342900">
              <a:buClr>
                <a:srgbClr val="003399"/>
              </a:buClr>
              <a:buSzPct val="108000"/>
              <a:buFont typeface="Calibri" panose="020F0502020204030204" pitchFamily="34" charset="0"/>
              <a:buChar char="•"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  <a:p>
            <a:pPr lvl="5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572768"/>
            <a:ext cx="11000232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2CE71DD-D39E-430D-92BA-5FB446CDB3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2803766"/>
            <a:ext cx="10978994" cy="3727144"/>
          </a:xfrm>
        </p:spPr>
        <p:txBody>
          <a:bodyPr/>
          <a:lstStyle>
            <a:lvl1pPr marL="0" indent="0">
              <a:buNone/>
              <a:defRPr sz="2400"/>
            </a:lvl1pPr>
            <a:lvl2pPr marL="571500" indent="-342900">
              <a:buClr>
                <a:srgbClr val="003399"/>
              </a:buClr>
              <a:buSzPct val="108000"/>
              <a:buFont typeface="Calibri" panose="020F0502020204030204" pitchFamily="34" charset="0"/>
              <a:buChar char="•"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4"/>
            <a:r>
              <a:rPr lang="en-US"/>
              <a:t>Third level</a:t>
            </a:r>
          </a:p>
          <a:p>
            <a:pPr lvl="5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53667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3504" y="1572768"/>
            <a:ext cx="11000232" cy="11338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949" y="2829711"/>
            <a:ext cx="10972799" cy="3737294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  <a:p>
            <a:pPr lvl="5"/>
            <a:r>
              <a:rPr lang="en-US" dirty="0"/>
              <a:t>Fourth level</a:t>
            </a:r>
          </a:p>
        </p:txBody>
      </p:sp>
      <p:sp>
        <p:nvSpPr>
          <p:cNvPr id="5" name="shape 1">
            <a:extLst>
              <a:ext uri="{FF2B5EF4-FFF2-40B4-BE49-F238E27FC236}">
                <a16:creationId xmlns:a16="http://schemas.microsoft.com/office/drawing/2014/main" id="{E48A509B-6BB4-4E92-A021-9A8C35CD7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6" y="1143001"/>
            <a:ext cx="227654" cy="1686710"/>
          </a:xfrm>
          <a:prstGeom prst="rect">
            <a:avLst/>
          </a:prstGeom>
          <a:solidFill>
            <a:srgbClr val="5DC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Arrow: Right 6" hidden="1">
            <a:extLst>
              <a:ext uri="{FF2B5EF4-FFF2-40B4-BE49-F238E27FC236}">
                <a16:creationId xmlns:a16="http://schemas.microsoft.com/office/drawing/2014/main" id="{C8196219-F9FA-43AF-8C08-4862AF621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2286312" y="0"/>
            <a:ext cx="769258" cy="1143000"/>
          </a:xfrm>
          <a:prstGeom prst="rightArrow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Arrow: Right 3" hidden="1">
            <a:extLst>
              <a:ext uri="{FF2B5EF4-FFF2-40B4-BE49-F238E27FC236}">
                <a16:creationId xmlns:a16="http://schemas.microsoft.com/office/drawing/2014/main" id="{19C48AA6-DA71-507A-44EF-8C9EDDF86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856872" y="-4657"/>
            <a:ext cx="769258" cy="1143000"/>
          </a:xfrm>
          <a:prstGeom prst="rightArrow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hape 1">
            <a:extLst>
              <a:ext uri="{FF2B5EF4-FFF2-40B4-BE49-F238E27FC236}">
                <a16:creationId xmlns:a16="http://schemas.microsoft.com/office/drawing/2014/main" id="{506A197E-CF6F-014B-73BD-EC4CD1BDC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829711"/>
            <a:ext cx="227654" cy="4026744"/>
          </a:xfrm>
          <a:prstGeom prst="rect">
            <a:avLst/>
          </a:prstGeom>
          <a:solidFill>
            <a:srgbClr val="0083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0461DD-C021-61DE-80E7-67AA7CE4F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1722370" y="6505476"/>
            <a:ext cx="469630" cy="369332"/>
          </a:xfrm>
          <a:prstGeom prst="rect">
            <a:avLst/>
          </a:prstGeom>
          <a:solidFill>
            <a:srgbClr val="79D6FF"/>
          </a:solidFill>
        </p:spPr>
        <p:txBody>
          <a:bodyPr wrap="square" rtlCol="0">
            <a:spAutoFit/>
          </a:bodyPr>
          <a:lstStyle/>
          <a:p>
            <a:pPr algn="ctr"/>
            <a:fld id="{E87E798C-1626-44D4-9BFF-3156840017C8}" type="slidenum">
              <a:rPr lang="en-US" b="1" smtClean="0"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701" r:id="rId2"/>
    <p:sldLayoutId id="2147483695" r:id="rId3"/>
    <p:sldLayoutId id="2147483681" r:id="rId4"/>
    <p:sldLayoutId id="2147483682" r:id="rId5"/>
    <p:sldLayoutId id="2147483683" r:id="rId6"/>
    <p:sldLayoutId id="2147483684" r:id="rId7"/>
    <p:sldLayoutId id="2147483650" r:id="rId8"/>
    <p:sldLayoutId id="2147483685" r:id="rId9"/>
    <p:sldLayoutId id="2147483652" r:id="rId10"/>
    <p:sldLayoutId id="2147483662" r:id="rId11"/>
    <p:sldLayoutId id="2147483703" r:id="rId12"/>
    <p:sldLayoutId id="2147483702" r:id="rId13"/>
    <p:sldLayoutId id="2147483678" r:id="rId14"/>
    <p:sldLayoutId id="2147483686" r:id="rId15"/>
    <p:sldLayoutId id="2147483687" r:id="rId16"/>
    <p:sldLayoutId id="2147483688" r:id="rId17"/>
    <p:sldLayoutId id="2147483689" r:id="rId18"/>
    <p:sldLayoutId id="2147483691" r:id="rId19"/>
    <p:sldLayoutId id="2147483692" r:id="rId20"/>
    <p:sldLayoutId id="2147483697" r:id="rId21"/>
    <p:sldLayoutId id="2147483698" r:id="rId22"/>
    <p:sldLayoutId id="2147483699" r:id="rId23"/>
    <p:sldLayoutId id="2147483700" r:id="rId24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kern="1200" cap="none" spc="100" baseline="0">
          <a:solidFill>
            <a:schemeClr val="tx1">
              <a:lumMod val="95000"/>
              <a:lumOff val="5000"/>
            </a:schemeClr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1200"/>
        </a:spcAft>
        <a:buClr>
          <a:schemeClr val="accent1"/>
        </a:buClr>
        <a:buSzPct val="100000"/>
        <a:buFont typeface="Tw Cen MT" panose="020B0602020104020603" pitchFamily="34" charset="0"/>
        <a:buNone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71500" indent="-3429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003399"/>
        </a:buClr>
        <a:buSzPct val="105000"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0100" indent="-3429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003399"/>
        </a:buClr>
        <a:buSzPct val="80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742950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7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914400" indent="-28575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003399"/>
        </a:buClr>
        <a:buSzPct val="94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257300" indent="-4572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003399"/>
        </a:buClr>
        <a:buSzPct val="80000"/>
        <a:buFont typeface="Courier New" panose="02070309020205020404" pitchFamily="49" charset="0"/>
        <a:buChar char="o"/>
        <a:tabLst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1031875" indent="-234950" algn="l" defTabSz="914400" rtl="0" eaLnBrk="1" latinLnBrk="0" hangingPunct="1">
        <a:lnSpc>
          <a:spcPct val="90000"/>
        </a:lnSpc>
        <a:spcBef>
          <a:spcPts val="200"/>
        </a:spcBef>
        <a:spcAft>
          <a:spcPts val="1200"/>
        </a:spcAft>
        <a:buClr>
          <a:srgbClr val="101820"/>
        </a:buClr>
        <a:buFont typeface="Wingdings 3" pitchFamily="18" charset="2"/>
        <a:buChar char="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QvaPrB_ff8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wJov0a8sMQ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megrowmn.org/HMG/index.htm" TargetMode="External"/><Relationship Id="rId7" Type="http://schemas.openxmlformats.org/officeDocument/2006/relationships/hyperlink" Target="https://mnlowincidenceprojects.org/cCMV/index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education.mn.gov/MDE/dse/early/ecse/bc/" TargetMode="External"/><Relationship Id="rId5" Type="http://schemas.openxmlformats.org/officeDocument/2006/relationships/hyperlink" Target="https://helpmegrowmn.org/HMG/HelpfulRes/ResourcesProf/DiagCondAffectDev/index.html" TargetMode="External"/><Relationship Id="rId4" Type="http://schemas.openxmlformats.org/officeDocument/2006/relationships/hyperlink" Target="https://helpmegrowmn.org/HMG/DevelopMilestone/index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lth.state.mn.us/docs/people/childrenyouth/improveehdi/audiogdlnccmv.pdf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www.nationalcmv.org/getattachment/Resources/educational-downloads/downloads/Download-2/Early-Intervention-Flyer.pdf.aspx?ext=.pdf" TargetMode="External"/><Relationship Id="rId4" Type="http://schemas.openxmlformats.org/officeDocument/2006/relationships/hyperlink" Target="https://www.health.state.mn.us/diseases/cytomegalovirus/childcareeduc.html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ion.mn.gov/mdeprod/groups/educ/documents/hiddencontent/cm9k/mdm0/~edisp/prod034482.pdf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kBgi1Tp-JU?feature=shared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GGina.Liverseed@state.mn.us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.xml"/><Relationship Id="rId4" Type="http://schemas.openxmlformats.org/officeDocument/2006/relationships/hyperlink" Target="mailto:jess.moen@brightworksmn.org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5B690-0D7C-264E-8102-7D8DC99BB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868" y="2476856"/>
            <a:ext cx="11000232" cy="1224287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  <a:spcAft>
                <a:spcPts val="3000"/>
              </a:spcAft>
            </a:pPr>
            <a:r>
              <a:rPr lang="en-US" dirty="0">
                <a:latin typeface="Calibri"/>
                <a:cs typeface="Calibri"/>
              </a:rPr>
              <a:t>Universal Screening for Congenital Cytomegalovirus (</a:t>
            </a:r>
            <a:r>
              <a:rPr lang="en-US" dirty="0" err="1">
                <a:latin typeface="Calibri"/>
                <a:cs typeface="Calibri"/>
              </a:rPr>
              <a:t>cCMV</a:t>
            </a:r>
            <a:r>
              <a:rPr lang="en-US" dirty="0">
                <a:latin typeface="Calibri"/>
                <a:cs typeface="Calibri"/>
              </a:rPr>
              <a:t>) in Minnesota:</a:t>
            </a:r>
            <a:endParaRPr lang="en-US" b="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82421FC-8054-9837-0503-D704F5FB8B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7184" y="3762106"/>
            <a:ext cx="9794489" cy="933959"/>
          </a:xfrm>
        </p:spPr>
        <p:txBody>
          <a:bodyPr/>
          <a:lstStyle/>
          <a:p>
            <a:pPr>
              <a:lnSpc>
                <a:spcPts val="32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dirty="0">
                <a:solidFill>
                  <a:srgbClr val="333333"/>
                </a:solidFill>
              </a:rPr>
              <a:t>The Importance of Early Identification and Special Education Programming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57CB7-82FF-3609-5169-11A405AA86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9256" y="4728123"/>
            <a:ext cx="10824755" cy="1315621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dirty="0">
                <a:latin typeface="Calibri"/>
                <a:cs typeface="Calibri"/>
              </a:rPr>
              <a:t>Provided by </a:t>
            </a:r>
          </a:p>
          <a:p>
            <a:pPr>
              <a:lnSpc>
                <a:spcPct val="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Calibri"/>
                <a:cs typeface="Calibri"/>
              </a:rPr>
              <a:t>Gina </a:t>
            </a:r>
            <a:r>
              <a:rPr lang="en-US" dirty="0" err="1">
                <a:latin typeface="Calibri"/>
                <a:cs typeface="Calibri"/>
              </a:rPr>
              <a:t>Liverseed</a:t>
            </a:r>
            <a:r>
              <a:rPr lang="en-US" dirty="0">
                <a:latin typeface="Calibri"/>
                <a:cs typeface="Calibri"/>
              </a:rPr>
              <a:t> – Minnesota Department of Health, CMV Nurse Specialist</a:t>
            </a:r>
            <a:endParaRPr lang="en-US" dirty="0"/>
          </a:p>
          <a:p>
            <a:pPr>
              <a:lnSpc>
                <a:spcPct val="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Calibri"/>
                <a:cs typeface="Calibri"/>
              </a:rPr>
              <a:t>Jess Moen – Minnesota Early Hearing Detection and Intervention Statewide Specialist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524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5B8E8-2087-4F67-1BED-472F39A0023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Long-term Outcomes in “Asymptomatic” cCMV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4C92C36-D26A-837F-4637-FFF91DED3D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7946" y="2791730"/>
            <a:ext cx="6664702" cy="3775275"/>
          </a:xfrm>
        </p:spPr>
        <p:txBody>
          <a:bodyPr/>
          <a:lstStyle/>
          <a:p>
            <a:pPr marL="568325" indent="-342900">
              <a:spcBef>
                <a:spcPts val="600"/>
              </a:spcBef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∼ 20% hearing loss by 18 years</a:t>
            </a:r>
          </a:p>
          <a:p>
            <a:pPr marL="568325" indent="-342900">
              <a:spcBef>
                <a:spcPts val="600"/>
              </a:spcBef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∼ 45% vestibular and gaze stability dysfunction</a:t>
            </a:r>
          </a:p>
          <a:p>
            <a:pPr marL="568325" indent="-342900">
              <a:spcBef>
                <a:spcPts val="600"/>
              </a:spcBef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30% balance difficulties</a:t>
            </a:r>
          </a:p>
          <a:p>
            <a:pPr marL="568325" indent="-342900">
              <a:spcBef>
                <a:spcPts val="600"/>
              </a:spcBef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Autism risk</a:t>
            </a:r>
          </a:p>
          <a:p>
            <a:pPr marL="568325" indent="-342900">
              <a:spcBef>
                <a:spcPts val="600"/>
              </a:spcBef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Learning disabilities</a:t>
            </a:r>
          </a:p>
          <a:p>
            <a:pPr marL="568325" indent="-342900">
              <a:spcBef>
                <a:spcPts val="600"/>
              </a:spcBef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Developmental delays</a:t>
            </a:r>
          </a:p>
          <a:p>
            <a:pPr marL="225425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(</a:t>
            </a:r>
            <a:r>
              <a:rPr lang="en-US" dirty="0" err="1"/>
              <a:t>Pinninti</a:t>
            </a:r>
            <a:r>
              <a:rPr lang="en-US" dirty="0"/>
              <a:t> et al., 2019)</a:t>
            </a:r>
          </a:p>
        </p:txBody>
      </p:sp>
      <p:pic>
        <p:nvPicPr>
          <p:cNvPr id="6" name="Picture 5" descr="An iceberg in the water.">
            <a:extLst>
              <a:ext uri="{FF2B5EF4-FFF2-40B4-BE49-F238E27FC236}">
                <a16:creationId xmlns:a16="http://schemas.microsoft.com/office/drawing/2014/main" id="{D5B1B3CD-E647-46E5-784C-37BE7C3D9EC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38" y="2809266"/>
            <a:ext cx="3974015" cy="29967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C76A5E-9B2A-A967-F772-EFAA4D4B9B4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9043731" y="5805977"/>
            <a:ext cx="1474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Photo Credit: NOAA</a:t>
            </a:r>
          </a:p>
        </p:txBody>
      </p:sp>
    </p:spTree>
    <p:extLst>
      <p:ext uri="{BB962C8B-B14F-4D97-AF65-F5344CB8AC3E}">
        <p14:creationId xmlns:p14="http://schemas.microsoft.com/office/powerpoint/2010/main" val="2681259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DE9D3-1B14-3544-8EEC-4DABEDC99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Options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1F55A-64CE-5AC9-5C5D-224123DF6B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630238" indent="-342900"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Antiviral medication</a:t>
            </a:r>
          </a:p>
          <a:p>
            <a:pPr marL="630238" indent="-342900"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Manage existing signs</a:t>
            </a:r>
          </a:p>
          <a:p>
            <a:pPr marL="630238" indent="-342900"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Monitor for new signs</a:t>
            </a:r>
          </a:p>
          <a:p>
            <a:pPr marL="630238" indent="-342900"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Early intervention</a:t>
            </a:r>
          </a:p>
          <a:p>
            <a:pPr marL="630238" indent="-342900"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Family Support</a:t>
            </a:r>
          </a:p>
        </p:txBody>
      </p:sp>
      <p:pic>
        <p:nvPicPr>
          <p:cNvPr id="8" name="Picture 7" descr="A baby lying on its back">
            <a:extLst>
              <a:ext uri="{FF2B5EF4-FFF2-40B4-BE49-F238E27FC236}">
                <a16:creationId xmlns:a16="http://schemas.microsoft.com/office/drawing/2014/main" id="{0D2E9C3C-8C4E-E02F-189F-FB669BE5B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7034" y="2868951"/>
            <a:ext cx="4246406" cy="286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69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8B701-6D53-95A2-39B0-6BA780947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 of cCMV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10F370-34DC-CA66-D2BA-565409FBC8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223838">
              <a:spcBef>
                <a:spcPts val="0"/>
              </a:spcBef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Must be diagnosed from a sample collected within 21 days of age (congenital vs. post-natal)</a:t>
            </a:r>
          </a:p>
          <a:p>
            <a:pPr marL="457200" indent="-223838">
              <a:spcBef>
                <a:spcPts val="0"/>
              </a:spcBef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Urine (gold standard) or saliva to detect CMV DNA</a:t>
            </a:r>
          </a:p>
          <a:p>
            <a:pPr marL="457200" indent="-223838">
              <a:spcBef>
                <a:spcPts val="0"/>
              </a:spcBef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Dried blood spot </a:t>
            </a:r>
          </a:p>
          <a:p>
            <a:pPr marL="914400" lvl="1">
              <a:spcBef>
                <a:spcPts val="0"/>
              </a:spcBef>
              <a:buSzPct val="80000"/>
              <a:buFont typeface="Courier New" panose="02070309020205020404" pitchFamily="49" charset="0"/>
              <a:buChar char="o"/>
            </a:pPr>
            <a:r>
              <a:rPr lang="en-US" dirty="0"/>
              <a:t>Blood collected from infants 24-48 hours after birth for newborn screening</a:t>
            </a:r>
          </a:p>
          <a:p>
            <a:pPr marL="914400" lvl="1">
              <a:spcBef>
                <a:spcPts val="0"/>
              </a:spcBef>
              <a:buSzPct val="80000"/>
              <a:buFont typeface="Courier New" panose="02070309020205020404" pitchFamily="49" charset="0"/>
              <a:buChar char="o"/>
            </a:pPr>
            <a:r>
              <a:rPr lang="en-US" dirty="0"/>
              <a:t>Testing on current specimens – confirmation with urine recommended</a:t>
            </a:r>
          </a:p>
          <a:p>
            <a:pPr marL="914400" lvl="1">
              <a:spcBef>
                <a:spcPts val="0"/>
              </a:spcBef>
              <a:buSzPct val="80000"/>
              <a:buFont typeface="Courier New" panose="02070309020205020404" pitchFamily="49" charset="0"/>
              <a:buChar char="o"/>
            </a:pPr>
            <a:r>
              <a:rPr lang="en-US" dirty="0"/>
              <a:t>Parents can request release of stored specimens for testing</a:t>
            </a:r>
          </a:p>
          <a:p>
            <a:pPr marL="914400" lvl="1">
              <a:spcBef>
                <a:spcPts val="0"/>
              </a:spcBef>
              <a:buSzPct val="80000"/>
              <a:buFont typeface="Courier New" panose="02070309020205020404" pitchFamily="49" charset="0"/>
              <a:buChar char="o"/>
            </a:pPr>
            <a:r>
              <a:rPr lang="en-US" dirty="0"/>
              <a:t>75% sensitivity</a:t>
            </a:r>
          </a:p>
        </p:txBody>
      </p:sp>
    </p:spTree>
    <p:extLst>
      <p:ext uri="{BB962C8B-B14F-4D97-AF65-F5344CB8AC3E}">
        <p14:creationId xmlns:p14="http://schemas.microsoft.com/office/powerpoint/2010/main" val="2662901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EA6D6-F900-DBE9-F7CF-EED6C145A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604298"/>
            <a:ext cx="11000232" cy="571342"/>
          </a:xfrm>
        </p:spPr>
        <p:txBody>
          <a:bodyPr/>
          <a:lstStyle/>
          <a:p>
            <a:r>
              <a:rPr lang="en-US" dirty="0"/>
              <a:t>MN CMV Legislation – The Vivian Act (2021)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7930BC-5FB2-0422-DE24-720EBF971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505" y="2259725"/>
            <a:ext cx="5406950" cy="385691"/>
          </a:xfrm>
        </p:spPr>
        <p:txBody>
          <a:bodyPr/>
          <a:lstStyle/>
          <a:p>
            <a:r>
              <a:rPr lang="en-US" dirty="0"/>
              <a:t>Education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BCB558-C2E5-C0A0-529A-3425A189A0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3504" y="2718987"/>
            <a:ext cx="5671171" cy="2607836"/>
          </a:xfrm>
        </p:spPr>
        <p:txBody>
          <a:bodyPr/>
          <a:lstStyle/>
          <a:p>
            <a:pPr marL="347663" indent="-228600">
              <a:spcBef>
                <a:spcPts val="0"/>
              </a:spcBef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b="1" dirty="0"/>
              <a:t>Make information about CMV available </a:t>
            </a:r>
            <a:r>
              <a:rPr lang="en-US" dirty="0"/>
              <a:t>to health care providers, women who may become pregnant, expectant parents, and parents of infants.</a:t>
            </a:r>
          </a:p>
          <a:p>
            <a:pPr marL="347663" indent="-228600">
              <a:spcBef>
                <a:spcPts val="0"/>
              </a:spcBef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b="1" dirty="0"/>
              <a:t>Establish a CMV outreach program </a:t>
            </a:r>
            <a:r>
              <a:rPr lang="en-US" dirty="0"/>
              <a:t>to educate women who may become pregnant, expectant parents, and parents of infants.</a:t>
            </a:r>
          </a:p>
          <a:p>
            <a:pPr marL="347663" indent="-228600">
              <a:spcBef>
                <a:spcPts val="0"/>
              </a:spcBef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b="1" dirty="0"/>
              <a:t>Raise awareness </a:t>
            </a:r>
            <a:r>
              <a:rPr lang="en-US" dirty="0"/>
              <a:t>for CMV among health care providers.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F9ECE6-9B43-2B38-E358-8B12EF95E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5393" y="2259727"/>
            <a:ext cx="4872874" cy="385690"/>
          </a:xfrm>
        </p:spPr>
        <p:txBody>
          <a:bodyPr/>
          <a:lstStyle/>
          <a:p>
            <a:r>
              <a:rPr lang="en-US" dirty="0"/>
              <a:t>Newborn Screening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E46AD8F-C6FD-8F4F-1721-4F0E533027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95393" y="2718987"/>
            <a:ext cx="5349474" cy="2607836"/>
          </a:xfrm>
        </p:spPr>
        <p:txBody>
          <a:bodyPr/>
          <a:lstStyle/>
          <a:p>
            <a:pPr marL="398463" indent="-231775">
              <a:spcBef>
                <a:spcPts val="0"/>
              </a:spcBef>
              <a:spcAft>
                <a:spcPts val="600"/>
              </a:spcAft>
              <a:buClr>
                <a:srgbClr val="000099"/>
              </a:buClr>
              <a:buFont typeface="Arial" panose="020B0604020202020204" pitchFamily="34" charset="0"/>
              <a:buChar char="•"/>
            </a:pPr>
            <a:r>
              <a:rPr lang="en-US" dirty="0"/>
              <a:t>Advisory Committee on Heritable and Congenital Disorders to review CMV for possible inclusion on Minnesota's newborn screening panel.  Recommendation approved by Commissioner of Health.</a:t>
            </a:r>
          </a:p>
          <a:p>
            <a:pPr marL="398463" indent="-231775">
              <a:spcBef>
                <a:spcPts val="0"/>
              </a:spcBef>
              <a:spcAft>
                <a:spcPts val="600"/>
              </a:spcAft>
              <a:buClr>
                <a:srgbClr val="000099"/>
              </a:buClr>
              <a:buFont typeface="Arial" panose="020B0604020202020204" pitchFamily="34" charset="0"/>
              <a:buChar char="•"/>
            </a:pPr>
            <a:r>
              <a:rPr lang="en-US" dirty="0"/>
              <a:t>Minnesota became the first state to screen every newborn for </a:t>
            </a:r>
            <a:r>
              <a:rPr lang="en-US" dirty="0" err="1"/>
              <a:t>cCMV</a:t>
            </a:r>
            <a:r>
              <a:rPr lang="en-US" dirty="0"/>
              <a:t> – February 2023.</a:t>
            </a:r>
          </a:p>
        </p:txBody>
      </p:sp>
    </p:spTree>
    <p:extLst>
      <p:ext uri="{BB962C8B-B14F-4D97-AF65-F5344CB8AC3E}">
        <p14:creationId xmlns:p14="http://schemas.microsoft.com/office/powerpoint/2010/main" val="93087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CB7F-6242-C107-AB24-1581AAA6A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 Newborn Screening for CMV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4668010-EFF0-EC72-5D5E-9F3EEB841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1442" y="2807594"/>
            <a:ext cx="3459492" cy="689156"/>
          </a:xfrm>
        </p:spPr>
        <p:txBody>
          <a:bodyPr/>
          <a:lstStyle/>
          <a:p>
            <a:r>
              <a:rPr lang="en-US" dirty="0"/>
              <a:t>Purpose: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9F4A862-AA89-D217-4C48-7E0C2EABF0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442" y="3496750"/>
            <a:ext cx="3940050" cy="2607836"/>
          </a:xfrm>
        </p:spPr>
        <p:txBody>
          <a:bodyPr/>
          <a:lstStyle/>
          <a:p>
            <a:pPr marL="347663" indent="-231775">
              <a:spcBef>
                <a:spcPts val="0"/>
              </a:spcBef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Identify the infection and any health or developmental concerns as early as possible</a:t>
            </a:r>
          </a:p>
          <a:p>
            <a:pPr marL="347663" indent="-231775">
              <a:spcBef>
                <a:spcPts val="0"/>
              </a:spcBef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Offer interventions that can help minimize the impact of the disease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7F64860-347B-C35C-2981-68B21B250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29249" y="2807594"/>
            <a:ext cx="3820765" cy="689156"/>
          </a:xfrm>
        </p:spPr>
        <p:txBody>
          <a:bodyPr/>
          <a:lstStyle/>
          <a:p>
            <a:r>
              <a:rPr lang="en-US" dirty="0"/>
              <a:t>Follow-up: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2786DCC-98C5-452B-AF7B-BEC051ACDD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23841" y="3496750"/>
            <a:ext cx="3820766" cy="2925071"/>
          </a:xfrm>
        </p:spPr>
        <p:txBody>
          <a:bodyPr/>
          <a:lstStyle/>
          <a:p>
            <a:pPr marL="231775" indent="-231775">
              <a:spcBef>
                <a:spcPts val="0"/>
              </a:spcBef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Initial medical evaluation and treatment</a:t>
            </a:r>
          </a:p>
          <a:p>
            <a:pPr marL="231775" indent="-231775">
              <a:spcBef>
                <a:spcPts val="0"/>
              </a:spcBef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Letter and information booklet from MDH</a:t>
            </a:r>
          </a:p>
          <a:p>
            <a:pPr marL="231775" indent="-231775">
              <a:spcBef>
                <a:spcPts val="0"/>
              </a:spcBef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Ongoing hearing monitoring</a:t>
            </a:r>
          </a:p>
          <a:p>
            <a:pPr marL="231775" indent="-231775">
              <a:spcBef>
                <a:spcPts val="0"/>
              </a:spcBef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Public health longitudinal surveillance</a:t>
            </a:r>
          </a:p>
        </p:txBody>
      </p:sp>
      <p:pic>
        <p:nvPicPr>
          <p:cNvPr id="6" name="Picture 5" descr="A baby with its mouth open yawning.">
            <a:extLst>
              <a:ext uri="{FF2B5EF4-FFF2-40B4-BE49-F238E27FC236}">
                <a16:creationId xmlns:a16="http://schemas.microsoft.com/office/drawing/2014/main" id="{AA050590-FA7B-77D8-CDBA-25CAEB0B1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546" y="3429000"/>
            <a:ext cx="2627811" cy="190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35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E5B98-B297-907E-8C19-B4F785F74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Connections to Resources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3C3AEC9-79AF-4669-3290-71022153DA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Local Public Health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B1CC3BE-E983-6321-166D-707D9201DF1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223838"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Contact family and complete a nursing assessment to identify needs and refer to services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B5FD5F6-EC9B-C525-B3A9-C04EC68383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Parent Support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0285739-C978-2D85-568B-DEAE382D746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342900" indent="-223838"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Pilot program in with MN Hands and Voices for 1:1 support for parents of “symptomatic” children</a:t>
            </a:r>
          </a:p>
          <a:p>
            <a:pPr marL="342900" indent="-223838"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National CMV Foundation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463981E-A3FA-4F3B-C3F6-28F026854E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Growth and Development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55EF127-1490-5192-8521-31092AE2E81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342900" indent="-284163"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Encourage providers to use Help Me Grow for early intervention referrals</a:t>
            </a:r>
          </a:p>
          <a:p>
            <a:pPr marL="342900" indent="-284163"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Promote the Follow Along Program</a:t>
            </a:r>
          </a:p>
        </p:txBody>
      </p:sp>
    </p:spTree>
    <p:extLst>
      <p:ext uri="{BB962C8B-B14F-4D97-AF65-F5344CB8AC3E}">
        <p14:creationId xmlns:p14="http://schemas.microsoft.com/office/powerpoint/2010/main" val="494104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DADC8-1739-00C8-B3F2-25FA8DBF2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cCMV Cases (born 2/6/23 – 1/31/24)</a:t>
            </a:r>
            <a:endParaRPr lang="en-US" i="1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68538B1-619B-7C18-BDBE-9CD228A7D4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7945" y="2791730"/>
            <a:ext cx="8212769" cy="3480883"/>
          </a:xfrm>
        </p:spPr>
        <p:txBody>
          <a:bodyPr/>
          <a:lstStyle/>
          <a:p>
            <a:pPr marL="457200" indent="-223838">
              <a:spcBef>
                <a:spcPts val="0"/>
              </a:spcBef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185 babies identified with a </a:t>
            </a:r>
            <a:r>
              <a:rPr lang="en-US" dirty="0" err="1"/>
              <a:t>cCMV</a:t>
            </a:r>
            <a:r>
              <a:rPr lang="en-US" dirty="0"/>
              <a:t> infection and in longitudinal follow-up</a:t>
            </a:r>
          </a:p>
          <a:p>
            <a:pPr marL="457200" indent="-223838">
              <a:spcBef>
                <a:spcPts val="0"/>
              </a:spcBef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27% of babies with available follow-up information had signs at birth that may be related to </a:t>
            </a:r>
            <a:r>
              <a:rPr lang="en-US" dirty="0" err="1"/>
              <a:t>cCMV</a:t>
            </a:r>
            <a:endParaRPr lang="en-US" dirty="0"/>
          </a:p>
          <a:p>
            <a:pPr marL="457200" indent="-284163">
              <a:spcBef>
                <a:spcPts val="0"/>
              </a:spcBef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11 babies identified with </a:t>
            </a:r>
            <a:r>
              <a:rPr lang="en-US" dirty="0" err="1"/>
              <a:t>cCMV</a:t>
            </a:r>
            <a:r>
              <a:rPr lang="en-US" dirty="0"/>
              <a:t> and sensorineural hearing loss</a:t>
            </a:r>
          </a:p>
          <a:p>
            <a:pPr marL="914400" lvl="1">
              <a:spcBef>
                <a:spcPts val="0"/>
              </a:spcBef>
              <a:buSzPct val="80000"/>
              <a:buFont typeface="Courier New" panose="02070309020205020404" pitchFamily="49" charset="0"/>
              <a:buChar char="o"/>
            </a:pPr>
            <a:r>
              <a:rPr lang="en-US" dirty="0"/>
              <a:t>3 babies had “passed” their initial hearing screening in both ears</a:t>
            </a:r>
          </a:p>
          <a:p>
            <a:pPr marL="457200" indent="-223838">
              <a:spcBef>
                <a:spcPts val="0"/>
              </a:spcBef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Wide geographic distribution within the state</a:t>
            </a:r>
          </a:p>
        </p:txBody>
      </p:sp>
      <p:pic>
        <p:nvPicPr>
          <p:cNvPr id="6" name="Picture 5" descr="A picture containing the image of a roadside sign that says, Minnesota&#10;&#10;">
            <a:extLst>
              <a:ext uri="{FF2B5EF4-FFF2-40B4-BE49-F238E27FC236}">
                <a16:creationId xmlns:a16="http://schemas.microsoft.com/office/drawing/2014/main" id="{E195A815-0F29-62E4-7A7B-815682CC1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9509" y="2719843"/>
            <a:ext cx="2689590" cy="251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37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C960-D36F-6249-B978-86B4C003F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Understanding the impact for a family with a child with cCMV.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052C65-C7B1-A668-0385-C0D47FDCFD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3560" y="2803767"/>
            <a:ext cx="6930642" cy="2016062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"Caring for a child with 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cCMV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 can be costly for families not only in terms of out-of-pocket expenses, but also in terms of caregiver time, relationships, career trajectories, and mental health, to name a few."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4A1C57-A8DD-C08A-0FE8-590E7BAD5987}"/>
              </a:ext>
            </a:extLst>
          </p:cNvPr>
          <p:cNvSpPr txBox="1"/>
          <p:nvPr/>
        </p:nvSpPr>
        <p:spPr>
          <a:xfrm>
            <a:off x="4134596" y="4901784"/>
            <a:ext cx="3932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Zappas, Devereaux, &amp; Pesch (2023)</a:t>
            </a:r>
          </a:p>
        </p:txBody>
      </p:sp>
    </p:spTree>
    <p:extLst>
      <p:ext uri="{BB962C8B-B14F-4D97-AF65-F5344CB8AC3E}">
        <p14:creationId xmlns:p14="http://schemas.microsoft.com/office/powerpoint/2010/main" val="4268467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C960-D36F-6249-B978-86B4C003F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Understanding the impact for a family with a child with </a:t>
            </a:r>
            <a:r>
              <a:rPr lang="en-US" dirty="0" err="1">
                <a:latin typeface="Calibri"/>
                <a:cs typeface="Calibri"/>
              </a:rPr>
              <a:t>cCMV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(continued 2)</a:t>
            </a:r>
            <a:endParaRPr lang="en-US" sz="2800" dirty="0">
              <a:highlight>
                <a:srgbClr val="00FF00"/>
              </a:highlight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64E9748-362E-5816-A046-D3D81DB170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45720" tIns="45720" rIns="45720" bIns="45720" rtlCol="0" anchor="t">
            <a:noAutofit/>
          </a:bodyPr>
          <a:lstStyle/>
          <a:p>
            <a:r>
              <a:rPr lang="en-US" dirty="0">
                <a:solidFill>
                  <a:srgbClr val="212121"/>
                </a:solidFill>
                <a:latin typeface="Calibri"/>
                <a:ea typeface="Cambria"/>
              </a:rPr>
              <a:t>Psychological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05FD9-105F-449B-EF41-535C3E1B42C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223838">
              <a:spcBef>
                <a:spcPts val="600"/>
              </a:spcBef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Stress about the past (sense of guilt or self-blame)</a:t>
            </a:r>
          </a:p>
          <a:p>
            <a:pPr marL="342900" indent="-223838">
              <a:spcBef>
                <a:spcPts val="600"/>
              </a:spcBef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Present day stressors</a:t>
            </a:r>
          </a:p>
          <a:p>
            <a:pPr marL="342900" indent="-223838">
              <a:spcBef>
                <a:spcPts val="600"/>
              </a:spcBef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Anticipatory grief and stress</a:t>
            </a:r>
          </a:p>
          <a:p>
            <a:pPr marL="342900" indent="-223838">
              <a:spcBef>
                <a:spcPts val="600"/>
              </a:spcBef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Stigma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369A9C-D06F-E677-DA61-7BADDCDE91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vert="horz" lIns="45720" tIns="45720" rIns="45720" bIns="45720" rtlCol="0" anchor="t">
            <a:noAutofit/>
          </a:bodyPr>
          <a:lstStyle/>
          <a:p>
            <a:r>
              <a:rPr lang="en-US" dirty="0"/>
              <a:t>Caregiver Health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899D5D-6A50-E439-793D-9E53BA87AC8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342900" indent="-231775">
              <a:spcBef>
                <a:spcPts val="600"/>
              </a:spcBef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Resources for other children</a:t>
            </a:r>
          </a:p>
          <a:p>
            <a:pPr marL="342900" indent="-231775">
              <a:spcBef>
                <a:spcPts val="600"/>
              </a:spcBef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Impact on the marital/partnership relationship</a:t>
            </a:r>
          </a:p>
          <a:p>
            <a:pPr marL="342900" indent="-231775">
              <a:spcBef>
                <a:spcPts val="600"/>
              </a:spcBef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Social relationships</a:t>
            </a:r>
          </a:p>
          <a:p>
            <a:pPr marL="342900" indent="-231775">
              <a:spcBef>
                <a:spcPts val="600"/>
              </a:spcBef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Family financial impacts</a:t>
            </a:r>
          </a:p>
        </p:txBody>
      </p:sp>
    </p:spTree>
    <p:extLst>
      <p:ext uri="{BB962C8B-B14F-4D97-AF65-F5344CB8AC3E}">
        <p14:creationId xmlns:p14="http://schemas.microsoft.com/office/powerpoint/2010/main" val="3138524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C960-D36F-6249-B978-86B4C003F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Cadie's story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64E9748-362E-5816-A046-D3D81DB170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152" y="2791731"/>
            <a:ext cx="6757324" cy="2352838"/>
          </a:xfrm>
        </p:spPr>
        <p:txBody>
          <a:bodyPr vert="horz" lIns="45720" tIns="45720" rIns="45720" bIns="45720" rtlCol="0" anchor="t">
            <a:noAutofit/>
          </a:bodyPr>
          <a:lstStyle/>
          <a:p>
            <a:pPr>
              <a:buClr>
                <a:srgbClr val="4472C4"/>
              </a:buClr>
            </a:pPr>
            <a:r>
              <a:rPr lang="en-US" dirty="0">
                <a:latin typeface="Calibri"/>
                <a:cs typeface="Calibri"/>
              </a:rPr>
              <a:t>Cadie describes her early years caring for her daughter with cCMV. </a:t>
            </a:r>
          </a:p>
          <a:p>
            <a:r>
              <a:rPr lang="en-US" dirty="0">
                <a:latin typeface="Calibri"/>
                <a:cs typeface="Calibri"/>
              </a:rPr>
              <a:t>Link to YouTube video (:39 sec) </a:t>
            </a:r>
            <a:br>
              <a:rPr lang="en-US" dirty="0">
                <a:latin typeface="Calibri"/>
                <a:cs typeface="Calibri"/>
              </a:rPr>
            </a:br>
            <a:r>
              <a:rPr lang="en-US" dirty="0">
                <a:latin typeface="Calibri"/>
                <a:cs typeface="Calibri"/>
                <a:hlinkClick r:id="rId3"/>
              </a:rPr>
              <a:t>Cadie (MN </a:t>
            </a:r>
            <a:r>
              <a:rPr lang="en-US" dirty="0" err="1">
                <a:latin typeface="Calibri"/>
                <a:cs typeface="Calibri"/>
                <a:hlinkClick r:id="rId3"/>
              </a:rPr>
              <a:t>DeafBlind</a:t>
            </a:r>
            <a:r>
              <a:rPr lang="en-US" dirty="0">
                <a:latin typeface="Calibri"/>
                <a:cs typeface="Calibri"/>
                <a:hlinkClick r:id="rId3"/>
              </a:rPr>
              <a:t> Project)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Placeholder 2" descr="Woman with light color skin, red, shoulder length straight hair, and wearing a light yellow shirt.">
            <a:extLst>
              <a:ext uri="{FF2B5EF4-FFF2-40B4-BE49-F238E27FC236}">
                <a16:creationId xmlns:a16="http://schemas.microsoft.com/office/drawing/2014/main" id="{E8B44872-FB96-4747-0E6F-D0F8908752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6938" r="6938"/>
          <a:stretch/>
        </p:blipFill>
        <p:spPr>
          <a:xfrm>
            <a:off x="8460337" y="2723716"/>
            <a:ext cx="2455079" cy="2829125"/>
          </a:xfrm>
        </p:spPr>
      </p:pic>
    </p:spTree>
    <p:extLst>
      <p:ext uri="{BB962C8B-B14F-4D97-AF65-F5344CB8AC3E}">
        <p14:creationId xmlns:p14="http://schemas.microsoft.com/office/powerpoint/2010/main" val="661024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2F64-A950-144A-BD3D-2ECDA1DC3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877565"/>
            <a:ext cx="11000232" cy="552122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Session Objectives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24366-FC38-E448-80F5-E9255C8715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45720" tIns="45720" rIns="45720" bIns="45720" rtlCol="0" anchor="t">
            <a:noAutofit/>
          </a:bodyPr>
          <a:lstStyle/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Understand the basics of Cytomegalovirus (CMV) and congenital Cytomegalovirus (cCMV), including strategies to reduce the risk of infection.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Discuss the implementation of universal cCMV testing in Minnesota.</a:t>
            </a:r>
            <a:endParaRPr lang="en-US" dirty="0"/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Review the considerations for follow-up and referral of children with cCMV.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Understand the impact for a family with a child with cCMV.</a:t>
            </a:r>
            <a:endParaRPr lang="en-US" dirty="0"/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List resources to support early educators working with children who have cCMV and their families.</a:t>
            </a:r>
            <a:endParaRPr lang="en-US" dirty="0"/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Describe strategies to promote early intervention recommended practices.</a:t>
            </a:r>
          </a:p>
        </p:txBody>
      </p:sp>
    </p:spTree>
    <p:extLst>
      <p:ext uri="{BB962C8B-B14F-4D97-AF65-F5344CB8AC3E}">
        <p14:creationId xmlns:p14="http://schemas.microsoft.com/office/powerpoint/2010/main" val="3941159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C960-D36F-6249-B978-86B4C003F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572768"/>
            <a:ext cx="6800794" cy="1133856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Julie's story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64E9748-362E-5816-A046-D3D81DB170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151" y="2791730"/>
            <a:ext cx="6800794" cy="3775275"/>
          </a:xfrm>
        </p:spPr>
        <p:txBody>
          <a:bodyPr vert="horz" lIns="45720" tIns="45720" rIns="45720" bIns="45720" rtlCol="0" anchor="t">
            <a:noAutofit/>
          </a:bodyPr>
          <a:lstStyle/>
          <a:p>
            <a:pPr>
              <a:buClr>
                <a:srgbClr val="4472C4"/>
              </a:buClr>
            </a:pPr>
            <a:r>
              <a:rPr lang="en-US" dirty="0">
                <a:latin typeface="Calibri"/>
                <a:cs typeface="Calibri"/>
              </a:rPr>
              <a:t>Julie describes the impact of her daughter, Elenora's, doctor visits in her first year of life.</a:t>
            </a:r>
          </a:p>
          <a:p>
            <a:r>
              <a:rPr lang="en-US" dirty="0">
                <a:latin typeface="Calibri"/>
                <a:cs typeface="Calibri"/>
              </a:rPr>
              <a:t>Link to YouTube video (1:02 min) </a:t>
            </a:r>
            <a:br>
              <a:rPr lang="en-US" dirty="0">
                <a:latin typeface="Calibri"/>
                <a:cs typeface="Calibri"/>
              </a:rPr>
            </a:br>
            <a:r>
              <a:rPr lang="en-US" dirty="0">
                <a:hlinkClick r:id="rId3"/>
              </a:rPr>
              <a:t>Julie (MN </a:t>
            </a:r>
            <a:r>
              <a:rPr lang="en-US" dirty="0" err="1">
                <a:hlinkClick r:id="rId3"/>
              </a:rPr>
              <a:t>DeafBlind</a:t>
            </a:r>
            <a:r>
              <a:rPr lang="en-US" dirty="0">
                <a:hlinkClick r:id="rId3"/>
              </a:rPr>
              <a:t> Project)</a:t>
            </a:r>
            <a:endParaRPr lang="en-US" dirty="0"/>
          </a:p>
        </p:txBody>
      </p:sp>
      <p:pic>
        <p:nvPicPr>
          <p:cNvPr id="3" name="Picture Placeholder 2" descr="Young girl with light colored skin and blonde hair pulled back with a headband.  She is wearing red glasses, a blue jumper, pink croc shoes and a purple backpack.  She is standing in front of a wooden fence door.">
            <a:extLst>
              <a:ext uri="{FF2B5EF4-FFF2-40B4-BE49-F238E27FC236}">
                <a16:creationId xmlns:a16="http://schemas.microsoft.com/office/drawing/2014/main" id="{3350DD95-61A5-9D9D-AF98-07B4A6DC3A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6787" b="6787"/>
          <a:stretch/>
        </p:blipFill>
        <p:spPr>
          <a:xfrm>
            <a:off x="7765961" y="2323591"/>
            <a:ext cx="3032125" cy="3494087"/>
          </a:xfrm>
        </p:spPr>
      </p:pic>
    </p:spTree>
    <p:extLst>
      <p:ext uri="{BB962C8B-B14F-4D97-AF65-F5344CB8AC3E}">
        <p14:creationId xmlns:p14="http://schemas.microsoft.com/office/powerpoint/2010/main" val="3571316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C960-D36F-6249-B978-86B4C003F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3" y="1572768"/>
            <a:ext cx="11420429" cy="1133856"/>
          </a:xfrm>
        </p:spPr>
        <p:txBody>
          <a:bodyPr/>
          <a:lstStyle/>
          <a:p>
            <a:r>
              <a:rPr lang="en-US" kern="0" dirty="0">
                <a:latin typeface="Calibri"/>
                <a:cs typeface="Calibri"/>
              </a:rPr>
              <a:t>Available</a:t>
            </a:r>
            <a:r>
              <a:rPr lang="en-US" kern="0" spc="0" dirty="0">
                <a:latin typeface="Calibri"/>
                <a:cs typeface="Calibri"/>
              </a:rPr>
              <a:t> resources to support early educators working </a:t>
            </a:r>
            <a:r>
              <a:rPr lang="en-US" kern="0" dirty="0">
                <a:latin typeface="Calibri"/>
                <a:cs typeface="Calibri"/>
              </a:rPr>
              <a:t>with children who have </a:t>
            </a:r>
            <a:r>
              <a:rPr lang="en-US" kern="0" spc="0" dirty="0">
                <a:latin typeface="Calibri"/>
                <a:cs typeface="Calibri"/>
              </a:rPr>
              <a:t>cCMV and their families</a:t>
            </a:r>
            <a:endParaRPr lang="en-US" kern="0" spc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9BA22-D4C9-90BF-8E6A-B2AFF8E232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Help Me Grow referral to local school district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F2BEC2-384C-637B-FB8E-7309DB66A9D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tIns="274320"/>
          <a:lstStyle/>
          <a:p>
            <a:pPr marL="461963" indent="-231775"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Refer a Child</a:t>
            </a:r>
            <a:endParaRPr lang="en-US" dirty="0"/>
          </a:p>
          <a:p>
            <a:pPr marL="461963" indent="-231775"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Developmental Milestones </a:t>
            </a:r>
            <a:endParaRPr lang="en-US" dirty="0"/>
          </a:p>
          <a:p>
            <a:pPr marL="461963" indent="-231775"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>
                <a:hlinkClick r:id="rId5"/>
              </a:rPr>
              <a:t>Diagnosed conditions affecting development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3C0D94-4B79-1A4A-5324-16E6AD897F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Part C screening and/or evaluation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9F661A-C14E-FD2E-44C7-8A11D7F8238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tIns="274320"/>
          <a:lstStyle/>
          <a:p>
            <a:pPr marL="461963" indent="-231775"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>
                <a:hlinkClick r:id="rId6"/>
              </a:rPr>
              <a:t>MDE Part C and Part B Resources (mn.gov)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94896FD-6670-30F3-66CD-65829E5D38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Minnesota Low Incidence Projects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4E3AAB7-3429-68BF-8D36-E77C3109CE9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tIns="274320"/>
          <a:lstStyle/>
          <a:p>
            <a:pPr marL="457200" indent="-228600"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>
                <a:hlinkClick r:id="rId7"/>
              </a:rPr>
              <a:t>Congenital Cytomegalovirus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473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C960-D36F-6249-B978-86B4C003F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112" y="1202538"/>
            <a:ext cx="5573107" cy="994224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Eligibility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64E9748-362E-5816-A046-D3D81DB170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7946" y="2561692"/>
            <a:ext cx="5501756" cy="3465035"/>
          </a:xfrm>
        </p:spPr>
        <p:txBody>
          <a:bodyPr vert="horz" lIns="45720" tIns="45720" rIns="45720" bIns="45720" rtlCol="0" anchor="t">
            <a:noAutofit/>
          </a:bodyPr>
          <a:lstStyle/>
          <a:p>
            <a:r>
              <a:rPr lang="en-US" b="1" dirty="0">
                <a:latin typeface="Calibri"/>
                <a:cs typeface="Calibri"/>
              </a:rPr>
              <a:t>Potential eligibility under Part C IDEA with congenital Cytomegalovirus (cCMV) diagnosis</a:t>
            </a:r>
            <a:endParaRPr lang="en-US" dirty="0"/>
          </a:p>
          <a:p>
            <a:r>
              <a:rPr lang="en-US" dirty="0">
                <a:latin typeface="Calibri"/>
                <a:cs typeface="Calibri"/>
              </a:rPr>
              <a:t>A cCMV diagnosis should have continued monitoring for progressive sensory loss.</a:t>
            </a:r>
          </a:p>
        </p:txBody>
      </p:sp>
      <p:pic>
        <p:nvPicPr>
          <p:cNvPr id="10" name="Picture Placeholder 9" descr="Visual of ways to meet eligibility for Part C&#10;Categorical Disability with 4 sub categories below:&#10;1. Blind/Visually Impaired&#10;2. Deaf/Hard of Hearing&#10;3. DeafBlind&#10;4. Physically Impaired&#10;Developmental Delay with 1 sub category below:&#10;1. Diagnosed Condition">
            <a:extLst>
              <a:ext uri="{FF2B5EF4-FFF2-40B4-BE49-F238E27FC236}">
                <a16:creationId xmlns:a16="http://schemas.microsoft.com/office/drawing/2014/main" id="{78CAD8EB-852F-5986-4CCE-5B8F64A771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-3977" r="-270" b="-2209"/>
          <a:stretch/>
        </p:blipFill>
        <p:spPr>
          <a:xfrm>
            <a:off x="7580422" y="1505819"/>
            <a:ext cx="4013466" cy="4364334"/>
          </a:xfrm>
        </p:spPr>
      </p:pic>
    </p:spTree>
    <p:extLst>
      <p:ext uri="{BB962C8B-B14F-4D97-AF65-F5344CB8AC3E}">
        <p14:creationId xmlns:p14="http://schemas.microsoft.com/office/powerpoint/2010/main" val="1733831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C960-D36F-6249-B978-86B4C003F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572768"/>
            <a:ext cx="11588496" cy="1133856"/>
          </a:xfrm>
        </p:spPr>
        <p:txBody>
          <a:bodyPr/>
          <a:lstStyle/>
          <a:p>
            <a:r>
              <a:rPr lang="en-US" kern="0" spc="0" dirty="0">
                <a:latin typeface="Calibri"/>
                <a:cs typeface="Calibri"/>
              </a:rPr>
              <a:t>Available resources to support early educators working with children who have cCMV and their families </a:t>
            </a:r>
            <a:r>
              <a:rPr lang="en-US" sz="2800" dirty="0">
                <a:latin typeface="Calibri"/>
                <a:cs typeface="Calibri"/>
              </a:rPr>
              <a:t>(continued 2)</a:t>
            </a:r>
            <a:endParaRPr lang="en-US" sz="2800" dirty="0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EC145F3F-6AE5-54A2-49E5-A40870A3DEFE}"/>
              </a:ext>
            </a:extLst>
          </p:cNvPr>
          <p:cNvSpPr txBox="1">
            <a:spLocks/>
          </p:cNvSpPr>
          <p:nvPr/>
        </p:nvSpPr>
        <p:spPr>
          <a:xfrm>
            <a:off x="798342" y="2969291"/>
            <a:ext cx="10792624" cy="3559614"/>
          </a:xfrm>
          <a:prstGeom prst="rect">
            <a:avLst/>
          </a:prstGeom>
        </p:spPr>
        <p:txBody>
          <a:bodyPr vert="horz" lIns="45720" tIns="45720" rIns="4572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71500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3399"/>
              </a:buClr>
              <a:buSzPct val="108000"/>
              <a:buFont typeface="Calibri" panose="020F050202020403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742950" indent="-2857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914400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3399"/>
              </a:buClr>
              <a:buSzPct val="94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257300" indent="-4572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tabLst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1031875" indent="-2349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rgbClr val="101820"/>
              </a:buClr>
              <a:buFont typeface="Wingdings 3" pitchFamily="18" charset="2"/>
              <a:buChar char="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280988"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Gather medical information </a:t>
            </a:r>
            <a:endParaRPr lang="en-US" dirty="0"/>
          </a:p>
          <a:p>
            <a:pPr marL="571500" indent="-280988"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Review </a:t>
            </a:r>
            <a:r>
              <a:rPr lang="en-US" dirty="0">
                <a:latin typeface="Calibri"/>
                <a:cs typeface="Calibri"/>
                <a:hlinkClick r:id="rId3"/>
              </a:rPr>
              <a:t>MDH Audiology Guidelines for Infants with cCMV</a:t>
            </a:r>
            <a:r>
              <a:rPr lang="en-US" dirty="0">
                <a:latin typeface="Calibri"/>
                <a:cs typeface="Calibri"/>
              </a:rPr>
              <a:t> and consider how to utilize information already being collected.</a:t>
            </a:r>
            <a:endParaRPr lang="en-US" dirty="0"/>
          </a:p>
          <a:p>
            <a:pPr marL="571500" indent="-280988"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Document comprehensive developmental history</a:t>
            </a:r>
            <a:endParaRPr lang="en-US" dirty="0"/>
          </a:p>
          <a:p>
            <a:pPr marL="571500" indent="-280988"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Review MDH 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  <a:hlinkClick r:id="rId4"/>
              </a:rPr>
              <a:t>Tips to reduce your risk of getting CMV</a:t>
            </a:r>
            <a:endParaRPr lang="en-US" dirty="0"/>
          </a:p>
          <a:p>
            <a:pPr marL="571500" indent="-280988"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Review National </a:t>
            </a:r>
            <a:r>
              <a:rPr lang="en-US" dirty="0">
                <a:latin typeface="Calibri"/>
                <a:cs typeface="Calibri"/>
              </a:rPr>
              <a:t>CMV Foundation's </a:t>
            </a:r>
            <a:r>
              <a:rPr lang="en-US" dirty="0">
                <a:latin typeface="Calibri"/>
                <a:cs typeface="Calibri"/>
                <a:hlinkClick r:id="rId5"/>
              </a:rPr>
              <a:t>Early Interventionist Flyer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970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D1040-8405-73EB-1AB0-98A7E9018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Common Question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E0B92-0669-3C77-C872-0808743569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79178" y="2803766"/>
            <a:ext cx="8156073" cy="2263890"/>
          </a:xfrm>
        </p:spPr>
        <p:txBody>
          <a:bodyPr/>
          <a:lstStyle/>
          <a:p>
            <a:r>
              <a:rPr lang="en-US" sz="3600" dirty="0">
                <a:solidFill>
                  <a:srgbClr val="002060"/>
                </a:solidFill>
              </a:rPr>
              <a:t>Should people who are pregnant or planning to become pregnant avoid working with babies with congenital CMV?</a:t>
            </a:r>
          </a:p>
        </p:txBody>
      </p:sp>
    </p:spTree>
    <p:extLst>
      <p:ext uri="{BB962C8B-B14F-4D97-AF65-F5344CB8AC3E}">
        <p14:creationId xmlns:p14="http://schemas.microsoft.com/office/powerpoint/2010/main" val="1560207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E9422-9839-359E-BE02-D3782DD2E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F75980-2B6A-D91F-A763-8381169441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87723" y="2829404"/>
            <a:ext cx="8468445" cy="3727144"/>
          </a:xfrm>
        </p:spPr>
        <p:txBody>
          <a:bodyPr vert="horz" lIns="45720" tIns="45720" rIns="45720" bIns="45720" rtlCol="0" anchor="t">
            <a:no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No.</a:t>
            </a:r>
          </a:p>
          <a:p>
            <a:r>
              <a:rPr lang="en-US" sz="3600" dirty="0">
                <a:solidFill>
                  <a:srgbClr val="002060"/>
                </a:solidFill>
                <a:latin typeface="Calibri"/>
                <a:cs typeface="Calibri"/>
              </a:rPr>
              <a:t>Young children are a common source of CMV and many in school or childcare settings will be shedding the virus already. Practice universal precautions with all children.</a:t>
            </a:r>
          </a:p>
        </p:txBody>
      </p:sp>
    </p:spTree>
    <p:extLst>
      <p:ext uri="{BB962C8B-B14F-4D97-AF65-F5344CB8AC3E}">
        <p14:creationId xmlns:p14="http://schemas.microsoft.com/office/powerpoint/2010/main" val="2597542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0CDC8-372C-C977-8D98-13F615F34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202538"/>
            <a:ext cx="10978994" cy="1094865"/>
          </a:xfrm>
        </p:spPr>
        <p:txBody>
          <a:bodyPr/>
          <a:lstStyle/>
          <a:p>
            <a:r>
              <a:rPr lang="en-US" sz="3200" dirty="0"/>
              <a:t>Tips to Reduce your Risk of Getting CMV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EEEFCA-D66A-ABAD-2E58-0AFAB898DC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9" y="2372446"/>
            <a:ext cx="7891509" cy="4158464"/>
          </a:xfrm>
        </p:spPr>
        <p:txBody>
          <a:bodyPr/>
          <a:lstStyle/>
          <a:p>
            <a:pPr marL="457200" indent="-223838">
              <a:spcBef>
                <a:spcPts val="600"/>
              </a:spcBef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Wash your hands often, especially after wiping a child’s nose/mouth or changing diapers.</a:t>
            </a:r>
          </a:p>
          <a:p>
            <a:pPr marL="457200" indent="-223838">
              <a:spcBef>
                <a:spcPts val="600"/>
              </a:spcBef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Try to avoid contact with saliva when kissing a young child.</a:t>
            </a:r>
          </a:p>
          <a:p>
            <a:pPr marL="457200" indent="-223838">
              <a:spcBef>
                <a:spcPts val="600"/>
              </a:spcBef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Avoid putting things in your mouth that have just been in a young child’s mouth.</a:t>
            </a:r>
          </a:p>
          <a:p>
            <a:pPr marL="457200" indent="-223838">
              <a:spcBef>
                <a:spcPts val="600"/>
              </a:spcBef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Don’t share food or drink with a young child.</a:t>
            </a:r>
          </a:p>
          <a:p>
            <a:pPr marL="457200" indent="-223838">
              <a:spcBef>
                <a:spcPts val="600"/>
              </a:spcBef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Properly clean and disinfect toys, changing tables, and other surfaces that may have a child’s urine or saliva on them.</a:t>
            </a:r>
          </a:p>
        </p:txBody>
      </p:sp>
      <p:pic>
        <p:nvPicPr>
          <p:cNvPr id="6" name="Picture Placeholder 5" descr="Hands washing with soap in a sink">
            <a:extLst>
              <a:ext uri="{FF2B5EF4-FFF2-40B4-BE49-F238E27FC236}">
                <a16:creationId xmlns:a16="http://schemas.microsoft.com/office/drawing/2014/main" id="{98E47C63-B9E1-6F00-B654-8EACF52AF13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t="5721" b="5721"/>
          <a:stretch/>
        </p:blipFill>
        <p:spPr>
          <a:xfrm>
            <a:off x="8571732" y="2502150"/>
            <a:ext cx="3141662" cy="2436812"/>
          </a:xfrm>
        </p:spPr>
      </p:pic>
    </p:spTree>
    <p:extLst>
      <p:ext uri="{BB962C8B-B14F-4D97-AF65-F5344CB8AC3E}">
        <p14:creationId xmlns:p14="http://schemas.microsoft.com/office/powerpoint/2010/main" val="3160216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C960-D36F-6249-B978-86B4C003F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735142"/>
            <a:ext cx="11000232" cy="760234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Possible resources to share with caregivers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85CE2-4831-776A-2941-410A155F3B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2546652"/>
            <a:ext cx="10978994" cy="4035534"/>
          </a:xfrm>
        </p:spPr>
        <p:txBody>
          <a:bodyPr/>
          <a:lstStyle/>
          <a:p>
            <a:pPr marL="461963" indent="-231775">
              <a:spcBef>
                <a:spcPts val="700"/>
              </a:spcBef>
              <a:spcAft>
                <a:spcPts val="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MN Department of Health: Resources for Parents/Caregivers about Congenital Cytomegalovirus</a:t>
            </a:r>
            <a:endParaRPr lang="en-US" dirty="0"/>
          </a:p>
          <a:p>
            <a:pPr marL="461963" indent="-231775">
              <a:spcBef>
                <a:spcPts val="700"/>
              </a:spcBef>
              <a:spcAft>
                <a:spcPts val="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Information about their local program early intervention process</a:t>
            </a:r>
          </a:p>
          <a:p>
            <a:pPr marL="461963" indent="-231775">
              <a:spcBef>
                <a:spcPts val="700"/>
              </a:spcBef>
              <a:spcAft>
                <a:spcPts val="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Local Public Health</a:t>
            </a:r>
          </a:p>
          <a:p>
            <a:pPr marL="461963" indent="-231775">
              <a:spcBef>
                <a:spcPts val="700"/>
              </a:spcBef>
              <a:spcAft>
                <a:spcPts val="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MN Hands &amp; Voices</a:t>
            </a:r>
          </a:p>
          <a:p>
            <a:pPr marL="461963" indent="-231775">
              <a:spcBef>
                <a:spcPts val="700"/>
              </a:spcBef>
              <a:spcAft>
                <a:spcPts val="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Deaf Mentor Family Program</a:t>
            </a:r>
          </a:p>
          <a:p>
            <a:pPr marL="461963" indent="-231775">
              <a:spcBef>
                <a:spcPts val="700"/>
              </a:spcBef>
              <a:spcAft>
                <a:spcPts val="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MN </a:t>
            </a:r>
            <a:r>
              <a:rPr lang="en-US" dirty="0" err="1"/>
              <a:t>DeafBlind</a:t>
            </a:r>
            <a:r>
              <a:rPr lang="en-US" dirty="0"/>
              <a:t> Project</a:t>
            </a:r>
          </a:p>
          <a:p>
            <a:pPr marL="461963" indent="-231775">
              <a:spcBef>
                <a:spcPts val="700"/>
              </a:spcBef>
              <a:spcAft>
                <a:spcPts val="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CMV Foundation</a:t>
            </a:r>
          </a:p>
          <a:p>
            <a:pPr marL="461963" indent="-231775">
              <a:spcBef>
                <a:spcPts val="700"/>
              </a:spcBef>
              <a:spcAft>
                <a:spcPts val="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CMV Social Media Groups </a:t>
            </a:r>
          </a:p>
        </p:txBody>
      </p:sp>
    </p:spTree>
    <p:extLst>
      <p:ext uri="{BB962C8B-B14F-4D97-AF65-F5344CB8AC3E}">
        <p14:creationId xmlns:p14="http://schemas.microsoft.com/office/powerpoint/2010/main" val="29416759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C960-D36F-6249-B978-86B4C003F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Strategies to promote early intervention recommended practices</a:t>
            </a:r>
            <a:endParaRPr lang="en-US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D6331-5D66-0158-63A2-D3DB0F8B96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61963" indent="-231775">
              <a:spcBef>
                <a:spcPts val="0"/>
              </a:spcBef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Part C Intervention Services for Infants and Toddlers with Sensory Loss: Recommended Collaborative Practices</a:t>
            </a:r>
          </a:p>
          <a:p>
            <a:pPr marL="461963" indent="-231775">
              <a:spcBef>
                <a:spcPts val="0"/>
              </a:spcBef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Service Coordination</a:t>
            </a:r>
          </a:p>
          <a:p>
            <a:pPr marL="461963" indent="-231775">
              <a:spcBef>
                <a:spcPts val="0"/>
              </a:spcBef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Awareness for all team members that </a:t>
            </a:r>
            <a:r>
              <a:rPr lang="en-US" dirty="0" err="1"/>
              <a:t>cCMV</a:t>
            </a:r>
            <a:r>
              <a:rPr lang="en-US" dirty="0"/>
              <a:t> might manifest as the child grows</a:t>
            </a:r>
          </a:p>
          <a:p>
            <a:pPr marL="461963" indent="-231775">
              <a:spcBef>
                <a:spcPts val="0"/>
              </a:spcBef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Shared understanding of the importance of language acquisition and impact of language deprivation</a:t>
            </a:r>
          </a:p>
          <a:p>
            <a:pPr marL="461963" indent="-231775">
              <a:spcBef>
                <a:spcPts val="0"/>
              </a:spcBef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Document </a:t>
            </a:r>
            <a:r>
              <a:rPr lang="en-US" dirty="0" err="1"/>
              <a:t>cCMV</a:t>
            </a:r>
            <a:r>
              <a:rPr lang="en-US" dirty="0"/>
              <a:t> on each IFSP or IEP</a:t>
            </a:r>
          </a:p>
          <a:p>
            <a:pPr marL="461963" indent="-231775">
              <a:spcBef>
                <a:spcPts val="0"/>
              </a:spcBef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Recognize the complexity of coordinated supports and the strains this can place on families </a:t>
            </a:r>
          </a:p>
        </p:txBody>
      </p:sp>
    </p:spTree>
    <p:extLst>
      <p:ext uri="{BB962C8B-B14F-4D97-AF65-F5344CB8AC3E}">
        <p14:creationId xmlns:p14="http://schemas.microsoft.com/office/powerpoint/2010/main" val="3662939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C960-D36F-6249-B978-86B4C003F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Jess' story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64E9748-362E-5816-A046-D3D81DB170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45720" tIns="45720" rIns="45720" bIns="45720" rtlCol="0" anchor="t">
            <a:noAutofit/>
          </a:bodyPr>
          <a:lstStyle/>
          <a:p>
            <a:r>
              <a:rPr lang="en-US" dirty="0">
                <a:latin typeface="Calibri"/>
                <a:cs typeface="Calibri"/>
              </a:rPr>
              <a:t>Jess shares their family experiences with early intervention services for her son, Jackson, who was born asymptomatic with cCMV.</a:t>
            </a:r>
          </a:p>
          <a:p>
            <a:r>
              <a:rPr lang="en-US" dirty="0"/>
              <a:t>Link to YouTube video (45 sec) </a:t>
            </a:r>
            <a:br>
              <a:rPr lang="en-US" dirty="0"/>
            </a:br>
            <a:r>
              <a:rPr lang="en-US" dirty="0">
                <a:latin typeface="Calibri"/>
                <a:cs typeface="Calibri"/>
                <a:hlinkClick r:id="rId3"/>
              </a:rPr>
              <a:t>Jess (MN </a:t>
            </a:r>
            <a:r>
              <a:rPr lang="en-US" dirty="0" err="1">
                <a:latin typeface="Calibri"/>
                <a:cs typeface="Calibri"/>
                <a:hlinkClick r:id="rId3"/>
              </a:rPr>
              <a:t>DeafBlind</a:t>
            </a:r>
            <a:r>
              <a:rPr lang="en-US" dirty="0">
                <a:latin typeface="Calibri"/>
                <a:cs typeface="Calibri"/>
                <a:hlinkClick r:id="rId3"/>
              </a:rPr>
              <a:t> Project)</a:t>
            </a:r>
            <a:r>
              <a:rPr lang="en-US" dirty="0">
                <a:latin typeface="Calibri"/>
                <a:cs typeface="Calibri"/>
              </a:rPr>
              <a:t>  </a:t>
            </a:r>
            <a:endParaRPr lang="en-US" dirty="0"/>
          </a:p>
        </p:txBody>
      </p:sp>
      <p:pic>
        <p:nvPicPr>
          <p:cNvPr id="4" name="Picture Placeholder 3" descr="Baby boy with light colored skin and blonde hair sitting on the grass.  He is wearing a blue and white stripped 2 shirt.">
            <a:extLst>
              <a:ext uri="{FF2B5EF4-FFF2-40B4-BE49-F238E27FC236}">
                <a16:creationId xmlns:a16="http://schemas.microsoft.com/office/drawing/2014/main" id="{F921BF00-BC94-6525-D497-1F12A9DEF7B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815" b="815"/>
          <a:stretch/>
        </p:blipFill>
        <p:spPr>
          <a:xfrm>
            <a:off x="7033188" y="2711949"/>
            <a:ext cx="4538297" cy="2982329"/>
          </a:xfrm>
        </p:spPr>
      </p:pic>
    </p:spTree>
    <p:extLst>
      <p:ext uri="{BB962C8B-B14F-4D97-AF65-F5344CB8AC3E}">
        <p14:creationId xmlns:p14="http://schemas.microsoft.com/office/powerpoint/2010/main" val="1769501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4B7F8-D2CD-872C-98C2-1621F3595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572768"/>
            <a:ext cx="5492496" cy="1133856"/>
          </a:xfrm>
        </p:spPr>
        <p:txBody>
          <a:bodyPr/>
          <a:lstStyle/>
          <a:p>
            <a:r>
              <a:rPr lang="en-US" dirty="0"/>
              <a:t>What is CMV?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275A543-36AB-1072-24EE-55C4FDCD8E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7946" y="2791728"/>
            <a:ext cx="7483608" cy="3775277"/>
          </a:xfrm>
        </p:spPr>
        <p:txBody>
          <a:bodyPr/>
          <a:lstStyle/>
          <a:p>
            <a:pPr marL="347663" indent="-233363">
              <a:spcBef>
                <a:spcPts val="600"/>
              </a:spcBef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 err="1"/>
              <a:t>CytoMegaloVirus</a:t>
            </a:r>
            <a:endParaRPr lang="en-US" dirty="0"/>
          </a:p>
          <a:p>
            <a:pPr marL="914400" lvl="1">
              <a:buSzPct val="80000"/>
              <a:buFont typeface="Courier New" panose="02070309020205020404" pitchFamily="49" charset="0"/>
              <a:buChar char="o"/>
            </a:pPr>
            <a:r>
              <a:rPr lang="en-US" dirty="0"/>
              <a:t>Widespread and common virus</a:t>
            </a:r>
          </a:p>
          <a:p>
            <a:pPr marL="347663" indent="-233363">
              <a:spcBef>
                <a:spcPts val="600"/>
              </a:spcBef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It’s not new!</a:t>
            </a:r>
          </a:p>
          <a:p>
            <a:pPr marL="914400" lvl="1">
              <a:buSzPct val="80000"/>
              <a:buFont typeface="Courier New" panose="02070309020205020404" pitchFamily="49" charset="0"/>
              <a:buChar char="o"/>
            </a:pPr>
            <a:r>
              <a:rPr lang="en-US" dirty="0"/>
              <a:t>Nearly 1/3 children are infected with CMV by age 5</a:t>
            </a:r>
          </a:p>
          <a:p>
            <a:pPr marL="914400" lvl="1">
              <a:buSzPct val="80000"/>
              <a:buFont typeface="Courier New" panose="02070309020205020404" pitchFamily="49" charset="0"/>
              <a:buChar char="o"/>
            </a:pPr>
            <a:r>
              <a:rPr lang="en-US" dirty="0"/>
              <a:t>50-80% of adults are infected with CMV by age 40</a:t>
            </a:r>
          </a:p>
          <a:p>
            <a:pPr marL="914400" lvl="1">
              <a:buSzPct val="80000"/>
              <a:buFont typeface="Courier New" panose="02070309020205020404" pitchFamily="49" charset="0"/>
              <a:buChar char="o"/>
            </a:pPr>
            <a:r>
              <a:rPr lang="en-US" dirty="0"/>
              <a:t>Stays in body for life and can reactivate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003399"/>
              </a:buClr>
            </a:pPr>
            <a:r>
              <a:rPr lang="en-US" dirty="0"/>
              <a:t>Multiple strains of CMV = potential for reinfection</a:t>
            </a:r>
          </a:p>
        </p:txBody>
      </p:sp>
      <p:pic>
        <p:nvPicPr>
          <p:cNvPr id="8" name="Picture 7" descr="A close-up of a CMV virus particle">
            <a:extLst>
              <a:ext uri="{FF2B5EF4-FFF2-40B4-BE49-F238E27FC236}">
                <a16:creationId xmlns:a16="http://schemas.microsoft.com/office/drawing/2014/main" id="{D80E870B-CA06-1408-AACE-E5F8C1CCC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3155" y="2880029"/>
            <a:ext cx="2809829" cy="273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346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45DFA81-AC30-FA09-DB37-A6474D272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pic>
        <p:nvPicPr>
          <p:cNvPr id="8" name="Picture Placeholder 7" descr="Question mark symbol">
            <a:extLst>
              <a:ext uri="{FF2B5EF4-FFF2-40B4-BE49-F238E27FC236}">
                <a16:creationId xmlns:a16="http://schemas.microsoft.com/office/drawing/2014/main" id="{2E210FBA-1383-27B0-0356-587E616EF4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3549" b="13549"/>
          <a:stretch/>
        </p:blipFill>
        <p:spPr>
          <a:xfrm>
            <a:off x="2513247" y="2935044"/>
            <a:ext cx="7193656" cy="2944463"/>
          </a:xfrm>
        </p:spPr>
      </p:pic>
    </p:spTree>
    <p:extLst>
      <p:ext uri="{BB962C8B-B14F-4D97-AF65-F5344CB8AC3E}">
        <p14:creationId xmlns:p14="http://schemas.microsoft.com/office/powerpoint/2010/main" val="36691556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D2564-EAC5-7576-8B8E-C07BC7D79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786415"/>
            <a:ext cx="11000232" cy="708959"/>
          </a:xfrm>
        </p:spPr>
        <p:txBody>
          <a:bodyPr/>
          <a:lstStyle/>
          <a:p>
            <a:r>
              <a:rPr lang="en-US" dirty="0"/>
              <a:t>Reflection</a:t>
            </a:r>
          </a:p>
        </p:txBody>
      </p:sp>
      <p:pic>
        <p:nvPicPr>
          <p:cNvPr id="12" name="Picture 11" descr="Graphic of 6 debrief questions&#10;1. A vision you have for your work&#10;2. Something new you learned&#10;3. Something you heard that stuck with you&#10;4. Some work you plan to do&#10;5. Something you felt&#10;6. A next step you plan to take">
            <a:extLst>
              <a:ext uri="{FF2B5EF4-FFF2-40B4-BE49-F238E27FC236}">
                <a16:creationId xmlns:a16="http://schemas.microsoft.com/office/drawing/2014/main" id="{523241F5-858D-C367-7292-7D01E928D3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077" r="257" b="1692"/>
          <a:stretch/>
        </p:blipFill>
        <p:spPr>
          <a:xfrm>
            <a:off x="1632245" y="2601617"/>
            <a:ext cx="8906711" cy="337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92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6F1DB6C-80AB-4E41-A5AE-91CFF09CA6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5134" y="3224385"/>
            <a:ext cx="9923579" cy="914400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Thank you for expanding your awareness and knowledge of cCMV.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86727D-FF4D-41F5-80A5-FE24A8249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4503452"/>
            <a:ext cx="11019187" cy="1567828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Gina </a:t>
            </a:r>
            <a:r>
              <a:rPr lang="en-US" dirty="0" err="1">
                <a:latin typeface="Calibri"/>
                <a:cs typeface="Calibri"/>
              </a:rPr>
              <a:t>Liverseed</a:t>
            </a:r>
            <a:r>
              <a:rPr lang="en-US" dirty="0">
                <a:latin typeface="Calibri"/>
                <a:cs typeface="Calibri"/>
              </a:rPr>
              <a:t>, </a:t>
            </a:r>
            <a:r>
              <a:rPr lang="en-US" dirty="0">
                <a:latin typeface="Calibri"/>
                <a:cs typeface="Calibri"/>
                <a:hlinkClick r:id="rId3"/>
              </a:rPr>
              <a:t>GGina.Liverseed@state.mn.us</a:t>
            </a:r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Jess Moen, </a:t>
            </a:r>
            <a:r>
              <a:rPr lang="en-US" dirty="0">
                <a:latin typeface="Calibri"/>
                <a:cs typeface="Calibri"/>
                <a:hlinkClick r:id="rId4"/>
              </a:rPr>
              <a:t>jess.moen@brightworksmn.org</a:t>
            </a:r>
            <a:r>
              <a:rPr lang="en-US" dirty="0">
                <a:latin typeface="Calibri"/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88854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2F64-A950-144A-BD3D-2ECDA1DC3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511677"/>
            <a:ext cx="11000232" cy="808190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Presentation links and resources: Medical Focus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24366-FC38-E448-80F5-E9255C8715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2384277"/>
            <a:ext cx="10710690" cy="4146633"/>
          </a:xfrm>
        </p:spPr>
        <p:txBody>
          <a:bodyPr vert="horz" lIns="45720" tIns="45720" rIns="45720" bIns="45720" rtlCol="0" anchor="t">
            <a:noAutofit/>
          </a:bodyPr>
          <a:lstStyle/>
          <a:p>
            <a:pPr marL="228600" lvl="1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0" i="0" dirty="0">
                <a:solidFill>
                  <a:srgbClr val="1A1A1A"/>
                </a:solidFill>
                <a:effectLst/>
                <a:latin typeface="Calibri"/>
                <a:cs typeface="Calibri"/>
              </a:rPr>
              <a:t>Pinninti </a:t>
            </a:r>
            <a:r>
              <a:rPr lang="en-US" dirty="0">
                <a:solidFill>
                  <a:srgbClr val="1A1A1A"/>
                </a:solidFill>
                <a:latin typeface="Calibri"/>
                <a:cs typeface="Calibri"/>
              </a:rPr>
              <a:t>S</a:t>
            </a:r>
            <a:r>
              <a:rPr lang="en-US" b="0" i="0" dirty="0">
                <a:solidFill>
                  <a:srgbClr val="1A1A1A"/>
                </a:solidFill>
                <a:effectLst/>
                <a:latin typeface="Calibri"/>
                <a:cs typeface="Calibri"/>
              </a:rPr>
              <a:t>, Christy J, Almutairi A, Cochrane G, Fowler KB, Boppana S. Vestibular, Gaze, and Balance Disorders in Asymptomatic Congenital Cytomegalovirus Infection. </a:t>
            </a:r>
            <a:r>
              <a:rPr lang="en-US" b="0" i="1" dirty="0">
                <a:solidFill>
                  <a:srgbClr val="1A1A1A"/>
                </a:solidFill>
                <a:effectLst/>
                <a:latin typeface="Calibri"/>
                <a:cs typeface="Calibri"/>
              </a:rPr>
              <a:t>Pediatrics.</a:t>
            </a:r>
            <a:r>
              <a:rPr lang="en-US" b="0" i="0" dirty="0">
                <a:solidFill>
                  <a:srgbClr val="1A1A1A"/>
                </a:solidFill>
                <a:effectLst/>
                <a:latin typeface="Calibri"/>
                <a:cs typeface="Calibri"/>
              </a:rPr>
              <a:t> February 2021; 147 (2): e20193945. </a:t>
            </a:r>
            <a:r>
              <a:rPr lang="en-US" b="0" i="0" u="none" strike="noStrike" dirty="0">
                <a:solidFill>
                  <a:srgbClr val="303235"/>
                </a:solidFill>
                <a:effectLst/>
                <a:latin typeface="Calibri"/>
                <a:cs typeface="Calibri"/>
              </a:rPr>
              <a:t>https://doi.org/10.1542/peds.2019-3945</a:t>
            </a:r>
          </a:p>
          <a:p>
            <a:pPr marL="228600" lvl="1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0" i="0" dirty="0">
                <a:solidFill>
                  <a:srgbClr val="212121"/>
                </a:solidFill>
                <a:effectLst/>
                <a:latin typeface="Calibri"/>
                <a:cs typeface="Calibri"/>
              </a:rPr>
              <a:t>Zappas MP, Devereaux A, Pesch MH. The Psychosocial Impact of Congenital Cytomegalovirus on Caregivers and Families: Lived Experiences and Review of the Literature. </a:t>
            </a:r>
            <a:r>
              <a:rPr lang="en-US" b="0" i="1" dirty="0">
                <a:solidFill>
                  <a:srgbClr val="212121"/>
                </a:solidFill>
                <a:effectLst/>
                <a:latin typeface="Calibri"/>
                <a:cs typeface="Calibri"/>
              </a:rPr>
              <a:t>International Journal of Neonatal Screening</a:t>
            </a:r>
            <a:r>
              <a:rPr lang="en-US" b="0" i="0" dirty="0">
                <a:solidFill>
                  <a:srgbClr val="212121"/>
                </a:solidFill>
                <a:effectLst/>
                <a:latin typeface="Calibri"/>
                <a:cs typeface="Calibri"/>
              </a:rPr>
              <a:t>. 2023 May 26;9(2):30. https://doi.org/10.3390/ijns9020030</a:t>
            </a:r>
          </a:p>
          <a:p>
            <a:pPr marL="228600" lvl="1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solidFill>
                  <a:srgbClr val="212121"/>
                </a:solidFill>
                <a:latin typeface="Calibri"/>
                <a:cs typeface="Calibri"/>
              </a:rPr>
              <a:t>Minnesota Department of Health Early Hearing Detection and Intervention Section 4: Audiology Guidelines for Infants with Congenital Cytomegalovirus.   </a:t>
            </a:r>
            <a:br>
              <a:rPr lang="en-US" dirty="0">
                <a:solidFill>
                  <a:srgbClr val="212121"/>
                </a:solidFill>
                <a:latin typeface="Calibri"/>
                <a:cs typeface="Calibri"/>
              </a:rPr>
            </a:br>
            <a:r>
              <a:rPr lang="en-US" dirty="0">
                <a:solidFill>
                  <a:srgbClr val="212121"/>
                </a:solidFill>
                <a:latin typeface="Calibri"/>
                <a:cs typeface="Calibri"/>
              </a:rPr>
              <a:t>https://www.health.state.mn.us/docs/people/childrenyouth/improveehdi/audiogdlnccmv.pdf</a:t>
            </a:r>
          </a:p>
        </p:txBody>
      </p:sp>
    </p:spTree>
    <p:extLst>
      <p:ext uri="{BB962C8B-B14F-4D97-AF65-F5344CB8AC3E}">
        <p14:creationId xmlns:p14="http://schemas.microsoft.com/office/powerpoint/2010/main" val="18175054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2F64-A950-144A-BD3D-2ECDA1DC3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820599"/>
            <a:ext cx="11000232" cy="614955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Presentation links and resources: Education Focus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24366-FC38-E448-80F5-E9255C8715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2572284"/>
            <a:ext cx="10978994" cy="3958627"/>
          </a:xfrm>
        </p:spPr>
        <p:txBody>
          <a:bodyPr vert="horz" lIns="45720" tIns="45720" rIns="45720" bIns="45720" rtlCol="0" anchor="t">
            <a:noAutofit/>
          </a:bodyPr>
          <a:lstStyle/>
          <a:p>
            <a:pPr marL="228600" lvl="1" indent="0">
              <a:buNone/>
            </a:pPr>
            <a:r>
              <a:rPr lang="en-US" dirty="0">
                <a:solidFill>
                  <a:srgbClr val="212121"/>
                </a:solidFill>
                <a:latin typeface="Calibri"/>
                <a:cs typeface="Calibri"/>
              </a:rPr>
              <a:t>Help Me Grow, https://helpmegrowmn.org/HMG/index.htm</a:t>
            </a:r>
          </a:p>
          <a:p>
            <a:pPr marL="228600" lvl="1" indent="0">
              <a:buNone/>
            </a:pPr>
            <a:r>
              <a:rPr lang="en-US" dirty="0">
                <a:solidFill>
                  <a:srgbClr val="212121"/>
                </a:solidFill>
                <a:latin typeface="Calibri"/>
                <a:cs typeface="Calibri"/>
              </a:rPr>
              <a:t>Minnesota Department of Education </a:t>
            </a:r>
          </a:p>
          <a:p>
            <a:pPr lvl="1"/>
            <a:r>
              <a:rPr lang="en-US" dirty="0">
                <a:solidFill>
                  <a:srgbClr val="212121"/>
                </a:solidFill>
                <a:latin typeface="Calibri"/>
                <a:cs typeface="Calibri"/>
              </a:rPr>
              <a:t>Part C and Part B Resources, https://education.mn.gov/MDE/dse/early/ecse/bc/</a:t>
            </a:r>
            <a:endParaRPr lang="en-US" dirty="0"/>
          </a:p>
          <a:p>
            <a:pPr lvl="1"/>
            <a:r>
              <a:rPr lang="en-US" dirty="0">
                <a:solidFill>
                  <a:srgbClr val="212121"/>
                </a:solidFill>
                <a:latin typeface="Calibri"/>
                <a:cs typeface="Calibri"/>
              </a:rPr>
              <a:t>Part C Intervention Services for Infants and Toddlers (Birth-Age 3) with Sensory Loss: Recommended Collaboration Practices, </a:t>
            </a:r>
            <a:br>
              <a:rPr lang="en-US" dirty="0">
                <a:solidFill>
                  <a:srgbClr val="212121"/>
                </a:solidFill>
                <a:latin typeface="Calibri"/>
                <a:cs typeface="Calibri"/>
              </a:rPr>
            </a:br>
            <a:r>
              <a:rPr lang="en-US" dirty="0">
                <a:solidFill>
                  <a:srgbClr val="212121"/>
                </a:solidFill>
                <a:latin typeface="Calibri"/>
                <a:cs typeface="Calibri"/>
              </a:rPr>
              <a:t>https://education.mn.gov/mdeprod/groups/educ/documents/hiddencontent/cm9k/mdm0/~edisp/prod034482.pdf </a:t>
            </a:r>
          </a:p>
          <a:p>
            <a:pPr marL="228600" lvl="1" indent="0">
              <a:buNone/>
            </a:pPr>
            <a:r>
              <a:rPr lang="en-US" dirty="0">
                <a:solidFill>
                  <a:srgbClr val="212121"/>
                </a:solidFill>
                <a:latin typeface="Calibri"/>
                <a:cs typeface="Calibri"/>
              </a:rPr>
              <a:t>Minnesota Low Incidence Projects Congenital Cytomegalovirus, </a:t>
            </a:r>
            <a:br>
              <a:rPr lang="en-US" dirty="0">
                <a:solidFill>
                  <a:srgbClr val="212121"/>
                </a:solidFill>
                <a:latin typeface="Calibri"/>
                <a:cs typeface="Calibri"/>
              </a:rPr>
            </a:br>
            <a:r>
              <a:rPr lang="en-US" dirty="0">
                <a:solidFill>
                  <a:srgbClr val="212121"/>
                </a:solidFill>
                <a:latin typeface="Calibri"/>
                <a:cs typeface="Calibri"/>
              </a:rPr>
              <a:t>https://mnlowincidenceprojects.org/cCMV/index.html </a:t>
            </a:r>
          </a:p>
        </p:txBody>
      </p:sp>
    </p:spTree>
    <p:extLst>
      <p:ext uri="{BB962C8B-B14F-4D97-AF65-F5344CB8AC3E}">
        <p14:creationId xmlns:p14="http://schemas.microsoft.com/office/powerpoint/2010/main" val="31220025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2F64-A950-144A-BD3D-2ECDA1DC3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Presentation links and resources: Education Focus </a:t>
            </a:r>
            <a:r>
              <a:rPr lang="en-US" sz="2800" dirty="0">
                <a:latin typeface="Calibri"/>
                <a:cs typeface="Calibri"/>
              </a:rPr>
              <a:t>(continued)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24366-FC38-E448-80F5-E9255C8715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45720" tIns="45720" rIns="45720" bIns="45720" rtlCol="0" anchor="t">
            <a:noAutofit/>
          </a:bodyPr>
          <a:lstStyle/>
          <a:p>
            <a:pPr marL="228600" lvl="1" indent="0">
              <a:buNone/>
            </a:pPr>
            <a:r>
              <a:rPr lang="en-US" dirty="0">
                <a:solidFill>
                  <a:srgbClr val="212121"/>
                </a:solidFill>
                <a:latin typeface="Calibri"/>
                <a:cs typeface="Calibri"/>
              </a:rPr>
              <a:t>Minnesota Department of Health, Information for Child Care and Education Professionals Tips to Reduce Your Risk of Getting CMV </a:t>
            </a:r>
            <a:br>
              <a:rPr lang="en-US" dirty="0">
                <a:solidFill>
                  <a:srgbClr val="212121"/>
                </a:solidFill>
                <a:latin typeface="Calibri"/>
                <a:cs typeface="Calibri"/>
              </a:rPr>
            </a:br>
            <a:r>
              <a:rPr lang="en-US" dirty="0">
                <a:solidFill>
                  <a:srgbClr val="212121"/>
                </a:solidFill>
                <a:latin typeface="Calibri"/>
                <a:cs typeface="Calibri"/>
              </a:rPr>
              <a:t>https://www.health.state.mn.us/diseases/cytomegalovirus/childcareeduc.html</a:t>
            </a:r>
            <a:endParaRPr lang="en-US" dirty="0">
              <a:solidFill>
                <a:srgbClr val="000000"/>
              </a:solidFill>
            </a:endParaRPr>
          </a:p>
          <a:p>
            <a:pPr marL="228600" lvl="1" indent="0">
              <a:buNone/>
            </a:pPr>
            <a:r>
              <a:rPr lang="en-US" dirty="0">
                <a:solidFill>
                  <a:srgbClr val="212121"/>
                </a:solidFill>
                <a:latin typeface="Calibri"/>
                <a:cs typeface="Calibri"/>
              </a:rPr>
              <a:t>National CMV Foundation, https://www.nationalcmv.org/</a:t>
            </a:r>
          </a:p>
          <a:p>
            <a:pPr lvl="1"/>
            <a:r>
              <a:rPr lang="en-US" dirty="0">
                <a:solidFill>
                  <a:srgbClr val="212121"/>
                </a:solidFill>
                <a:latin typeface="Calibri"/>
                <a:cs typeface="Calibri"/>
              </a:rPr>
              <a:t>Early Intervention Flyer, </a:t>
            </a:r>
            <a:br>
              <a:rPr lang="en-US" dirty="0">
                <a:solidFill>
                  <a:srgbClr val="212121"/>
                </a:solidFill>
                <a:latin typeface="Calibri"/>
                <a:cs typeface="Calibri"/>
              </a:rPr>
            </a:br>
            <a:r>
              <a:rPr lang="en-US" dirty="0">
                <a:solidFill>
                  <a:srgbClr val="212121"/>
                </a:solidFill>
                <a:latin typeface="Calibri"/>
                <a:cs typeface="Calibri"/>
              </a:rPr>
              <a:t>https://www.nationalcmv.org/getattachment/Resources/educational-downloads/downloads/Download-2/Early-Intervention-Flyer.pdf.aspx?ext=.pdf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3910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2F64-A950-144A-BD3D-2ECDA1DC3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Presentation links and resources: Family Focus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24366-FC38-E448-80F5-E9255C8715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45720" tIns="45720" rIns="45720" bIns="45720" rtlCol="0" anchor="t">
            <a:noAutofit/>
          </a:bodyPr>
          <a:lstStyle/>
          <a:p>
            <a:pPr marL="228600" lvl="1" indent="0">
              <a:buNone/>
            </a:pPr>
            <a:r>
              <a:rPr lang="en-US" dirty="0">
                <a:solidFill>
                  <a:srgbClr val="212121"/>
                </a:solidFill>
                <a:latin typeface="Calibri"/>
                <a:cs typeface="Calibri"/>
              </a:rPr>
              <a:t>Minnesota Department of Health Resources for Parents, Families, and Caregivers about Congenital Cytomegalovirus, </a:t>
            </a:r>
            <a:br>
              <a:rPr lang="en-US" dirty="0">
                <a:solidFill>
                  <a:srgbClr val="212121"/>
                </a:solidFill>
                <a:latin typeface="Calibri"/>
                <a:cs typeface="Calibri"/>
              </a:rPr>
            </a:br>
            <a:r>
              <a:rPr lang="en-US" dirty="0">
                <a:solidFill>
                  <a:srgbClr val="212121"/>
                </a:solidFill>
                <a:latin typeface="Calibri"/>
                <a:cs typeface="Calibri"/>
              </a:rPr>
              <a:t>https://www.health.state.mn.us/diseases/cytomegalovirus/families.html</a:t>
            </a:r>
          </a:p>
          <a:p>
            <a:pPr marL="228600" lvl="1" indent="0">
              <a:buNone/>
            </a:pPr>
            <a:r>
              <a:rPr lang="en-US" dirty="0">
                <a:solidFill>
                  <a:srgbClr val="212121"/>
                </a:solidFill>
                <a:latin typeface="Calibri"/>
                <a:cs typeface="Calibri"/>
              </a:rPr>
              <a:t>Minnesota Hands &amp; Voices, https://www.lssmn.org/mnhandsandvoices/</a:t>
            </a:r>
          </a:p>
          <a:p>
            <a:pPr marL="228600" lvl="1" indent="0">
              <a:buNone/>
            </a:pPr>
            <a:r>
              <a:rPr lang="en-US" dirty="0">
                <a:solidFill>
                  <a:srgbClr val="212121"/>
                </a:solidFill>
                <a:latin typeface="Calibri"/>
                <a:cs typeface="Calibri"/>
              </a:rPr>
              <a:t>Minnesota Deaf Mentor Family Services, </a:t>
            </a:r>
            <a:br>
              <a:rPr lang="en-US" dirty="0">
                <a:solidFill>
                  <a:srgbClr val="212121"/>
                </a:solidFill>
                <a:latin typeface="Calibri"/>
                <a:cs typeface="Calibri"/>
              </a:rPr>
            </a:br>
            <a:r>
              <a:rPr lang="en-US" dirty="0">
                <a:solidFill>
                  <a:srgbClr val="212121"/>
                </a:solidFill>
                <a:latin typeface="Calibri"/>
                <a:cs typeface="Calibri"/>
              </a:rPr>
              <a:t>https://www.lssmn.org/services/families/deaf-hard-of-hearing/mentor-services</a:t>
            </a:r>
          </a:p>
          <a:p>
            <a:pPr marL="228600" lvl="1" indent="0">
              <a:buNone/>
            </a:pPr>
            <a:r>
              <a:rPr lang="en-US" dirty="0">
                <a:solidFill>
                  <a:srgbClr val="212121"/>
                </a:solidFill>
                <a:latin typeface="Calibri"/>
                <a:cs typeface="Calibri"/>
              </a:rPr>
              <a:t>Minnesota </a:t>
            </a:r>
            <a:r>
              <a:rPr lang="en-US" dirty="0" err="1">
                <a:solidFill>
                  <a:srgbClr val="212121"/>
                </a:solidFill>
                <a:latin typeface="Calibri"/>
                <a:cs typeface="Calibri"/>
              </a:rPr>
              <a:t>DeafBlind</a:t>
            </a:r>
            <a:r>
              <a:rPr lang="en-US" dirty="0">
                <a:solidFill>
                  <a:srgbClr val="212121"/>
                </a:solidFill>
                <a:latin typeface="Calibri"/>
                <a:cs typeface="Calibri"/>
              </a:rPr>
              <a:t> Project, https://www.dbproject.mn.org/</a:t>
            </a:r>
          </a:p>
          <a:p>
            <a:pPr marL="228600" lvl="1" indent="0">
              <a:buNone/>
            </a:pPr>
            <a:r>
              <a:rPr lang="en-US" dirty="0">
                <a:solidFill>
                  <a:srgbClr val="212121"/>
                </a:solidFill>
                <a:latin typeface="Calibri"/>
                <a:cs typeface="Calibri"/>
              </a:rPr>
              <a:t>National CMV Foundation, https://www.nationalcmv.org/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413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B738B5-1456-0AAF-3C85-F125308F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CMV Transmitted?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E4C463-244A-6AD3-A902-8A37D9D1B8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Direct contact with body fluids containing the virus</a:t>
            </a:r>
          </a:p>
          <a:p>
            <a:pPr marL="574675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saliva, urine, nasal mucus, tears, blood, semen, vaginal fluids, stool, and breast milk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03399"/>
              </a:buClr>
            </a:pPr>
            <a:r>
              <a:rPr lang="en-US" dirty="0"/>
              <a:t>Commonly spreads in households and childcare settings</a:t>
            </a:r>
          </a:p>
          <a:p>
            <a:pPr marL="574675" indent="-3429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Especially from direct contact with the urine or saliva of babies and young children</a:t>
            </a:r>
          </a:p>
          <a:p>
            <a:pPr marL="1146175" lvl="1">
              <a:lnSpc>
                <a:spcPct val="8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dirty="0"/>
              <a:t>Higher viral loads in bodily fluids than adults</a:t>
            </a:r>
          </a:p>
          <a:p>
            <a:pPr marL="1146175" lvl="1">
              <a:lnSpc>
                <a:spcPct val="8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dirty="0"/>
              <a:t>Shed virus in secretions for up to 1 year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3399"/>
              </a:buClr>
            </a:pPr>
            <a:r>
              <a:rPr lang="en-US" dirty="0"/>
              <a:t>People who work closely with small children or have children in the home are at higher risk of a CMV infection than those that don’t</a:t>
            </a:r>
          </a:p>
        </p:txBody>
      </p:sp>
    </p:spTree>
    <p:extLst>
      <p:ext uri="{BB962C8B-B14F-4D97-AF65-F5344CB8AC3E}">
        <p14:creationId xmlns:p14="http://schemas.microsoft.com/office/powerpoint/2010/main" val="944592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BC13E-7D69-A49C-0F5F-D878FA11F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symptoms of a CMV infection?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26CF2-B6FC-EC5E-51E0-DCFDEADDE0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7946" y="2791728"/>
            <a:ext cx="6934968" cy="3775277"/>
          </a:xfrm>
        </p:spPr>
        <p:txBody>
          <a:bodyPr/>
          <a:lstStyle/>
          <a:p>
            <a:pPr marL="627063" indent="-342900"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Most healthy people do not know they’ve had a CMV infection</a:t>
            </a:r>
          </a:p>
          <a:p>
            <a:pPr marL="1198563" lvl="1">
              <a:spcBef>
                <a:spcPts val="0"/>
              </a:spcBef>
              <a:buSzPct val="80000"/>
              <a:buFont typeface="Courier New" panose="02070309020205020404" pitchFamily="49" charset="0"/>
              <a:buChar char="o"/>
            </a:pPr>
            <a:r>
              <a:rPr lang="en-US" dirty="0"/>
              <a:t>usually asymptomatic</a:t>
            </a:r>
          </a:p>
          <a:p>
            <a:pPr marL="1198563" lvl="1">
              <a:spcBef>
                <a:spcPts val="0"/>
              </a:spcBef>
              <a:buSzPct val="80000"/>
              <a:buFont typeface="Courier New" panose="02070309020205020404" pitchFamily="49" charset="0"/>
              <a:buChar char="o"/>
            </a:pPr>
            <a:r>
              <a:rPr lang="en-US" dirty="0"/>
              <a:t>sometimes cold/flu-like symptoms</a:t>
            </a:r>
          </a:p>
          <a:p>
            <a:pPr marL="1198563" lvl="1">
              <a:spcBef>
                <a:spcPts val="0"/>
              </a:spcBef>
              <a:buSzPct val="80000"/>
              <a:buFont typeface="Courier New" panose="02070309020205020404" pitchFamily="49" charset="0"/>
              <a:buChar char="o"/>
            </a:pPr>
            <a:r>
              <a:rPr lang="en-US" dirty="0"/>
              <a:t>generally harmless</a:t>
            </a:r>
          </a:p>
          <a:p>
            <a:pPr marL="574675" indent="-339725"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Infections can be very serious for people who are immunocompromised and for babies who were infected before birth</a:t>
            </a:r>
          </a:p>
        </p:txBody>
      </p:sp>
      <p:pic>
        <p:nvPicPr>
          <p:cNvPr id="5" name="Content Placeholder 6" descr="person sitting with a large viral particle ball looming behind them">
            <a:extLst>
              <a:ext uri="{FF2B5EF4-FFF2-40B4-BE49-F238E27FC236}">
                <a16:creationId xmlns:a16="http://schemas.microsoft.com/office/drawing/2014/main" id="{5A841E69-0A93-5B24-8CA0-259AE453E7E0}"/>
              </a:ext>
            </a:extLst>
          </p:cNvPr>
          <p:cNvPicPr>
            <a:picLocks noGrp="1" noChangeAspect="1"/>
          </p:cNvPicPr>
          <p:nvPr>
            <p:ph type="chart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612" y="2933137"/>
            <a:ext cx="3526727" cy="2352095"/>
          </a:xfrm>
        </p:spPr>
      </p:pic>
    </p:spTree>
    <p:extLst>
      <p:ext uri="{BB962C8B-B14F-4D97-AF65-F5344CB8AC3E}">
        <p14:creationId xmlns:p14="http://schemas.microsoft.com/office/powerpoint/2010/main" val="1265860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F4EBD-71F4-417F-6B17-37EFBCC4D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Why is CMV important?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07908A-3E80-E339-6240-0E9BD47026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7946" y="2724042"/>
            <a:ext cx="8667974" cy="3860381"/>
          </a:xfrm>
        </p:spPr>
        <p:txBody>
          <a:bodyPr/>
          <a:lstStyle/>
          <a:p>
            <a:pPr marL="574675" indent="-342900">
              <a:spcBef>
                <a:spcPts val="0"/>
              </a:spcBef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Pregnant people who develop an active CMV infection can unknowingly pass the virus to their growing fetus</a:t>
            </a:r>
          </a:p>
          <a:p>
            <a:pPr marL="1146175" lvl="1">
              <a:spcBef>
                <a:spcPts val="0"/>
              </a:spcBef>
              <a:buSzPct val="80000"/>
              <a:buFont typeface="Courier New" panose="02070309020205020404" pitchFamily="49" charset="0"/>
              <a:buChar char="o"/>
            </a:pPr>
            <a:r>
              <a:rPr lang="en-US" dirty="0"/>
              <a:t>When a baby is infected before birth, the infection is known as </a:t>
            </a:r>
            <a:r>
              <a:rPr lang="en-US" i="1" dirty="0"/>
              <a:t>congenital </a:t>
            </a:r>
            <a:r>
              <a:rPr lang="en-US" dirty="0"/>
              <a:t>CMV (</a:t>
            </a:r>
            <a:r>
              <a:rPr lang="en-US" dirty="0" err="1"/>
              <a:t>cCMV</a:t>
            </a:r>
            <a:r>
              <a:rPr lang="en-US" dirty="0"/>
              <a:t>)</a:t>
            </a:r>
          </a:p>
          <a:p>
            <a:pPr marL="1146175" lvl="1">
              <a:spcBef>
                <a:spcPts val="0"/>
              </a:spcBef>
              <a:buSzPct val="80000"/>
              <a:buFont typeface="Courier New" panose="02070309020205020404" pitchFamily="49" charset="0"/>
              <a:buChar char="o"/>
            </a:pPr>
            <a:r>
              <a:rPr lang="en-US" dirty="0"/>
              <a:t>CMV acquired in utero can damage the brain, eyes, inner ears or other organ systems of the fetus</a:t>
            </a:r>
          </a:p>
          <a:p>
            <a:pPr marL="574675" indent="-342900">
              <a:spcBef>
                <a:spcPts val="0"/>
              </a:spcBef>
              <a:spcAft>
                <a:spcPts val="3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1/200 babies in U.S. is born with </a:t>
            </a:r>
            <a:r>
              <a:rPr lang="en-US" dirty="0" err="1"/>
              <a:t>cCMV</a:t>
            </a:r>
            <a:endParaRPr lang="en-US" dirty="0"/>
          </a:p>
          <a:p>
            <a:pPr marL="574675" indent="-342900">
              <a:spcBef>
                <a:spcPts val="300"/>
              </a:spcBef>
              <a:spcAft>
                <a:spcPts val="3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1/5 babies with cCMV will experience long-term health concerns</a:t>
            </a:r>
          </a:p>
          <a:p>
            <a:pPr marL="574675" indent="-342900">
              <a:spcBef>
                <a:spcPts val="300"/>
              </a:spcBef>
              <a:spcAft>
                <a:spcPts val="3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Most common infectious cause of birth defects in the U.S.</a:t>
            </a:r>
          </a:p>
        </p:txBody>
      </p:sp>
      <p:pic>
        <p:nvPicPr>
          <p:cNvPr id="6" name="Picture 5" descr="A pregnant person wearing a pink shirt">
            <a:extLst>
              <a:ext uri="{FF2B5EF4-FFF2-40B4-BE49-F238E27FC236}">
                <a16:creationId xmlns:a16="http://schemas.microsoft.com/office/drawing/2014/main" id="{56B5B440-6C72-0DEB-A4AB-4587A3278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799" y="3037550"/>
            <a:ext cx="2455966" cy="244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5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3A633-62E9-91AA-9EB7-10FC4FE6C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Impacts on Neurodevelopment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7D9E2-5D4C-023B-6A1A-DA241EE2E9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7945" y="2791728"/>
            <a:ext cx="6508249" cy="3775277"/>
          </a:xfrm>
        </p:spPr>
        <p:txBody>
          <a:bodyPr/>
          <a:lstStyle/>
          <a:p>
            <a:pPr marL="573088" indent="-342900">
              <a:spcBef>
                <a:spcPts val="0"/>
              </a:spcBef>
              <a:spcAft>
                <a:spcPts val="3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Cerebral palsy</a:t>
            </a:r>
          </a:p>
          <a:p>
            <a:pPr marL="573088" indent="-342900">
              <a:spcBef>
                <a:spcPts val="0"/>
              </a:spcBef>
              <a:spcAft>
                <a:spcPts val="3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Epilepsy</a:t>
            </a:r>
          </a:p>
          <a:p>
            <a:pPr marL="573088" indent="-342900">
              <a:spcBef>
                <a:spcPts val="0"/>
              </a:spcBef>
              <a:spcAft>
                <a:spcPts val="3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Hearing loss (</a:t>
            </a:r>
            <a:r>
              <a:rPr lang="en-US" dirty="0" err="1"/>
              <a:t>cCMV</a:t>
            </a:r>
            <a:r>
              <a:rPr lang="en-US" dirty="0"/>
              <a:t> = most common cause of non-hereditary hearing loss in childhood)</a:t>
            </a:r>
          </a:p>
          <a:p>
            <a:pPr marL="573088" indent="-342900">
              <a:spcBef>
                <a:spcPts val="0"/>
              </a:spcBef>
              <a:spcAft>
                <a:spcPts val="3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Vestibular dysfunction</a:t>
            </a:r>
          </a:p>
          <a:p>
            <a:pPr marL="573088" indent="-342900">
              <a:spcBef>
                <a:spcPts val="0"/>
              </a:spcBef>
              <a:spcAft>
                <a:spcPts val="3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Intellectual disability</a:t>
            </a:r>
          </a:p>
          <a:p>
            <a:pPr marL="573088" indent="-342900">
              <a:spcBef>
                <a:spcPts val="0"/>
              </a:spcBef>
              <a:spcAft>
                <a:spcPts val="3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Motor planning disorders</a:t>
            </a:r>
          </a:p>
          <a:p>
            <a:pPr marL="573088" indent="-342900">
              <a:spcBef>
                <a:spcPts val="0"/>
              </a:spcBef>
              <a:spcAft>
                <a:spcPts val="3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Behavior disorders</a:t>
            </a:r>
          </a:p>
          <a:p>
            <a:pPr marL="573088" indent="-342900">
              <a:spcBef>
                <a:spcPts val="0"/>
              </a:spcBef>
              <a:spcAft>
                <a:spcPts val="300"/>
              </a:spcAft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dirty="0"/>
              <a:t>Autism</a:t>
            </a:r>
          </a:p>
        </p:txBody>
      </p:sp>
      <p:pic>
        <p:nvPicPr>
          <p:cNvPr id="9" name="Picture 8" descr="Digital art of brain">
            <a:extLst>
              <a:ext uri="{FF2B5EF4-FFF2-40B4-BE49-F238E27FC236}">
                <a16:creationId xmlns:a16="http://schemas.microsoft.com/office/drawing/2014/main" id="{277426AE-A96C-EED7-6B07-214626D1D7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51" r="15565" b="18728"/>
          <a:stretch/>
        </p:blipFill>
        <p:spPr>
          <a:xfrm>
            <a:off x="7945163" y="2912646"/>
            <a:ext cx="3648891" cy="30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09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43F186D-E4DF-1204-4109-81F10CA3D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Categorization of Severity at Birth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03863-E0FF-869D-2028-4132A2491C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10 % “Symptomatic”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C300C1-59F1-5C7A-F4B6-CA13EF7FC98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dirty="0"/>
              <a:t>≥ 1 Sign at birth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Small for gestational age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Microcephaly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Petechiae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Jaundice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Enlarged liver/spleen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D254CA-0D5E-473F-C055-AE0BE080D6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90% “Asymptomatic”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1B3CEA-39DD-B7CB-94E7-6F8244D5995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No signs at birth</a:t>
            </a:r>
          </a:p>
          <a:p>
            <a:r>
              <a:rPr lang="en-US" dirty="0"/>
              <a:t>May still be identified with hearing loss</a:t>
            </a:r>
          </a:p>
        </p:txBody>
      </p:sp>
    </p:spTree>
    <p:extLst>
      <p:ext uri="{BB962C8B-B14F-4D97-AF65-F5344CB8AC3E}">
        <p14:creationId xmlns:p14="http://schemas.microsoft.com/office/powerpoint/2010/main" val="628323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BA18C94-9AD6-0449-0267-9CDC2D372878}"/>
              </a:ext>
            </a:extLst>
          </p:cNvPr>
          <p:cNvSpPr txBox="1"/>
          <p:nvPr/>
        </p:nvSpPr>
        <p:spPr>
          <a:xfrm>
            <a:off x="8285962" y="1895447"/>
            <a:ext cx="3826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https://www.nationalcmv.org/overview/outcomes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7BBFF880-82D9-331B-2F9D-35A930968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799098"/>
            <a:ext cx="6855629" cy="500476"/>
          </a:xfrm>
        </p:spPr>
        <p:txBody>
          <a:bodyPr/>
          <a:lstStyle/>
          <a:p>
            <a:r>
              <a:rPr lang="en-US" dirty="0"/>
              <a:t>Spectrum of </a:t>
            </a:r>
            <a:r>
              <a:rPr lang="en-US" dirty="0" err="1"/>
              <a:t>cCMV</a:t>
            </a:r>
            <a:r>
              <a:rPr lang="en-US" dirty="0"/>
              <a:t> Sequalae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E6BFCD7-6EF7-706C-AF98-617BF112A9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Born Symptomatic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9175348-70D4-3C83-FDBC-AA1E14BDFF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8587" y="2884352"/>
            <a:ext cx="1662077" cy="2607836"/>
          </a:xfrm>
        </p:spPr>
        <p:txBody>
          <a:bodyPr/>
          <a:lstStyle/>
          <a:p>
            <a:r>
              <a:rPr lang="en-US" b="1" dirty="0"/>
              <a:t>Death</a:t>
            </a:r>
          </a:p>
          <a:p>
            <a:r>
              <a:rPr lang="en-US" dirty="0"/>
              <a:t>Miscarriage, stillbirth, infant or child loss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2776AB1-A692-B76A-F4A0-76005AC7C4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Born Asymptomatic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3B6B574F-8D60-FDF6-A664-8FD44885A74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b="1" dirty="0"/>
              <a:t>Medically fragile</a:t>
            </a:r>
          </a:p>
          <a:p>
            <a:r>
              <a:rPr lang="en-US" dirty="0"/>
              <a:t>Cerebral palsy, seizures, failure to thrive, hearing loss, vision loss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9900E982-30CC-36B1-E0C5-E4B1A2F83BA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b="1" dirty="0"/>
              <a:t>Multiple impairments</a:t>
            </a:r>
          </a:p>
          <a:p>
            <a:r>
              <a:rPr lang="en-US" dirty="0"/>
              <a:t>Cerebral palsy, vision loss, hearing loss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71BE45B9-18B2-5B2E-660B-6F84E697FBA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b="1" dirty="0"/>
              <a:t>Developmental delays</a:t>
            </a:r>
          </a:p>
          <a:p>
            <a:r>
              <a:rPr lang="en-US" dirty="0"/>
              <a:t>Cognitive delays, learning issues, feeding and sleeping issues, vision loss, hearing loss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93FE72F8-23E8-A41D-B78A-3665D262AF9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b="1" dirty="0"/>
              <a:t>Hearing loss</a:t>
            </a:r>
          </a:p>
          <a:p>
            <a:r>
              <a:rPr lang="en-US" dirty="0"/>
              <a:t>Hearing aids, cochlear implants, communication and learning issues, mild vision disorders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A7AEE10B-79C8-E3C8-0D6C-E505F07485A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b="1" dirty="0"/>
              <a:t>None</a:t>
            </a:r>
          </a:p>
          <a:p>
            <a:r>
              <a:rPr lang="en-US" dirty="0"/>
              <a:t>No visible delays or impairments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A63CC9B8-9E13-C69D-9E4D-A20544D0797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Severe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C48B318C-5F0C-4D12-D387-078816A2563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Moderate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AC74FC11-921D-165B-33BE-36362E6A2728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Mild</a:t>
            </a:r>
          </a:p>
        </p:txBody>
      </p:sp>
    </p:spTree>
    <p:extLst>
      <p:ext uri="{BB962C8B-B14F-4D97-AF65-F5344CB8AC3E}">
        <p14:creationId xmlns:p14="http://schemas.microsoft.com/office/powerpoint/2010/main" val="6396662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CC"/>
      </a:hlink>
      <a:folHlink>
        <a:srgbClr val="954F7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18A20B4C7C064CAB62362A03F8EE85" ma:contentTypeVersion="4" ma:contentTypeDescription="Create a new document." ma:contentTypeScope="" ma:versionID="43ad12808aa3f23c8a70cde743321e02">
  <xsd:schema xmlns:xsd="http://www.w3.org/2001/XMLSchema" xmlns:xs="http://www.w3.org/2001/XMLSchema" xmlns:p="http://schemas.microsoft.com/office/2006/metadata/properties" xmlns:ns2="c5e5e4cf-812e-483e-af9c-9741a2b8a397" targetNamespace="http://schemas.microsoft.com/office/2006/metadata/properties" ma:root="true" ma:fieldsID="d2f13554fe6d0988783ae4f765a31c96" ns2:_="">
    <xsd:import namespace="c5e5e4cf-812e-483e-af9c-9741a2b8a3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e5e4cf-812e-483e-af9c-9741a2b8a3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AW xmlns="http://www.net-centric.com/PAWPP">
  <Shape xmlns="" ID="8euNCCA4IqjupmbpvbvSMfRq+8o=" pdftag="H1" isBookmarkSet="no" bookmark="yes" Order="_x0031_"/>
  <Shape xmlns="" ID="ARSfPO/U9ItJ9zIOwm93ZJ7l/j8=" pdftag="H2" isBookmarkSet="no" bookmark="yes" Order="_x0032_"/>
  <Shape xmlns="" ID="osa0KM2sbnZHHxlXUxKH3ujjHuE=" pdftag="" bookmark="no" Order="_x0031_"/>
  <Shape xmlns="" ID="4JRL6lqoOFw9RUHrP0y9U5BDzf8=" pdftag="" bookmark="no" Order="_x0032_"/>
  <Shape xmlns="" ID="sM+ghJOlUVqnHU19mdPjAdwWJuw=" pdftag="" bookmark="no" Order="_x0031_"/>
  <Shape xmlns="" ID="GTGIHFiwAYvgHLb8IUSCQ2X6w4g=" pdftag="" bookmark="no" Order="_x0032_"/>
  <Shape xmlns="" ID="hq9gSbGZQhpPus+SHezN5PrGc9w=" pdftag="" bookmark="no" Order="_x0031_"/>
  <Shape xmlns="" ID="FtXJgaOuZev8eFU+if2YMxbKkRI=" pdftag="" bookmark="no" Order="_x0032_"/>
  <Shape xmlns="" ID="ri+uYzSNCD67GlIZrZ8qmmNgURU=" pdftag="" bookmark="no" Order="_x0033_"/>
  <Shape xmlns="" ID="/Xe9+1NnBDFDac2uz9Mf5cnxpHw=" pdftag="" bookmark="no" Order="_x0031_"/>
  <Shape xmlns="" ID="rGgMSPfHoOmRN/+oUl7Dwo+YgYE=" pdftag="" bookmark="no" Order="_x0032_"/>
  <Shape xmlns="" ID="ZTBnAgeWTQQGZoyfyflkLJl+jcs=" pdftag="" bookmark="no" Order="_x0035_"/>
  <Shape xmlns="" ID="nSihPpWUspo+Y57wY5tF8LIQIHs=" pdftag="" bookmark="no" Order="_x0032_"/>
  <Shape xmlns="" ID="S6CVtHyytP5Rb39DTS6OkAlP7e0=" pdftag="" bookmark="no" Order="_x0034_"/>
  <Shape xmlns="" ID="USIEJhtT65UPFtGM0RUW67D4iJA=" pdftag="" bookmark="no" Order="_x0033_"/>
  <Shape xmlns="" ID="XzVFQuOWAWqK/HZDqm2LiuGBOJQ=" pdftag="" bookmark="no" Order="_x0032_"/>
  <Shape xmlns="" ID="uflvo7/4mXD7uDuM1tkLIDwRdoQ=" inline="no" formula="no" pdftag="Figure" Lang="" bookmark="no" Order="_x0031_" artifact="_x0030_" validate="no"/>
  <HyperLink xmlns="" ID="iB0l3QkZoIIwbuqLQRe5I0KEal0=1995016305290.2289_384.0426" plainAltText="shuyin.maciel_x0040_metrocsu.org" Lang=""/>
  <Shape xmlns="" ID="oUeVMHAtmcFeZuL28VldA6mxYF4=" pdftag="" bookmark="no" Order="_x0031_"/>
  <Shape xmlns="" ID="iB0l3QkZoIIwbuqLQRe5I0KEal0=" pdftag="" bookmark="no" Order="_x0032_"/>
  <SubText xmlns="" ID="uflvo7/4mXD7uDuM1tkLIDwRdoQ=" ActualText=""/>
  <Shape xmlns="" ID="dPX0ernXQqq7MaM8E4a1qptkh+k=" pdftag="" Order="_x0033_"/>
  <Shape xmlns="" ID="Qozk8+npgf4lnsOd9UP2TFRTyms=" isBookmarkSet="no" pdftag="H1" artifact="_x0030_" bookmark="yes" Order="_x0031_"/>
  <Shape xmlns="" ID="/EwqieqTm6Ibt5icLC6vp+izL5w=" isBookmarkSet="no" pdftag="H2" artifact="_x0030_" bookmark="yes" Order="_x0032_"/>
  <Shape xmlns="" ID="xWyXSfQySzsGJ5xC3iRp7OznooU=" pdftag="P" isBookmarkSet="no" bookmark="no" Order="_x0033_"/>
  <Shape xmlns="" ID="0WRvwnxc5Nu7yPG4mdgyMOxIzgM=" pdftag="H2" isBookmarkSet="no" bookmark="yes" Order="_x0031_"/>
  <Shape xmlns="" ID="x/QBzKvZs8QT19MUK4I5dwzhtq8=" pdftag="P" isBookmarkSet="no" bookmark="no" Order="_x0032_"/>
  <Shape xmlns="" ID="YzDsAodc/xSgdSmVogHs9OYpieI=" pdftag="H2" isBookmarkSet="no" bookmark="yes" Order="_x0031_"/>
  <Shape xmlns="" ID="IAWCHJELWJoGbEtYAVWP5WbRcg8=" pdftag="P" isBookmarkSet="no" bookmark="no" Order="_x0032_"/>
  <Shape xmlns="" ID="G0WbFSbdSZe3ldHEG6Dd/m6xj/0=" formula="no" inline="no" pdftag="Figure" isBookmarkSet="no" bookmark="no" validate="no" artifact="_x0030_" Order="_x0033_" Lang=""/>
  <HyperLink xmlns="" ID="muTjd8/MiUXWBtEu6wJPO4OjJBw=18118678851.56472_325.1813" plainAltText="Cadie_x0020__x0028_MN_x0020_DeafBlind_x0020_Project_x0029_" language="" Lang=""/>
  <HyperLink xmlns="" ID="WsITSd9AYfznlOkzcDTynpmxTPk=35981031151.56464_325.1813" plainAltText="Julie_x0020__x0028_MN_x0020_DeafBlind_x0020_Project_x0029_" language="" Lang=""/>
  <HyperLink xmlns="" ID="IBjFIcwW+uO3kzir8PHF77fShJg=-118678475187.99016_296.9346" plainAltText="Refer_x0020_a_x0020_Child" language="" Lang=""/>
  <HyperLink xmlns="" ID="IBjFIcwW+uO3kzir8PHF77fShJg=-59817798687.99016_328.8546" plainAltText="Developmental_x0020_" language="" Lang=""/>
  <HyperLink xmlns="" ID="IBjFIcwW+uO3kzir8PHF77fShJg=54429407787.99016_366.7747" plainAltText="Milestones_x0020_" language=""/>
  <HyperLink xmlns="" ID="IBjFIcwW+uO3kzir8PHF77fShJg=-26105724487.99016_398.6946" plainAltText="Diagnosed_x0020_conditions_x0020_" language="" Lang=""/>
  <HyperLink xmlns="" ID="IBjFIcwW+uO3kzir8PHF77fShJg=86972412887.99016_436.6147" plainAltText="affecting_x0020_development" language=""/>
  <HyperLink xmlns="" ID="WjgXlLe6urIaN5VKW5xwRtPpdq4=235847558380.7159_296.9346" plainAltText="MDE_x0020_Part_x0020_C_x0020_and_x0020_Part_x0020_B_x0020_" language="" Lang=""/>
  <HyperLink xmlns="" ID="WjgXlLe6urIaN5VKW5xwRtPpdq4=-600153017380.7159_322.8546" plainAltText="Resources_x0020__x0028_mn.gov_x0029_" language=""/>
  <HyperLink xmlns="" ID="95mM8x2EgLgRr7KpA6aqbwLFmAE=-1406924212673.0416_298.2109" plainAltText="Congenital_x0020_" language="" Lang=""/>
  <HyperLink xmlns="" ID="95mM8x2EgLgRr7KpA6aqbwLFmAE=230304663673.0416_324.131" plainAltText="Cytomegalovirus" language=""/>
  <HyperLink xmlns="" ID="IPVY20Ik+st7f4p9RXX9AnYXQhY=119016094186.6866_269.3224" plainAltText="MDH_x0020_Audiology_x0020_Guidelines_x0020_for_x0020_Infants_x0020_with_x0020_cCMV" language="" Lang=""/>
  <HyperLink xmlns="" ID="IPVY20Ik+st7f4p9RXX9AnYXQhY=1718034186242.3116_383.0824" plainAltText="Tips_x0020_to_x0020_reduce_x0020_your_x0020_risk_x0020_of_x0020_getting_x0020_CMV" language="" Lang=""/>
  <HyperLink xmlns="" ID="IPVY20Ik+st7f4p9RXX9AnYXQhY=-1409795928458.0316_427.0024" plainAltText="Early_x0020_Interventionist_x0020_Flyer" language="" Lang=""/>
  <HyperLink xmlns="" ID="+1n9JLLBNkBLO/hYWjtXrrPlYzk=141810299488.2274_204.1238" plainAltText="MN_x0020_Department_x0020_of_x0020_Health:_x0020_Resources_x0020_for_x0020_Parents_x002F_Caregivers_x0020_about_x0020_Congenital_x0020_" language="" Lang=""/>
  <HyperLink xmlns="" ID="+1n9JLLBNkBLO/hYWjtXrrPlYzk=23030466388.2274_230.0438" plainAltText="Cytomegalovirus" language=""/>
  <HyperLink xmlns="" ID="7p49SBV6OZIVXTYfQVQfW9I3XFY=-103863280950.68236_377.0213" plainAltText="Jess_x0020__x0028_MN_x0020_DeafBlind_x0020_Project_x0029_" language="" Lang=""/>
  <HyperLink xmlns="" ID="zyK4syCLas5iq+//apucoACMkdA=372029403415.5012_358.2025" validate="" plainAltText="gina_x0020_liverseed" language=""/>
  <HyperLink xmlns="" ID="zyK4syCLas5iq+//apucoACMkdA=1027157557430.6263_358.2025" plainAltText="ina.Liverseed_x0040_state.mn.us"/>
  <HyperLink xmlns="" ID="zyK4syCLas5iq+//apucoACMkdA=-29757653378.3563_399.0025" plainAltText="jess.moen_x0040_brightworksmn.org"/>
  <Shape xmlns="" ID="fdsvfhullssWphrTXmRKIeiTYME=" pdftag="H2" isBookmarkSet="no" bookmark="yes" Order="_x0031_"/>
  <Shape xmlns="" ID="OQpYQJzV62OGiJ6nYfil/7CeBsU=" pdftag="P" isBookmarkSet="no" bookmark="no" Order="_x0032_"/>
  <Shape xmlns="" ID="5nXlIvaTqQNK2iJ0qv9G/QO5Mn0=" pdftag="H2" isBookmarkSet="no" bookmark="yes" Order="_x0031_"/>
  <Shape xmlns="" ID="1j7N77A2wrfLSJ/WHlb6gPxZBNY=" pdftag="P" isBookmarkSet="no" bookmark="no" Order="_x0032_"/>
  <Shape xmlns="" ID="+vWtnmXQ9f29SQy5cm1qx7ZEAz8=" formula="no" artifact="_x0030_" inline="no" pdftag="Figure" isBookmarkSet="no" bookmark="no" validate="no" Order="_x0033_" Lang=""/>
  <Shape xmlns="" ID="BWXOCWeEBigA6DzroRiQA+bNbXE=" pdftag="H2" isBookmarkSet="no" bookmark="yes" Order="_x0031_"/>
  <Shape xmlns="" ID="a6wNGJs97EORnOhWrUxPj48TX1E=" pdftag="P" isBookmarkSet="no" bookmark="no" Order="_x0032_"/>
  <Shape xmlns="" ID="ZqGzP6TBRZ2CmKJSCpkRWpJut9E=" formula="no" artifact="_x0030_" inline="no" pdftag="Figure" isBookmarkSet="no" bookmark="no" validate="no" Order="_x0033_" Lang=""/>
  <Shape xmlns="" ID="jDoUfjPbOFBAY6S/uxl2/dGptJw=" pdftag="H2" isBookmarkSet="no" bookmark="yes" Order="_x0031_"/>
  <Shape xmlns="" ID="+7LZHxBCUarhWrmx9SHjKppGWnU=" pdftag="P" isBookmarkSet="no" bookmark="no" Order="_x0032_"/>
  <Shape xmlns="" ID="0o36A1kI84scbvJg5iQbV9PxQhA=" formula="no" artifact="_x0030_" inline="no" pdftag="Figure" isBookmarkSet="no" bookmark="no" validate="no" Order="_x0033_" Lang=""/>
  <Shape xmlns="" ID="nI3LyeipdMNGfEJFgEGgJ9KQGT4=" pdftag="H2" isBookmarkSet="no" bookmark="yes" Order="_x0031_"/>
  <Shape xmlns="" ID="Zno71xlf2mxY+Swwr8TSsTyDGa8=" pdftag="H3" artifact="_x0030_" isBookmarkSet="yes" bookmark="yes" Order="_x0032_"/>
  <Shape xmlns="" ID="TNBGVbp5vGulM/XyJKrDEcWs95k=" pdftag="P" isBookmarkSet="no" bookmark="no" Order="_x0033_"/>
  <Shape xmlns="" ID="T8QlaUS/kTsT0rlhweC4+8CEx+o=" isBookmarkSet="yes" bookmark="yes" pdftag="H3" artifact="_x0030_" Order="_x0034_"/>
  <Shape xmlns="" ID="vndLOhCKGRuUoQx6YP2ieqtuWlQ=" pdftag="P" isBookmarkSet="no" bookmark="no" Order="_x0035_"/>
  <Shape xmlns="" ID="I5KbNiPjYHprZA5VVMDYDfPI4j4=" pdftag="P" isBookmarkSet="no" bookmark="no" Order="_x0031_3"/>
  <Shape xmlns="" ID="D8sWM88u7faJ08n3LPjg+xDGt54=" pdftag="H2" isBookmarkSet="no" bookmark="yes" Order="_x0031_"/>
  <Shape xmlns="" ID="gBpLYGfseBVQhHJo3tu0glIn3HA=" pdftag="H3" artifact="_x0030_" isBookmarkSet="yes" bookmark="yes" Order="_x0032_"/>
  <Shape xmlns="" ID="10Bgsnk2A+YdGXnHEX/wdmwtZ2M=" pdftag="P" isBookmarkSet="no" bookmark="no" Order="_x0034_"/>
  <Shape xmlns="" ID="Gw3VsswODJe6d0/VRZR49z/WMwU=" pdftag="H3" artifact="_x0030_" isBookmarkSet="yes" bookmark="yes" Order="_x0039_"/>
  <Shape xmlns="" ID="eXx2szcPzYthNkvi6LfSs9blmyM=" pdftag="P" isBookmarkSet="no" bookmark="no" Order="_x0035_"/>
  <Shape xmlns="" ID="dkOk11kv8LiHyhxqrB/RAHgRJqM=" pdftag="P" isBookmarkSet="no" bookmark="no" Order="_x0036_"/>
  <Shape xmlns="" ID="/qdxB3hExuGesUHJ4MbRO0IGDKM=" pdftag="P" isBookmarkSet="no" bookmark="no" Order="_x0038_"/>
  <Shape xmlns="" ID="kEqjjU96INa5mXTFtWC0TO7Uajc=" pdftag="P" isBookmarkSet="no" bookmark="no" Order="_x0031_1"/>
  <Shape xmlns="" ID="o8ZalusfoLit6Rz6YwkGDUEX8aA=" pdftag="P" isBookmarkSet="no" bookmark="no" Order="_x0031_2"/>
  <Shape xmlns="" ID="ev3He2vHSP6vxSFiZ+xg9VZippI=" pdftag="H4" artifact="_x0030_" isBookmarkSet="yes" bookmark="yes" Order="_x0033_"/>
  <Shape xmlns="" ID="hdXiGZ5sAkeq1vk/sEpoiRIrgr8=" isBookmarkSet="yes" bookmark="yes" pdftag="H4" artifact="_x0030_" Order="_x0037_"/>
  <Shape xmlns="" ID="Cw5DjMVVuabnbl11RsuyVaoanzU=" isBookmarkSet="yes" bookmark="yes" pdftag="H4" artifact="_x0030_" Order="_x0031_0"/>
  <Shape xmlns="" ID="6mAZizb8Q+EO8vo1sYjIuJnyvTo=" pdftag="H2" isBookmarkSet="no" bookmark="yes" Order="_x0031_"/>
  <Shape xmlns="" ID="VyaqYiVvvNhy315PKTPrNf+JV7g=" pdftag="P" isBookmarkSet="no" bookmark="no" Order="_x0032_"/>
  <Shape xmlns="" ID="F3ekZ0MP0cfTR3IB4ae4bYuS4rc=" formula="no" artifact="_x0030_" inline="no" pdftag="Figure" isBookmarkSet="no" bookmark="no" validate="no" Order="_x0033_" Lang=""/>
  <Shape xmlns="" ID="FcSxRmVnLGYpInhq6XQGrXz6I+Y=" pdftag="P" isBookmarkSet="no" bookmark="no" Order="_x0034_"/>
  <Shape xmlns="" ID="G7QaXs8wuNm52uPbLJKnGG/NZsI=" pdftag="H2" isBookmarkSet="no" bookmark="yes" Order="_x0031_"/>
  <Shape xmlns="" ID="nB6wdIjNThnvD3nndLl4EyekO7o=" pdftag="P" isBookmarkSet="no" bookmark="no" Order="_x0032_"/>
  <Shape xmlns="" ID="7lCCyvSg94ehfcY2mewfommSYPI=" formula="no" artifact="_x0030_" inline="no" pdftag="Figure" isBookmarkSet="no" bookmark="no" validate="no" Order="_x0033_" Lang=""/>
  <Shape xmlns="" ID="jgxaEdtR5jxWXBs5Fc92RDLe3r0=" pdftag="H2" isBookmarkSet="no" bookmark="yes" Order="_x0031_"/>
  <Shape xmlns="" ID="oXih46CVmQwlSYA4n0/NwHOovBs=" pdftag="P" isBookmarkSet="no" bookmark="no" Order="_x0032_"/>
  <Shape xmlns="" ID="OxTKb905yiHB20lfzq8PU9j31cI=" pdftag="H2" isBookmarkSet="no" bookmark="yes" Order="_x0031_"/>
  <Shape xmlns="" ID="NSfS4jRGwYhR9V0yDqQJzBNtsJ8=" isBookmarkSet="yes" bookmark="yes" pdftag="H3" artifact="_x0030_" Order="_x0032_"/>
  <Shape xmlns="" ID="a41xi65GIczvdBNumyOYNaJkrsc=" pdftag="P" isBookmarkSet="no" bookmark="no" Order="_x0033_"/>
  <Shape xmlns="" ID="8xb/QsFrHNQPssZmHyZOkNhCfJg=" isBookmarkSet="yes" bookmark="yes" pdftag="H3" artifact="_x0030_" Order="_x0034_"/>
  <Shape xmlns="" ID="CXio0qP7un60xfzfioomz6qWLEY=" pdftag="P" isBookmarkSet="no" bookmark="no" Order="_x0035_"/>
  <Shape xmlns="" ID="blo5ZZm4s3WPpz9x1xWDLO6QiWU=" pdftag="H2" isBookmarkSet="no" bookmark="yes" Order="_x0031_"/>
  <Shape xmlns="" ID="5ZQ2PXP9KBrlYOINf0/XS8/+AkI=" Order="_x0032_" isBookmarkSet="yes" bookmark="yes" pdftag="H3" artifact="_x0030_"/>
  <Shape xmlns="" ID="My5p7y4IoWn9UGq1ccR82KlBbTg=" pdftag="P" isBookmarkSet="no" bookmark="no" Order="_x0033_"/>
  <Shape xmlns="" ID="D0s77VJeUOQYx1soa4UPIyrcqrY=" isBookmarkSet="yes" bookmark="yes" pdftag="H3" artifact="_x0030_" Order="_x0034_"/>
  <Shape xmlns="" ID="3E5FVWp/Uijgx8NSOo7RXdpOgdA=" pdftag="P" isBookmarkSet="no" bookmark="no" Order="_x0035_"/>
  <Shape xmlns="" ID="MlP5IQRo1HsTntQ5O1a7cX17k+o=" formula="no" artifact="_x0030_" inline="no" pdftag="Figure" isBookmarkSet="no" bookmark="no" validate="no" Order="_x0036_" Lang=""/>
  <Shape xmlns="" ID="XZ1AWsu5R9mJMawiE2YxRmULPHc=" pdftag="H2" isBookmarkSet="no" bookmark="yes" Order="_x0031_"/>
  <Shape xmlns="" ID="O0EdecjFTCQaPEHoyW0hzILGJSM=" isBookmarkSet="yes" bookmark="yes" pdftag="H3" artifact="_x0030_" Order="_x0032_"/>
  <Shape xmlns="" ID="Oh6IOcQzIwl1KAFmyjIrZVv7Quc=" pdftag="P" isBookmarkSet="no" bookmark="no" Order="_x0033_"/>
  <Shape xmlns="" ID="xbAUvI0gO48420yKeFzqdXheUs8=" isBookmarkSet="yes" bookmark="yes" pdftag="H3" artifact="_x0030_" Order="_x0034_"/>
  <Shape xmlns="" ID="I4CxRl13+OjshAe/lJYRTSHTK3A=" pdftag="P" isBookmarkSet="no" bookmark="no" Order="_x0035_"/>
  <Shape xmlns="" ID="GbqOrEblgCGIJKBOy3xP9nD+3qI=" pdftag="H3" artifact="_x0030_" isBookmarkSet="yes" bookmark="yes" Order="_x0036_"/>
  <Shape xmlns="" ID="YmHbeXwx2VuwMFan3XlSdXaWJP4=" pdftag="P" isBookmarkSet="no" bookmark="no" Order="_x0037_"/>
  <Shape xmlns="" ID="9HQtgHshWJ0WzQV+8o5EDlMgHLE=" pdftag="H2" isBookmarkSet="no" bookmark="yes" Order="_x0031_"/>
  <Shape xmlns="" ID="0Il0l5YJEtjYKd85LKE4a81+cqw=" pdftag="P" isBookmarkSet="no" bookmark="no" Order="_x0032_"/>
  <Shape xmlns="" ID="LObY+sQXKuA83GXh06vyFomHg6A=" formula="no" artifact="_x0030_" inline="no" pdftag="Figure" isBookmarkSet="no" bookmark="no" validate="no" Order="_x0033_" Lang=""/>
  <Shape xmlns="" ID="0rYCEu8qgzUFZVYwFsNf1MfshYo=" pdftag="H2" isBookmarkSet="no" bookmark="yes" Order="_x0031_"/>
  <Shape xmlns="" ID="eVPS0GiXbtAQxF7psZTCHzKWYTA=" pdftag="P" isBookmarkSet="no" bookmark="no" Order="_x0032_"/>
  <Shape xmlns="" ID="HAUfGHTdt9ums5lrNy/Awqk/I24=" pdftag="P" isBookmarkSet="no" bookmark="no" Order="_x0033_"/>
  <Shape xmlns="" ID="XcLV/sTQJGwyLv2g07rbC2JbgAw=" pdftag="H2" isBookmarkSet="no" bookmark="yes" Order="_x0031_"/>
  <Shape xmlns="" ID="iJjpvgD/jYbHDCGJlQ6pd2Tv7hw=" isBookmarkSet="yes" bookmark="yes" pdftag="H3" artifact="_x0030_" Order="_x0032_"/>
  <Shape xmlns="" ID="lt0g4bFRNUFt5oMTTs7/D+kozV8=" pdftag="P" isBookmarkSet="no" bookmark="no" Order="_x0033_"/>
  <Shape xmlns="" ID="bP+BdTTBVgGI1F2J2YDGEwz3UJc=" isBookmarkSet="yes" bookmark="yes" pdftag="H3" artifact="_x0030_" Order="_x0034_"/>
  <Shape xmlns="" ID="LsqFV4iqoQdlJDp0XEwfmNYjXpo=" pdftag="P" isBookmarkSet="no" bookmark="no" Order="_x0035_"/>
  <Shape xmlns="" ID="mbeMc+99NTKRa9yYg71zL9oyyaI=" pdftag="H2" isBookmarkSet="no" bookmark="yes" Order="_x0031_"/>
  <Shape xmlns="" ID="muTjd8/MiUXWBtEu6wJPO4OjJBw=" pdftag="P" isBookmarkSet="no" bookmark="no" Order="_x0032_"/>
  <Shape xmlns="" ID="V6ndbw9upCYtWd+WMVHccJ0/57A=" formula="no" artifact="_x0030_" inline="no" pdftag="Figure" isBookmarkSet="no" bookmark="no" validate="no" Order="_x0033_" Lang=""/>
  <Shape xmlns="" ID="D+RRCP0Mw/OjNSCrFc6IbahECpY=" pdftag="H2" isBookmarkSet="no" bookmark="yes" Order="_x0031_"/>
  <Shape xmlns="" ID="WsITSd9AYfznlOkzcDTynpmxTPk=" pdftag="P" isBookmarkSet="no" bookmark="no" Order="_x0032_"/>
  <Shape xmlns="" ID="LWaixr7eYN4sqPsWtmYv3fkl604=" formula="no" artifact="_x0030_" inline="no" pdftag="Figure" isBookmarkSet="no" bookmark="no" validate="no" Order="_x0033_" Lang=""/>
  <Shape xmlns="" ID="8CZRpxW8nIJr178UBxBPR7d1dJ8=" pdftag="H2" isBookmarkSet="no" bookmark="yes" Order="_x0031_"/>
  <Shape xmlns="" ID="bxyrdbr6M+JfEE+OexuEd0Kr7+Q=" isBookmarkSet="yes" bookmark="yes" pdftag="H3" artifact="_x0030_" Order="_x0032_"/>
  <Shape xmlns="" ID="IBjFIcwW+uO3kzir8PHF77fShJg=" pdftag="P" isBookmarkSet="no" bookmark="no" Order="_x0033_"/>
  <Shape xmlns="" ID="53e1KJaKdFx0TPFAnQzjdRqsy98=" isBookmarkSet="yes" bookmark="yes" pdftag="H3" artifact="_x0030_" Order="_x0034_"/>
  <Shape xmlns="" ID="WjgXlLe6urIaN5VKW5xwRtPpdq4=" pdftag="P" isBookmarkSet="no" bookmark="no" Order="_x0035_"/>
  <Shape xmlns="" ID="HU7v408SZZTbHLT9OSEfYCHp/Sw=" isBookmarkSet="yes" bookmark="yes" pdftag="H3" artifact="_x0030_" Order="_x0036_"/>
  <Shape xmlns="" ID="95mM8x2EgLgRr7KpA6aqbwLFmAE=" pdftag="P" isBookmarkSet="no" bookmark="no" Order="_x0037_"/>
  <Shape xmlns="" ID="sTCXaclC7F8gMA1BE5eQMAPbWyc=" pdftag="H2" isBookmarkSet="no" bookmark="yes" Order="_x0031_"/>
  <Shape xmlns="" ID="fpAGQqwsd9T/Ma+T0fBrqr0P+a0=" pdftag="P" isBookmarkSet="no" bookmark="no" Order="_x0032_"/>
  <Shape xmlns="" ID="ZPtBWkEZ7OEFHlFWrpqhKwCWEtg=" formula="no" artifact="_x0030_" inline="no" pdftag="Figure" isBookmarkSet="no" bookmark="no" validate="no" Order="_x0033_" Lang=""/>
  <Shape xmlns="" ID="V5+RoG+OFiEbpFZozpeF6CpUgqo=" pdftag="H2" isBookmarkSet="no" bookmark="yes" Order="_x0031_"/>
  <Shape xmlns="" ID="IPVY20Ik+st7f4p9RXX9AnYXQhY=" pdftag="P" isBookmarkSet="no" bookmark="no" Order="_x0032_"/>
  <Shape xmlns="" ID="lxUurAYHyzhDEvOzyWD2dBv2A28=" pdftag="H2" isBookmarkSet="no" bookmark="yes" Order="_x0031_"/>
  <Shape xmlns="" ID="zo3P3Rky71UFdC23NnJy1EahxUc=" pdftag="P" isBookmarkSet="no" bookmark="no" Order="_x0032_"/>
  <Shape xmlns="" ID="MqbnSyMGQ7AmIGCMoeBybamnJUk=" pdftag="H2" isBookmarkSet="no" bookmark="yes" Order="_x0031_"/>
  <Shape xmlns="" ID="aAuWtRLVKhr2KSnJspw0c66RQOY=" pdftag="P" isBookmarkSet="no" bookmark="no" Order="_x0032_"/>
  <Shape xmlns="" ID="FQkvnJkvj1EohXnDMsNTRwm3IzA=" pdftag="H2" isBookmarkSet="no" bookmark="yes" Order="_x0031_"/>
  <Shape xmlns="" ID="Yq3oceA+vXF+guGDoNNTaW+lbTo=" pdftag="P" isBookmarkSet="no" bookmark="no" Order="_x0032_"/>
  <Shape xmlns="" ID="eqgM3h6axInwpYjy1oIjJDj+k4I=" formula="no" artifact="_x0030_" inline="no" pdftag="Figure" isBookmarkSet="no" bookmark="no" validate="no" Order="_x0033_" Lang=""/>
  <Shape xmlns="" ID="ED87mRbd46NCKkEOTHhgiFTBLXs=" pdftag="H2" isBookmarkSet="no" bookmark="yes" Order="_x0031_"/>
  <Shape xmlns="" ID="+1n9JLLBNkBLO/hYWjtXrrPlYzk=" pdftag="P" isBookmarkSet="no" bookmark="no" Order="_x0032_"/>
  <Shape xmlns="" ID="br+H7mB4i5Lf37/ZjA3Oux/8PyI=" pdftag="H2" isBookmarkSet="no" bookmark="yes" Order="_x0031_"/>
  <Shape xmlns="" ID="R5EoR9T3BozekYSO5zF+HGOOSBo=" pdftag="P" isBookmarkSet="no" bookmark="no" Order="_x0032_"/>
  <Shape xmlns="" ID="tPOgyE56Rgofb9fVduvEHjwJJmE=" pdftag="H2" isBookmarkSet="no" bookmark="yes" Order="_x0031_"/>
  <Shape xmlns="" ID="7p49SBV6OZIVXTYfQVQfW9I3XFY=" pdftag="P" isBookmarkSet="no" bookmark="no" Order="_x0032_"/>
  <Shape xmlns="" ID="eBCXZVXaSH5ozdkb5JVYsIaDihI=" formula="no" artifact="_x0030_" inline="no" pdftag="Figure" isBookmarkSet="no" bookmark="no" validate="no" Order="_x0033_" Lang=""/>
  <Shape xmlns="" ID="GBhDHaq/HeL9Vfk6QoZjwpxCgx8=" pdftag="H2" isBookmarkSet="no" bookmark="yes" Order="_x0031_"/>
  <Shape xmlns="" ID="R1J1fRa4b3RQ/1B9wE2307dmwJ8=" formula="no" artifact="_x0030_" inline="no" pdftag="Figure" isBookmarkSet="no" bookmark="no" validate="no" Order="_x0032_" Lang=""/>
  <Shape xmlns="" ID="ZhUw4KiWX+x79xOc9sHi7nIlML4=" pdftag="H2" isBookmarkSet="no" bookmark="yes" Order="_x0031_"/>
  <Shape xmlns="" ID="VIcHr6WyqIzhDDEBzB/gBdImJkc=" formula="no" inline="no" pdftag="Figure" isBookmarkSet="no" bookmark="no" artifact="_x0030_" validate="yes" Order="_x0032_" Lang=""/>
  <Shape xmlns="" ID="ar2a4u3A9OIYhix8EOiqNdSMcEE=" pdftag="H2" isBookmarkSet="no" bookmark="yes" Order="_x0031_"/>
  <Shape xmlns="" ID="zyK4syCLas5iq+//apucoACMkdA=" pdftag="P" isBookmarkSet="no" bookmark="no" Order="_x0032_"/>
  <Shape xmlns="" ID="8W18KsTDk6TBXe84wPhQO9foNqY=" pdftag="H2" isBookmarkSet="no" bookmark="yes" Order="_x0031_"/>
  <Shape xmlns="" ID="zIduaP+GM4KGjBwnuEkyr1G9pqk=" pdftag="P" isBookmarkSet="no" bookmark="no" Order="_x0032_"/>
  <Shape xmlns="" ID="OdJLadMdhezGi7nIdrw4RucYnQw=" pdftag="H2" isBookmarkSet="no" bookmark="yes" Order="_x0031_"/>
  <Shape xmlns="" ID="5WDqzz2cNu5oErgc82wszvQZpUk=" pdftag="P" isBookmarkSet="no" bookmark="no" Order="_x0032_"/>
  <Shape xmlns="" ID="zo8YXZ9aWm/VFm9KV82UrY8DKQ8=" pdftag="H2" isBookmarkSet="no" bookmark="yes" Order="_x0031_"/>
  <Shape xmlns="" ID="86CItOn5kb57NLGkp72OOQo2nmI=" pdftag="P" isBookmarkSet="no" bookmark="no" Order="_x0032_"/>
  <Shape xmlns="" ID="2TAmzsmPBc0oBXdXdzsDb6ScPV0=" pdftag="H2" isBookmarkSet="no" bookmark="yes" Order="_x0031_"/>
  <Shape xmlns="" ID="k4uGtexNke9Ekl0Sjulg3lSoz+s=" pdftag="P" isBookmarkSet="no" bookmark="no" Order="_x0032_"/>
  <SubText xmlns="" ID="G0WbFSbdSZe3ldHEG6Dd/m6xj/0=" ActualText=""/>
  <SubText xmlns="" ID="+vWtnmXQ9f29SQy5cm1qx7ZEAz8=" ActualText=""/>
  <SubText xmlns="" ID="ZqGzP6TBRZ2CmKJSCpkRWpJut9E=" ActualText=""/>
  <SubText xmlns="" ID="0o36A1kI84scbvJg5iQbV9PxQhA=" ActualText=""/>
  <SubText xmlns="" ID="F3ekZ0MP0cfTR3IB4ae4bYuS4rc=" ActualText=""/>
  <SubText xmlns="" ID="7lCCyvSg94ehfcY2mewfommSYPI=" ActualText=""/>
  <SubText xmlns="" ID="MlP5IQRo1HsTntQ5O1a7cX17k+o=" ActualText=""/>
  <SubText xmlns="" ID="LObY+sQXKuA83GXh06vyFomHg6A=" ActualText=""/>
  <SubText xmlns="" ID="V6ndbw9upCYtWd+WMVHccJ0/57A=" ActualText=""/>
  <SubText xmlns="" ID="LWaixr7eYN4sqPsWtmYv3fkl604=" ActualText=""/>
  <SubText xmlns="" ID="ZPtBWkEZ7OEFHlFWrpqhKwCWEtg=" ActualText=""/>
  <SubText xmlns="" ID="eqgM3h6axInwpYjy1oIjJDj+k4I=" ActualText=""/>
  <SubText xmlns="" ID="eBCXZVXaSH5ozdkb5JVYsIaDihI=" ActualText=""/>
  <SubText xmlns="" ID="R1J1fRa4b3RQ/1B9wE2307dmwJ8=" ActualText=""/>
  <SubText xmlns="" ID="VIcHr6WyqIzhDDEBzB/gBdImJkc=" ActualText=""/>
  <Shape xmlns="" ID="3Cr/3RsDEh7LyJWu94o1T1nvMWk=" pdftag="P" isBookmarkSet="no" Order="_x0032_" bookmark="no"/>
  <Shape xmlns="" ID="hxHPO7LJOaPccXE8/F+TdyIbiPU=" pdftag="H2" isBookmarkSet="no" bookmark="yes" Order="_x0031_"/>
  <HyperLink xmlns="" ID="zyK4syCLas5iq+//apucoACMkdA=-1802748452423.0638_358.2025" language="" plainAltText="Gina.Liverseed_x0040_state.mn.us"/>
  <HyperLink xmlns="" ID="zyK4syCLas5iq+//apucoACMkdA=-29757653378.3538_399.0025" language="" plainAltText="jess.moen_x0040_brightworksmn.org"/>
  <HyperLink xmlns="" ID="zyK4syCLas5iq+//apucoACMkdA=372029403407.9388_358.2025" plainAltText="G" language=""/>
  <HyperLink xmlns="" ID="zyK4syCLas5iq+//apucoACMkdA=-1802748452426.0638_358.2025" language="" plainAltText="Gina.Liverseed_x0040_state.mn.us"/>
  <HyperLink xmlns="" ID="zyK4syCLas5iq+//apucoACMkdA=-29757653381.3538_399.0025" language="" plainAltText="jess.moen_x0040_brightworksmn.org" Lang=""/>
  <HyperLink xmlns="" ID="zyK4syCLas5iq+//apucoACMkdA=372029403410.9388_358.2025" plainAltText="G" language="" Lang=""/>
</PAW>
</file>

<file path=customXml/itemProps1.xml><?xml version="1.0" encoding="utf-8"?>
<ds:datastoreItem xmlns:ds="http://schemas.openxmlformats.org/officeDocument/2006/customXml" ds:itemID="{556324CE-FFB7-4794-8A27-9CC9CF4322C9}">
  <ds:schemaRefs>
    <ds:schemaRef ds:uri="c5e5e4cf-812e-483e-af9c-9741a2b8a397"/>
    <ds:schemaRef ds:uri="http://www.w3.org/XML/1998/namespace"/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49A5392C-7609-4D0B-801C-32F62DB288D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FBC72F-CBE1-4E2F-B6A6-488DCC80A95E}">
  <ds:schemaRefs>
    <ds:schemaRef ds:uri="c5e5e4cf-812e-483e-af9c-9741a2b8a39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BDDA8F98-CF0A-47A4-BB33-D89B60E5DAF1}">
  <ds:schemaRefs>
    <ds:schemaRef ds:uri=""/>
    <ds:schemaRef ds:uri="http://www.net-centric.com/PAWPP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976</TotalTime>
  <Words>2163</Words>
  <Application>Microsoft Office PowerPoint</Application>
  <PresentationFormat>Widescreen</PresentationFormat>
  <Paragraphs>264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Courier New</vt:lpstr>
      <vt:lpstr>Tw Cen MT</vt:lpstr>
      <vt:lpstr>Wingdings</vt:lpstr>
      <vt:lpstr>Wingdings 3</vt:lpstr>
      <vt:lpstr>Integral</vt:lpstr>
      <vt:lpstr>Universal Screening for Congenital Cytomegalovirus (cCMV) in Minnesota:</vt:lpstr>
      <vt:lpstr>Session Objectives</vt:lpstr>
      <vt:lpstr>What is CMV?</vt:lpstr>
      <vt:lpstr>How is CMV Transmitted?</vt:lpstr>
      <vt:lpstr>What are the symptoms of a CMV infection?</vt:lpstr>
      <vt:lpstr>Why is CMV important?</vt:lpstr>
      <vt:lpstr>Potential Impacts on Neurodevelopment</vt:lpstr>
      <vt:lpstr>Categorization of Severity at Birth</vt:lpstr>
      <vt:lpstr>Spectrum of cCMV Sequalae</vt:lpstr>
      <vt:lpstr>Long-term Outcomes in “Asymptomatic” cCMV</vt:lpstr>
      <vt:lpstr>Treatment Options</vt:lpstr>
      <vt:lpstr>Diagnosis of cCMV</vt:lpstr>
      <vt:lpstr>MN CMV Legislation – The Vivian Act (2021)</vt:lpstr>
      <vt:lpstr>Universal Newborn Screening for CMV</vt:lpstr>
      <vt:lpstr>Connections to Resources</vt:lpstr>
      <vt:lpstr>cCMV Cases (born 2/6/23 – 1/31/24)</vt:lpstr>
      <vt:lpstr>Understanding the impact for a family with a child with cCMV.</vt:lpstr>
      <vt:lpstr>Understanding the impact for a family with a child with cCMV (continued 2)</vt:lpstr>
      <vt:lpstr>Cadie's story</vt:lpstr>
      <vt:lpstr>Julie's story</vt:lpstr>
      <vt:lpstr>Available resources to support early educators working with children who have cCMV and their families</vt:lpstr>
      <vt:lpstr>Eligibility</vt:lpstr>
      <vt:lpstr>Available resources to support early educators working with children who have cCMV and their families (continued 2)</vt:lpstr>
      <vt:lpstr>A Common Question</vt:lpstr>
      <vt:lpstr>Answer</vt:lpstr>
      <vt:lpstr>Tips to Reduce your Risk of Getting CMV</vt:lpstr>
      <vt:lpstr>Possible resources to share with caregivers</vt:lpstr>
      <vt:lpstr>Strategies to promote early intervention recommended practices</vt:lpstr>
      <vt:lpstr>Jess' story</vt:lpstr>
      <vt:lpstr>Questions</vt:lpstr>
      <vt:lpstr>Reflection</vt:lpstr>
      <vt:lpstr>Thank you for expanding your awareness and knowledge of cCMV.</vt:lpstr>
      <vt:lpstr>Presentation links and resources: Medical Focus</vt:lpstr>
      <vt:lpstr>Presentation links and resources: Education Focus</vt:lpstr>
      <vt:lpstr>Presentation links and resources: Education Focus (continued)</vt:lpstr>
      <vt:lpstr>Presentation links and resources: Family Focus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Universal Screening for Congenital Cytomegalovirus (cCMV) in Minnesota, Charting the Cs 2024</dc:title>
  <dc:creator>Minnesota Low Incidence Projects; Minnesota Department of Health</dc:creator>
  <cp:lastModifiedBy>Shuyin Maciel</cp:lastModifiedBy>
  <cp:revision>245</cp:revision>
  <dcterms:created xsi:type="dcterms:W3CDTF">2020-04-18T15:28:58Z</dcterms:created>
  <dcterms:modified xsi:type="dcterms:W3CDTF">2024-04-01T15:14:41Z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0x0101004618A20B4C7C064CAB62362A03F8EE85</vt:lpwstr>
  </property>
</Properties>
</file>