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60" r:id="rId15"/>
    <p:sldId id="340" r:id="rId16"/>
    <p:sldId id="342" r:id="rId17"/>
    <p:sldId id="341" r:id="rId18"/>
    <p:sldId id="343" r:id="rId19"/>
    <p:sldId id="344" r:id="rId20"/>
    <p:sldId id="361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3" r:id="rId29"/>
    <p:sldId id="352" r:id="rId30"/>
    <p:sldId id="354" r:id="rId31"/>
    <p:sldId id="363" r:id="rId32"/>
    <p:sldId id="355" r:id="rId33"/>
    <p:sldId id="364" r:id="rId34"/>
    <p:sldId id="356" r:id="rId35"/>
    <p:sldId id="357" r:id="rId36"/>
    <p:sldId id="358" r:id="rId37"/>
    <p:sldId id="359" r:id="rId38"/>
    <p:sldId id="362" r:id="rId39"/>
    <p:sldId id="31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1" autoAdjust="0"/>
    <p:restoredTop sz="86425" autoAdjust="0"/>
  </p:normalViewPr>
  <p:slideViewPr>
    <p:cSldViewPr snapToGrid="0" snapToObjects="1">
      <p:cViewPr>
        <p:scale>
          <a:sx n="60" d="100"/>
          <a:sy n="60" d="100"/>
        </p:scale>
        <p:origin x="1296" y="30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7411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02" d="100"/>
          <a:sy n="102" d="100"/>
        </p:scale>
        <p:origin x="2898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mann-Spooner, Mary" userId="0b308798-187a-4a61-84e4-cf3ba6c83ae8" providerId="ADAL" clId="{969EC3AB-6B18-4609-A81F-B08FC2C914E4}"/>
    <pc:docChg chg="undo custSel addSld delSld modSld sldOrd">
      <pc:chgData name="Baumann-Spooner, Mary" userId="0b308798-187a-4a61-84e4-cf3ba6c83ae8" providerId="ADAL" clId="{969EC3AB-6B18-4609-A81F-B08FC2C914E4}" dt="2024-02-21T01:25:00.035" v="4857"/>
      <pc:docMkLst>
        <pc:docMk/>
      </pc:docMkLst>
      <pc:sldChg chg="modSp mod">
        <pc:chgData name="Baumann-Spooner, Mary" userId="0b308798-187a-4a61-84e4-cf3ba6c83ae8" providerId="ADAL" clId="{969EC3AB-6B18-4609-A81F-B08FC2C914E4}" dt="2024-02-20T16:31:48.682" v="565" actId="27636"/>
        <pc:sldMkLst>
          <pc:docMk/>
          <pc:sldMk cId="1167532139" sldId="256"/>
        </pc:sldMkLst>
        <pc:spChg chg="mod">
          <ac:chgData name="Baumann-Spooner, Mary" userId="0b308798-187a-4a61-84e4-cf3ba6c83ae8" providerId="ADAL" clId="{969EC3AB-6B18-4609-A81F-B08FC2C914E4}" dt="2024-02-15T17:45:49.243" v="64" actId="20577"/>
          <ac:spMkLst>
            <pc:docMk/>
            <pc:sldMk cId="1167532139" sldId="256"/>
            <ac:spMk id="2" creationId="{D135B690-0D7C-264E-8102-7D8DC99BB8BE}"/>
          </ac:spMkLst>
        </pc:spChg>
        <pc:spChg chg="mod">
          <ac:chgData name="Baumann-Spooner, Mary" userId="0b308798-187a-4a61-84e4-cf3ba6c83ae8" providerId="ADAL" clId="{969EC3AB-6B18-4609-A81F-B08FC2C914E4}" dt="2024-02-20T16:31:48.682" v="565" actId="27636"/>
          <ac:spMkLst>
            <pc:docMk/>
            <pc:sldMk cId="1167532139" sldId="256"/>
            <ac:spMk id="5" creationId="{7B21E05C-DEC3-4736-9603-381CABD2E715}"/>
          </ac:spMkLst>
        </pc:spChg>
      </pc:sldChg>
      <pc:sldChg chg="modSp mod">
        <pc:chgData name="Baumann-Spooner, Mary" userId="0b308798-187a-4a61-84e4-cf3ba6c83ae8" providerId="ADAL" clId="{969EC3AB-6B18-4609-A81F-B08FC2C914E4}" dt="2024-02-21T01:17:04.460" v="4851" actId="20577"/>
        <pc:sldMkLst>
          <pc:docMk/>
          <pc:sldMk cId="3316001309" sldId="314"/>
        </pc:sldMkLst>
        <pc:spChg chg="mod">
          <ac:chgData name="Baumann-Spooner, Mary" userId="0b308798-187a-4a61-84e4-cf3ba6c83ae8" providerId="ADAL" clId="{969EC3AB-6B18-4609-A81F-B08FC2C914E4}" dt="2024-02-21T01:17:04.460" v="4851" actId="20577"/>
          <ac:spMkLst>
            <pc:docMk/>
            <pc:sldMk cId="3316001309" sldId="314"/>
            <ac:spMk id="4" creationId="{5D86727D-FF4D-41F5-80A5-FE24A8249968}"/>
          </ac:spMkLst>
        </pc:spChg>
      </pc:sldChg>
      <pc:sldChg chg="del ord">
        <pc:chgData name="Baumann-Spooner, Mary" userId="0b308798-187a-4a61-84e4-cf3ba6c83ae8" providerId="ADAL" clId="{969EC3AB-6B18-4609-A81F-B08FC2C914E4}" dt="2024-02-21T01:15:37.133" v="4727" actId="47"/>
        <pc:sldMkLst>
          <pc:docMk/>
          <pc:sldMk cId="73458644" sldId="318"/>
        </pc:sldMkLst>
      </pc:sldChg>
      <pc:sldChg chg="del">
        <pc:chgData name="Baumann-Spooner, Mary" userId="0b308798-187a-4a61-84e4-cf3ba6c83ae8" providerId="ADAL" clId="{969EC3AB-6B18-4609-A81F-B08FC2C914E4}" dt="2024-02-20T16:25:58.437" v="470" actId="47"/>
        <pc:sldMkLst>
          <pc:docMk/>
          <pc:sldMk cId="1643777972" sldId="319"/>
        </pc:sldMkLst>
      </pc:sldChg>
      <pc:sldChg chg="del">
        <pc:chgData name="Baumann-Spooner, Mary" userId="0b308798-187a-4a61-84e4-cf3ba6c83ae8" providerId="ADAL" clId="{969EC3AB-6B18-4609-A81F-B08FC2C914E4}" dt="2024-02-20T16:25:59.404" v="471" actId="47"/>
        <pc:sldMkLst>
          <pc:docMk/>
          <pc:sldMk cId="3047485640" sldId="320"/>
        </pc:sldMkLst>
      </pc:sldChg>
      <pc:sldChg chg="del">
        <pc:chgData name="Baumann-Spooner, Mary" userId="0b308798-187a-4a61-84e4-cf3ba6c83ae8" providerId="ADAL" clId="{969EC3AB-6B18-4609-A81F-B08FC2C914E4}" dt="2024-02-21T01:15:54.201" v="4728" actId="47"/>
        <pc:sldMkLst>
          <pc:docMk/>
          <pc:sldMk cId="3354646261" sldId="321"/>
        </pc:sldMkLst>
      </pc:sldChg>
      <pc:sldChg chg="del">
        <pc:chgData name="Baumann-Spooner, Mary" userId="0b308798-187a-4a61-84e4-cf3ba6c83ae8" providerId="ADAL" clId="{969EC3AB-6B18-4609-A81F-B08FC2C914E4}" dt="2024-02-21T01:15:55.971" v="4730" actId="47"/>
        <pc:sldMkLst>
          <pc:docMk/>
          <pc:sldMk cId="1171917385" sldId="322"/>
        </pc:sldMkLst>
      </pc:sldChg>
      <pc:sldChg chg="del">
        <pc:chgData name="Baumann-Spooner, Mary" userId="0b308798-187a-4a61-84e4-cf3ba6c83ae8" providerId="ADAL" clId="{969EC3AB-6B18-4609-A81F-B08FC2C914E4}" dt="2024-02-21T01:15:56.904" v="4732" actId="47"/>
        <pc:sldMkLst>
          <pc:docMk/>
          <pc:sldMk cId="3075480111" sldId="323"/>
        </pc:sldMkLst>
      </pc:sldChg>
      <pc:sldChg chg="del">
        <pc:chgData name="Baumann-Spooner, Mary" userId="0b308798-187a-4a61-84e4-cf3ba6c83ae8" providerId="ADAL" clId="{969EC3AB-6B18-4609-A81F-B08FC2C914E4}" dt="2024-02-21T01:18:09.861" v="4852" actId="47"/>
        <pc:sldMkLst>
          <pc:docMk/>
          <pc:sldMk cId="4276038507" sldId="324"/>
        </pc:sldMkLst>
      </pc:sldChg>
      <pc:sldChg chg="del">
        <pc:chgData name="Baumann-Spooner, Mary" userId="0b308798-187a-4a61-84e4-cf3ba6c83ae8" providerId="ADAL" clId="{969EC3AB-6B18-4609-A81F-B08FC2C914E4}" dt="2024-02-21T01:15:56.441" v="4731" actId="47"/>
        <pc:sldMkLst>
          <pc:docMk/>
          <pc:sldMk cId="805678314" sldId="325"/>
        </pc:sldMkLst>
      </pc:sldChg>
      <pc:sldChg chg="del">
        <pc:chgData name="Baumann-Spooner, Mary" userId="0b308798-187a-4a61-84e4-cf3ba6c83ae8" providerId="ADAL" clId="{969EC3AB-6B18-4609-A81F-B08FC2C914E4}" dt="2024-02-21T01:15:57.309" v="4733" actId="47"/>
        <pc:sldMkLst>
          <pc:docMk/>
          <pc:sldMk cId="3412713051" sldId="326"/>
        </pc:sldMkLst>
      </pc:sldChg>
      <pc:sldChg chg="del">
        <pc:chgData name="Baumann-Spooner, Mary" userId="0b308798-187a-4a61-84e4-cf3ba6c83ae8" providerId="ADAL" clId="{969EC3AB-6B18-4609-A81F-B08FC2C914E4}" dt="2024-02-21T01:18:16.316" v="4853" actId="47"/>
        <pc:sldMkLst>
          <pc:docMk/>
          <pc:sldMk cId="3800325827" sldId="327"/>
        </pc:sldMkLst>
      </pc:sldChg>
      <pc:sldChg chg="del">
        <pc:chgData name="Baumann-Spooner, Mary" userId="0b308798-187a-4a61-84e4-cf3ba6c83ae8" providerId="ADAL" clId="{969EC3AB-6B18-4609-A81F-B08FC2C914E4}" dt="2024-02-21T01:15:55.291" v="4729" actId="47"/>
        <pc:sldMkLst>
          <pc:docMk/>
          <pc:sldMk cId="2570682324" sldId="328"/>
        </pc:sldMkLst>
      </pc:sldChg>
      <pc:sldChg chg="modSp new mod">
        <pc:chgData name="Baumann-Spooner, Mary" userId="0b308798-187a-4a61-84e4-cf3ba6c83ae8" providerId="ADAL" clId="{969EC3AB-6B18-4609-A81F-B08FC2C914E4}" dt="2024-02-20T16:32:30.050" v="605" actId="20577"/>
        <pc:sldMkLst>
          <pc:docMk/>
          <pc:sldMk cId="1933689896" sldId="329"/>
        </pc:sldMkLst>
        <pc:spChg chg="mod">
          <ac:chgData name="Baumann-Spooner, Mary" userId="0b308798-187a-4a61-84e4-cf3ba6c83ae8" providerId="ADAL" clId="{969EC3AB-6B18-4609-A81F-B08FC2C914E4}" dt="2024-02-20T16:27:39.423" v="517" actId="313"/>
          <ac:spMkLst>
            <pc:docMk/>
            <pc:sldMk cId="1933689896" sldId="329"/>
            <ac:spMk id="2" creationId="{305C34D0-3188-488C-B27B-545C10F0DA93}"/>
          </ac:spMkLst>
        </pc:spChg>
        <pc:spChg chg="mod">
          <ac:chgData name="Baumann-Spooner, Mary" userId="0b308798-187a-4a61-84e4-cf3ba6c83ae8" providerId="ADAL" clId="{969EC3AB-6B18-4609-A81F-B08FC2C914E4}" dt="2024-02-20T16:32:30.050" v="605" actId="20577"/>
          <ac:spMkLst>
            <pc:docMk/>
            <pc:sldMk cId="1933689896" sldId="329"/>
            <ac:spMk id="3" creationId="{B580CB75-8024-4AE5-A87B-366FDBB990DA}"/>
          </ac:spMkLst>
        </pc:spChg>
      </pc:sldChg>
      <pc:sldChg chg="modSp new del mod">
        <pc:chgData name="Baumann-Spooner, Mary" userId="0b308798-187a-4a61-84e4-cf3ba6c83ae8" providerId="ADAL" clId="{969EC3AB-6B18-4609-A81F-B08FC2C914E4}" dt="2024-02-20T16:25:48.881" v="436" actId="47"/>
        <pc:sldMkLst>
          <pc:docMk/>
          <pc:sldMk cId="3005397982" sldId="329"/>
        </pc:sldMkLst>
        <pc:spChg chg="mod">
          <ac:chgData name="Baumann-Spooner, Mary" userId="0b308798-187a-4a61-84e4-cf3ba6c83ae8" providerId="ADAL" clId="{969EC3AB-6B18-4609-A81F-B08FC2C914E4}" dt="2024-02-20T16:23:06.527" v="392"/>
          <ac:spMkLst>
            <pc:docMk/>
            <pc:sldMk cId="3005397982" sldId="329"/>
            <ac:spMk id="2" creationId="{45460CB0-83D9-4741-A532-40F70D2FD904}"/>
          </ac:spMkLst>
        </pc:spChg>
        <pc:spChg chg="mod">
          <ac:chgData name="Baumann-Spooner, Mary" userId="0b308798-187a-4a61-84e4-cf3ba6c83ae8" providerId="ADAL" clId="{969EC3AB-6B18-4609-A81F-B08FC2C914E4}" dt="2024-02-20T16:24:51.436" v="425" actId="20577"/>
          <ac:spMkLst>
            <pc:docMk/>
            <pc:sldMk cId="3005397982" sldId="329"/>
            <ac:spMk id="3" creationId="{C1E9661F-3EA6-4660-A268-83A7845D3213}"/>
          </ac:spMkLst>
        </pc:spChg>
      </pc:sldChg>
      <pc:sldChg chg="modSp new del mod">
        <pc:chgData name="Baumann-Spooner, Mary" userId="0b308798-187a-4a61-84e4-cf3ba6c83ae8" providerId="ADAL" clId="{969EC3AB-6B18-4609-A81F-B08FC2C914E4}" dt="2024-02-20T16:25:49.485" v="437" actId="47"/>
        <pc:sldMkLst>
          <pc:docMk/>
          <pc:sldMk cId="858590152" sldId="330"/>
        </pc:sldMkLst>
        <pc:spChg chg="mod">
          <ac:chgData name="Baumann-Spooner, Mary" userId="0b308798-187a-4a61-84e4-cf3ba6c83ae8" providerId="ADAL" clId="{969EC3AB-6B18-4609-A81F-B08FC2C914E4}" dt="2024-02-20T16:24:22.683" v="413" actId="20577"/>
          <ac:spMkLst>
            <pc:docMk/>
            <pc:sldMk cId="858590152" sldId="330"/>
            <ac:spMk id="2" creationId="{23A9E08A-8321-4247-85C0-AFBDE4AA53E3}"/>
          </ac:spMkLst>
        </pc:spChg>
        <pc:spChg chg="mod">
          <ac:chgData name="Baumann-Spooner, Mary" userId="0b308798-187a-4a61-84e4-cf3ba6c83ae8" providerId="ADAL" clId="{969EC3AB-6B18-4609-A81F-B08FC2C914E4}" dt="2024-02-20T16:25:05.748" v="434" actId="20577"/>
          <ac:spMkLst>
            <pc:docMk/>
            <pc:sldMk cId="858590152" sldId="330"/>
            <ac:spMk id="3" creationId="{540B9422-5889-45E7-B3E7-A5DB0DF6F2C1}"/>
          </ac:spMkLst>
        </pc:spChg>
      </pc:sldChg>
      <pc:sldChg chg="modSp new mod">
        <pc:chgData name="Baumann-Spooner, Mary" userId="0b308798-187a-4a61-84e4-cf3ba6c83ae8" providerId="ADAL" clId="{969EC3AB-6B18-4609-A81F-B08FC2C914E4}" dt="2024-02-20T16:34:18.706" v="674" actId="12"/>
        <pc:sldMkLst>
          <pc:docMk/>
          <pc:sldMk cId="3901642941" sldId="330"/>
        </pc:sldMkLst>
        <pc:spChg chg="mod">
          <ac:chgData name="Baumann-Spooner, Mary" userId="0b308798-187a-4a61-84e4-cf3ba6c83ae8" providerId="ADAL" clId="{969EC3AB-6B18-4609-A81F-B08FC2C914E4}" dt="2024-02-20T16:32:41.720" v="611" actId="20577"/>
          <ac:spMkLst>
            <pc:docMk/>
            <pc:sldMk cId="3901642941" sldId="330"/>
            <ac:spMk id="2" creationId="{3641FAD7-C0B5-425C-A902-75F4F7B6887A}"/>
          </ac:spMkLst>
        </pc:spChg>
        <pc:spChg chg="mod">
          <ac:chgData name="Baumann-Spooner, Mary" userId="0b308798-187a-4a61-84e4-cf3ba6c83ae8" providerId="ADAL" clId="{969EC3AB-6B18-4609-A81F-B08FC2C914E4}" dt="2024-02-20T16:34:18.706" v="674" actId="12"/>
          <ac:spMkLst>
            <pc:docMk/>
            <pc:sldMk cId="3901642941" sldId="330"/>
            <ac:spMk id="3" creationId="{6BEFFCAB-E546-4C8A-916E-4656CF9425DD}"/>
          </ac:spMkLst>
        </pc:spChg>
      </pc:sldChg>
      <pc:sldChg chg="modSp new mod">
        <pc:chgData name="Baumann-Spooner, Mary" userId="0b308798-187a-4a61-84e4-cf3ba6c83ae8" providerId="ADAL" clId="{969EC3AB-6B18-4609-A81F-B08FC2C914E4}" dt="2024-02-20T16:35:34.708" v="749" actId="20577"/>
        <pc:sldMkLst>
          <pc:docMk/>
          <pc:sldMk cId="1147167058" sldId="331"/>
        </pc:sldMkLst>
        <pc:spChg chg="mod">
          <ac:chgData name="Baumann-Spooner, Mary" userId="0b308798-187a-4a61-84e4-cf3ba6c83ae8" providerId="ADAL" clId="{969EC3AB-6B18-4609-A81F-B08FC2C914E4}" dt="2024-02-20T16:34:36.712" v="687" actId="20577"/>
          <ac:spMkLst>
            <pc:docMk/>
            <pc:sldMk cId="1147167058" sldId="331"/>
            <ac:spMk id="2" creationId="{7877A382-8BF9-4479-AD6C-052C382F6D74}"/>
          </ac:spMkLst>
        </pc:spChg>
        <pc:spChg chg="mod">
          <ac:chgData name="Baumann-Spooner, Mary" userId="0b308798-187a-4a61-84e4-cf3ba6c83ae8" providerId="ADAL" clId="{969EC3AB-6B18-4609-A81F-B08FC2C914E4}" dt="2024-02-20T16:35:34.708" v="749" actId="20577"/>
          <ac:spMkLst>
            <pc:docMk/>
            <pc:sldMk cId="1147167058" sldId="331"/>
            <ac:spMk id="3" creationId="{1662CE22-B353-4C66-A40A-5CBAEFB77B22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49.911" v="438" actId="47"/>
        <pc:sldMkLst>
          <pc:docMk/>
          <pc:sldMk cId="3666573834" sldId="331"/>
        </pc:sldMkLst>
      </pc:sldChg>
      <pc:sldChg chg="new del">
        <pc:chgData name="Baumann-Spooner, Mary" userId="0b308798-187a-4a61-84e4-cf3ba6c83ae8" providerId="ADAL" clId="{969EC3AB-6B18-4609-A81F-B08FC2C914E4}" dt="2024-02-20T16:25:50.198" v="439" actId="47"/>
        <pc:sldMkLst>
          <pc:docMk/>
          <pc:sldMk cId="508109157" sldId="332"/>
        </pc:sldMkLst>
      </pc:sldChg>
      <pc:sldChg chg="modSp new mod">
        <pc:chgData name="Baumann-Spooner, Mary" userId="0b308798-187a-4a61-84e4-cf3ba6c83ae8" providerId="ADAL" clId="{969EC3AB-6B18-4609-A81F-B08FC2C914E4}" dt="2024-02-20T16:39:41.033" v="867" actId="255"/>
        <pc:sldMkLst>
          <pc:docMk/>
          <pc:sldMk cId="3555620243" sldId="332"/>
        </pc:sldMkLst>
        <pc:spChg chg="mod">
          <ac:chgData name="Baumann-Spooner, Mary" userId="0b308798-187a-4a61-84e4-cf3ba6c83ae8" providerId="ADAL" clId="{969EC3AB-6B18-4609-A81F-B08FC2C914E4}" dt="2024-02-20T16:36:04.519" v="780" actId="20577"/>
          <ac:spMkLst>
            <pc:docMk/>
            <pc:sldMk cId="3555620243" sldId="332"/>
            <ac:spMk id="2" creationId="{3F946138-CDD7-4169-8FF3-84B2372A463D}"/>
          </ac:spMkLst>
        </pc:spChg>
        <pc:spChg chg="mod">
          <ac:chgData name="Baumann-Spooner, Mary" userId="0b308798-187a-4a61-84e4-cf3ba6c83ae8" providerId="ADAL" clId="{969EC3AB-6B18-4609-A81F-B08FC2C914E4}" dt="2024-02-20T16:39:41.033" v="867" actId="255"/>
          <ac:spMkLst>
            <pc:docMk/>
            <pc:sldMk cId="3555620243" sldId="332"/>
            <ac:spMk id="3" creationId="{E6135E19-29E3-4561-8B8F-6F66A2EFC65F}"/>
          </ac:spMkLst>
        </pc:spChg>
      </pc:sldChg>
      <pc:sldChg chg="modSp new mod">
        <pc:chgData name="Baumann-Spooner, Mary" userId="0b308798-187a-4a61-84e4-cf3ba6c83ae8" providerId="ADAL" clId="{969EC3AB-6B18-4609-A81F-B08FC2C914E4}" dt="2024-02-20T16:37:08.438" v="817" actId="12"/>
        <pc:sldMkLst>
          <pc:docMk/>
          <pc:sldMk cId="630212276" sldId="333"/>
        </pc:sldMkLst>
        <pc:spChg chg="mod">
          <ac:chgData name="Baumann-Spooner, Mary" userId="0b308798-187a-4a61-84e4-cf3ba6c83ae8" providerId="ADAL" clId="{969EC3AB-6B18-4609-A81F-B08FC2C914E4}" dt="2024-02-20T16:36:42.593" v="810" actId="20577"/>
          <ac:spMkLst>
            <pc:docMk/>
            <pc:sldMk cId="630212276" sldId="333"/>
            <ac:spMk id="2" creationId="{2967AAA9-5780-4448-91F8-7BF03270527D}"/>
          </ac:spMkLst>
        </pc:spChg>
        <pc:spChg chg="mod">
          <ac:chgData name="Baumann-Spooner, Mary" userId="0b308798-187a-4a61-84e4-cf3ba6c83ae8" providerId="ADAL" clId="{969EC3AB-6B18-4609-A81F-B08FC2C914E4}" dt="2024-02-20T16:37:08.438" v="817" actId="12"/>
          <ac:spMkLst>
            <pc:docMk/>
            <pc:sldMk cId="630212276" sldId="333"/>
            <ac:spMk id="3" creationId="{D99353F5-6D09-46D1-BAC9-58752E172820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0.480" v="440" actId="47"/>
        <pc:sldMkLst>
          <pc:docMk/>
          <pc:sldMk cId="740310105" sldId="333"/>
        </pc:sldMkLst>
      </pc:sldChg>
      <pc:sldChg chg="modSp new mod">
        <pc:chgData name="Baumann-Spooner, Mary" userId="0b308798-187a-4a61-84e4-cf3ba6c83ae8" providerId="ADAL" clId="{969EC3AB-6B18-4609-A81F-B08FC2C914E4}" dt="2024-02-20T16:41:59.716" v="916" actId="20577"/>
        <pc:sldMkLst>
          <pc:docMk/>
          <pc:sldMk cId="123258736" sldId="334"/>
        </pc:sldMkLst>
        <pc:spChg chg="mod">
          <ac:chgData name="Baumann-Spooner, Mary" userId="0b308798-187a-4a61-84e4-cf3ba6c83ae8" providerId="ADAL" clId="{969EC3AB-6B18-4609-A81F-B08FC2C914E4}" dt="2024-02-20T16:40:10.255" v="897" actId="20577"/>
          <ac:spMkLst>
            <pc:docMk/>
            <pc:sldMk cId="123258736" sldId="334"/>
            <ac:spMk id="2" creationId="{28781C1C-D00C-4AAB-9721-50AFF6A934F9}"/>
          </ac:spMkLst>
        </pc:spChg>
        <pc:spChg chg="mod">
          <ac:chgData name="Baumann-Spooner, Mary" userId="0b308798-187a-4a61-84e4-cf3ba6c83ae8" providerId="ADAL" clId="{969EC3AB-6B18-4609-A81F-B08FC2C914E4}" dt="2024-02-20T16:41:59.716" v="916" actId="20577"/>
          <ac:spMkLst>
            <pc:docMk/>
            <pc:sldMk cId="123258736" sldId="334"/>
            <ac:spMk id="3" creationId="{29114E2F-AAA2-47DF-964D-312321BFA464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0.752" v="441" actId="47"/>
        <pc:sldMkLst>
          <pc:docMk/>
          <pc:sldMk cId="2667840526" sldId="334"/>
        </pc:sldMkLst>
      </pc:sldChg>
      <pc:sldChg chg="modSp new mod">
        <pc:chgData name="Baumann-Spooner, Mary" userId="0b308798-187a-4a61-84e4-cf3ba6c83ae8" providerId="ADAL" clId="{969EC3AB-6B18-4609-A81F-B08FC2C914E4}" dt="2024-02-20T16:44:32.585" v="1031" actId="20577"/>
        <pc:sldMkLst>
          <pc:docMk/>
          <pc:sldMk cId="2092821610" sldId="335"/>
        </pc:sldMkLst>
        <pc:spChg chg="mod">
          <ac:chgData name="Baumann-Spooner, Mary" userId="0b308798-187a-4a61-84e4-cf3ba6c83ae8" providerId="ADAL" clId="{969EC3AB-6B18-4609-A81F-B08FC2C914E4}" dt="2024-02-20T16:42:41.511" v="945" actId="20577"/>
          <ac:spMkLst>
            <pc:docMk/>
            <pc:sldMk cId="2092821610" sldId="335"/>
            <ac:spMk id="2" creationId="{27BF8533-EEB1-425E-A581-28498C674682}"/>
          </ac:spMkLst>
        </pc:spChg>
        <pc:spChg chg="mod">
          <ac:chgData name="Baumann-Spooner, Mary" userId="0b308798-187a-4a61-84e4-cf3ba6c83ae8" providerId="ADAL" clId="{969EC3AB-6B18-4609-A81F-B08FC2C914E4}" dt="2024-02-20T16:44:32.585" v="1031" actId="20577"/>
          <ac:spMkLst>
            <pc:docMk/>
            <pc:sldMk cId="2092821610" sldId="335"/>
            <ac:spMk id="3" creationId="{00CAF09C-01BC-4C3B-81F0-F87ED6987C60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1.020" v="442" actId="47"/>
        <pc:sldMkLst>
          <pc:docMk/>
          <pc:sldMk cId="2728919104" sldId="335"/>
        </pc:sldMkLst>
      </pc:sldChg>
      <pc:sldChg chg="new del">
        <pc:chgData name="Baumann-Spooner, Mary" userId="0b308798-187a-4a61-84e4-cf3ba6c83ae8" providerId="ADAL" clId="{969EC3AB-6B18-4609-A81F-B08FC2C914E4}" dt="2024-02-20T16:25:51.320" v="443" actId="47"/>
        <pc:sldMkLst>
          <pc:docMk/>
          <pc:sldMk cId="1863080713" sldId="336"/>
        </pc:sldMkLst>
      </pc:sldChg>
      <pc:sldChg chg="modSp new mod">
        <pc:chgData name="Baumann-Spooner, Mary" userId="0b308798-187a-4a61-84e4-cf3ba6c83ae8" providerId="ADAL" clId="{969EC3AB-6B18-4609-A81F-B08FC2C914E4}" dt="2024-02-20T16:45:59.009" v="1072" actId="12"/>
        <pc:sldMkLst>
          <pc:docMk/>
          <pc:sldMk cId="2740212794" sldId="336"/>
        </pc:sldMkLst>
        <pc:spChg chg="mod">
          <ac:chgData name="Baumann-Spooner, Mary" userId="0b308798-187a-4a61-84e4-cf3ba6c83ae8" providerId="ADAL" clId="{969EC3AB-6B18-4609-A81F-B08FC2C914E4}" dt="2024-02-20T16:45:11.480" v="1057" actId="20577"/>
          <ac:spMkLst>
            <pc:docMk/>
            <pc:sldMk cId="2740212794" sldId="336"/>
            <ac:spMk id="2" creationId="{E80A06E2-C864-42AA-8FAA-4197D8738EFC}"/>
          </ac:spMkLst>
        </pc:spChg>
        <pc:spChg chg="mod">
          <ac:chgData name="Baumann-Spooner, Mary" userId="0b308798-187a-4a61-84e4-cf3ba6c83ae8" providerId="ADAL" clId="{969EC3AB-6B18-4609-A81F-B08FC2C914E4}" dt="2024-02-20T16:45:59.009" v="1072" actId="12"/>
          <ac:spMkLst>
            <pc:docMk/>
            <pc:sldMk cId="2740212794" sldId="336"/>
            <ac:spMk id="3" creationId="{E2540049-6E29-4121-84C4-5D7B51302CBE}"/>
          </ac:spMkLst>
        </pc:spChg>
      </pc:sldChg>
      <pc:sldChg chg="modSp new mod">
        <pc:chgData name="Baumann-Spooner, Mary" userId="0b308798-187a-4a61-84e4-cf3ba6c83ae8" providerId="ADAL" clId="{969EC3AB-6B18-4609-A81F-B08FC2C914E4}" dt="2024-02-20T16:48:03.874" v="1108" actId="20577"/>
        <pc:sldMkLst>
          <pc:docMk/>
          <pc:sldMk cId="1932501285" sldId="337"/>
        </pc:sldMkLst>
        <pc:spChg chg="mod">
          <ac:chgData name="Baumann-Spooner, Mary" userId="0b308798-187a-4a61-84e4-cf3ba6c83ae8" providerId="ADAL" clId="{969EC3AB-6B18-4609-A81F-B08FC2C914E4}" dt="2024-02-20T16:45:51.128" v="1071" actId="20577"/>
          <ac:spMkLst>
            <pc:docMk/>
            <pc:sldMk cId="1932501285" sldId="337"/>
            <ac:spMk id="2" creationId="{3B809FBB-F346-4667-A6F7-5084AB4C73F8}"/>
          </ac:spMkLst>
        </pc:spChg>
        <pc:spChg chg="mod">
          <ac:chgData name="Baumann-Spooner, Mary" userId="0b308798-187a-4a61-84e4-cf3ba6c83ae8" providerId="ADAL" clId="{969EC3AB-6B18-4609-A81F-B08FC2C914E4}" dt="2024-02-20T16:48:03.874" v="1108" actId="20577"/>
          <ac:spMkLst>
            <pc:docMk/>
            <pc:sldMk cId="1932501285" sldId="337"/>
            <ac:spMk id="3" creationId="{D23C7CEE-7A51-445D-8464-013E481C8F12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1.575" v="444" actId="47"/>
        <pc:sldMkLst>
          <pc:docMk/>
          <pc:sldMk cId="4264364020" sldId="337"/>
        </pc:sldMkLst>
      </pc:sldChg>
      <pc:sldChg chg="modSp new mod">
        <pc:chgData name="Baumann-Spooner, Mary" userId="0b308798-187a-4a61-84e4-cf3ba6c83ae8" providerId="ADAL" clId="{969EC3AB-6B18-4609-A81F-B08FC2C914E4}" dt="2024-02-20T16:50:49.393" v="1165" actId="12"/>
        <pc:sldMkLst>
          <pc:docMk/>
          <pc:sldMk cId="179312303" sldId="338"/>
        </pc:sldMkLst>
        <pc:spChg chg="mod">
          <ac:chgData name="Baumann-Spooner, Mary" userId="0b308798-187a-4a61-84e4-cf3ba6c83ae8" providerId="ADAL" clId="{969EC3AB-6B18-4609-A81F-B08FC2C914E4}" dt="2024-02-20T16:49:10.800" v="1129" actId="20577"/>
          <ac:spMkLst>
            <pc:docMk/>
            <pc:sldMk cId="179312303" sldId="338"/>
            <ac:spMk id="2" creationId="{1267882C-6F6F-407B-9EF5-66C254929315}"/>
          </ac:spMkLst>
        </pc:spChg>
        <pc:spChg chg="mod">
          <ac:chgData name="Baumann-Spooner, Mary" userId="0b308798-187a-4a61-84e4-cf3ba6c83ae8" providerId="ADAL" clId="{969EC3AB-6B18-4609-A81F-B08FC2C914E4}" dt="2024-02-20T16:50:49.393" v="1165" actId="12"/>
          <ac:spMkLst>
            <pc:docMk/>
            <pc:sldMk cId="179312303" sldId="338"/>
            <ac:spMk id="3" creationId="{FF06BCC7-1F82-4A64-A760-8C6DDE85E0D4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1.851" v="445" actId="47"/>
        <pc:sldMkLst>
          <pc:docMk/>
          <pc:sldMk cId="937920917" sldId="338"/>
        </pc:sldMkLst>
      </pc:sldChg>
      <pc:sldChg chg="new del">
        <pc:chgData name="Baumann-Spooner, Mary" userId="0b308798-187a-4a61-84e4-cf3ba6c83ae8" providerId="ADAL" clId="{969EC3AB-6B18-4609-A81F-B08FC2C914E4}" dt="2024-02-20T16:25:52.103" v="446" actId="47"/>
        <pc:sldMkLst>
          <pc:docMk/>
          <pc:sldMk cId="1099246122" sldId="339"/>
        </pc:sldMkLst>
      </pc:sldChg>
      <pc:sldChg chg="modSp new del mod">
        <pc:chgData name="Baumann-Spooner, Mary" userId="0b308798-187a-4a61-84e4-cf3ba6c83ae8" providerId="ADAL" clId="{969EC3AB-6B18-4609-A81F-B08FC2C914E4}" dt="2024-02-20T18:15:17.818" v="1954" actId="47"/>
        <pc:sldMkLst>
          <pc:docMk/>
          <pc:sldMk cId="1118832380" sldId="339"/>
        </pc:sldMkLst>
        <pc:spChg chg="mod">
          <ac:chgData name="Baumann-Spooner, Mary" userId="0b308798-187a-4a61-84e4-cf3ba6c83ae8" providerId="ADAL" clId="{969EC3AB-6B18-4609-A81F-B08FC2C914E4}" dt="2024-02-20T16:51:16.575" v="1200" actId="20577"/>
          <ac:spMkLst>
            <pc:docMk/>
            <pc:sldMk cId="1118832380" sldId="339"/>
            <ac:spMk id="2" creationId="{7BF61626-28D0-4F7E-8BD8-7EECFAE70153}"/>
          </ac:spMkLst>
        </pc:spChg>
      </pc:sldChg>
      <pc:sldChg chg="modSp new mod">
        <pc:chgData name="Baumann-Spooner, Mary" userId="0b308798-187a-4a61-84e4-cf3ba6c83ae8" providerId="ADAL" clId="{969EC3AB-6B18-4609-A81F-B08FC2C914E4}" dt="2024-02-20T18:26:39.537" v="2336" actId="20577"/>
        <pc:sldMkLst>
          <pc:docMk/>
          <pc:sldMk cId="3238489463" sldId="340"/>
        </pc:sldMkLst>
        <pc:spChg chg="mod">
          <ac:chgData name="Baumann-Spooner, Mary" userId="0b308798-187a-4a61-84e4-cf3ba6c83ae8" providerId="ADAL" clId="{969EC3AB-6B18-4609-A81F-B08FC2C914E4}" dt="2024-02-20T18:26:39.537" v="2336" actId="20577"/>
          <ac:spMkLst>
            <pc:docMk/>
            <pc:sldMk cId="3238489463" sldId="340"/>
            <ac:spMk id="2" creationId="{4C9CEF3F-EF96-4111-A15B-5883DB787C48}"/>
          </ac:spMkLst>
        </pc:spChg>
        <pc:spChg chg="mod">
          <ac:chgData name="Baumann-Spooner, Mary" userId="0b308798-187a-4a61-84e4-cf3ba6c83ae8" providerId="ADAL" clId="{969EC3AB-6B18-4609-A81F-B08FC2C914E4}" dt="2024-02-20T18:16:36.377" v="1992" actId="12"/>
          <ac:spMkLst>
            <pc:docMk/>
            <pc:sldMk cId="3238489463" sldId="340"/>
            <ac:spMk id="3" creationId="{37A204A2-4487-40DC-9559-87CD6923A573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2.358" v="447" actId="47"/>
        <pc:sldMkLst>
          <pc:docMk/>
          <pc:sldMk cId="3510724378" sldId="340"/>
        </pc:sldMkLst>
      </pc:sldChg>
      <pc:sldChg chg="modSp new mod">
        <pc:chgData name="Baumann-Spooner, Mary" userId="0b308798-187a-4a61-84e4-cf3ba6c83ae8" providerId="ADAL" clId="{969EC3AB-6B18-4609-A81F-B08FC2C914E4}" dt="2024-02-20T18:26:21.222" v="2332" actId="20577"/>
        <pc:sldMkLst>
          <pc:docMk/>
          <pc:sldMk cId="3483570800" sldId="341"/>
        </pc:sldMkLst>
        <pc:spChg chg="mod">
          <ac:chgData name="Baumann-Spooner, Mary" userId="0b308798-187a-4a61-84e4-cf3ba6c83ae8" providerId="ADAL" clId="{969EC3AB-6B18-4609-A81F-B08FC2C914E4}" dt="2024-02-20T18:26:21.222" v="2332" actId="20577"/>
          <ac:spMkLst>
            <pc:docMk/>
            <pc:sldMk cId="3483570800" sldId="341"/>
            <ac:spMk id="2" creationId="{90EA2FD7-FDF5-4E55-BF56-2B8B8A6466D0}"/>
          </ac:spMkLst>
        </pc:spChg>
        <pc:spChg chg="mod">
          <ac:chgData name="Baumann-Spooner, Mary" userId="0b308798-187a-4a61-84e4-cf3ba6c83ae8" providerId="ADAL" clId="{969EC3AB-6B18-4609-A81F-B08FC2C914E4}" dt="2024-02-20T18:17:49.111" v="2012"/>
          <ac:spMkLst>
            <pc:docMk/>
            <pc:sldMk cId="3483570800" sldId="341"/>
            <ac:spMk id="3" creationId="{615C7518-A055-4AE8-BEED-984D303EAFF6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2.638" v="448" actId="47"/>
        <pc:sldMkLst>
          <pc:docMk/>
          <pc:sldMk cId="4197094003" sldId="341"/>
        </pc:sldMkLst>
      </pc:sldChg>
      <pc:sldChg chg="new del">
        <pc:chgData name="Baumann-Spooner, Mary" userId="0b308798-187a-4a61-84e4-cf3ba6c83ae8" providerId="ADAL" clId="{969EC3AB-6B18-4609-A81F-B08FC2C914E4}" dt="2024-02-20T16:25:52.886" v="449" actId="47"/>
        <pc:sldMkLst>
          <pc:docMk/>
          <pc:sldMk cId="1998208512" sldId="342"/>
        </pc:sldMkLst>
      </pc:sldChg>
      <pc:sldChg chg="modSp new mod ord">
        <pc:chgData name="Baumann-Spooner, Mary" userId="0b308798-187a-4a61-84e4-cf3ba6c83ae8" providerId="ADAL" clId="{969EC3AB-6B18-4609-A81F-B08FC2C914E4}" dt="2024-02-20T18:27:08.836" v="2340"/>
        <pc:sldMkLst>
          <pc:docMk/>
          <pc:sldMk cId="2682558959" sldId="342"/>
        </pc:sldMkLst>
        <pc:spChg chg="mod">
          <ac:chgData name="Baumann-Spooner, Mary" userId="0b308798-187a-4a61-84e4-cf3ba6c83ae8" providerId="ADAL" clId="{969EC3AB-6B18-4609-A81F-B08FC2C914E4}" dt="2024-02-20T18:27:03.825" v="2338" actId="20577"/>
          <ac:spMkLst>
            <pc:docMk/>
            <pc:sldMk cId="2682558959" sldId="342"/>
            <ac:spMk id="2" creationId="{3933D97F-C025-4D70-B50F-F7C3666ACE74}"/>
          </ac:spMkLst>
        </pc:spChg>
        <pc:spChg chg="mod">
          <ac:chgData name="Baumann-Spooner, Mary" userId="0b308798-187a-4a61-84e4-cf3ba6c83ae8" providerId="ADAL" clId="{969EC3AB-6B18-4609-A81F-B08FC2C914E4}" dt="2024-02-20T18:19:24.783" v="2070" actId="12"/>
          <ac:spMkLst>
            <pc:docMk/>
            <pc:sldMk cId="2682558959" sldId="342"/>
            <ac:spMk id="3" creationId="{36EDF8DE-2593-45B1-AC9A-2FCD9DC4115E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3.156" v="450" actId="47"/>
        <pc:sldMkLst>
          <pc:docMk/>
          <pc:sldMk cId="279626244" sldId="343"/>
        </pc:sldMkLst>
      </pc:sldChg>
      <pc:sldChg chg="modSp new mod">
        <pc:chgData name="Baumann-Spooner, Mary" userId="0b308798-187a-4a61-84e4-cf3ba6c83ae8" providerId="ADAL" clId="{969EC3AB-6B18-4609-A81F-B08FC2C914E4}" dt="2024-02-20T18:25:49.894" v="2326" actId="20577"/>
        <pc:sldMkLst>
          <pc:docMk/>
          <pc:sldMk cId="3004973047" sldId="343"/>
        </pc:sldMkLst>
        <pc:spChg chg="mod">
          <ac:chgData name="Baumann-Spooner, Mary" userId="0b308798-187a-4a61-84e4-cf3ba6c83ae8" providerId="ADAL" clId="{969EC3AB-6B18-4609-A81F-B08FC2C914E4}" dt="2024-02-20T18:25:49.894" v="2326" actId="20577"/>
          <ac:spMkLst>
            <pc:docMk/>
            <pc:sldMk cId="3004973047" sldId="343"/>
            <ac:spMk id="2" creationId="{94C15587-B955-45C9-8BD5-7BA3A2CAF2DF}"/>
          </ac:spMkLst>
        </pc:spChg>
        <pc:spChg chg="mod">
          <ac:chgData name="Baumann-Spooner, Mary" userId="0b308798-187a-4a61-84e4-cf3ba6c83ae8" providerId="ADAL" clId="{969EC3AB-6B18-4609-A81F-B08FC2C914E4}" dt="2024-02-20T18:17:44.909" v="2011" actId="21"/>
          <ac:spMkLst>
            <pc:docMk/>
            <pc:sldMk cId="3004973047" sldId="343"/>
            <ac:spMk id="3" creationId="{5C982FCE-12D2-4871-BE5F-B6A61C1D7039}"/>
          </ac:spMkLst>
        </pc:spChg>
      </pc:sldChg>
      <pc:sldChg chg="modSp new mod">
        <pc:chgData name="Baumann-Spooner, Mary" userId="0b308798-187a-4a61-84e4-cf3ba6c83ae8" providerId="ADAL" clId="{969EC3AB-6B18-4609-A81F-B08FC2C914E4}" dt="2024-02-20T18:19:14.561" v="2069" actId="12"/>
        <pc:sldMkLst>
          <pc:docMk/>
          <pc:sldMk cId="1718420867" sldId="344"/>
        </pc:sldMkLst>
        <pc:spChg chg="mod">
          <ac:chgData name="Baumann-Spooner, Mary" userId="0b308798-187a-4a61-84e4-cf3ba6c83ae8" providerId="ADAL" clId="{969EC3AB-6B18-4609-A81F-B08FC2C914E4}" dt="2024-02-20T18:19:04.712" v="2068" actId="20577"/>
          <ac:spMkLst>
            <pc:docMk/>
            <pc:sldMk cId="1718420867" sldId="344"/>
            <ac:spMk id="2" creationId="{1D0B9B5C-2153-4EC6-9681-537E51CB9441}"/>
          </ac:spMkLst>
        </pc:spChg>
        <pc:spChg chg="mod">
          <ac:chgData name="Baumann-Spooner, Mary" userId="0b308798-187a-4a61-84e4-cf3ba6c83ae8" providerId="ADAL" clId="{969EC3AB-6B18-4609-A81F-B08FC2C914E4}" dt="2024-02-20T18:19:14.561" v="2069" actId="12"/>
          <ac:spMkLst>
            <pc:docMk/>
            <pc:sldMk cId="1718420867" sldId="344"/>
            <ac:spMk id="3" creationId="{6717CAF1-F521-4E41-B0B5-33F4880AC89C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3.428" v="451" actId="47"/>
        <pc:sldMkLst>
          <pc:docMk/>
          <pc:sldMk cId="3337609907" sldId="344"/>
        </pc:sldMkLst>
      </pc:sldChg>
      <pc:sldChg chg="modSp new mod">
        <pc:chgData name="Baumann-Spooner, Mary" userId="0b308798-187a-4a61-84e4-cf3ba6c83ae8" providerId="ADAL" clId="{969EC3AB-6B18-4609-A81F-B08FC2C914E4}" dt="2024-02-21T00:05:23.069" v="2353" actId="12"/>
        <pc:sldMkLst>
          <pc:docMk/>
          <pc:sldMk cId="1733716488" sldId="345"/>
        </pc:sldMkLst>
        <pc:spChg chg="mod">
          <ac:chgData name="Baumann-Spooner, Mary" userId="0b308798-187a-4a61-84e4-cf3ba6c83ae8" providerId="ADAL" clId="{969EC3AB-6B18-4609-A81F-B08FC2C914E4}" dt="2024-02-21T00:05:04.038" v="2351" actId="20577"/>
          <ac:spMkLst>
            <pc:docMk/>
            <pc:sldMk cId="1733716488" sldId="345"/>
            <ac:spMk id="2" creationId="{6D39B227-E941-46C9-A8CC-1C2BE487CCCF}"/>
          </ac:spMkLst>
        </pc:spChg>
        <pc:spChg chg="mod">
          <ac:chgData name="Baumann-Spooner, Mary" userId="0b308798-187a-4a61-84e4-cf3ba6c83ae8" providerId="ADAL" clId="{969EC3AB-6B18-4609-A81F-B08FC2C914E4}" dt="2024-02-21T00:05:23.069" v="2353" actId="12"/>
          <ac:spMkLst>
            <pc:docMk/>
            <pc:sldMk cId="1733716488" sldId="345"/>
            <ac:spMk id="3" creationId="{CD7ED2DE-185E-455E-9076-9D3A49085671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3.684" v="452" actId="47"/>
        <pc:sldMkLst>
          <pc:docMk/>
          <pc:sldMk cId="2276113438" sldId="345"/>
        </pc:sldMkLst>
      </pc:sldChg>
      <pc:sldChg chg="modSp new mod">
        <pc:chgData name="Baumann-Spooner, Mary" userId="0b308798-187a-4a61-84e4-cf3ba6c83ae8" providerId="ADAL" clId="{969EC3AB-6B18-4609-A81F-B08FC2C914E4}" dt="2024-02-21T00:06:18.373" v="2373" actId="12"/>
        <pc:sldMkLst>
          <pc:docMk/>
          <pc:sldMk cId="1462122561" sldId="346"/>
        </pc:sldMkLst>
        <pc:spChg chg="mod">
          <ac:chgData name="Baumann-Spooner, Mary" userId="0b308798-187a-4a61-84e4-cf3ba6c83ae8" providerId="ADAL" clId="{969EC3AB-6B18-4609-A81F-B08FC2C914E4}" dt="2024-02-21T00:05:51.846" v="2371" actId="20577"/>
          <ac:spMkLst>
            <pc:docMk/>
            <pc:sldMk cId="1462122561" sldId="346"/>
            <ac:spMk id="2" creationId="{1FB76DA3-D94B-4F3E-843C-AFBC6024317C}"/>
          </ac:spMkLst>
        </pc:spChg>
        <pc:spChg chg="mod">
          <ac:chgData name="Baumann-Spooner, Mary" userId="0b308798-187a-4a61-84e4-cf3ba6c83ae8" providerId="ADAL" clId="{969EC3AB-6B18-4609-A81F-B08FC2C914E4}" dt="2024-02-21T00:06:18.373" v="2373" actId="12"/>
          <ac:spMkLst>
            <pc:docMk/>
            <pc:sldMk cId="1462122561" sldId="346"/>
            <ac:spMk id="3" creationId="{B450A6D3-EB2A-4DB5-8F91-6C63CA270E93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3.946" v="453" actId="47"/>
        <pc:sldMkLst>
          <pc:docMk/>
          <pc:sldMk cId="1511071317" sldId="346"/>
        </pc:sldMkLst>
      </pc:sldChg>
      <pc:sldChg chg="new del">
        <pc:chgData name="Baumann-Spooner, Mary" userId="0b308798-187a-4a61-84e4-cf3ba6c83ae8" providerId="ADAL" clId="{969EC3AB-6B18-4609-A81F-B08FC2C914E4}" dt="2024-02-20T16:25:54.216" v="454" actId="47"/>
        <pc:sldMkLst>
          <pc:docMk/>
          <pc:sldMk cId="254795969" sldId="347"/>
        </pc:sldMkLst>
      </pc:sldChg>
      <pc:sldChg chg="modSp new mod">
        <pc:chgData name="Baumann-Spooner, Mary" userId="0b308798-187a-4a61-84e4-cf3ba6c83ae8" providerId="ADAL" clId="{969EC3AB-6B18-4609-A81F-B08FC2C914E4}" dt="2024-02-21T00:07:11.191" v="2385" actId="12"/>
        <pc:sldMkLst>
          <pc:docMk/>
          <pc:sldMk cId="1068883062" sldId="347"/>
        </pc:sldMkLst>
        <pc:spChg chg="mod">
          <ac:chgData name="Baumann-Spooner, Mary" userId="0b308798-187a-4a61-84e4-cf3ba6c83ae8" providerId="ADAL" clId="{969EC3AB-6B18-4609-A81F-B08FC2C914E4}" dt="2024-02-21T00:06:53.375" v="2383" actId="20577"/>
          <ac:spMkLst>
            <pc:docMk/>
            <pc:sldMk cId="1068883062" sldId="347"/>
            <ac:spMk id="2" creationId="{1851369F-EC45-44BA-8142-CBB99A110898}"/>
          </ac:spMkLst>
        </pc:spChg>
        <pc:spChg chg="mod">
          <ac:chgData name="Baumann-Spooner, Mary" userId="0b308798-187a-4a61-84e4-cf3ba6c83ae8" providerId="ADAL" clId="{969EC3AB-6B18-4609-A81F-B08FC2C914E4}" dt="2024-02-21T00:07:11.191" v="2385" actId="12"/>
          <ac:spMkLst>
            <pc:docMk/>
            <pc:sldMk cId="1068883062" sldId="347"/>
            <ac:spMk id="3" creationId="{30FD0FED-FE02-4E8F-9B8A-1170A8A9DDE6}"/>
          </ac:spMkLst>
        </pc:spChg>
      </pc:sldChg>
      <pc:sldChg chg="modSp new mod">
        <pc:chgData name="Baumann-Spooner, Mary" userId="0b308798-187a-4a61-84e4-cf3ba6c83ae8" providerId="ADAL" clId="{969EC3AB-6B18-4609-A81F-B08FC2C914E4}" dt="2024-02-21T00:36:49.114" v="2952" actId="20577"/>
        <pc:sldMkLst>
          <pc:docMk/>
          <pc:sldMk cId="40289406" sldId="348"/>
        </pc:sldMkLst>
        <pc:spChg chg="mod">
          <ac:chgData name="Baumann-Spooner, Mary" userId="0b308798-187a-4a61-84e4-cf3ba6c83ae8" providerId="ADAL" clId="{969EC3AB-6B18-4609-A81F-B08FC2C914E4}" dt="2024-02-21T00:36:49.114" v="2952" actId="20577"/>
          <ac:spMkLst>
            <pc:docMk/>
            <pc:sldMk cId="40289406" sldId="348"/>
            <ac:spMk id="2" creationId="{45135B57-8F32-461B-ABBC-819ED3608200}"/>
          </ac:spMkLst>
        </pc:spChg>
        <pc:spChg chg="mod">
          <ac:chgData name="Baumann-Spooner, Mary" userId="0b308798-187a-4a61-84e4-cf3ba6c83ae8" providerId="ADAL" clId="{969EC3AB-6B18-4609-A81F-B08FC2C914E4}" dt="2024-02-21T00:09:14.315" v="2410" actId="20577"/>
          <ac:spMkLst>
            <pc:docMk/>
            <pc:sldMk cId="40289406" sldId="348"/>
            <ac:spMk id="3" creationId="{611E1B45-0D36-444E-875E-290900EC98B6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4.498" v="455" actId="47"/>
        <pc:sldMkLst>
          <pc:docMk/>
          <pc:sldMk cId="3018829711" sldId="348"/>
        </pc:sldMkLst>
      </pc:sldChg>
      <pc:sldChg chg="new del">
        <pc:chgData name="Baumann-Spooner, Mary" userId="0b308798-187a-4a61-84e4-cf3ba6c83ae8" providerId="ADAL" clId="{969EC3AB-6B18-4609-A81F-B08FC2C914E4}" dt="2024-02-20T16:25:54.768" v="456" actId="47"/>
        <pc:sldMkLst>
          <pc:docMk/>
          <pc:sldMk cId="2426819147" sldId="349"/>
        </pc:sldMkLst>
      </pc:sldChg>
      <pc:sldChg chg="modSp new mod">
        <pc:chgData name="Baumann-Spooner, Mary" userId="0b308798-187a-4a61-84e4-cf3ba6c83ae8" providerId="ADAL" clId="{969EC3AB-6B18-4609-A81F-B08FC2C914E4}" dt="2024-02-21T00:11:33.655" v="2517" actId="20577"/>
        <pc:sldMkLst>
          <pc:docMk/>
          <pc:sldMk cId="3532240924" sldId="349"/>
        </pc:sldMkLst>
        <pc:spChg chg="mod">
          <ac:chgData name="Baumann-Spooner, Mary" userId="0b308798-187a-4a61-84e4-cf3ba6c83ae8" providerId="ADAL" clId="{969EC3AB-6B18-4609-A81F-B08FC2C914E4}" dt="2024-02-21T00:11:33.655" v="2517" actId="20577"/>
          <ac:spMkLst>
            <pc:docMk/>
            <pc:sldMk cId="3532240924" sldId="349"/>
            <ac:spMk id="2" creationId="{4FE28FDB-A4EE-4BBE-9EBE-F3BDB4A83DED}"/>
          </ac:spMkLst>
        </pc:spChg>
        <pc:spChg chg="mod">
          <ac:chgData name="Baumann-Spooner, Mary" userId="0b308798-187a-4a61-84e4-cf3ba6c83ae8" providerId="ADAL" clId="{969EC3AB-6B18-4609-A81F-B08FC2C914E4}" dt="2024-02-21T00:10:04.869" v="2429" actId="21"/>
          <ac:spMkLst>
            <pc:docMk/>
            <pc:sldMk cId="3532240924" sldId="349"/>
            <ac:spMk id="3" creationId="{043B111E-DD3D-4844-925D-53F72859EA66}"/>
          </ac:spMkLst>
        </pc:spChg>
      </pc:sldChg>
      <pc:sldChg chg="modSp new mod">
        <pc:chgData name="Baumann-Spooner, Mary" userId="0b308798-187a-4a61-84e4-cf3ba6c83ae8" providerId="ADAL" clId="{969EC3AB-6B18-4609-A81F-B08FC2C914E4}" dt="2024-02-21T00:11:27.064" v="2507" actId="20577"/>
        <pc:sldMkLst>
          <pc:docMk/>
          <pc:sldMk cId="1656154458" sldId="350"/>
        </pc:sldMkLst>
        <pc:spChg chg="mod">
          <ac:chgData name="Baumann-Spooner, Mary" userId="0b308798-187a-4a61-84e4-cf3ba6c83ae8" providerId="ADAL" clId="{969EC3AB-6B18-4609-A81F-B08FC2C914E4}" dt="2024-02-21T00:11:27.064" v="2507" actId="20577"/>
          <ac:spMkLst>
            <pc:docMk/>
            <pc:sldMk cId="1656154458" sldId="350"/>
            <ac:spMk id="2" creationId="{D76DF640-6C23-4FB1-AC31-F800B53D3E1D}"/>
          </ac:spMkLst>
        </pc:spChg>
        <pc:spChg chg="mod">
          <ac:chgData name="Baumann-Spooner, Mary" userId="0b308798-187a-4a61-84e4-cf3ba6c83ae8" providerId="ADAL" clId="{969EC3AB-6B18-4609-A81F-B08FC2C914E4}" dt="2024-02-21T00:10:25.476" v="2455"/>
          <ac:spMkLst>
            <pc:docMk/>
            <pc:sldMk cId="1656154458" sldId="350"/>
            <ac:spMk id="3" creationId="{D3758AC2-E68A-4649-9CC0-EDF27776FE8C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5.044" v="457" actId="47"/>
        <pc:sldMkLst>
          <pc:docMk/>
          <pc:sldMk cId="3911277643" sldId="350"/>
        </pc:sldMkLst>
      </pc:sldChg>
      <pc:sldChg chg="new del">
        <pc:chgData name="Baumann-Spooner, Mary" userId="0b308798-187a-4a61-84e4-cf3ba6c83ae8" providerId="ADAL" clId="{969EC3AB-6B18-4609-A81F-B08FC2C914E4}" dt="2024-02-20T16:25:55.316" v="458" actId="47"/>
        <pc:sldMkLst>
          <pc:docMk/>
          <pc:sldMk cId="813504857" sldId="351"/>
        </pc:sldMkLst>
      </pc:sldChg>
      <pc:sldChg chg="modSp new mod">
        <pc:chgData name="Baumann-Spooner, Mary" userId="0b308798-187a-4a61-84e4-cf3ba6c83ae8" providerId="ADAL" clId="{969EC3AB-6B18-4609-A81F-B08FC2C914E4}" dt="2024-02-21T00:37:02.037" v="2953" actId="313"/>
        <pc:sldMkLst>
          <pc:docMk/>
          <pc:sldMk cId="3747960362" sldId="351"/>
        </pc:sldMkLst>
        <pc:spChg chg="mod">
          <ac:chgData name="Baumann-Spooner, Mary" userId="0b308798-187a-4a61-84e4-cf3ba6c83ae8" providerId="ADAL" clId="{969EC3AB-6B18-4609-A81F-B08FC2C914E4}" dt="2024-02-21T00:37:02.037" v="2953" actId="313"/>
          <ac:spMkLst>
            <pc:docMk/>
            <pc:sldMk cId="3747960362" sldId="351"/>
            <ac:spMk id="2" creationId="{9ADEF3CE-2F95-41A0-BE70-4F76B16BA620}"/>
          </ac:spMkLst>
        </pc:spChg>
        <pc:spChg chg="mod">
          <ac:chgData name="Baumann-Spooner, Mary" userId="0b308798-187a-4a61-84e4-cf3ba6c83ae8" providerId="ADAL" clId="{969EC3AB-6B18-4609-A81F-B08FC2C914E4}" dt="2024-02-21T00:13:11.602" v="2603" actId="20577"/>
          <ac:spMkLst>
            <pc:docMk/>
            <pc:sldMk cId="3747960362" sldId="351"/>
            <ac:spMk id="3" creationId="{BD6635DC-6FEE-445D-BA30-98E6CABE80FF}"/>
          </ac:spMkLst>
        </pc:spChg>
      </pc:sldChg>
      <pc:sldChg chg="modSp new mod ord">
        <pc:chgData name="Baumann-Spooner, Mary" userId="0b308798-187a-4a61-84e4-cf3ba6c83ae8" providerId="ADAL" clId="{969EC3AB-6B18-4609-A81F-B08FC2C914E4}" dt="2024-02-21T00:20:03.918" v="2722" actId="20577"/>
        <pc:sldMkLst>
          <pc:docMk/>
          <pc:sldMk cId="2128243130" sldId="352"/>
        </pc:sldMkLst>
        <pc:spChg chg="mod">
          <ac:chgData name="Baumann-Spooner, Mary" userId="0b308798-187a-4a61-84e4-cf3ba6c83ae8" providerId="ADAL" clId="{969EC3AB-6B18-4609-A81F-B08FC2C914E4}" dt="2024-02-21T00:16:56.825" v="2654" actId="20577"/>
          <ac:spMkLst>
            <pc:docMk/>
            <pc:sldMk cId="2128243130" sldId="352"/>
            <ac:spMk id="2" creationId="{D437AFD7-8A4D-4901-82E6-3CE5D87613F1}"/>
          </ac:spMkLst>
        </pc:spChg>
        <pc:spChg chg="mod">
          <ac:chgData name="Baumann-Spooner, Mary" userId="0b308798-187a-4a61-84e4-cf3ba6c83ae8" providerId="ADAL" clId="{969EC3AB-6B18-4609-A81F-B08FC2C914E4}" dt="2024-02-21T00:20:03.918" v="2722" actId="20577"/>
          <ac:spMkLst>
            <pc:docMk/>
            <pc:sldMk cId="2128243130" sldId="352"/>
            <ac:spMk id="3" creationId="{57BB9151-D01C-4C68-A3D9-B7DC51A29488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5.564" v="459" actId="47"/>
        <pc:sldMkLst>
          <pc:docMk/>
          <pc:sldMk cId="3501094123" sldId="352"/>
        </pc:sldMkLst>
      </pc:sldChg>
      <pc:sldChg chg="modSp new mod">
        <pc:chgData name="Baumann-Spooner, Mary" userId="0b308798-187a-4a61-84e4-cf3ba6c83ae8" providerId="ADAL" clId="{969EC3AB-6B18-4609-A81F-B08FC2C914E4}" dt="2024-02-21T00:16:07.251" v="2637" actId="20577"/>
        <pc:sldMkLst>
          <pc:docMk/>
          <pc:sldMk cId="1191003579" sldId="353"/>
        </pc:sldMkLst>
        <pc:spChg chg="mod">
          <ac:chgData name="Baumann-Spooner, Mary" userId="0b308798-187a-4a61-84e4-cf3ba6c83ae8" providerId="ADAL" clId="{969EC3AB-6B18-4609-A81F-B08FC2C914E4}" dt="2024-02-21T00:14:21.418" v="2632" actId="20577"/>
          <ac:spMkLst>
            <pc:docMk/>
            <pc:sldMk cId="1191003579" sldId="353"/>
            <ac:spMk id="2" creationId="{07E4009A-6EBE-4C09-BD85-315A3E0C4B5B}"/>
          </ac:spMkLst>
        </pc:spChg>
        <pc:spChg chg="mod">
          <ac:chgData name="Baumann-Spooner, Mary" userId="0b308798-187a-4a61-84e4-cf3ba6c83ae8" providerId="ADAL" clId="{969EC3AB-6B18-4609-A81F-B08FC2C914E4}" dt="2024-02-21T00:16:07.251" v="2637" actId="20577"/>
          <ac:spMkLst>
            <pc:docMk/>
            <pc:sldMk cId="1191003579" sldId="353"/>
            <ac:spMk id="3" creationId="{B0A09F48-DD43-4CE9-9EC5-FE35F9C01BBF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5.830" v="460" actId="47"/>
        <pc:sldMkLst>
          <pc:docMk/>
          <pc:sldMk cId="3524682781" sldId="353"/>
        </pc:sldMkLst>
      </pc:sldChg>
      <pc:sldChg chg="new del">
        <pc:chgData name="Baumann-Spooner, Mary" userId="0b308798-187a-4a61-84e4-cf3ba6c83ae8" providerId="ADAL" clId="{969EC3AB-6B18-4609-A81F-B08FC2C914E4}" dt="2024-02-20T16:25:56.059" v="461" actId="47"/>
        <pc:sldMkLst>
          <pc:docMk/>
          <pc:sldMk cId="626702366" sldId="354"/>
        </pc:sldMkLst>
      </pc:sldChg>
      <pc:sldChg chg="modSp new mod">
        <pc:chgData name="Baumann-Spooner, Mary" userId="0b308798-187a-4a61-84e4-cf3ba6c83ae8" providerId="ADAL" clId="{969EC3AB-6B18-4609-A81F-B08FC2C914E4}" dt="2024-02-21T00:20:46.441" v="2733" actId="15"/>
        <pc:sldMkLst>
          <pc:docMk/>
          <pc:sldMk cId="982784688" sldId="354"/>
        </pc:sldMkLst>
        <pc:spChg chg="mod">
          <ac:chgData name="Baumann-Spooner, Mary" userId="0b308798-187a-4a61-84e4-cf3ba6c83ae8" providerId="ADAL" clId="{969EC3AB-6B18-4609-A81F-B08FC2C914E4}" dt="2024-02-21T00:17:53.567" v="2671" actId="20577"/>
          <ac:spMkLst>
            <pc:docMk/>
            <pc:sldMk cId="982784688" sldId="354"/>
            <ac:spMk id="2" creationId="{314606F9-5112-4867-92C4-ED7A9038195B}"/>
          </ac:spMkLst>
        </pc:spChg>
        <pc:spChg chg="mod">
          <ac:chgData name="Baumann-Spooner, Mary" userId="0b308798-187a-4a61-84e4-cf3ba6c83ae8" providerId="ADAL" clId="{969EC3AB-6B18-4609-A81F-B08FC2C914E4}" dt="2024-02-21T00:20:46.441" v="2733" actId="15"/>
          <ac:spMkLst>
            <pc:docMk/>
            <pc:sldMk cId="982784688" sldId="354"/>
            <ac:spMk id="3" creationId="{1FD85A5E-97D8-404D-9DCC-F543CBF2095E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6.322" v="462" actId="47"/>
        <pc:sldMkLst>
          <pc:docMk/>
          <pc:sldMk cId="1949578465" sldId="355"/>
        </pc:sldMkLst>
      </pc:sldChg>
      <pc:sldChg chg="modSp new mod">
        <pc:chgData name="Baumann-Spooner, Mary" userId="0b308798-187a-4a61-84e4-cf3ba6c83ae8" providerId="ADAL" clId="{969EC3AB-6B18-4609-A81F-B08FC2C914E4}" dt="2024-02-21T01:14:48.180" v="4724" actId="20577"/>
        <pc:sldMkLst>
          <pc:docMk/>
          <pc:sldMk cId="3749694626" sldId="355"/>
        </pc:sldMkLst>
        <pc:spChg chg="mod">
          <ac:chgData name="Baumann-Spooner, Mary" userId="0b308798-187a-4a61-84e4-cf3ba6c83ae8" providerId="ADAL" clId="{969EC3AB-6B18-4609-A81F-B08FC2C914E4}" dt="2024-02-21T00:58:30.105" v="4123" actId="20577"/>
          <ac:spMkLst>
            <pc:docMk/>
            <pc:sldMk cId="3749694626" sldId="355"/>
            <ac:spMk id="2" creationId="{4D36B300-7D1A-4A23-A31C-BC340FC2C031}"/>
          </ac:spMkLst>
        </pc:spChg>
        <pc:spChg chg="mod">
          <ac:chgData name="Baumann-Spooner, Mary" userId="0b308798-187a-4a61-84e4-cf3ba6c83ae8" providerId="ADAL" clId="{969EC3AB-6B18-4609-A81F-B08FC2C914E4}" dt="2024-02-21T01:14:48.180" v="4724" actId="20577"/>
          <ac:spMkLst>
            <pc:docMk/>
            <pc:sldMk cId="3749694626" sldId="355"/>
            <ac:spMk id="3" creationId="{546C5015-9747-4172-B828-501E1569BF57}"/>
          </ac:spMkLst>
        </pc:spChg>
      </pc:sldChg>
      <pc:sldChg chg="modSp new mod">
        <pc:chgData name="Baumann-Spooner, Mary" userId="0b308798-187a-4a61-84e4-cf3ba6c83ae8" providerId="ADAL" clId="{969EC3AB-6B18-4609-A81F-B08FC2C914E4}" dt="2024-02-21T00:27:50.350" v="2857" actId="12"/>
        <pc:sldMkLst>
          <pc:docMk/>
          <pc:sldMk cId="312901026" sldId="356"/>
        </pc:sldMkLst>
        <pc:spChg chg="mod">
          <ac:chgData name="Baumann-Spooner, Mary" userId="0b308798-187a-4a61-84e4-cf3ba6c83ae8" providerId="ADAL" clId="{969EC3AB-6B18-4609-A81F-B08FC2C914E4}" dt="2024-02-21T00:27:39.073" v="2855" actId="20577"/>
          <ac:spMkLst>
            <pc:docMk/>
            <pc:sldMk cId="312901026" sldId="356"/>
            <ac:spMk id="2" creationId="{FE29A133-5ED1-45BF-97BC-3824E7D3D2A4}"/>
          </ac:spMkLst>
        </pc:spChg>
        <pc:spChg chg="mod">
          <ac:chgData name="Baumann-Spooner, Mary" userId="0b308798-187a-4a61-84e4-cf3ba6c83ae8" providerId="ADAL" clId="{969EC3AB-6B18-4609-A81F-B08FC2C914E4}" dt="2024-02-21T00:27:50.350" v="2857" actId="12"/>
          <ac:spMkLst>
            <pc:docMk/>
            <pc:sldMk cId="312901026" sldId="356"/>
            <ac:spMk id="3" creationId="{9165F258-3879-472B-B666-543CFD70ABC3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6.585" v="463" actId="47"/>
        <pc:sldMkLst>
          <pc:docMk/>
          <pc:sldMk cId="3594697159" sldId="356"/>
        </pc:sldMkLst>
      </pc:sldChg>
      <pc:sldChg chg="modSp new mod">
        <pc:chgData name="Baumann-Spooner, Mary" userId="0b308798-187a-4a61-84e4-cf3ba6c83ae8" providerId="ADAL" clId="{969EC3AB-6B18-4609-A81F-B08FC2C914E4}" dt="2024-02-21T00:28:34.757" v="2868" actId="12"/>
        <pc:sldMkLst>
          <pc:docMk/>
          <pc:sldMk cId="2361527996" sldId="357"/>
        </pc:sldMkLst>
        <pc:spChg chg="mod">
          <ac:chgData name="Baumann-Spooner, Mary" userId="0b308798-187a-4a61-84e4-cf3ba6c83ae8" providerId="ADAL" clId="{969EC3AB-6B18-4609-A81F-B08FC2C914E4}" dt="2024-02-21T00:28:13.671" v="2866" actId="20577"/>
          <ac:spMkLst>
            <pc:docMk/>
            <pc:sldMk cId="2361527996" sldId="357"/>
            <ac:spMk id="2" creationId="{F40795F8-614C-428B-91F9-398F4570A724}"/>
          </ac:spMkLst>
        </pc:spChg>
        <pc:spChg chg="mod">
          <ac:chgData name="Baumann-Spooner, Mary" userId="0b308798-187a-4a61-84e4-cf3ba6c83ae8" providerId="ADAL" clId="{969EC3AB-6B18-4609-A81F-B08FC2C914E4}" dt="2024-02-21T00:28:34.757" v="2868" actId="12"/>
          <ac:spMkLst>
            <pc:docMk/>
            <pc:sldMk cId="2361527996" sldId="357"/>
            <ac:spMk id="3" creationId="{D707670D-BEB6-4144-8212-A76F41C3D34B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6.857" v="464" actId="47"/>
        <pc:sldMkLst>
          <pc:docMk/>
          <pc:sldMk cId="2500399332" sldId="357"/>
        </pc:sldMkLst>
      </pc:sldChg>
      <pc:sldChg chg="modSp new mod">
        <pc:chgData name="Baumann-Spooner, Mary" userId="0b308798-187a-4a61-84e4-cf3ba6c83ae8" providerId="ADAL" clId="{969EC3AB-6B18-4609-A81F-B08FC2C914E4}" dt="2024-02-21T00:31:38.812" v="2880" actId="21"/>
        <pc:sldMkLst>
          <pc:docMk/>
          <pc:sldMk cId="337245494" sldId="358"/>
        </pc:sldMkLst>
        <pc:spChg chg="mod">
          <ac:chgData name="Baumann-Spooner, Mary" userId="0b308798-187a-4a61-84e4-cf3ba6c83ae8" providerId="ADAL" clId="{969EC3AB-6B18-4609-A81F-B08FC2C914E4}" dt="2024-02-21T00:31:18.152" v="2878" actId="20577"/>
          <ac:spMkLst>
            <pc:docMk/>
            <pc:sldMk cId="337245494" sldId="358"/>
            <ac:spMk id="2" creationId="{B68F6299-A945-4CFA-8145-4B31EB1D2A36}"/>
          </ac:spMkLst>
        </pc:spChg>
        <pc:spChg chg="mod">
          <ac:chgData name="Baumann-Spooner, Mary" userId="0b308798-187a-4a61-84e4-cf3ba6c83ae8" providerId="ADAL" clId="{969EC3AB-6B18-4609-A81F-B08FC2C914E4}" dt="2024-02-21T00:31:38.812" v="2880" actId="21"/>
          <ac:spMkLst>
            <pc:docMk/>
            <pc:sldMk cId="337245494" sldId="358"/>
            <ac:spMk id="3" creationId="{B9275F7B-2BFA-41A4-83B8-BC83C39B4B1B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7.086" v="465" actId="47"/>
        <pc:sldMkLst>
          <pc:docMk/>
          <pc:sldMk cId="3156680471" sldId="358"/>
        </pc:sldMkLst>
      </pc:sldChg>
      <pc:sldChg chg="new del">
        <pc:chgData name="Baumann-Spooner, Mary" userId="0b308798-187a-4a61-84e4-cf3ba6c83ae8" providerId="ADAL" clId="{969EC3AB-6B18-4609-A81F-B08FC2C914E4}" dt="2024-02-20T16:25:57.319" v="466" actId="47"/>
        <pc:sldMkLst>
          <pc:docMk/>
          <pc:sldMk cId="1188098990" sldId="359"/>
        </pc:sldMkLst>
      </pc:sldChg>
      <pc:sldChg chg="modSp new mod">
        <pc:chgData name="Baumann-Spooner, Mary" userId="0b308798-187a-4a61-84e4-cf3ba6c83ae8" providerId="ADAL" clId="{969EC3AB-6B18-4609-A81F-B08FC2C914E4}" dt="2024-02-21T00:32:09.772" v="2904" actId="20577"/>
        <pc:sldMkLst>
          <pc:docMk/>
          <pc:sldMk cId="2170912818" sldId="359"/>
        </pc:sldMkLst>
        <pc:spChg chg="mod">
          <ac:chgData name="Baumann-Spooner, Mary" userId="0b308798-187a-4a61-84e4-cf3ba6c83ae8" providerId="ADAL" clId="{969EC3AB-6B18-4609-A81F-B08FC2C914E4}" dt="2024-02-21T00:32:09.772" v="2904" actId="20577"/>
          <ac:spMkLst>
            <pc:docMk/>
            <pc:sldMk cId="2170912818" sldId="359"/>
            <ac:spMk id="2" creationId="{824F5343-854A-483F-8E3B-9011A5327733}"/>
          </ac:spMkLst>
        </pc:spChg>
        <pc:spChg chg="mod">
          <ac:chgData name="Baumann-Spooner, Mary" userId="0b308798-187a-4a61-84e4-cf3ba6c83ae8" providerId="ADAL" clId="{969EC3AB-6B18-4609-A81F-B08FC2C914E4}" dt="2024-02-21T00:32:06.870" v="2902" actId="21"/>
          <ac:spMkLst>
            <pc:docMk/>
            <pc:sldMk cId="2170912818" sldId="359"/>
            <ac:spMk id="3" creationId="{CA0ABF41-7D7F-4B9B-98A7-36B9680EC4B0}"/>
          </ac:spMkLst>
        </pc:spChg>
      </pc:sldChg>
      <pc:sldChg chg="addSp delSp modSp new mod ord">
        <pc:chgData name="Baumann-Spooner, Mary" userId="0b308798-187a-4a61-84e4-cf3ba6c83ae8" providerId="ADAL" clId="{969EC3AB-6B18-4609-A81F-B08FC2C914E4}" dt="2024-02-20T18:25:25.848" v="2324" actId="962"/>
        <pc:sldMkLst>
          <pc:docMk/>
          <pc:sldMk cId="1667185530" sldId="360"/>
        </pc:sldMkLst>
        <pc:spChg chg="mod">
          <ac:chgData name="Baumann-Spooner, Mary" userId="0b308798-187a-4a61-84e4-cf3ba6c83ae8" providerId="ADAL" clId="{969EC3AB-6B18-4609-A81F-B08FC2C914E4}" dt="2024-02-20T17:54:49.097" v="1257" actId="20577"/>
          <ac:spMkLst>
            <pc:docMk/>
            <pc:sldMk cId="1667185530" sldId="360"/>
            <ac:spMk id="2" creationId="{58B1C480-EF69-4F05-A3F4-344B0ABE1D87}"/>
          </ac:spMkLst>
        </pc:spChg>
        <pc:spChg chg="del">
          <ac:chgData name="Baumann-Spooner, Mary" userId="0b308798-187a-4a61-84e4-cf3ba6c83ae8" providerId="ADAL" clId="{969EC3AB-6B18-4609-A81F-B08FC2C914E4}" dt="2024-02-20T17:54:18.052" v="1202" actId="22"/>
          <ac:spMkLst>
            <pc:docMk/>
            <pc:sldMk cId="1667185530" sldId="360"/>
            <ac:spMk id="3" creationId="{2B12E860-A533-4F7C-931F-0D8816354244}"/>
          </ac:spMkLst>
        </pc:spChg>
        <pc:picChg chg="add mod ord modCrop">
          <ac:chgData name="Baumann-Spooner, Mary" userId="0b308798-187a-4a61-84e4-cf3ba6c83ae8" providerId="ADAL" clId="{969EC3AB-6B18-4609-A81F-B08FC2C914E4}" dt="2024-02-20T18:25:25.848" v="2324" actId="962"/>
          <ac:picMkLst>
            <pc:docMk/>
            <pc:sldMk cId="1667185530" sldId="360"/>
            <ac:picMk id="5" creationId="{CB23F321-EA8C-4EB8-B21A-09D69E09256F}"/>
          </ac:picMkLst>
        </pc:picChg>
      </pc:sldChg>
      <pc:sldChg chg="new del">
        <pc:chgData name="Baumann-Spooner, Mary" userId="0b308798-187a-4a61-84e4-cf3ba6c83ae8" providerId="ADAL" clId="{969EC3AB-6B18-4609-A81F-B08FC2C914E4}" dt="2024-02-20T16:25:57.629" v="467" actId="47"/>
        <pc:sldMkLst>
          <pc:docMk/>
          <pc:sldMk cId="2177581691" sldId="360"/>
        </pc:sldMkLst>
      </pc:sldChg>
      <pc:sldChg chg="new del">
        <pc:chgData name="Baumann-Spooner, Mary" userId="0b308798-187a-4a61-84e4-cf3ba6c83ae8" providerId="ADAL" clId="{969EC3AB-6B18-4609-A81F-B08FC2C914E4}" dt="2024-02-20T16:25:57.879" v="468" actId="47"/>
        <pc:sldMkLst>
          <pc:docMk/>
          <pc:sldMk cId="502810360" sldId="361"/>
        </pc:sldMkLst>
      </pc:sldChg>
      <pc:sldChg chg="addSp delSp modSp new mod ord">
        <pc:chgData name="Baumann-Spooner, Mary" userId="0b308798-187a-4a61-84e4-cf3ba6c83ae8" providerId="ADAL" clId="{969EC3AB-6B18-4609-A81F-B08FC2C914E4}" dt="2024-02-20T18:25:02.285" v="2322"/>
        <pc:sldMkLst>
          <pc:docMk/>
          <pc:sldMk cId="3833727182" sldId="361"/>
        </pc:sldMkLst>
        <pc:spChg chg="mod">
          <ac:chgData name="Baumann-Spooner, Mary" userId="0b308798-187a-4a61-84e4-cf3ba6c83ae8" providerId="ADAL" clId="{969EC3AB-6B18-4609-A81F-B08FC2C914E4}" dt="2024-02-20T18:23:29.670" v="2109" actId="20577"/>
          <ac:spMkLst>
            <pc:docMk/>
            <pc:sldMk cId="3833727182" sldId="361"/>
            <ac:spMk id="2" creationId="{FD2EDA07-789B-4DC0-BDB0-A0F1F970EBEB}"/>
          </ac:spMkLst>
        </pc:spChg>
        <pc:spChg chg="del">
          <ac:chgData name="Baumann-Spooner, Mary" userId="0b308798-187a-4a61-84e4-cf3ba6c83ae8" providerId="ADAL" clId="{969EC3AB-6B18-4609-A81F-B08FC2C914E4}" dt="2024-02-20T18:23:43.047" v="2110" actId="22"/>
          <ac:spMkLst>
            <pc:docMk/>
            <pc:sldMk cId="3833727182" sldId="361"/>
            <ac:spMk id="3" creationId="{A3F409DE-5E17-4A2A-B680-F565F8046F5F}"/>
          </ac:spMkLst>
        </pc:spChg>
        <pc:picChg chg="add mod ord modCrop">
          <ac:chgData name="Baumann-Spooner, Mary" userId="0b308798-187a-4a61-84e4-cf3ba6c83ae8" providerId="ADAL" clId="{969EC3AB-6B18-4609-A81F-B08FC2C914E4}" dt="2024-02-20T18:24:44.038" v="2320" actId="962"/>
          <ac:picMkLst>
            <pc:docMk/>
            <pc:sldMk cId="3833727182" sldId="361"/>
            <ac:picMk id="5" creationId="{C7DA3CFF-F2B2-40A6-9253-155A33352DAD}"/>
          </ac:picMkLst>
        </pc:picChg>
      </pc:sldChg>
      <pc:sldChg chg="modSp new mod">
        <pc:chgData name="Baumann-Spooner, Mary" userId="0b308798-187a-4a61-84e4-cf3ba6c83ae8" providerId="ADAL" clId="{969EC3AB-6B18-4609-A81F-B08FC2C914E4}" dt="2024-02-21T00:32:28.772" v="2928"/>
        <pc:sldMkLst>
          <pc:docMk/>
          <pc:sldMk cId="133466458" sldId="362"/>
        </pc:sldMkLst>
        <pc:spChg chg="mod">
          <ac:chgData name="Baumann-Spooner, Mary" userId="0b308798-187a-4a61-84e4-cf3ba6c83ae8" providerId="ADAL" clId="{969EC3AB-6B18-4609-A81F-B08FC2C914E4}" dt="2024-02-21T00:32:22.688" v="2927" actId="20577"/>
          <ac:spMkLst>
            <pc:docMk/>
            <pc:sldMk cId="133466458" sldId="362"/>
            <ac:spMk id="2" creationId="{885E9BB6-12D4-45DC-9FAE-3363BF2410F0}"/>
          </ac:spMkLst>
        </pc:spChg>
        <pc:spChg chg="mod">
          <ac:chgData name="Baumann-Spooner, Mary" userId="0b308798-187a-4a61-84e4-cf3ba6c83ae8" providerId="ADAL" clId="{969EC3AB-6B18-4609-A81F-B08FC2C914E4}" dt="2024-02-21T00:32:28.772" v="2928"/>
          <ac:spMkLst>
            <pc:docMk/>
            <pc:sldMk cId="133466458" sldId="362"/>
            <ac:spMk id="3" creationId="{ED1E5078-C59D-4547-8B74-D50ECE735452}"/>
          </ac:spMkLst>
        </pc:spChg>
      </pc:sldChg>
      <pc:sldChg chg="new del">
        <pc:chgData name="Baumann-Spooner, Mary" userId="0b308798-187a-4a61-84e4-cf3ba6c83ae8" providerId="ADAL" clId="{969EC3AB-6B18-4609-A81F-B08FC2C914E4}" dt="2024-02-20T16:25:58.171" v="469" actId="47"/>
        <pc:sldMkLst>
          <pc:docMk/>
          <pc:sldMk cId="2102156263" sldId="362"/>
        </pc:sldMkLst>
      </pc:sldChg>
      <pc:sldChg chg="modSp new del mod ord">
        <pc:chgData name="Baumann-Spooner, Mary" userId="0b308798-187a-4a61-84e4-cf3ba6c83ae8" providerId="ADAL" clId="{969EC3AB-6B18-4609-A81F-B08FC2C914E4}" dt="2024-02-20T16:25:45.831" v="435" actId="47"/>
        <pc:sldMkLst>
          <pc:docMk/>
          <pc:sldMk cId="3746460213" sldId="363"/>
        </pc:sldMkLst>
        <pc:spChg chg="mod">
          <ac:chgData name="Baumann-Spooner, Mary" userId="0b308798-187a-4a61-84e4-cf3ba6c83ae8" providerId="ADAL" clId="{969EC3AB-6B18-4609-A81F-B08FC2C914E4}" dt="2024-02-20T16:21:36.199" v="342" actId="20577"/>
          <ac:spMkLst>
            <pc:docMk/>
            <pc:sldMk cId="3746460213" sldId="363"/>
            <ac:spMk id="2" creationId="{A505A6D8-8909-4781-A3AE-16172F8D609A}"/>
          </ac:spMkLst>
        </pc:spChg>
        <pc:spChg chg="mod">
          <ac:chgData name="Baumann-Spooner, Mary" userId="0b308798-187a-4a61-84e4-cf3ba6c83ae8" providerId="ADAL" clId="{969EC3AB-6B18-4609-A81F-B08FC2C914E4}" dt="2024-02-20T16:22:16.436" v="382" actId="20577"/>
          <ac:spMkLst>
            <pc:docMk/>
            <pc:sldMk cId="3746460213" sldId="363"/>
            <ac:spMk id="3" creationId="{8BDDEC8D-3EDC-4DFF-B798-5670C215AC5E}"/>
          </ac:spMkLst>
        </pc:spChg>
      </pc:sldChg>
      <pc:sldChg chg="addSp delSp modSp new mod ord">
        <pc:chgData name="Baumann-Spooner, Mary" userId="0b308798-187a-4a61-84e4-cf3ba6c83ae8" providerId="ADAL" clId="{969EC3AB-6B18-4609-A81F-B08FC2C914E4}" dt="2024-02-21T01:25:00.035" v="4857"/>
        <pc:sldMkLst>
          <pc:docMk/>
          <pc:sldMk cId="3940501194" sldId="363"/>
        </pc:sldMkLst>
        <pc:spChg chg="mod">
          <ac:chgData name="Baumann-Spooner, Mary" userId="0b308798-187a-4a61-84e4-cf3ba6c83ae8" providerId="ADAL" clId="{969EC3AB-6B18-4609-A81F-B08FC2C914E4}" dt="2024-02-21T00:54:43.924" v="3886" actId="20577"/>
          <ac:spMkLst>
            <pc:docMk/>
            <pc:sldMk cId="3940501194" sldId="363"/>
            <ac:spMk id="2" creationId="{20D6A149-0BE3-4877-BD72-88B01A0187E6}"/>
          </ac:spMkLst>
        </pc:spChg>
        <pc:spChg chg="add del">
          <ac:chgData name="Baumann-Spooner, Mary" userId="0b308798-187a-4a61-84e4-cf3ba6c83ae8" providerId="ADAL" clId="{969EC3AB-6B18-4609-A81F-B08FC2C914E4}" dt="2024-02-21T00:46:10.360" v="3533"/>
          <ac:spMkLst>
            <pc:docMk/>
            <pc:sldMk cId="3940501194" sldId="363"/>
            <ac:spMk id="3" creationId="{76F8453F-D6EB-46BB-B20E-EC228CE840F3}"/>
          </ac:spMkLst>
        </pc:spChg>
        <pc:spChg chg="mod ord">
          <ac:chgData name="Baumann-Spooner, Mary" userId="0b308798-187a-4a61-84e4-cf3ba6c83ae8" providerId="ADAL" clId="{969EC3AB-6B18-4609-A81F-B08FC2C914E4}" dt="2024-02-21T01:25:00.035" v="4857"/>
          <ac:spMkLst>
            <pc:docMk/>
            <pc:sldMk cId="3940501194" sldId="363"/>
            <ac:spMk id="4" creationId="{9F3C84BD-C18F-45FD-A195-8B9533DFDF62}"/>
          </ac:spMkLst>
        </pc:spChg>
        <pc:spChg chg="add mod">
          <ac:chgData name="Baumann-Spooner, Mary" userId="0b308798-187a-4a61-84e4-cf3ba6c83ae8" providerId="ADAL" clId="{969EC3AB-6B18-4609-A81F-B08FC2C914E4}" dt="2024-02-21T00:44:23.436" v="3135" actId="571"/>
          <ac:spMkLst>
            <pc:docMk/>
            <pc:sldMk cId="3940501194" sldId="363"/>
            <ac:spMk id="6" creationId="{0581B8BA-3B4F-4419-A643-EBA82AE5356B}"/>
          </ac:spMkLst>
        </pc:spChg>
        <pc:picChg chg="add del">
          <ac:chgData name="Baumann-Spooner, Mary" userId="0b308798-187a-4a61-84e4-cf3ba6c83ae8" providerId="ADAL" clId="{969EC3AB-6B18-4609-A81F-B08FC2C914E4}" dt="2024-02-21T00:44:16.120" v="3133" actId="478"/>
          <ac:picMkLst>
            <pc:docMk/>
            <pc:sldMk cId="3940501194" sldId="363"/>
            <ac:picMk id="5" creationId="{A71A6B8E-E7DC-481F-8A76-482660A04E09}"/>
          </ac:picMkLst>
        </pc:picChg>
        <pc:picChg chg="add del mod">
          <ac:chgData name="Baumann-Spooner, Mary" userId="0b308798-187a-4a61-84e4-cf3ba6c83ae8" providerId="ADAL" clId="{969EC3AB-6B18-4609-A81F-B08FC2C914E4}" dt="2024-02-21T00:46:42.395" v="3791" actId="962"/>
          <ac:picMkLst>
            <pc:docMk/>
            <pc:sldMk cId="3940501194" sldId="363"/>
            <ac:picMk id="7" creationId="{026C89F1-5F51-4C47-AB7E-30B09CAE4D60}"/>
          </ac:picMkLst>
        </pc:picChg>
      </pc:sldChg>
      <pc:sldChg chg="addSp delSp modSp new del mod ord">
        <pc:chgData name="Baumann-Spooner, Mary" userId="0b308798-187a-4a61-84e4-cf3ba6c83ae8" providerId="ADAL" clId="{969EC3AB-6B18-4609-A81F-B08FC2C914E4}" dt="2024-02-21T00:43:02.280" v="3126" actId="47"/>
        <pc:sldMkLst>
          <pc:docMk/>
          <pc:sldMk cId="4116239290" sldId="363"/>
        </pc:sldMkLst>
        <pc:spChg chg="mod">
          <ac:chgData name="Baumann-Spooner, Mary" userId="0b308798-187a-4a61-84e4-cf3ba6c83ae8" providerId="ADAL" clId="{969EC3AB-6B18-4609-A81F-B08FC2C914E4}" dt="2024-02-21T00:38:09.028" v="2958"/>
          <ac:spMkLst>
            <pc:docMk/>
            <pc:sldMk cId="4116239290" sldId="363"/>
            <ac:spMk id="2" creationId="{1FA1B325-55BB-4D4E-9CF9-EA98D548580D}"/>
          </ac:spMkLst>
        </pc:spChg>
        <pc:spChg chg="add del">
          <ac:chgData name="Baumann-Spooner, Mary" userId="0b308798-187a-4a61-84e4-cf3ba6c83ae8" providerId="ADAL" clId="{969EC3AB-6B18-4609-A81F-B08FC2C914E4}" dt="2024-02-21T00:42:00.769" v="2967"/>
          <ac:spMkLst>
            <pc:docMk/>
            <pc:sldMk cId="4116239290" sldId="363"/>
            <ac:spMk id="3" creationId="{51A7E73D-ABB2-44F7-A1C7-20AC50557A39}"/>
          </ac:spMkLst>
        </pc:spChg>
        <pc:picChg chg="add del mod ord modCrop">
          <ac:chgData name="Baumann-Spooner, Mary" userId="0b308798-187a-4a61-84e4-cf3ba6c83ae8" providerId="ADAL" clId="{969EC3AB-6B18-4609-A81F-B08FC2C914E4}" dt="2024-02-21T00:39:06.013" v="2962" actId="22"/>
          <ac:picMkLst>
            <pc:docMk/>
            <pc:sldMk cId="4116239290" sldId="363"/>
            <ac:picMk id="5" creationId="{81227A0A-470A-4E26-869D-9CB363BBB631}"/>
          </ac:picMkLst>
        </pc:picChg>
        <pc:picChg chg="add del mod ord modCrop">
          <ac:chgData name="Baumann-Spooner, Mary" userId="0b308798-187a-4a61-84e4-cf3ba6c83ae8" providerId="ADAL" clId="{969EC3AB-6B18-4609-A81F-B08FC2C914E4}" dt="2024-02-21T00:41:37.674" v="2966" actId="22"/>
          <ac:picMkLst>
            <pc:docMk/>
            <pc:sldMk cId="4116239290" sldId="363"/>
            <ac:picMk id="7" creationId="{748C836A-DD52-41F5-9B8D-BF6846EF7903}"/>
          </ac:picMkLst>
        </pc:picChg>
        <pc:picChg chg="add mod">
          <ac:chgData name="Baumann-Spooner, Mary" userId="0b308798-187a-4a61-84e4-cf3ba6c83ae8" providerId="ADAL" clId="{969EC3AB-6B18-4609-A81F-B08FC2C914E4}" dt="2024-02-21T00:42:49.168" v="3125" actId="962"/>
          <ac:picMkLst>
            <pc:docMk/>
            <pc:sldMk cId="4116239290" sldId="363"/>
            <ac:picMk id="8" creationId="{3D7CB3A1-BE6A-427F-8A7F-58E8B43B9F8F}"/>
          </ac:picMkLst>
        </pc:picChg>
      </pc:sldChg>
      <pc:sldChg chg="modSp new mod">
        <pc:chgData name="Baumann-Spooner, Mary" userId="0b308798-187a-4a61-84e4-cf3ba6c83ae8" providerId="ADAL" clId="{969EC3AB-6B18-4609-A81F-B08FC2C914E4}" dt="2024-02-21T01:09:07.237" v="4601" actId="15"/>
        <pc:sldMkLst>
          <pc:docMk/>
          <pc:sldMk cId="1589522543" sldId="364"/>
        </pc:sldMkLst>
        <pc:spChg chg="mod">
          <ac:chgData name="Baumann-Spooner, Mary" userId="0b308798-187a-4a61-84e4-cf3ba6c83ae8" providerId="ADAL" clId="{969EC3AB-6B18-4609-A81F-B08FC2C914E4}" dt="2024-02-21T01:00:48.227" v="4225" actId="20577"/>
          <ac:spMkLst>
            <pc:docMk/>
            <pc:sldMk cId="1589522543" sldId="364"/>
            <ac:spMk id="2" creationId="{FD2732CF-8257-40DE-B895-3667D077BFEE}"/>
          </ac:spMkLst>
        </pc:spChg>
        <pc:spChg chg="mod">
          <ac:chgData name="Baumann-Spooner, Mary" userId="0b308798-187a-4a61-84e4-cf3ba6c83ae8" providerId="ADAL" clId="{969EC3AB-6B18-4609-A81F-B08FC2C914E4}" dt="2024-02-21T01:09:07.237" v="4601" actId="15"/>
          <ac:spMkLst>
            <pc:docMk/>
            <pc:sldMk cId="1589522543" sldId="364"/>
            <ac:spMk id="3" creationId="{2A2BAE3A-4457-4AA2-9D3C-FE3DF0AECB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69" y="1449617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8A7F8D-E2B1-AF10-5485-75BDAA7D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44" y="1717149"/>
            <a:ext cx="11000232" cy="8455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69618C-D39B-8E69-241B-9D60CE4D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667" y="2675245"/>
            <a:ext cx="10754609" cy="46901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972976-86EC-7BD9-8E92-1CF6DA1D7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3236065"/>
            <a:ext cx="10754609" cy="11434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FC17A5-0412-052F-0777-1C9E2132D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666" y="4487349"/>
            <a:ext cx="10754609" cy="46634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20D63F5-A7F6-D44D-45CE-5FDB1C42E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2666" y="5032128"/>
            <a:ext cx="10754609" cy="1143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33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8"/>
            <a:ext cx="5473002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6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6"/>
            <a:ext cx="5473002" cy="377527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3" y="2828925"/>
            <a:ext cx="10990262" cy="3370263"/>
          </a:xfrm>
          <a:solidFill>
            <a:srgbClr val="E1FFE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334" y="144961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49622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6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75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2" y="1449622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E9FE57-0D52-730E-C71E-1540C7ED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4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17195-F196-0940-A019-EB6028C04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2807594"/>
            <a:ext cx="5157787" cy="32969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F160F-A3C6-2522-B201-1496574E1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079" y="2807594"/>
            <a:ext cx="5183188" cy="32969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8A7F8D-E2B1-AF10-5485-75BDAA7D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4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69618C-D39B-8E69-241B-9D60CE4D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667" y="2807594"/>
            <a:ext cx="5157787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972976-86EC-7BD9-8E92-1CF6DA1D7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3496750"/>
            <a:ext cx="5157787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FC17A5-0412-052F-0777-1C9E2132D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5079" y="2807594"/>
            <a:ext cx="5183188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20D63F5-A7F6-D44D-45CE-5FDB1C42E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079" y="3496750"/>
            <a:ext cx="5183188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84" r:id="rId6"/>
    <p:sldLayoutId id="2147483650" r:id="rId7"/>
    <p:sldLayoutId id="2147483652" r:id="rId8"/>
    <p:sldLayoutId id="2147483662" r:id="rId9"/>
    <p:sldLayoutId id="2147483701" r:id="rId10"/>
    <p:sldLayoutId id="2147483678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7" r:id="rId18"/>
    <p:sldLayoutId id="2147483698" r:id="rId19"/>
    <p:sldLayoutId id="2147483699" r:id="rId20"/>
    <p:sldLayoutId id="2147483700" r:id="rId2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rgbClr val="33333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hefloortimecenter.com/interactive-learning-tre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obiidynavox.talentlms.com/unit/view/id:8995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ondevelopmentcenter.com/wp-content/uploads/2022/11/DSS-2pg.pdf" TargetMode="External"/><Relationship Id="rId2" Type="http://schemas.openxmlformats.org/officeDocument/2006/relationships/hyperlink" Target="https://www.teacherspayteachers.com/Product/Gestalt-Language-Processor-Natural-Language-Acquisition-Handouts-Preschool-10218855?st=1f9edac822c1889b550db3bed58c8abb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aningfulspeech.com/research-and-resources" TargetMode="External"/><Relationship Id="rId4" Type="http://schemas.openxmlformats.org/officeDocument/2006/relationships/hyperlink" Target="https://communicationdevelopmentcenter.com/nla-overview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rachi.bengeri@stcloudstate.edu" TargetMode="External"/><Relationship Id="rId2" Type="http://schemas.openxmlformats.org/officeDocument/2006/relationships/hyperlink" Target="mailto:mary.baumann-spooner@stcloudstate.edu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sarah.Schaefer@stcloudstat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4rASx-b13u3A8hzWvhlOHuvPWH5ti4w6Z-Ju2IY-pLI/edit?usp=shari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Gestalt Language Processing and AAC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88166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Provided by Saint Cloud State University (SCSU) Faculty</a:t>
            </a:r>
          </a:p>
          <a:p>
            <a:r>
              <a:rPr lang="en-US" sz="3400" dirty="0"/>
              <a:t>Mary Baumann-Spooner</a:t>
            </a:r>
          </a:p>
          <a:p>
            <a:r>
              <a:rPr lang="en-US" sz="3400" dirty="0"/>
              <a:t>Prachi </a:t>
            </a:r>
            <a:r>
              <a:rPr lang="en-US" sz="3400" dirty="0" err="1"/>
              <a:t>Bengeri</a:t>
            </a:r>
            <a:endParaRPr lang="en-US" sz="3400" dirty="0"/>
          </a:p>
          <a:p>
            <a:r>
              <a:rPr lang="en-US" sz="3400" dirty="0"/>
              <a:t>Doctor Sarah Schaefer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06E2-C864-42AA-8FAA-4197D873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Language Processor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40049-6E29-4121-84C4-5D7B51302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Processes language in "chunks", called gestalts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acquisition stages than an analytical language 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Gestalts start out unintelligible and may be missed by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Might use rich intonation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GLP is a language delay not a disorder</a:t>
            </a:r>
          </a:p>
        </p:txBody>
      </p:sp>
    </p:spTree>
    <p:extLst>
      <p:ext uri="{BB962C8B-B14F-4D97-AF65-F5344CB8AC3E}">
        <p14:creationId xmlns:p14="http://schemas.microsoft.com/office/powerpoint/2010/main" val="274021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9FBB-F346-4667-A6F7-5084AB4C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Language Processor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C7CEE-7A51-445D-8464-013E481C8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9590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Children learn gestalts, phrases and apply multiple meanings to that phrase, which they may eventually "mitigate" to create more original utterances.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Neurotypical AND neurodivergent </a:t>
            </a:r>
            <a:r>
              <a:rPr lang="en-US" dirty="0"/>
              <a:t>children can be gestalt language processors.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Gestalt and Analytical Language Processing are not mutually exclusive. A child can be both! Some can show characteristics of one more than the other. (</a:t>
            </a:r>
            <a:r>
              <a:rPr lang="en-US" dirty="0" err="1"/>
              <a:t>Prizant</a:t>
            </a:r>
            <a:r>
              <a:rPr lang="en-US" dirty="0"/>
              <a:t>, 1983; Evans, 2022)</a:t>
            </a:r>
          </a:p>
        </p:txBody>
      </p:sp>
    </p:spTree>
    <p:extLst>
      <p:ext uri="{BB962C8B-B14F-4D97-AF65-F5344CB8AC3E}">
        <p14:creationId xmlns:p14="http://schemas.microsoft.com/office/powerpoint/2010/main" val="193250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82C-6F6F-407B-9EF5-66C25492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Importance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BCC7-1F82-4A64-A760-8C6DDE85E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Regulation is the building block of attention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Attention is the building block for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Interactive Learning Tree </a:t>
            </a:r>
            <a:r>
              <a:rPr lang="en-US" sz="3200" dirty="0" err="1">
                <a:hlinkClick r:id="rId2"/>
              </a:rPr>
              <a:t>Floortime</a:t>
            </a:r>
            <a:r>
              <a:rPr lang="en-US" sz="3200" dirty="0">
                <a:hlinkClick r:id="rId2"/>
              </a:rPr>
              <a:t> Link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1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C480-EF69-4F05-A3F4-344B0ABE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therapy with a GLP with Apraxia/Dyspraxia</a:t>
            </a:r>
          </a:p>
        </p:txBody>
      </p:sp>
      <p:pic>
        <p:nvPicPr>
          <p:cNvPr id="5" name="Picture Placeholder 4" descr="Video of Natural Language Acquisition therapy of a child with GLP and apraxia of speech. The speech therapist assists with mitigating different words to the child's gestalts. ">
            <a:extLst>
              <a:ext uri="{FF2B5EF4-FFF2-40B4-BE49-F238E27FC236}">
                <a16:creationId xmlns:a16="http://schemas.microsoft.com/office/drawing/2014/main" id="{CB23F321-EA8C-4EB8-B21A-09D69E0925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3975" b="23975"/>
          <a:stretch/>
        </p:blipFill>
        <p:spPr>
          <a:xfrm>
            <a:off x="2169043" y="2781219"/>
            <a:ext cx="7860395" cy="3217368"/>
          </a:xfrm>
        </p:spPr>
      </p:pic>
    </p:spTree>
    <p:extLst>
      <p:ext uri="{BB962C8B-B14F-4D97-AF65-F5344CB8AC3E}">
        <p14:creationId xmlns:p14="http://schemas.microsoft.com/office/powerpoint/2010/main" val="166718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EF3F-EF96-4111-A15B-5883DB78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Acquisition (NLA) Stage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204A2-4487-40DC-9559-87CD6923A5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Language gestalts may be wholes, scripts, songs, episodes repeated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Communicative use of whole language gestalts “Let’s get out of here”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GLP are hardwired to hear long, melodic sounds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GLP may pay attention to intonation, versus single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Communicative use of echolalia</a:t>
            </a:r>
          </a:p>
        </p:txBody>
      </p:sp>
    </p:spTree>
    <p:extLst>
      <p:ext uri="{BB962C8B-B14F-4D97-AF65-F5344CB8AC3E}">
        <p14:creationId xmlns:p14="http://schemas.microsoft.com/office/powerpoint/2010/main" val="323848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D97F-C025-4D70-B50F-F7C3666A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Stage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DF8DE-2593-45B1-AC9A-2FCD9DC41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Isolated single words: Two-word combinations of referential single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Further mitigation: isolations of single words; recombination of words, and generation of original two-word phrases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Examples may be, ”Get …. more”, ”Want....out?”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stage's use of single words is Step 1 for Analytic Processors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2-word combos can have many different meanings</a:t>
            </a:r>
          </a:p>
        </p:txBody>
      </p:sp>
    </p:spTree>
    <p:extLst>
      <p:ext uri="{BB962C8B-B14F-4D97-AF65-F5344CB8AC3E}">
        <p14:creationId xmlns:p14="http://schemas.microsoft.com/office/powerpoint/2010/main" val="268255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2FD7-FDF5-4E55-BF56-2B8B8A64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Stage 2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C7518-A055-4AE8-BEED-984D303EA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778887"/>
          </a:xfrm>
        </p:spPr>
        <p:txBody>
          <a:bodyPr/>
          <a:lstStyle/>
          <a:p>
            <a:r>
              <a:rPr lang="en-US" dirty="0"/>
              <a:t>Stage 2B) Recombining these chunks</a:t>
            </a:r>
          </a:p>
          <a:p>
            <a:r>
              <a:rPr lang="en-US" dirty="0"/>
              <a:t> “Let’s get + some more?”</a:t>
            </a:r>
          </a:p>
          <a:p>
            <a:r>
              <a:rPr lang="en-US" dirty="0"/>
              <a:t>Hear lots of language with Gestalts to expand “Let’s get + other endings”</a:t>
            </a:r>
          </a:p>
          <a:p>
            <a:r>
              <a:rPr lang="en-US" dirty="0"/>
              <a:t>Recombining of phrases</a:t>
            </a:r>
          </a:p>
        </p:txBody>
      </p:sp>
    </p:spTree>
    <p:extLst>
      <p:ext uri="{BB962C8B-B14F-4D97-AF65-F5344CB8AC3E}">
        <p14:creationId xmlns:p14="http://schemas.microsoft.com/office/powerpoint/2010/main" val="348357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5587-B955-45C9-8BD5-7BA3A2CA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Stage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2FCE-12D2-4871-BE5F-B6A61C1D7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151866"/>
          </a:xfrm>
        </p:spPr>
        <p:txBody>
          <a:bodyPr/>
          <a:lstStyle/>
          <a:p>
            <a:r>
              <a:rPr lang="en-US" dirty="0"/>
              <a:t>Mitigations</a:t>
            </a:r>
          </a:p>
          <a:p>
            <a:r>
              <a:rPr lang="en-US" dirty="0"/>
              <a:t>Mix and match combinations of partial scripts</a:t>
            </a:r>
          </a:p>
          <a:p>
            <a:r>
              <a:rPr lang="en-US" dirty="0"/>
              <a:t>Stage 2A) Mitigations into chunks</a:t>
            </a:r>
          </a:p>
          <a:p>
            <a:r>
              <a:rPr lang="en-US" dirty="0"/>
              <a:t> “Let’s get” + “out of here”</a:t>
            </a:r>
          </a:p>
          <a:p>
            <a:r>
              <a:rPr lang="en-US" dirty="0"/>
              <a:t>isolation of echolalia</a:t>
            </a:r>
          </a:p>
        </p:txBody>
      </p:sp>
    </p:spTree>
    <p:extLst>
      <p:ext uri="{BB962C8B-B14F-4D97-AF65-F5344CB8AC3E}">
        <p14:creationId xmlns:p14="http://schemas.microsoft.com/office/powerpoint/2010/main" val="300497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9B5C-2153-4EC6-9681-537E51CB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Stage 3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7CAF1-F521-4E41-B0B5-33F4880AC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1532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generation of novel utterances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appear as if they are regressing. However, spontaneous language is emerging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Stay in this stage for awhile</a:t>
            </a:r>
          </a:p>
        </p:txBody>
      </p:sp>
    </p:spTree>
    <p:extLst>
      <p:ext uri="{BB962C8B-B14F-4D97-AF65-F5344CB8AC3E}">
        <p14:creationId xmlns:p14="http://schemas.microsoft.com/office/powerpoint/2010/main" val="171842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DA07-789B-4DC0-BDB0-A0F1F970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Video Example of Stage 3</a:t>
            </a:r>
          </a:p>
        </p:txBody>
      </p:sp>
      <p:pic>
        <p:nvPicPr>
          <p:cNvPr id="5" name="Picture Placeholder 4" descr="Video example of Mobile Speech conduction Natural Language Acquisition Therapy at stage 3.&#10;">
            <a:extLst>
              <a:ext uri="{FF2B5EF4-FFF2-40B4-BE49-F238E27FC236}">
                <a16:creationId xmlns:a16="http://schemas.microsoft.com/office/drawing/2014/main" id="{C7DA3CFF-F2B2-40A6-9253-155A33352D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0935" b="20935"/>
          <a:stretch/>
        </p:blipFill>
        <p:spPr>
          <a:xfrm>
            <a:off x="2743199" y="2765177"/>
            <a:ext cx="7977353" cy="3265241"/>
          </a:xfrm>
        </p:spPr>
      </p:pic>
    </p:spTree>
    <p:extLst>
      <p:ext uri="{BB962C8B-B14F-4D97-AF65-F5344CB8AC3E}">
        <p14:creationId xmlns:p14="http://schemas.microsoft.com/office/powerpoint/2010/main" val="383372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dirty="0"/>
              <a:t>The following text it is used as a “place holder” to show possible layout options for slides.</a:t>
            </a:r>
          </a:p>
          <a:p>
            <a:pPr marL="228600" lvl="1" indent="0">
              <a:buNone/>
            </a:pPr>
            <a:r>
              <a:rPr lang="en-US" dirty="0"/>
              <a:t>The universe…</a:t>
            </a:r>
          </a:p>
          <a:p>
            <a:pPr lvl="1"/>
            <a:r>
              <a:rPr lang="en-US" dirty="0"/>
              <a:t>Explore the vast expanse of the cosmos.</a:t>
            </a:r>
          </a:p>
          <a:p>
            <a:pPr lvl="1"/>
            <a:r>
              <a:rPr lang="en-US" dirty="0"/>
              <a:t>Embark on a journey through the infinite wonders of the universe.</a:t>
            </a:r>
          </a:p>
          <a:p>
            <a:pPr lvl="1"/>
            <a:r>
              <a:rPr lang="en-US" dirty="0"/>
              <a:t>Discover the boundless mysteries that lie beyond our world.</a:t>
            </a:r>
          </a:p>
          <a:p>
            <a:pPr lvl="1"/>
            <a:r>
              <a:rPr lang="en-US" dirty="0"/>
              <a:t>Uncover the secrets of the universe and unlock its hidden treasures.</a:t>
            </a:r>
          </a:p>
        </p:txBody>
      </p:sp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B227-E941-46C9-A8CC-1C2BE487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Stage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ED2DE-185E-455E-9076-9D3A49085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 phrases and beginning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Generation of first sentence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"Let’s get some more toys!”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ready to learn grammar but don’t want to rush stage 3 to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Self-generated grammar</a:t>
            </a:r>
          </a:p>
        </p:txBody>
      </p:sp>
    </p:spTree>
    <p:extLst>
      <p:ext uri="{BB962C8B-B14F-4D97-AF65-F5344CB8AC3E}">
        <p14:creationId xmlns:p14="http://schemas.microsoft.com/office/powerpoint/2010/main" val="173371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6DA3-D94B-4F3E-843C-AFBC602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 Stages 5 and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0A6D3-EB2A-4DB5-8F91-6C63CA27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Stage 5: Original sentences with more complex grammar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Stage 6: Original sentences with complete grammar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Stages 5 and 6 use L. Lee (1974) Developmental Sentence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"I don’t want any more, but you can have mine."</a:t>
            </a:r>
          </a:p>
        </p:txBody>
      </p:sp>
    </p:spTree>
    <p:extLst>
      <p:ext uri="{BB962C8B-B14F-4D97-AF65-F5344CB8AC3E}">
        <p14:creationId xmlns:p14="http://schemas.microsoft.com/office/powerpoint/2010/main" val="14621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369F-EC45-44BA-8142-CBB99A11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0FED-FE02-4E8F-9B8A-1170A8A9D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392497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Assess using language sampling- 2 or more samples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Samples across settings- home, school, therapy session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Input from caregivers- might help understand some of the scripts, or gestalts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use the NLA scoring protocol or describe the function of the gestalts in context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Communication forms and functions MM example</a:t>
            </a:r>
          </a:p>
        </p:txBody>
      </p:sp>
    </p:spTree>
    <p:extLst>
      <p:ext uri="{BB962C8B-B14F-4D97-AF65-F5344CB8AC3E}">
        <p14:creationId xmlns:p14="http://schemas.microsoft.com/office/powerpoint/2010/main" val="106888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5B57-8F32-461B-ABBC-819ED360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Writing for GLP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E1B45-0D36-444E-875E-290900EC9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 writing- include skills that can increase functional communication for the child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Using phrases (scripted or self-generated) for various communicative functions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Imitating expanded recasts to increase language specificity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Increase in spontaneous utterances during play- again, can be scripted or self-generated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Combining words or phrases to make functional requests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Can be written for verbal or aided communication!</a:t>
            </a:r>
          </a:p>
        </p:txBody>
      </p:sp>
    </p:spTree>
    <p:extLst>
      <p:ext uri="{BB962C8B-B14F-4D97-AF65-F5344CB8AC3E}">
        <p14:creationId xmlns:p14="http://schemas.microsoft.com/office/powerpoint/2010/main" val="4028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FDB-A4EE-4BBE-9EBE-F3BDB4A8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Examples for Verbal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B111E-DD3D-4844-925D-53F72859E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D446C6-93D3-2F40-BD94-3828E55820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a conversational setting, when well-regulated, the student will spontaneously generate a variety of language gestalts to express a variety of communication intentions...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9CD408-16D7-365A-0044-1BCFBB308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Stage 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73A641-1203-0871-A422-32CE9C1578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 a conversational setting, when well-regulated, the student will spontaneously generate a variety of ‘mix and match’ utterances…</a:t>
            </a:r>
          </a:p>
        </p:txBody>
      </p:sp>
    </p:spTree>
    <p:extLst>
      <p:ext uri="{BB962C8B-B14F-4D97-AF65-F5344CB8AC3E}">
        <p14:creationId xmlns:p14="http://schemas.microsoft.com/office/powerpoint/2010/main" val="353224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F640-6C23-4FB1-AC31-F800B53D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Examples for Verbal Language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58AC2-E68A-4649-9CC0-EDF27776F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F953E-4258-8AB6-18BF-CC5CEFBD9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3236064"/>
            <a:ext cx="10754609" cy="2266377"/>
          </a:xfrm>
        </p:spPr>
        <p:txBody>
          <a:bodyPr/>
          <a:lstStyle/>
          <a:p>
            <a:r>
              <a:rPr lang="en-US" dirty="0"/>
              <a:t>In a quiet therapy setting, with playful adult-modeling student will spontaneously generate:</a:t>
            </a:r>
          </a:p>
          <a:p>
            <a:pPr marL="336550" indent="-336550">
              <a:buClr>
                <a:srgbClr val="003399"/>
              </a:buClr>
              <a:buFont typeface="+mj-lt"/>
              <a:buAutoNum type="arabicPeriod"/>
            </a:pPr>
            <a:r>
              <a:rPr lang="en-US" dirty="0"/>
              <a:t>single words derived from previous mitigations</a:t>
            </a:r>
          </a:p>
          <a:p>
            <a:pPr marL="336550" indent="-336550">
              <a:buClr>
                <a:srgbClr val="003399"/>
              </a:buClr>
              <a:buFont typeface="+mj-lt"/>
              <a:buAutoNum type="arabicPeriod"/>
            </a:pPr>
            <a:r>
              <a:rPr lang="en-US" dirty="0"/>
              <a:t>unique words</a:t>
            </a:r>
          </a:p>
        </p:txBody>
      </p:sp>
    </p:spTree>
    <p:extLst>
      <p:ext uri="{BB962C8B-B14F-4D97-AF65-F5344CB8AC3E}">
        <p14:creationId xmlns:p14="http://schemas.microsoft.com/office/powerpoint/2010/main" val="165615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F3CE-2F95-41A0-BE70-4F76B16B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Examples for Augmentative and Alternative (AAC)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635DC-6FEE-445D-BA30-98E6CABE8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1000232" cy="37271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provided with aided language input, student will use aided AAC to combine a variety of mitigated gestalts to communicate a variety of self-selected intentions (e.g., answering/asking questions, commenting, expressing emotions) at lease 2x per day over 4 out of 7 consecutive days as measured by the IEP team. </a:t>
            </a:r>
          </a:p>
          <a:p>
            <a:pPr marL="91440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Navigate and activate</a:t>
            </a:r>
          </a:p>
          <a:p>
            <a:pPr marL="91440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Modalities</a:t>
            </a:r>
          </a:p>
          <a:p>
            <a:r>
              <a:rPr lang="en-US" dirty="0"/>
              <a:t>*remember mitigations are a mix-and-match combination of partial scripts (Blanc, 2022)</a:t>
            </a:r>
          </a:p>
        </p:txBody>
      </p:sp>
    </p:spTree>
    <p:extLst>
      <p:ext uri="{BB962C8B-B14F-4D97-AF65-F5344CB8AC3E}">
        <p14:creationId xmlns:p14="http://schemas.microsoft.com/office/powerpoint/2010/main" val="374796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009A-6EBE-4C09-BD85-315A3E0C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77567"/>
            <a:ext cx="11000232" cy="480620"/>
          </a:xfrm>
        </p:spPr>
        <p:txBody>
          <a:bodyPr/>
          <a:lstStyle/>
          <a:p>
            <a:r>
              <a:rPr lang="en-US" dirty="0"/>
              <a:t>Intervention with GLPs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09F48-DD43-4CE9-9EC5-FE35F9C01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50695"/>
            <a:ext cx="10978994" cy="3980215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high interest activities when working on language- follow their lead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Have sensory and motor supports available to help with regulation, consult with OT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Facilitate initiation and not just response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Analyze functions of gestalts, gauge comprehension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more comments and imitations than questions and commands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Joint attention routines- varied in subjects, location, objects "map" onto existing concepts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	Adapted from </a:t>
            </a:r>
            <a:r>
              <a:rPr lang="en-US" dirty="0" err="1"/>
              <a:t>Stiegler</a:t>
            </a:r>
            <a:r>
              <a:rPr lang="en-US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1191003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AFD7-8A4D-4901-82E6-3CE5D876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61524"/>
            <a:ext cx="11000232" cy="544791"/>
          </a:xfrm>
        </p:spPr>
        <p:txBody>
          <a:bodyPr/>
          <a:lstStyle/>
          <a:p>
            <a:r>
              <a:rPr lang="en-US" dirty="0"/>
              <a:t>GLP who use AAC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9151-D01C-4C68-A3D9-B7DC51A29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98820"/>
            <a:ext cx="10978994" cy="3964174"/>
          </a:xfrm>
        </p:spPr>
        <p:txBody>
          <a:bodyPr/>
          <a:lstStyle/>
          <a:p>
            <a:pPr marL="34290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a ROBUST language system</a:t>
            </a:r>
          </a:p>
          <a:p>
            <a:pPr marL="34290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dirty="0"/>
              <a:t>Evaluate with the following: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AAC Genie App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Test of Aided Symbol Performance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Early Functional Communication Profile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Functional Communication Profile-Revised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Communication Matrix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Communication Form and Functions Checklist</a:t>
            </a:r>
          </a:p>
          <a:p>
            <a:pPr marL="914400" lvl="1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Minneapolis School District AAC SETT</a:t>
            </a:r>
          </a:p>
        </p:txBody>
      </p:sp>
    </p:spTree>
    <p:extLst>
      <p:ext uri="{BB962C8B-B14F-4D97-AF65-F5344CB8AC3E}">
        <p14:creationId xmlns:p14="http://schemas.microsoft.com/office/powerpoint/2010/main" val="2128243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06F9-5112-4867-92C4-ED7A9038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AAC apps for GLP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5A5E-97D8-404D-9DCC-F543CBF20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AAC Apps for GLP that have recordings, links to video clips, and whiteboards: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 err="1"/>
              <a:t>TouchChat</a:t>
            </a:r>
            <a:r>
              <a:rPr lang="en-US" dirty="0"/>
              <a:t> with </a:t>
            </a:r>
            <a:r>
              <a:rPr lang="en-US" dirty="0" err="1"/>
              <a:t>WordPower</a:t>
            </a:r>
            <a:endParaRPr lang="en-US" dirty="0"/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Speak for Yourself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Lamp Words for Life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Proloquo2Go or Proloquo4Text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TD Snap</a:t>
            </a:r>
          </a:p>
        </p:txBody>
      </p:sp>
    </p:spTree>
    <p:extLst>
      <p:ext uri="{BB962C8B-B14F-4D97-AF65-F5344CB8AC3E}">
        <p14:creationId xmlns:p14="http://schemas.microsoft.com/office/powerpoint/2010/main" val="98278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34D0-3188-488C-B27B-545C10F0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CB75-8024-4AE5-A87B-366FDBB990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1716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Mary Baumann-Spooner, Clinical Instructor at SCSU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Prachi </a:t>
            </a:r>
            <a:r>
              <a:rPr lang="en-US" dirty="0" err="1">
                <a:solidFill>
                  <a:schemeClr val="tx1"/>
                </a:solidFill>
              </a:rPr>
              <a:t>Bengeri</a:t>
            </a:r>
            <a:r>
              <a:rPr lang="en-US" dirty="0">
                <a:solidFill>
                  <a:schemeClr val="tx1"/>
                </a:solidFill>
              </a:rPr>
              <a:t>, Assistant Professor at SCSU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Sarah Schaefer, Assistant Professor at SCSU</a:t>
            </a:r>
          </a:p>
        </p:txBody>
      </p:sp>
    </p:spTree>
    <p:extLst>
      <p:ext uri="{BB962C8B-B14F-4D97-AF65-F5344CB8AC3E}">
        <p14:creationId xmlns:p14="http://schemas.microsoft.com/office/powerpoint/2010/main" val="193368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A149-0BE3-4877-BD72-88B01A01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Gestalt Language Processors with TD Snap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C84BD-C18F-45FD-A195-8B9533DFD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1"/>
            <a:ext cx="5473002" cy="24935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set up a </a:t>
            </a:r>
            <a:r>
              <a:rPr lang="en-US" dirty="0" err="1"/>
              <a:t>Tobii</a:t>
            </a:r>
            <a:r>
              <a:rPr lang="en-US" dirty="0"/>
              <a:t> </a:t>
            </a:r>
            <a:r>
              <a:rPr lang="en-US" dirty="0" err="1"/>
              <a:t>Dynavox</a:t>
            </a:r>
            <a:r>
              <a:rPr lang="en-US" dirty="0"/>
              <a:t> Account to watch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Account with </a:t>
            </a:r>
            <a:r>
              <a:rPr lang="en-US" dirty="0" err="1"/>
              <a:t>Tobii</a:t>
            </a:r>
            <a:r>
              <a:rPr lang="en-US" dirty="0"/>
              <a:t> </a:t>
            </a:r>
            <a:r>
              <a:rPr lang="en-US" dirty="0" err="1"/>
              <a:t>Dynavox</a:t>
            </a:r>
            <a:r>
              <a:rPr lang="en-US" dirty="0"/>
              <a:t> is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TD Snap Video watch from 48-58 minutes</a:t>
            </a:r>
            <a:endParaRPr lang="en-US" dirty="0"/>
          </a:p>
        </p:txBody>
      </p:sp>
      <p:pic>
        <p:nvPicPr>
          <p:cNvPr id="7" name="Picture Placeholder 6" descr="Picture of the home page of the Tobii Dynavox Learning Hub website where video on GLP and AAC customization is located.">
            <a:extLst>
              <a:ext uri="{FF2B5EF4-FFF2-40B4-BE49-F238E27FC236}">
                <a16:creationId xmlns:a16="http://schemas.microsoft.com/office/drawing/2014/main" id="{026C89F1-5F51-4C47-AB7E-30B09CAE4D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688" r="11688"/>
          <a:stretch>
            <a:fillRect/>
          </a:stretch>
        </p:blipFill>
        <p:spPr>
          <a:xfrm>
            <a:off x="6755628" y="2816980"/>
            <a:ext cx="4830235" cy="31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1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B300-7D1A-4A23-A31C-BC340FC2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Video for Whole Quicks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C5015-9747-4172-B828-501E1569B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Stage 1 Gestalts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Set home page to </a:t>
            </a:r>
            <a:r>
              <a:rPr lang="en-US" dirty="0" err="1"/>
              <a:t>Quickfires</a:t>
            </a:r>
            <a:r>
              <a:rPr lang="en-US" dirty="0"/>
              <a:t>, My Phrases page instead of Core Words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Put gestalts where they belong in the language layout such as “Moo” in </a:t>
            </a:r>
            <a:r>
              <a:rPr lang="en-US" dirty="0" err="1"/>
              <a:t>Quickfires</a:t>
            </a:r>
            <a:r>
              <a:rPr lang="en-US" dirty="0"/>
              <a:t> as it means “I love you”, “I like this” and want to say it a lot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Put “Ouch I poked my eye” on the Feelings page and then it opens the  Health Problems page</a:t>
            </a:r>
          </a:p>
        </p:txBody>
      </p:sp>
    </p:spTree>
    <p:extLst>
      <p:ext uri="{BB962C8B-B14F-4D97-AF65-F5344CB8AC3E}">
        <p14:creationId xmlns:p14="http://schemas.microsoft.com/office/powerpoint/2010/main" val="3749694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32CF-8257-40DE-B895-3667D07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Video continued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AE3A-4457-4AA2-9D3C-FE3DF0AEC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Stage 2 Mitigation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Create Topic Boards to support mitigation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Program the gestalt and add mitigation words to build upon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“Let’s go to the zoo” meant let’s go to places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Create a button that opens a popup page with words to help mitigate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Create a button that links to the First-Then board with “Let’s go” then “to the Zoo”. </a:t>
            </a:r>
          </a:p>
        </p:txBody>
      </p:sp>
    </p:spTree>
    <p:extLst>
      <p:ext uri="{BB962C8B-B14F-4D97-AF65-F5344CB8AC3E}">
        <p14:creationId xmlns:p14="http://schemas.microsoft.com/office/powerpoint/2010/main" val="158952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A133-5ED1-45BF-97BC-3824E7D3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5F258-3879-472B-B666-543CFD70A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AB- birth through young adulthood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CW- young 3 year old just starting to show some expressive language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IT- preschool student expanding gestalts to verbalizations and AAC use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BM- echopraxia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AS- using books and songs to increase communication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MW- 6 year old non-speaking AAC user</a:t>
            </a:r>
          </a:p>
        </p:txBody>
      </p:sp>
    </p:spTree>
    <p:extLst>
      <p:ext uri="{BB962C8B-B14F-4D97-AF65-F5344CB8AC3E}">
        <p14:creationId xmlns:p14="http://schemas.microsoft.com/office/powerpoint/2010/main" val="31290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95F8-614C-428B-91F9-398F4570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7670D-BEB6-4144-8212-A76F41C3D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Teacher Pay Teachers Gestalt Language Learners Handout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Developmental Sentence Analysis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Communication Development Center NLA Overview Website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Meaningful Speech Website- research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27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299-A945-4CFA-8145-4B31EB1D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75F7B-2BFA-41A4-83B8-BC83C39B4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Blanc, M. (2012). Natural language acquisition on the autism spectrum: The journey from echolalia to self-generated language. Communication Development Center.</a:t>
            </a:r>
          </a:p>
          <a:p>
            <a:pPr>
              <a:spcAft>
                <a:spcPts val="600"/>
              </a:spcAft>
            </a:pPr>
            <a:r>
              <a:rPr lang="en-US" dirty="0"/>
              <a:t>Blanc, M. (2022, January 1). Natural Language Acquisition Overview. Communication Development Center. Retrieved November 2, 2023, from https://communicationdevelopmentcenter.com/nla-overview/ </a:t>
            </a:r>
          </a:p>
          <a:p>
            <a:pPr>
              <a:spcAft>
                <a:spcPts val="600"/>
              </a:spcAft>
            </a:pPr>
            <a:r>
              <a:rPr lang="en-US" dirty="0"/>
              <a:t>Blanc, M., Blackwell, A., &amp; Elias, P. (2023). Using the natural language acquisition protocol to support gestalt language development. Perspectives of the ASHA Special Interest Groups. 1-8. https://doi.org/10.1044/2023_PERSP-23-00098 </a:t>
            </a:r>
          </a:p>
        </p:txBody>
      </p:sp>
    </p:spTree>
    <p:extLst>
      <p:ext uri="{BB962C8B-B14F-4D97-AF65-F5344CB8AC3E}">
        <p14:creationId xmlns:p14="http://schemas.microsoft.com/office/powerpoint/2010/main" val="33724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5343-854A-483F-8E3B-9011A532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Continued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ABF41-7D7F-4B9B-98A7-36B9680EC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Evans, K. (2022). Let's give them something to gestalt about. https://www.theinformedslp.com/review/let-s-give-them-something-to-gestalt </a:t>
            </a:r>
            <a:r>
              <a:rPr lang="en-US" dirty="0" err="1"/>
              <a:t>about?fbclid</a:t>
            </a:r>
            <a:r>
              <a:rPr lang="en-US" dirty="0"/>
              <a:t>=IwAR1sTbn2Je1Mte7eiKP_0hbuu6PMK7xB0g6gMKrkUGC50Rgoa2NNNpszCaM_aem_AWPo-oKgKEKXxs0WN80TOqwWGOChdrkW1U1e-UFxzKg9HJtfMqURtAMJAPSKqFmaDoM </a:t>
            </a:r>
          </a:p>
          <a:p>
            <a:r>
              <a:rPr lang="en-US" dirty="0" err="1"/>
              <a:t>Prizant</a:t>
            </a:r>
            <a:r>
              <a:rPr lang="en-US" dirty="0"/>
              <a:t>, B. M. (1983). Language acquisition and communicative behavior in autism: Toward an understanding of the “whole” of it. Journal of Speech and Hearing Disorders, 48(3), 296–307. https://doi.org/10.1044/jshd.4803.296</a:t>
            </a:r>
          </a:p>
        </p:txBody>
      </p:sp>
    </p:spTree>
    <p:extLst>
      <p:ext uri="{BB962C8B-B14F-4D97-AF65-F5344CB8AC3E}">
        <p14:creationId xmlns:p14="http://schemas.microsoft.com/office/powerpoint/2010/main" val="217091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9BB6-12D4-45DC-9FAE-3363BF24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Continued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E5078-C59D-4547-8B74-D50ECE735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481466"/>
          </a:xfrm>
        </p:spPr>
        <p:txBody>
          <a:bodyPr/>
          <a:lstStyle/>
          <a:p>
            <a:r>
              <a:rPr lang="en-US" dirty="0" err="1"/>
              <a:t>Stiegler</a:t>
            </a:r>
            <a:r>
              <a:rPr lang="en-US" dirty="0"/>
              <a:t>, L. N. (2015). Examining the echolalia literature: Where do speech-language pathologists stand? American Journal of Speech-Language Pathology, 24, 750-762. https://pubs.asha.org/doi/epdf/10.1044/2015_AJSLP-14-0166  </a:t>
            </a:r>
          </a:p>
        </p:txBody>
      </p:sp>
    </p:spTree>
    <p:extLst>
      <p:ext uri="{BB962C8B-B14F-4D97-AF65-F5344CB8AC3E}">
        <p14:creationId xmlns:p14="http://schemas.microsoft.com/office/powerpoint/2010/main" val="133466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Slide, 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mary.baumann-spooner@stcloudstate.edu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prachi.bengeri@stcloudstate.edu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sarah.schaefer@stcloudstate.edu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FAD7-C0B5-425C-A902-75F4F7B6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FFCAB-E546-4C8A-916E-4656CF942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Echolalia and Gestalt Language Processing (GLP)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Identifying GLP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Implications for language assessment and intervention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Goal writing ideas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Considerations and suggestions for AAC users who are GLPs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0164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A382-8BF9-4479-AD6C-052C382F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CE22-B353-4C66-A40A-5CBAEFB77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>
                <a:hlinkClick r:id="rId2"/>
              </a:rPr>
              <a:t>Jamboard</a:t>
            </a:r>
            <a:r>
              <a:rPr lang="en-US" sz="3600" dirty="0">
                <a:hlinkClick r:id="rId2"/>
              </a:rPr>
              <a:t> Poll in Google Link</a:t>
            </a:r>
            <a:endParaRPr lang="en-US" sz="3600" dirty="0"/>
          </a:p>
          <a:p>
            <a:r>
              <a:rPr lang="en-US" sz="3600" dirty="0"/>
              <a:t>Please click on the link in the chat and follow the prompts.</a:t>
            </a:r>
          </a:p>
        </p:txBody>
      </p:sp>
    </p:spTree>
    <p:extLst>
      <p:ext uri="{BB962C8B-B14F-4D97-AF65-F5344CB8AC3E}">
        <p14:creationId xmlns:p14="http://schemas.microsoft.com/office/powerpoint/2010/main" val="114716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6138-CDD7-4169-8FF3-84B2372A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Echolalia Brief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35E19-29E3-4561-8B8F-6F66A2EFC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"Echolalia is the repetition of utterances produced by others." ASHA practice portal on autism spectrum disorders.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3200" dirty="0"/>
              <a:t>Immediate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3200" dirty="0"/>
              <a:t>Delayed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3200" dirty="0"/>
              <a:t>Mitigated</a:t>
            </a:r>
          </a:p>
        </p:txBody>
      </p:sp>
    </p:spTree>
    <p:extLst>
      <p:ext uri="{BB962C8B-B14F-4D97-AF65-F5344CB8AC3E}">
        <p14:creationId xmlns:p14="http://schemas.microsoft.com/office/powerpoint/2010/main" val="355562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AAA9-5780-4448-91F8-7BF03270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Echolalia History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53F5-6D09-46D1-BAC9-58752E1728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Historically and even currently- sometimes described as meaningless and having no communicative function- vocal stereotypy, disruptive vocalization, movie talk, etc. Some professionals might even try to eliminate echolalia. (</a:t>
            </a:r>
            <a:r>
              <a:rPr lang="en-US" dirty="0" err="1"/>
              <a:t>Stiegler</a:t>
            </a:r>
            <a:r>
              <a:rPr lang="en-US" dirty="0"/>
              <a:t>, 2015).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researchers have shown that echolalia can have many communicative functions, e.g. turn-taking, labeling, requesting, affirming,  and protesting. (</a:t>
            </a:r>
            <a:r>
              <a:rPr lang="en-US" dirty="0" err="1"/>
              <a:t>Prizant</a:t>
            </a:r>
            <a:r>
              <a:rPr lang="en-US" dirty="0"/>
              <a:t>, 1983; </a:t>
            </a:r>
            <a:r>
              <a:rPr lang="en-US" dirty="0" err="1"/>
              <a:t>Stiegler</a:t>
            </a:r>
            <a:r>
              <a:rPr lang="en-US" dirty="0"/>
              <a:t>, 2015).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 many children who are autistic, this might be how they develop language. (</a:t>
            </a:r>
            <a:r>
              <a:rPr lang="en-US" dirty="0" err="1"/>
              <a:t>Prizant</a:t>
            </a:r>
            <a:r>
              <a:rPr lang="en-US" dirty="0"/>
              <a:t>, 1983; Blanc, 2012; </a:t>
            </a:r>
            <a:r>
              <a:rPr lang="en-US" dirty="0" err="1"/>
              <a:t>Stiegler</a:t>
            </a:r>
            <a:r>
              <a:rPr lang="en-US" dirty="0"/>
              <a:t>, 2015).</a:t>
            </a:r>
          </a:p>
        </p:txBody>
      </p:sp>
    </p:spTree>
    <p:extLst>
      <p:ext uri="{BB962C8B-B14F-4D97-AF65-F5344CB8AC3E}">
        <p14:creationId xmlns:p14="http://schemas.microsoft.com/office/powerpoint/2010/main" val="63021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1C1C-D00C-4AAB-9721-50AFF6A9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96056"/>
            <a:ext cx="11000232" cy="656630"/>
          </a:xfrm>
        </p:spPr>
        <p:txBody>
          <a:bodyPr/>
          <a:lstStyle/>
          <a:p>
            <a:r>
              <a:rPr lang="en-US" dirty="0"/>
              <a:t>Natural Language Acquisition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14E2F-AAA2-47DF-964D-312321BFA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92711"/>
            <a:ext cx="10530433" cy="4070098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Natural Language Acquisition is a framework named by Marge Blanc to understand and analyze the language development of children that fit the description of predominantly Gestalt Language Processors (Blanc, 2012).</a:t>
            </a:r>
            <a:endParaRPr lang="en-US" dirty="0">
              <a:solidFill>
                <a:srgbClr val="7F7F7F"/>
              </a:solidFill>
              <a:ea typeface="Calibri"/>
            </a:endParaRPr>
          </a:p>
          <a:p>
            <a:pPr marL="342900" indent="-3429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6 Stages: 1 Echolalia, 2 Mitigated Echolalia, 3</a:t>
            </a:r>
            <a:r>
              <a:rPr lang="en-US" dirty="0">
                <a:solidFill>
                  <a:srgbClr val="404040"/>
                </a:solidFill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Isolation of single words with </a:t>
            </a:r>
            <a:r>
              <a:rPr lang="en-US" sz="2400" dirty="0" err="1">
                <a:solidFill>
                  <a:srgbClr val="404040"/>
                </a:solidFill>
                <a:ea typeface="Calibri"/>
                <a:cs typeface="Calibri"/>
              </a:rPr>
              <a:t>recombinations</a:t>
            </a: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, and 4,5,6 Generation of sentences with grammar</a:t>
            </a:r>
          </a:p>
          <a:p>
            <a:pPr marL="342900" indent="-3429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Gestalt language is considered a 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</a:rPr>
              <a:t>natural language developmental process</a:t>
            </a: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, </a:t>
            </a: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</a:rPr>
              <a:t>language delay </a:t>
            </a:r>
            <a:r>
              <a:rPr lang="en-US" sz="2400" b="1" dirty="0">
                <a:solidFill>
                  <a:srgbClr val="C00000"/>
                </a:solidFill>
                <a:ea typeface="Calibri"/>
                <a:cs typeface="Calibri"/>
              </a:rPr>
              <a:t>NOT</a:t>
            </a: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</a:rPr>
              <a:t> disorder</a:t>
            </a:r>
          </a:p>
          <a:p>
            <a:pPr marL="342900" indent="-3429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Relies on meeting sensory needs first and following the client's lead to build off their motivating activities and break down gestalts</a:t>
            </a:r>
          </a:p>
        </p:txBody>
      </p:sp>
    </p:spTree>
    <p:extLst>
      <p:ext uri="{BB962C8B-B14F-4D97-AF65-F5344CB8AC3E}">
        <p14:creationId xmlns:p14="http://schemas.microsoft.com/office/powerpoint/2010/main" val="12325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8533-EEB1-425E-A581-28498C67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Language Processor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AF09C-01BC-4C3B-81F0-F87ED6987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Processes language in single words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Uses single words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Combines words “get-more”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Generates 1st simple sentences, for example, “</a:t>
            </a:r>
            <a:r>
              <a:rPr lang="en-US" dirty="0" err="1"/>
              <a:t>Wanna</a:t>
            </a:r>
            <a:r>
              <a:rPr lang="en-US" dirty="0"/>
              <a:t> go out.”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Generates expanded sentences with correct grammar like, "I want to go."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Generates complex sentences such as, “I don't want anymore, but you can have it.” </a:t>
            </a:r>
          </a:p>
        </p:txBody>
      </p:sp>
    </p:spTree>
    <p:extLst>
      <p:ext uri="{BB962C8B-B14F-4D97-AF65-F5344CB8AC3E}">
        <p14:creationId xmlns:p14="http://schemas.microsoft.com/office/powerpoint/2010/main" val="2092821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Hh1Xjc3/gkCgz3Lgnw5QbaDBk5s=" isBookmarkSet="no" pdftag="H1" artifact="_x0030_" bookmark="yes" Order="_x0031_"/>
  <Shape xmlns="" ID="Qxpb1VRXstRwAhf8+cTEaFqGdXE=" isBookmarkSet="no" bookmark="yes" pdftag="P" artifact="_x0030_" Order="_x0032_"/>
  <Shape xmlns="" ID="jL4iU1+1d2QxMCWzp8zYBh0ctsY=" pdftag="H2" isBookmarkSet="no" bookmark="yes" Order="_x0031_"/>
  <Shape xmlns="" ID="x/QBzKvZs8QT19MUK4I5dwzhtq8=" pdftag="P" isBookmarkSet="no" bookmark="no" Order="_x0032_"/>
  <Shape xmlns="" ID="YzDsAodc/xSgdSmVogHs9OYpieI=" pdftag="H2" isBookmarkSet="no" bookmark="yes" Order="_x0031_"/>
  <Shape xmlns="" ID="JdKfymMv9W8asZOFdFiTjstwjIw=" pdftag="P" isBookmarkSet="no" bookmark="no" Order="_x0032_"/>
  <Shape xmlns="" ID="clM7S71kDa5KS7AzLjTU38cFj+w=" pdftag="H2" isBookmarkSet="no" bookmark="yes" Order="_x0031_"/>
  <Shape xmlns="" ID="mkLfe+EQVyxu8i3ETVdP/cxkn8g=" pdftag="P" isBookmarkSet="no" bookmark="no" Order="_x0032_"/>
  <Shape xmlns="" ID="5nXlIvaTqQNK2iJ0qv9G/QO5Mn0=" pdftag="H2" isBookmarkSet="no" bookmark="yes" Order="_x0031_"/>
  <Shape xmlns="" ID="CZ6FgUn6HQ1kCartn+7ZTmD4ndU=" pdftag="P" isBookmarkSet="no" bookmark="no" Order="_x0032_"/>
  <Shape xmlns="" ID="BWXOCWeEBigA6DzroRiQA+bNbXE=" pdftag="H2" isBookmarkSet="no" bookmark="yes" Order="_x0031_"/>
  <Shape xmlns="" ID="JTxOPVhIo76vuFC7jSn2f4dH8+Q=" pdftag="P" isBookmarkSet="no" bookmark="no" Order="_x0032_"/>
  <Shape xmlns="" ID="jDoUfjPbOFBAY6S/uxl2/dGptJw=" pdftag="H2" isBookmarkSet="no" bookmark="yes" Order="_x0031_"/>
  <Shape xmlns="" ID="dZLxmmeYfgBiECvyK3RHd8K8Esc=" pdftag="P" isBookmarkSet="no" bookmark="no" Order="_x0032_"/>
  <Shape xmlns="" ID="RMw2nQ0owYGxIP8qHu/7MwsuRrU=" pdftag="H2" isBookmarkSet="no" bookmark="yes" Order="_x0031_"/>
  <Shape xmlns="" ID="sChGU3JaPpVJypjTqRsMnxunbCQ=" pdftag="P" isBookmarkSet="no" bookmark="no" Order="_x0032_"/>
  <Shape xmlns="" ID="aVY2CjqlgMI8G6U5bryiY+Q06io=" pdftag="H2" isBookmarkSet="no" bookmark="yes" Order="_x0031_"/>
  <Shape xmlns="" ID="ZRj3t6DsUO6FRu0jYfCg+5WTx84=" pdftag="P" isBookmarkSet="no" bookmark="no" Order="_x0032_"/>
  <Shape xmlns="" ID="6mAZizb8Q+EO8vo1sYjIuJnyvTo=" pdftag="H2" isBookmarkSet="no" bookmark="yes" Order="_x0031_"/>
  <Shape xmlns="" ID="TwdvnrhSb1di3JgyWIn0e7IDM7o=" pdftag="P" isBookmarkSet="no" bookmark="no" Order="_x0032_"/>
  <Shape xmlns="" ID="G7QaXs8wuNm52uPbLJKnGG/NZsI=" pdftag="H2" isBookmarkSet="no" bookmark="yes" Order="_x0031_"/>
  <Shape xmlns="" ID="a/+QgccnSOvVYjLf0PXDqatFcI0=" pdftag="P" isBookmarkSet="no" bookmark="no" Order="_x0032_"/>
  <Shape xmlns="" ID="jgxaEdtR5jxWXBs5Fc92RDLe3r0=" pdftag="H2" isBookmarkSet="no" bookmark="yes" Order="_x0031_"/>
  <Shape xmlns="" ID="HUenPuD5sYRST0yKUWAG7ikICqE=" pdftag="P" isBookmarkSet="no" bookmark="no" Order="_x0032_"/>
  <Shape xmlns="" ID="Jpv7yC9A+RLMk1v1x75jsqXpyOU=" pdftag="H2" isBookmarkSet="no" bookmark="yes" Order="_x0031_"/>
  <Shape xmlns="" ID="SygrvvySgnSfEfsm1bPApFe9rkY=" formula="no" inline="no" artifact="_x0030_" validate="yes" pdftag="Figure" isBookmarkSet="no" bookmark="no" Order="_x0032_" Lang=""/>
  <HyperLink xmlns="" ID="CZ6FgUn6HQ1kCartn+7ZTmD4ndU=27038833351.8274_224.369" plainAltText="Jamboard_x0020_Poll_x0020_in_x0020_Google_x0020_Link" language="" Lang=""/>
  <HyperLink xmlns="" ID="HUenPuD5sYRST0yKUWAG7ikICqE=-69579174987.8274_329.489" plainAltText="Interactive_x0020_Learning_x0020_Tree_x0020_Floortime_x0020_Link" language="" Lang=""/>
  <HyperLink xmlns="" ID="NiWfsGOhGPNnn0AzikcbMYiuQ3c=-176302210077.68237_337.1813" plainAltText="TD_x0020_Snap_x0020_Video_x0020_watch_x0020_from_x0020_48-58_x0020_" language="" Lang=""/>
  <HyperLink xmlns="" ID="NiWfsGOhGPNnn0AzikcbMYiuQ3c=-17988024377.68237_375.1013" plainAltText="minutes" language="" Lang=""/>
  <HyperLink xmlns="" ID="pl3+YDlG4sCJL58mcXPCZlMmCnI=54520478878.8274_224.369" plainAltText="Teacher_x0020_Pay_x0020_Teachers_x0020_Gestalt_x0020_Language_x0020_Learners_x0020_Handout" language="" Lang=""/>
  <HyperLink xmlns="" ID="pl3+YDlG4sCJL58mcXPCZlMmCnI=185570485778.8274_262.289" plainAltText="Developmental_x0020_Sentence_x0020_Analysis" language="" Lang=""/>
  <HyperLink xmlns="" ID="pl3+YDlG4sCJL58mcXPCZlMmCnI=-183453760578.8274_312.209" plainAltText="Communication_x0020_Development_x0020_Center_x0020_NLA_x0020_Overview_x0020_Website" language="" Lang=""/>
  <HyperLink xmlns="" ID="pl3+YDlG4sCJL58mcXPCZlMmCnI=-185429150778.8274_362.129" plainAltText="Meaningful_x0020_Speech_x0020_Website-_x0020_research_x0020_and_x0020_resources" language="" Lang=""/>
  <HyperLink xmlns="" ID="KAknWugh76VSK8wG2pAAN2PcGCc=-688949873271.8912_311.4378" plainAltText="mary.baumann-spooner_x0040_stcloudstate.edu" language="" Lang=""/>
  <HyperLink xmlns="" ID="KAknWugh76VSK8wG2pAAN2PcGCc=-1701208988319.0063_352.2378" plainAltText="prachi.bengeri_x0040_stcloudstate.edu" language="" Lang=""/>
  <HyperLink xmlns="" ID="KAknWugh76VSK8wG2pAAN2PcGCc=104607577318.4962_393.0378" plainAltText="sarah.schaefer_x0040_stcloudstate.edu" language="" Lang=""/>
  <Shape xmlns="" ID="blo5ZZm4s3WPpz9x1xWDLO6QiWU=" pdftag="H2" isBookmarkSet="no" bookmark="yes" Order="_x0031_"/>
  <Shape xmlns="" ID="wft/IXlxXSu+j0XtXd3xXZZy9zw=" pdftag="P" isBookmarkSet="no" bookmark="no" Order="_x0032_"/>
  <Shape xmlns="" ID="XZ1AWsu5R9mJMawiE2YxRmULPHc=" pdftag="H2" isBookmarkSet="no" bookmark="yes" Order="_x0031_"/>
  <Shape xmlns="" ID="QTIhL3i7nILQmchnzhdKNDvwHow=" pdftag="P" isBookmarkSet="no" bookmark="no" Order="_x0032_"/>
  <Shape xmlns="" ID="9HQtgHshWJ0WzQV+8o5EDlMgHLE=" pdftag="H2" isBookmarkSet="no" bookmark="yes" Order="_x0031_"/>
  <Shape xmlns="" ID="+/G2TgVN/QtUSMl3h18YAdm3aWI=" pdftag="P" isBookmarkSet="no" bookmark="no" Order="_x0032_"/>
  <Shape xmlns="" ID="0rYCEu8qgzUFZVYwFsNf1MfshYo=" pdftag="H2" isBookmarkSet="no" bookmark="yes" Order="_x0031_"/>
  <Shape xmlns="" ID="eskfi+V3Ex45Z+7pl7eOIEkaDr4=" pdftag="P" isBookmarkSet="no" bookmark="no" Order="_x0032_"/>
  <Shape xmlns="" ID="XcLV/sTQJGwyLv2g07rbC2JbgAw=" pdftag="H2" isBookmarkSet="no" bookmark="yes" Order="_x0031_"/>
  <Shape xmlns="" ID="WvRG4AGl5vbA7Mz1dgTYEKIUuIg=" pdftag="P" isBookmarkSet="no" bookmark="no" Order="_x0032_"/>
  <Shape xmlns="" ID="mbeMc+99NTKRa9yYg71zL9oyyaI=" pdftag="H2" isBookmarkSet="no" bookmark="yes" Order="_x0031_"/>
  <Shape xmlns="" ID="BhziWOf0SkvFiKotKsiJ+NzyC5g=" formula="no" inline="no" artifact="_x0030_" validate="yes" pdftag="Figure" isBookmarkSet="no" bookmark="no" Order="_x0032_" Lang=""/>
  <Shape xmlns="" ID="D+RRCP0Mw/OjNSCrFc6IbahECpY=" pdftag="H2" isBookmarkSet="no" bookmark="yes" Order="_x0031_"/>
  <Shape xmlns="" ID="K2FMKR8VivRqIycHVdDi9Xxujgc=" pdftag="P" isBookmarkSet="no" bookmark="no" Order="_x0032_"/>
  <Shape xmlns="" ID="eYJ+xFdEGJ1pJXmGSse8BFVikzo=" pdftag="H2" isBookmarkSet="no" bookmark="yes" Order="_x0031_"/>
  <Shape xmlns="" ID="M8H650e3a1XEqQwhEfapCg/cvhw=" pdftag="P" isBookmarkSet="no" bookmark="no" Order="_x0032_"/>
  <Shape xmlns="" ID="by2ivNkzK7KWm3ZyLRkB0lMqJcQ=" pdftag="H2" isBookmarkSet="no" bookmark="yes" Order="_x0031_"/>
  <Shape xmlns="" ID="DGmsAF38jlPgw/g6mh8H4a1yrmg=" pdftag="P" isBookmarkSet="no" bookmark="no" Order="_x0032_"/>
  <Shape xmlns="" ID="V5+RoG+OFiEbpFZozpeF6CpUgqo=" pdftag="H2" isBookmarkSet="no" bookmark="yes" Order="_x0031_"/>
  <Shape xmlns="" ID="obPUFCJKOSACI+7GWsBQifLPXWA=" pdftag="P" isBookmarkSet="no" bookmark="no" Order="_x0032_"/>
  <Shape xmlns="" ID="s1c8lzfZ6J6Ae97qNjpYFoTAV0Y=" pdftag="H2" isBookmarkSet="no" bookmark="yes" Order="_x0031_"/>
  <Shape xmlns="" ID="83xvIlRQwIAeL0KB2H5MTHCP1jI=" isBookmarkSet="yes" bookmark="yes" pdftag="H3" artifact="_x0030_" Order="_x0032_"/>
  <Shape xmlns="" ID="1KqkyW+ew/r+5bXQjyenV+zKk9I=" pdftag="P" isBookmarkSet="no" bookmark="no" Order="_x0033_"/>
  <Shape xmlns="" ID="r/5Ag6aNFC248d4o4zEVWatdmEw=" pdftag="H3" artifact="_x0030_" isBookmarkSet="yes" bookmark="yes" Order="_x0034_"/>
  <Shape xmlns="" ID="6RXJoGxsbHPcu5q38ZSPBg1s7rk=" pdftag="P" isBookmarkSet="no" bookmark="no" Order="_x0035_"/>
  <Shape xmlns="" ID="3mWX+TY0FtGdSuuTakfgs3hn7AY=" pdftag="H2" isBookmarkSet="no" bookmark="yes" Order="_x0031_"/>
  <Shape xmlns="" ID="mn9v5tRmNLwalL98qUQRCfGxvyk=" pdftag="H3" artifact="_x0030_" isBookmarkSet="yes" bookmark="yes" Order="_x0032_"/>
  <Shape xmlns="" ID="84Dd0Q3EXn1h38WS+wPG9rwlzqM=" pdftag="P" isBookmarkSet="no" bookmark="no" Order="_x0033_"/>
  <Shape xmlns="" ID="fKiLGlCp7l+UT84g/r6MYXvp9uU=" pdftag="H2" isBookmarkSet="no" bookmark="yes" Order="_x0031_"/>
  <Shape xmlns="" ID="N3dhW8xDF+4I5+s3CP1PHBQYLNk=" pdftag="P" isBookmarkSet="no" bookmark="no" Order="_x0032_"/>
  <Shape xmlns="" ID="Wyi63XWzLrUj1b+5BLGUyyznA+Q=" pdftag="H2" isBookmarkSet="no" bookmark="yes" Order="_x0031_"/>
  <Shape xmlns="" ID="GUwLABChrhDLEA+WY1MOAcwwFVU=" pdftag="P" isBookmarkSet="no" bookmark="no" Order="_x0032_"/>
  <Shape xmlns="" ID="evSU2JqqeeOWMpYkEnaa2PMuBzc=" pdftag="H2" isBookmarkSet="no" bookmark="yes" Order="_x0031_"/>
  <Shape xmlns="" ID="HcINjqqIMXyOGq/+s+7pulHzk5U=" pdftag="P" isBookmarkSet="no" bookmark="no" Order="_x0032_"/>
  <Shape xmlns="" ID="tPOgyE56Rgofb9fVduvEHjwJJmE=" pdftag="H2" isBookmarkSet="no" bookmark="yes" Order="_x0031_"/>
  <Shape xmlns="" ID="AJ0S8riW1brz9Cu5ifLtE29bDIk=" pdftag="P" isBookmarkSet="no" bookmark="no" Order="_x0032_"/>
  <Shape xmlns="" ID="DqdmUlNGDMmz1JQ5atPnxiev+5g=" pdftag="H2" isBookmarkSet="no" bookmark="yes" Order="_x0031_"/>
  <Shape xmlns="" ID="NiWfsGOhGPNnn0AzikcbMYiuQ3c=" pdftag="P" isBookmarkSet="no" bookmark="no" Order="_x0032_"/>
  <Shape xmlns="" ID="Hpu6j9E55zJBYNIucgN8wrFcgVE=" formula="no" inline="no" artifact="_x0030_" validate="yes" pdftag="Figure" isBookmarkSet="no" bookmark="no" Order="_x0033_" Lang=""/>
  <Shape xmlns="" ID="9wBvqqBCHTcshsefV/ltH4rs6Yk=" pdftag="H2" isBookmarkSet="no" bookmark="yes" Order="_x0031_"/>
  <Shape xmlns="" ID="xLXNztHK2hThdUkIJAWvMZ8NEyM=" pdftag="P" isBookmarkSet="no" bookmark="no" Order="_x0032_"/>
  <Shape xmlns="" ID="EXA+U31bA3d3Da/3OrTlyvTX7GQ=" pdftag="H2" isBookmarkSet="no" bookmark="yes" Order="_x0031_"/>
  <Shape xmlns="" ID="ZtDd4Ol4Zw/4p7lhAVJWSYqQw1w=" pdftag="P" isBookmarkSet="no" bookmark="no" Order="_x0032_"/>
  <Shape xmlns="" ID="NQHx8FQVrsBl4a/i277Zgf9pcnI=" pdftag="H2" isBookmarkSet="no" bookmark="yes" Order="_x0031_"/>
  <Shape xmlns="" ID="y0Hh8NElYkZ/4hNhqZLyLpuoGgE=" pdftag="P" isBookmarkSet="no" bookmark="no" Order="_x0032_"/>
  <Shape xmlns="" ID="0vzY7G+ayroxtQGn5hAku2iq0Yg=" pdftag="H2" isBookmarkSet="no" bookmark="yes" Order="_x0031_"/>
  <Shape xmlns="" ID="pl3+YDlG4sCJL58mcXPCZlMmCnI=" pdftag="P" isBookmarkSet="no" bookmark="no" Order="_x0032_"/>
  <Shape xmlns="" ID="zo8YXZ9aWm/VFm9KV82UrY8DKQ8=" pdftag="H2" isBookmarkSet="no" bookmark="yes" Order="_x0031_"/>
  <Shape xmlns="" ID="bWZkZAFv585bIj3z3fSDu5dy8UU=" pdftag="P" isBookmarkSet="no" bookmark="no" Order="_x0032_"/>
  <Shape xmlns="" ID="2TAmzsmPBc0oBXdXdzsDb6ScPV0=" pdftag="H2" isBookmarkSet="no" bookmark="yes" Order="_x0031_"/>
  <Shape xmlns="" ID="gOL69Et6Y6cHLdAo/G6LDOL/nVc=" pdftag="P" isBookmarkSet="no" bookmark="no" Order="_x0032_"/>
  <Shape xmlns="" ID="VL5V+M4mkxb+V8xWXXVXmRH/K18=" pdftag="H2" isBookmarkSet="no" bookmark="yes" Order="_x0031_"/>
  <Shape xmlns="" ID="gmBbJD40EeoChpKDkTYTTCeDZLs=" pdftag="P" isBookmarkSet="no" bookmark="no" Order="_x0032_"/>
  <Shape xmlns="" ID="9q2MFIxczygwJyHbpPw8BDTHGP8=" pdftag="H2" isBookmarkSet="no" bookmark="yes" Order="_x0031_"/>
  <Shape xmlns="" ID="KAknWugh76VSK8wG2pAAN2PcGCc=" pdftag="P" isBookmarkSet="no" bookmark="no" Order="_x0032_"/>
  <SubText xmlns="" ID="SygrvvySgnSfEfsm1bPApFe9rkY=" ActualText=""/>
  <SubText xmlns="" ID="BhziWOf0SkvFiKotKsiJ+NzyC5g=" ActualText=""/>
  <SubText xmlns="" ID="Hpu6j9E55zJBYNIucgN8wrFcgVE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28206</TotalTime>
  <Words>1871</Words>
  <Application>Microsoft Office PowerPoint</Application>
  <PresentationFormat>Widescreen</PresentationFormat>
  <Paragraphs>197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Tw Cen MT</vt:lpstr>
      <vt:lpstr>Wingdings</vt:lpstr>
      <vt:lpstr>Wingdings 3</vt:lpstr>
      <vt:lpstr>Integral</vt:lpstr>
      <vt:lpstr>Gestalt Language Processing and AAC</vt:lpstr>
      <vt:lpstr>Sample Slide Title</vt:lpstr>
      <vt:lpstr>Introductions</vt:lpstr>
      <vt:lpstr>Agenda</vt:lpstr>
      <vt:lpstr>Audience Poll</vt:lpstr>
      <vt:lpstr>Echolalia Brief History</vt:lpstr>
      <vt:lpstr>Echolalia History Continued</vt:lpstr>
      <vt:lpstr>Natural Language Acquisition</vt:lpstr>
      <vt:lpstr>Analytical Language Processor</vt:lpstr>
      <vt:lpstr>Gestalt Language Processor</vt:lpstr>
      <vt:lpstr>Gestalt Language Processor Continued</vt:lpstr>
      <vt:lpstr>Regulation Importance</vt:lpstr>
      <vt:lpstr>NLA therapy with a GLP with Apraxia/Dyspraxia</vt:lpstr>
      <vt:lpstr>Natural Language Acquisition (NLA) Stage 1</vt:lpstr>
      <vt:lpstr>NLA Stage 2</vt:lpstr>
      <vt:lpstr>NLA Stage 2 Continued</vt:lpstr>
      <vt:lpstr>NLA Stage 3</vt:lpstr>
      <vt:lpstr>NLA Stage 3 Continued</vt:lpstr>
      <vt:lpstr>NLA Video Example of Stage 3</vt:lpstr>
      <vt:lpstr>NLA Stage 4</vt:lpstr>
      <vt:lpstr>NLA Stages 5 and 6</vt:lpstr>
      <vt:lpstr>Assessment</vt:lpstr>
      <vt:lpstr>Goal Writing for GLP</vt:lpstr>
      <vt:lpstr>Goal Examples for Verbal Language</vt:lpstr>
      <vt:lpstr>Goal Examples for Verbal Language Continued</vt:lpstr>
      <vt:lpstr>Goal Examples for Augmentative and Alternative (AAC) Communication</vt:lpstr>
      <vt:lpstr>Intervention with GLPs</vt:lpstr>
      <vt:lpstr>GLP who use AAC</vt:lpstr>
      <vt:lpstr>AAC apps for GLP</vt:lpstr>
      <vt:lpstr>Supporting Gestalt Language Processors with TD Snap</vt:lpstr>
      <vt:lpstr>Tips from Video for Whole Quicks</vt:lpstr>
      <vt:lpstr>Tips from Video continued </vt:lpstr>
      <vt:lpstr>Case Examples</vt:lpstr>
      <vt:lpstr>Resources</vt:lpstr>
      <vt:lpstr>References</vt:lpstr>
      <vt:lpstr>References Continued 1</vt:lpstr>
      <vt:lpstr>References Continued 2</vt:lpstr>
      <vt:lpstr>Closing Slide,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 Language Processing and AAC. Charting the Cs 204</dc:title>
  <dc:creator>Saint Cloud State University (SCSU) Faculty</dc:creator>
  <cp:lastModifiedBy>Shuyin Maciel</cp:lastModifiedBy>
  <cp:revision>1069</cp:revision>
  <dcterms:created xsi:type="dcterms:W3CDTF">2020-04-18T15:28:58Z</dcterms:created>
  <dcterms:modified xsi:type="dcterms:W3CDTF">2024-02-29T23:52:40Z</dcterms:modified>
</cp:coreProperties>
</file>