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2"/>
  </p:sldMasterIdLst>
  <p:notesMasterIdLst>
    <p:notesMasterId r:id="rId36"/>
  </p:notesMasterIdLst>
  <p:handoutMasterIdLst>
    <p:handoutMasterId r:id="rId37"/>
  </p:handoutMasterIdLst>
  <p:sldIdLst>
    <p:sldId id="256" r:id="rId3"/>
    <p:sldId id="347" r:id="rId4"/>
    <p:sldId id="356" r:id="rId5"/>
    <p:sldId id="348" r:id="rId6"/>
    <p:sldId id="319" r:id="rId7"/>
    <p:sldId id="327" r:id="rId8"/>
    <p:sldId id="328" r:id="rId9"/>
    <p:sldId id="329" r:id="rId10"/>
    <p:sldId id="330" r:id="rId11"/>
    <p:sldId id="331" r:id="rId12"/>
    <p:sldId id="346" r:id="rId13"/>
    <p:sldId id="318" r:id="rId14"/>
    <p:sldId id="332" r:id="rId15"/>
    <p:sldId id="333" r:id="rId16"/>
    <p:sldId id="334" r:id="rId17"/>
    <p:sldId id="335" r:id="rId18"/>
    <p:sldId id="336" r:id="rId19"/>
    <p:sldId id="337" r:id="rId20"/>
    <p:sldId id="338" r:id="rId21"/>
    <p:sldId id="339" r:id="rId22"/>
    <p:sldId id="340" r:id="rId23"/>
    <p:sldId id="341" r:id="rId24"/>
    <p:sldId id="342" r:id="rId25"/>
    <p:sldId id="343" r:id="rId26"/>
    <p:sldId id="349" r:id="rId27"/>
    <p:sldId id="350" r:id="rId28"/>
    <p:sldId id="345" r:id="rId29"/>
    <p:sldId id="355" r:id="rId30"/>
    <p:sldId id="351" r:id="rId31"/>
    <p:sldId id="352" r:id="rId32"/>
    <p:sldId id="353" r:id="rId33"/>
    <p:sldId id="354" r:id="rId34"/>
    <p:sldId id="314"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00" userDrawn="1">
          <p15:clr>
            <a:srgbClr val="F26B43"/>
          </p15:clr>
        </p15:guide>
        <p15:guide id="2" pos="384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8C"/>
    <a:srgbClr val="001689"/>
    <a:srgbClr val="003399"/>
    <a:srgbClr val="0083BF"/>
    <a:srgbClr val="F7FFF7"/>
    <a:srgbClr val="FFFFEB"/>
    <a:srgbClr val="FF9900"/>
    <a:srgbClr val="000000"/>
    <a:srgbClr val="FFFFCC"/>
    <a:srgbClr val="FFFF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E33B58-75EE-468C-B892-82E00D603CD7}" v="30" dt="2022-12-09T18:32:09.8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6247" autoAdjust="0"/>
  </p:normalViewPr>
  <p:slideViewPr>
    <p:cSldViewPr snapToGrid="0" snapToObjects="1">
      <p:cViewPr varScale="1">
        <p:scale>
          <a:sx n="110" d="100"/>
          <a:sy n="110" d="100"/>
        </p:scale>
        <p:origin x="132" y="126"/>
      </p:cViewPr>
      <p:guideLst>
        <p:guide orient="horz" pos="3600"/>
        <p:guide pos="3840"/>
      </p:guideLst>
    </p:cSldViewPr>
  </p:slideViewPr>
  <p:outlineViewPr>
    <p:cViewPr>
      <p:scale>
        <a:sx n="33" d="100"/>
        <a:sy n="33" d="100"/>
      </p:scale>
      <p:origin x="0" y="-1818"/>
    </p:cViewPr>
  </p:outlineViewPr>
  <p:notesTextViewPr>
    <p:cViewPr>
      <p:scale>
        <a:sx n="1" d="1"/>
        <a:sy n="1" d="1"/>
      </p:scale>
      <p:origin x="0" y="0"/>
    </p:cViewPr>
  </p:notesTextViewPr>
  <p:notesViewPr>
    <p:cSldViewPr snapToGrid="0" snapToObjects="1" showGuides="1">
      <p:cViewPr varScale="1">
        <p:scale>
          <a:sx n="102" d="100"/>
          <a:sy n="102" d="100"/>
        </p:scale>
        <p:origin x="2898" y="12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reene" userId="274c0a477c66bb97" providerId="LiveId" clId="{81E33B58-75EE-468C-B892-82E00D603CD7}"/>
    <pc:docChg chg="undo custSel addSld delSld modSld sldOrd">
      <pc:chgData name="Sarah Greene" userId="274c0a477c66bb97" providerId="LiveId" clId="{81E33B58-75EE-468C-B892-82E00D603CD7}" dt="2022-12-09T18:55:04.975" v="2031" actId="20577"/>
      <pc:docMkLst>
        <pc:docMk/>
      </pc:docMkLst>
      <pc:sldChg chg="modSp mod">
        <pc:chgData name="Sarah Greene" userId="274c0a477c66bb97" providerId="LiveId" clId="{81E33B58-75EE-468C-B892-82E00D603CD7}" dt="2022-12-09T17:27:41.080" v="1015" actId="20577"/>
        <pc:sldMkLst>
          <pc:docMk/>
          <pc:sldMk cId="1167532139" sldId="256"/>
        </pc:sldMkLst>
        <pc:spChg chg="mod">
          <ac:chgData name="Sarah Greene" userId="274c0a477c66bb97" providerId="LiveId" clId="{81E33B58-75EE-468C-B892-82E00D603CD7}" dt="2022-12-09T17:27:03.872" v="995" actId="14100"/>
          <ac:spMkLst>
            <pc:docMk/>
            <pc:sldMk cId="1167532139" sldId="256"/>
            <ac:spMk id="2" creationId="{D135B690-0D7C-264E-8102-7D8DC99BB8BE}"/>
          </ac:spMkLst>
        </pc:spChg>
        <pc:spChg chg="mod">
          <ac:chgData name="Sarah Greene" userId="274c0a477c66bb97" providerId="LiveId" clId="{81E33B58-75EE-468C-B892-82E00D603CD7}" dt="2022-12-09T17:27:41.080" v="1015" actId="20577"/>
          <ac:spMkLst>
            <pc:docMk/>
            <pc:sldMk cId="1167532139" sldId="256"/>
            <ac:spMk id="5" creationId="{7B21E05C-DEC3-4736-9603-381CABD2E715}"/>
          </ac:spMkLst>
        </pc:spChg>
      </pc:sldChg>
      <pc:sldChg chg="addSp delSp modSp del mod modClrScheme chgLayout">
        <pc:chgData name="Sarah Greene" userId="274c0a477c66bb97" providerId="LiveId" clId="{81E33B58-75EE-468C-B892-82E00D603CD7}" dt="2022-12-09T17:37:43.307" v="1082" actId="47"/>
        <pc:sldMkLst>
          <pc:docMk/>
          <pc:sldMk cId="2733567723" sldId="257"/>
        </pc:sldMkLst>
        <pc:spChg chg="mod ord">
          <ac:chgData name="Sarah Greene" userId="274c0a477c66bb97" providerId="LiveId" clId="{81E33B58-75EE-468C-B892-82E00D603CD7}" dt="2022-12-09T17:34:42.712" v="1057" actId="700"/>
          <ac:spMkLst>
            <pc:docMk/>
            <pc:sldMk cId="2733567723" sldId="257"/>
            <ac:spMk id="2" creationId="{8F672F64-A950-144A-BD3D-2ECDA1DC32BC}"/>
          </ac:spMkLst>
        </pc:spChg>
        <pc:spChg chg="mod ord">
          <ac:chgData name="Sarah Greene" userId="274c0a477c66bb97" providerId="LiveId" clId="{81E33B58-75EE-468C-B892-82E00D603CD7}" dt="2022-12-09T17:34:44.055" v="1058" actId="5793"/>
          <ac:spMkLst>
            <pc:docMk/>
            <pc:sldMk cId="2733567723" sldId="257"/>
            <ac:spMk id="3" creationId="{F4324366-FC38-E448-80F5-E9255C87157D}"/>
          </ac:spMkLst>
        </pc:spChg>
        <pc:spChg chg="mod ord">
          <ac:chgData name="Sarah Greene" userId="274c0a477c66bb97" providerId="LiveId" clId="{81E33B58-75EE-468C-B892-82E00D603CD7}" dt="2022-12-09T17:34:42.712" v="1057" actId="700"/>
          <ac:spMkLst>
            <pc:docMk/>
            <pc:sldMk cId="2733567723" sldId="257"/>
            <ac:spMk id="4" creationId="{7C1929EB-C3C5-CE75-7DB2-6EBDABB37739}"/>
          </ac:spMkLst>
        </pc:spChg>
        <pc:spChg chg="mod ord">
          <ac:chgData name="Sarah Greene" userId="274c0a477c66bb97" providerId="LiveId" clId="{81E33B58-75EE-468C-B892-82E00D603CD7}" dt="2022-12-09T17:34:42.712" v="1057" actId="700"/>
          <ac:spMkLst>
            <pc:docMk/>
            <pc:sldMk cId="2733567723" sldId="257"/>
            <ac:spMk id="5" creationId="{BECDE80B-BD47-4D43-B99F-C99C2177C078}"/>
          </ac:spMkLst>
        </pc:spChg>
        <pc:spChg chg="add del mod ord">
          <ac:chgData name="Sarah Greene" userId="274c0a477c66bb97" providerId="LiveId" clId="{81E33B58-75EE-468C-B892-82E00D603CD7}" dt="2022-12-09T17:34:42.712" v="1057" actId="700"/>
          <ac:spMkLst>
            <pc:docMk/>
            <pc:sldMk cId="2733567723" sldId="257"/>
            <ac:spMk id="6" creationId="{38B5716D-51DA-02E8-058B-C04CC90B734B}"/>
          </ac:spMkLst>
        </pc:spChg>
        <pc:spChg chg="add del mod ord">
          <ac:chgData name="Sarah Greene" userId="274c0a477c66bb97" providerId="LiveId" clId="{81E33B58-75EE-468C-B892-82E00D603CD7}" dt="2022-12-09T17:34:42.712" v="1057" actId="700"/>
          <ac:spMkLst>
            <pc:docMk/>
            <pc:sldMk cId="2733567723" sldId="257"/>
            <ac:spMk id="7" creationId="{4622413E-3729-9FB8-9BBC-E7AB365992F6}"/>
          </ac:spMkLst>
        </pc:spChg>
      </pc:sldChg>
      <pc:sldChg chg="modSp mod">
        <pc:chgData name="Sarah Greene" userId="274c0a477c66bb97" providerId="LiveId" clId="{81E33B58-75EE-468C-B892-82E00D603CD7}" dt="2022-12-09T18:53:03.639" v="2024" actId="14100"/>
        <pc:sldMkLst>
          <pc:docMk/>
          <pc:sldMk cId="3316001309" sldId="314"/>
        </pc:sldMkLst>
        <pc:spChg chg="mod">
          <ac:chgData name="Sarah Greene" userId="274c0a477c66bb97" providerId="LiveId" clId="{81E33B58-75EE-468C-B892-82E00D603CD7}" dt="2022-12-09T18:53:03.639" v="2024" actId="14100"/>
          <ac:spMkLst>
            <pc:docMk/>
            <pc:sldMk cId="3316001309" sldId="314"/>
            <ac:spMk id="4" creationId="{5D86727D-FF4D-41F5-80A5-FE24A8249968}"/>
          </ac:spMkLst>
        </pc:spChg>
      </pc:sldChg>
      <pc:sldChg chg="modSp mod">
        <pc:chgData name="Sarah Greene" userId="274c0a477c66bb97" providerId="LiveId" clId="{81E33B58-75EE-468C-B892-82E00D603CD7}" dt="2022-12-09T17:38:40.619" v="1090" actId="20577"/>
        <pc:sldMkLst>
          <pc:docMk/>
          <pc:sldMk cId="1643777972" sldId="319"/>
        </pc:sldMkLst>
        <pc:spChg chg="mod">
          <ac:chgData name="Sarah Greene" userId="274c0a477c66bb97" providerId="LiveId" clId="{81E33B58-75EE-468C-B892-82E00D603CD7}" dt="2022-12-09T17:38:04.180" v="1084" actId="255"/>
          <ac:spMkLst>
            <pc:docMk/>
            <pc:sldMk cId="1643777972" sldId="319"/>
            <ac:spMk id="3" creationId="{3F3AF419-4F02-4A23-A234-0378F94A0D86}"/>
          </ac:spMkLst>
        </pc:spChg>
        <pc:spChg chg="mod">
          <ac:chgData name="Sarah Greene" userId="274c0a477c66bb97" providerId="LiveId" clId="{81E33B58-75EE-468C-B892-82E00D603CD7}" dt="2022-12-09T17:38:40.619" v="1090" actId="20577"/>
          <ac:spMkLst>
            <pc:docMk/>
            <pc:sldMk cId="1643777972" sldId="319"/>
            <ac:spMk id="4" creationId="{83557D09-1620-4A30-9224-5B758A9AAE74}"/>
          </ac:spMkLst>
        </pc:spChg>
      </pc:sldChg>
      <pc:sldChg chg="del">
        <pc:chgData name="Sarah Greene" userId="274c0a477c66bb97" providerId="LiveId" clId="{81E33B58-75EE-468C-B892-82E00D603CD7}" dt="2022-12-09T17:43:27.103" v="1131" actId="47"/>
        <pc:sldMkLst>
          <pc:docMk/>
          <pc:sldMk cId="3047485640" sldId="320"/>
        </pc:sldMkLst>
      </pc:sldChg>
      <pc:sldChg chg="del">
        <pc:chgData name="Sarah Greene" userId="274c0a477c66bb97" providerId="LiveId" clId="{81E33B58-75EE-468C-B892-82E00D603CD7}" dt="2022-12-09T18:14:21.573" v="1498" actId="47"/>
        <pc:sldMkLst>
          <pc:docMk/>
          <pc:sldMk cId="3354646261" sldId="321"/>
        </pc:sldMkLst>
      </pc:sldChg>
      <pc:sldChg chg="del">
        <pc:chgData name="Sarah Greene" userId="274c0a477c66bb97" providerId="LiveId" clId="{81E33B58-75EE-468C-B892-82E00D603CD7}" dt="2022-12-09T18:14:23.292" v="1499" actId="47"/>
        <pc:sldMkLst>
          <pc:docMk/>
          <pc:sldMk cId="1171917385" sldId="322"/>
        </pc:sldMkLst>
      </pc:sldChg>
      <pc:sldChg chg="del">
        <pc:chgData name="Sarah Greene" userId="274c0a477c66bb97" providerId="LiveId" clId="{81E33B58-75EE-468C-B892-82E00D603CD7}" dt="2022-12-09T18:14:26.581" v="1501" actId="47"/>
        <pc:sldMkLst>
          <pc:docMk/>
          <pc:sldMk cId="3075480111" sldId="323"/>
        </pc:sldMkLst>
      </pc:sldChg>
      <pc:sldChg chg="del">
        <pc:chgData name="Sarah Greene" userId="274c0a477c66bb97" providerId="LiveId" clId="{81E33B58-75EE-468C-B892-82E00D603CD7}" dt="2022-12-09T17:23:26.751" v="827" actId="47"/>
        <pc:sldMkLst>
          <pc:docMk/>
          <pc:sldMk cId="4276038507" sldId="324"/>
        </pc:sldMkLst>
      </pc:sldChg>
      <pc:sldChg chg="del">
        <pc:chgData name="Sarah Greene" userId="274c0a477c66bb97" providerId="LiveId" clId="{81E33B58-75EE-468C-B892-82E00D603CD7}" dt="2022-12-09T18:14:24.748" v="1500" actId="47"/>
        <pc:sldMkLst>
          <pc:docMk/>
          <pc:sldMk cId="805678314" sldId="325"/>
        </pc:sldMkLst>
      </pc:sldChg>
      <pc:sldChg chg="del">
        <pc:chgData name="Sarah Greene" userId="274c0a477c66bb97" providerId="LiveId" clId="{81E33B58-75EE-468C-B892-82E00D603CD7}" dt="2022-12-09T18:14:28.509" v="1502" actId="47"/>
        <pc:sldMkLst>
          <pc:docMk/>
          <pc:sldMk cId="3412713051" sldId="326"/>
        </pc:sldMkLst>
      </pc:sldChg>
      <pc:sldChg chg="modSp mod">
        <pc:chgData name="Sarah Greene" userId="274c0a477c66bb97" providerId="LiveId" clId="{81E33B58-75EE-468C-B892-82E00D603CD7}" dt="2022-12-09T17:39:58.604" v="1105" actId="20577"/>
        <pc:sldMkLst>
          <pc:docMk/>
          <pc:sldMk cId="1884133881" sldId="327"/>
        </pc:sldMkLst>
        <pc:spChg chg="mod">
          <ac:chgData name="Sarah Greene" userId="274c0a477c66bb97" providerId="LiveId" clId="{81E33B58-75EE-468C-B892-82E00D603CD7}" dt="2022-12-09T17:39:58.604" v="1105" actId="20577"/>
          <ac:spMkLst>
            <pc:docMk/>
            <pc:sldMk cId="1884133881" sldId="327"/>
            <ac:spMk id="3" creationId="{94AF0102-4A1A-0085-B668-2AF8F9705D00}"/>
          </ac:spMkLst>
        </pc:spChg>
      </pc:sldChg>
      <pc:sldChg chg="modSp mod">
        <pc:chgData name="Sarah Greene" userId="274c0a477c66bb97" providerId="LiveId" clId="{81E33B58-75EE-468C-B892-82E00D603CD7}" dt="2022-12-09T17:41:19.998" v="1111" actId="255"/>
        <pc:sldMkLst>
          <pc:docMk/>
          <pc:sldMk cId="2022117229" sldId="328"/>
        </pc:sldMkLst>
        <pc:spChg chg="mod">
          <ac:chgData name="Sarah Greene" userId="274c0a477c66bb97" providerId="LiveId" clId="{81E33B58-75EE-468C-B892-82E00D603CD7}" dt="2022-12-09T17:41:19.998" v="1111" actId="255"/>
          <ac:spMkLst>
            <pc:docMk/>
            <pc:sldMk cId="2022117229" sldId="328"/>
            <ac:spMk id="3" creationId="{5C213EA5-1AE8-DB8E-EA7A-D51A9FFE3842}"/>
          </ac:spMkLst>
        </pc:spChg>
      </pc:sldChg>
      <pc:sldChg chg="modSp mod">
        <pc:chgData name="Sarah Greene" userId="274c0a477c66bb97" providerId="LiveId" clId="{81E33B58-75EE-468C-B892-82E00D603CD7}" dt="2022-12-09T17:42:04.358" v="1115" actId="207"/>
        <pc:sldMkLst>
          <pc:docMk/>
          <pc:sldMk cId="4108952490" sldId="329"/>
        </pc:sldMkLst>
        <pc:spChg chg="mod">
          <ac:chgData name="Sarah Greene" userId="274c0a477c66bb97" providerId="LiveId" clId="{81E33B58-75EE-468C-B892-82E00D603CD7}" dt="2022-12-09T17:42:04.358" v="1115" actId="207"/>
          <ac:spMkLst>
            <pc:docMk/>
            <pc:sldMk cId="4108952490" sldId="329"/>
            <ac:spMk id="3" creationId="{9AE2F464-DCEE-36C1-D9B2-FBD7CF1D2B26}"/>
          </ac:spMkLst>
        </pc:spChg>
      </pc:sldChg>
      <pc:sldChg chg="modSp mod">
        <pc:chgData name="Sarah Greene" userId="274c0a477c66bb97" providerId="LiveId" clId="{81E33B58-75EE-468C-B892-82E00D603CD7}" dt="2022-12-09T18:55:04.975" v="2031" actId="20577"/>
        <pc:sldMkLst>
          <pc:docMk/>
          <pc:sldMk cId="1349185628" sldId="330"/>
        </pc:sldMkLst>
        <pc:spChg chg="mod">
          <ac:chgData name="Sarah Greene" userId="274c0a477c66bb97" providerId="LiveId" clId="{81E33B58-75EE-468C-B892-82E00D603CD7}" dt="2022-12-09T18:55:04.975" v="2031" actId="20577"/>
          <ac:spMkLst>
            <pc:docMk/>
            <pc:sldMk cId="1349185628" sldId="330"/>
            <ac:spMk id="3" creationId="{CF954252-DDFF-77F8-A14F-055369FCDA54}"/>
          </ac:spMkLst>
        </pc:spChg>
      </pc:sldChg>
      <pc:sldChg chg="modSp new mod">
        <pc:chgData name="Sarah Greene" userId="274c0a477c66bb97" providerId="LiveId" clId="{81E33B58-75EE-468C-B892-82E00D603CD7}" dt="2022-12-09T17:43:17.738" v="1130" actId="20577"/>
        <pc:sldMkLst>
          <pc:docMk/>
          <pc:sldMk cId="1220834122" sldId="331"/>
        </pc:sldMkLst>
        <pc:spChg chg="mod">
          <ac:chgData name="Sarah Greene" userId="274c0a477c66bb97" providerId="LiveId" clId="{81E33B58-75EE-468C-B892-82E00D603CD7}" dt="2022-12-05T03:14:44.921" v="51" actId="20577"/>
          <ac:spMkLst>
            <pc:docMk/>
            <pc:sldMk cId="1220834122" sldId="331"/>
            <ac:spMk id="2" creationId="{C195EFF1-6713-958E-8987-F241E6E8F60C}"/>
          </ac:spMkLst>
        </pc:spChg>
        <pc:spChg chg="mod">
          <ac:chgData name="Sarah Greene" userId="274c0a477c66bb97" providerId="LiveId" clId="{81E33B58-75EE-468C-B892-82E00D603CD7}" dt="2022-12-09T17:43:17.738" v="1130" actId="20577"/>
          <ac:spMkLst>
            <pc:docMk/>
            <pc:sldMk cId="1220834122" sldId="331"/>
            <ac:spMk id="3" creationId="{04DE5199-732A-7E80-6C59-16F4EE0FD19A}"/>
          </ac:spMkLst>
        </pc:spChg>
      </pc:sldChg>
      <pc:sldChg chg="modSp new mod">
        <pc:chgData name="Sarah Greene" userId="274c0a477c66bb97" providerId="LiveId" clId="{81E33B58-75EE-468C-B892-82E00D603CD7}" dt="2022-12-09T17:46:06.888" v="1239" actId="20577"/>
        <pc:sldMkLst>
          <pc:docMk/>
          <pc:sldMk cId="2533411802" sldId="332"/>
        </pc:sldMkLst>
        <pc:spChg chg="mod">
          <ac:chgData name="Sarah Greene" userId="274c0a477c66bb97" providerId="LiveId" clId="{81E33B58-75EE-468C-B892-82E00D603CD7}" dt="2022-12-05T19:38:49.839" v="110" actId="20577"/>
          <ac:spMkLst>
            <pc:docMk/>
            <pc:sldMk cId="2533411802" sldId="332"/>
            <ac:spMk id="2" creationId="{E6919907-13FA-6042-2FAB-ED97564F4AF6}"/>
          </ac:spMkLst>
        </pc:spChg>
        <pc:spChg chg="mod">
          <ac:chgData name="Sarah Greene" userId="274c0a477c66bb97" providerId="LiveId" clId="{81E33B58-75EE-468C-B892-82E00D603CD7}" dt="2022-12-09T17:46:06.888" v="1239" actId="20577"/>
          <ac:spMkLst>
            <pc:docMk/>
            <pc:sldMk cId="2533411802" sldId="332"/>
            <ac:spMk id="3" creationId="{CE6209E7-D12B-ACDF-E4BF-38F1F6EAE154}"/>
          </ac:spMkLst>
        </pc:spChg>
      </pc:sldChg>
      <pc:sldChg chg="modSp new mod">
        <pc:chgData name="Sarah Greene" userId="274c0a477c66bb97" providerId="LiveId" clId="{81E33B58-75EE-468C-B892-82E00D603CD7}" dt="2022-12-09T17:47:14.479" v="1248" actId="5793"/>
        <pc:sldMkLst>
          <pc:docMk/>
          <pc:sldMk cId="1887761916" sldId="333"/>
        </pc:sldMkLst>
        <pc:spChg chg="mod">
          <ac:chgData name="Sarah Greene" userId="274c0a477c66bb97" providerId="LiveId" clId="{81E33B58-75EE-468C-B892-82E00D603CD7}" dt="2022-12-05T19:43:37.249" v="154" actId="20577"/>
          <ac:spMkLst>
            <pc:docMk/>
            <pc:sldMk cId="1887761916" sldId="333"/>
            <ac:spMk id="2" creationId="{DFB5230B-DDC7-5854-EF2F-AAE50111D7FC}"/>
          </ac:spMkLst>
        </pc:spChg>
        <pc:spChg chg="mod">
          <ac:chgData name="Sarah Greene" userId="274c0a477c66bb97" providerId="LiveId" clId="{81E33B58-75EE-468C-B892-82E00D603CD7}" dt="2022-12-09T17:47:14.479" v="1248" actId="5793"/>
          <ac:spMkLst>
            <pc:docMk/>
            <pc:sldMk cId="1887761916" sldId="333"/>
            <ac:spMk id="3" creationId="{452B7EA2-B68D-DD0D-D103-201C73471AAD}"/>
          </ac:spMkLst>
        </pc:spChg>
      </pc:sldChg>
      <pc:sldChg chg="modSp new mod">
        <pc:chgData name="Sarah Greene" userId="274c0a477c66bb97" providerId="LiveId" clId="{81E33B58-75EE-468C-B892-82E00D603CD7}" dt="2022-12-09T17:49:47.744" v="1275" actId="14100"/>
        <pc:sldMkLst>
          <pc:docMk/>
          <pc:sldMk cId="3087339838" sldId="334"/>
        </pc:sldMkLst>
        <pc:spChg chg="mod">
          <ac:chgData name="Sarah Greene" userId="274c0a477c66bb97" providerId="LiveId" clId="{81E33B58-75EE-468C-B892-82E00D603CD7}" dt="2022-12-09T17:49:44.054" v="1274" actId="14100"/>
          <ac:spMkLst>
            <pc:docMk/>
            <pc:sldMk cId="3087339838" sldId="334"/>
            <ac:spMk id="2" creationId="{8746DAAD-C091-2A30-3B28-D23F47F53369}"/>
          </ac:spMkLst>
        </pc:spChg>
        <pc:spChg chg="mod">
          <ac:chgData name="Sarah Greene" userId="274c0a477c66bb97" providerId="LiveId" clId="{81E33B58-75EE-468C-B892-82E00D603CD7}" dt="2022-12-09T17:49:47.744" v="1275" actId="14100"/>
          <ac:spMkLst>
            <pc:docMk/>
            <pc:sldMk cId="3087339838" sldId="334"/>
            <ac:spMk id="3" creationId="{ED1B2E9D-F0E0-CBE6-30B8-E1007F16520C}"/>
          </ac:spMkLst>
        </pc:spChg>
      </pc:sldChg>
      <pc:sldChg chg="modSp new mod">
        <pc:chgData name="Sarah Greene" userId="274c0a477c66bb97" providerId="LiveId" clId="{81E33B58-75EE-468C-B892-82E00D603CD7}" dt="2022-12-09T17:50:31.019" v="1283" actId="5793"/>
        <pc:sldMkLst>
          <pc:docMk/>
          <pc:sldMk cId="3659826061" sldId="335"/>
        </pc:sldMkLst>
        <pc:spChg chg="mod">
          <ac:chgData name="Sarah Greene" userId="274c0a477c66bb97" providerId="LiveId" clId="{81E33B58-75EE-468C-B892-82E00D603CD7}" dt="2022-12-05T20:08:46.680" v="213" actId="20577"/>
          <ac:spMkLst>
            <pc:docMk/>
            <pc:sldMk cId="3659826061" sldId="335"/>
            <ac:spMk id="2" creationId="{B1515B2C-ADB7-19BD-4521-6122D84C68E6}"/>
          </ac:spMkLst>
        </pc:spChg>
        <pc:spChg chg="mod">
          <ac:chgData name="Sarah Greene" userId="274c0a477c66bb97" providerId="LiveId" clId="{81E33B58-75EE-468C-B892-82E00D603CD7}" dt="2022-12-09T17:50:31.019" v="1283" actId="5793"/>
          <ac:spMkLst>
            <pc:docMk/>
            <pc:sldMk cId="3659826061" sldId="335"/>
            <ac:spMk id="3" creationId="{9C268CE4-9141-DE88-51B0-E33A9F73F36F}"/>
          </ac:spMkLst>
        </pc:spChg>
      </pc:sldChg>
      <pc:sldChg chg="addSp delSp modSp new mod modClrScheme chgLayout">
        <pc:chgData name="Sarah Greene" userId="274c0a477c66bb97" providerId="LiveId" clId="{81E33B58-75EE-468C-B892-82E00D603CD7}" dt="2022-12-09T17:57:25.772" v="1343" actId="20577"/>
        <pc:sldMkLst>
          <pc:docMk/>
          <pc:sldMk cId="1954960963" sldId="336"/>
        </pc:sldMkLst>
        <pc:spChg chg="mod ord">
          <ac:chgData name="Sarah Greene" userId="274c0a477c66bb97" providerId="LiveId" clId="{81E33B58-75EE-468C-B892-82E00D603CD7}" dt="2022-12-09T17:51:06.350" v="1284" actId="700"/>
          <ac:spMkLst>
            <pc:docMk/>
            <pc:sldMk cId="1954960963" sldId="336"/>
            <ac:spMk id="2" creationId="{4A437979-D20B-A407-A998-31A7DF74830F}"/>
          </ac:spMkLst>
        </pc:spChg>
        <pc:spChg chg="mod ord">
          <ac:chgData name="Sarah Greene" userId="274c0a477c66bb97" providerId="LiveId" clId="{81E33B58-75EE-468C-B892-82E00D603CD7}" dt="2022-12-09T17:57:25.772" v="1343" actId="20577"/>
          <ac:spMkLst>
            <pc:docMk/>
            <pc:sldMk cId="1954960963" sldId="336"/>
            <ac:spMk id="3" creationId="{38A8966E-2071-C5E7-AC0A-176016CCE178}"/>
          </ac:spMkLst>
        </pc:spChg>
        <pc:spChg chg="mod ord">
          <ac:chgData name="Sarah Greene" userId="274c0a477c66bb97" providerId="LiveId" clId="{81E33B58-75EE-468C-B892-82E00D603CD7}" dt="2022-12-09T17:51:06.350" v="1284" actId="700"/>
          <ac:spMkLst>
            <pc:docMk/>
            <pc:sldMk cId="1954960963" sldId="336"/>
            <ac:spMk id="4" creationId="{ED9BFCCD-8DFC-4D22-3F49-802DB132DF1C}"/>
          </ac:spMkLst>
        </pc:spChg>
        <pc:spChg chg="add del mod ord">
          <ac:chgData name="Sarah Greene" userId="274c0a477c66bb97" providerId="LiveId" clId="{81E33B58-75EE-468C-B892-82E00D603CD7}" dt="2022-12-09T17:55:44.802" v="1289"/>
          <ac:spMkLst>
            <pc:docMk/>
            <pc:sldMk cId="1954960963" sldId="336"/>
            <ac:spMk id="5" creationId="{A0C86D57-DB5D-A083-E476-752192D7EF30}"/>
          </ac:spMkLst>
        </pc:spChg>
        <pc:picChg chg="add del mod">
          <ac:chgData name="Sarah Greene" userId="274c0a477c66bb97" providerId="LiveId" clId="{81E33B58-75EE-468C-B892-82E00D603CD7}" dt="2022-12-09T17:55:34.968" v="1288"/>
          <ac:picMkLst>
            <pc:docMk/>
            <pc:sldMk cId="1954960963" sldId="336"/>
            <ac:picMk id="1026" creationId="{7B9C5A92-BFC2-55DB-CE23-F07C85424F31}"/>
          </ac:picMkLst>
        </pc:picChg>
        <pc:picChg chg="add mod">
          <ac:chgData name="Sarah Greene" userId="274c0a477c66bb97" providerId="LiveId" clId="{81E33B58-75EE-468C-B892-82E00D603CD7}" dt="2022-12-09T17:56:02.105" v="1291" actId="732"/>
          <ac:picMkLst>
            <pc:docMk/>
            <pc:sldMk cId="1954960963" sldId="336"/>
            <ac:picMk id="1028" creationId="{D3BC5D78-B438-1F88-0927-C5AA1091BD0E}"/>
          </ac:picMkLst>
        </pc:picChg>
      </pc:sldChg>
      <pc:sldChg chg="modSp new mod">
        <pc:chgData name="Sarah Greene" userId="274c0a477c66bb97" providerId="LiveId" clId="{81E33B58-75EE-468C-B892-82E00D603CD7}" dt="2022-12-09T17:58:37.944" v="1351" actId="113"/>
        <pc:sldMkLst>
          <pc:docMk/>
          <pc:sldMk cId="3573332031" sldId="337"/>
        </pc:sldMkLst>
        <pc:spChg chg="mod">
          <ac:chgData name="Sarah Greene" userId="274c0a477c66bb97" providerId="LiveId" clId="{81E33B58-75EE-468C-B892-82E00D603CD7}" dt="2022-12-05T20:20:22.483" v="286" actId="20577"/>
          <ac:spMkLst>
            <pc:docMk/>
            <pc:sldMk cId="3573332031" sldId="337"/>
            <ac:spMk id="2" creationId="{BB086DFF-976C-5CA6-2127-3F404647429C}"/>
          </ac:spMkLst>
        </pc:spChg>
        <pc:spChg chg="mod">
          <ac:chgData name="Sarah Greene" userId="274c0a477c66bb97" providerId="LiveId" clId="{81E33B58-75EE-468C-B892-82E00D603CD7}" dt="2022-12-09T17:57:52.111" v="1346" actId="255"/>
          <ac:spMkLst>
            <pc:docMk/>
            <pc:sldMk cId="3573332031" sldId="337"/>
            <ac:spMk id="3" creationId="{E1A295D3-B1BA-3349-7ECF-9070C0396588}"/>
          </ac:spMkLst>
        </pc:spChg>
        <pc:spChg chg="mod">
          <ac:chgData name="Sarah Greene" userId="274c0a477c66bb97" providerId="LiveId" clId="{81E33B58-75EE-468C-B892-82E00D603CD7}" dt="2022-12-09T17:58:37.944" v="1351" actId="113"/>
          <ac:spMkLst>
            <pc:docMk/>
            <pc:sldMk cId="3573332031" sldId="337"/>
            <ac:spMk id="4" creationId="{B71ACE92-A83E-94C3-50F6-BC92DB272225}"/>
          </ac:spMkLst>
        </pc:spChg>
      </pc:sldChg>
      <pc:sldChg chg="modSp new mod">
        <pc:chgData name="Sarah Greene" userId="274c0a477c66bb97" providerId="LiveId" clId="{81E33B58-75EE-468C-B892-82E00D603CD7}" dt="2022-12-09T18:00:25.412" v="1372" actId="20577"/>
        <pc:sldMkLst>
          <pc:docMk/>
          <pc:sldMk cId="478512502" sldId="338"/>
        </pc:sldMkLst>
        <pc:spChg chg="mod">
          <ac:chgData name="Sarah Greene" userId="274c0a477c66bb97" providerId="LiveId" clId="{81E33B58-75EE-468C-B892-82E00D603CD7}" dt="2022-12-05T23:56:41.612" v="311" actId="20577"/>
          <ac:spMkLst>
            <pc:docMk/>
            <pc:sldMk cId="478512502" sldId="338"/>
            <ac:spMk id="2" creationId="{1BBE533E-4621-523C-DEDC-7941A12A8761}"/>
          </ac:spMkLst>
        </pc:spChg>
        <pc:spChg chg="mod">
          <ac:chgData name="Sarah Greene" userId="274c0a477c66bb97" providerId="LiveId" clId="{81E33B58-75EE-468C-B892-82E00D603CD7}" dt="2022-12-09T18:00:00.547" v="1366" actId="20577"/>
          <ac:spMkLst>
            <pc:docMk/>
            <pc:sldMk cId="478512502" sldId="338"/>
            <ac:spMk id="3" creationId="{9A103C25-061B-74F4-ECFF-4CF759E0BE38}"/>
          </ac:spMkLst>
        </pc:spChg>
        <pc:spChg chg="mod">
          <ac:chgData name="Sarah Greene" userId="274c0a477c66bb97" providerId="LiveId" clId="{81E33B58-75EE-468C-B892-82E00D603CD7}" dt="2022-12-09T18:00:25.412" v="1372" actId="20577"/>
          <ac:spMkLst>
            <pc:docMk/>
            <pc:sldMk cId="478512502" sldId="338"/>
            <ac:spMk id="4" creationId="{9CFEBCE4-6376-93D5-2359-EC2D423B1BD9}"/>
          </ac:spMkLst>
        </pc:spChg>
      </pc:sldChg>
      <pc:sldChg chg="modSp new mod">
        <pc:chgData name="Sarah Greene" userId="274c0a477c66bb97" providerId="LiveId" clId="{81E33B58-75EE-468C-B892-82E00D603CD7}" dt="2022-12-09T18:02:16.786" v="1390" actId="5793"/>
        <pc:sldMkLst>
          <pc:docMk/>
          <pc:sldMk cId="2386770905" sldId="339"/>
        </pc:sldMkLst>
        <pc:spChg chg="mod">
          <ac:chgData name="Sarah Greene" userId="274c0a477c66bb97" providerId="LiveId" clId="{81E33B58-75EE-468C-B892-82E00D603CD7}" dt="2022-12-09T18:01:49.452" v="1383" actId="14100"/>
          <ac:spMkLst>
            <pc:docMk/>
            <pc:sldMk cId="2386770905" sldId="339"/>
            <ac:spMk id="2" creationId="{C036A123-4B83-5E71-431D-D13BC05B89E8}"/>
          </ac:spMkLst>
        </pc:spChg>
        <pc:spChg chg="mod">
          <ac:chgData name="Sarah Greene" userId="274c0a477c66bb97" providerId="LiveId" clId="{81E33B58-75EE-468C-B892-82E00D603CD7}" dt="2022-12-09T18:01:52.755" v="1384" actId="14100"/>
          <ac:spMkLst>
            <pc:docMk/>
            <pc:sldMk cId="2386770905" sldId="339"/>
            <ac:spMk id="3" creationId="{0314AF71-92D4-C98C-D57C-0F9BDD6366FA}"/>
          </ac:spMkLst>
        </pc:spChg>
        <pc:spChg chg="mod">
          <ac:chgData name="Sarah Greene" userId="274c0a477c66bb97" providerId="LiveId" clId="{81E33B58-75EE-468C-B892-82E00D603CD7}" dt="2022-12-09T18:02:16.786" v="1390" actId="5793"/>
          <ac:spMkLst>
            <pc:docMk/>
            <pc:sldMk cId="2386770905" sldId="339"/>
            <ac:spMk id="4" creationId="{1947D73C-F38F-FE45-2907-255631C422CE}"/>
          </ac:spMkLst>
        </pc:spChg>
      </pc:sldChg>
      <pc:sldChg chg="modSp new mod">
        <pc:chgData name="Sarah Greene" userId="274c0a477c66bb97" providerId="LiveId" clId="{81E33B58-75EE-468C-B892-82E00D603CD7}" dt="2022-12-09T18:03:01.610" v="1403" actId="5793"/>
        <pc:sldMkLst>
          <pc:docMk/>
          <pc:sldMk cId="2020815539" sldId="340"/>
        </pc:sldMkLst>
        <pc:spChg chg="mod">
          <ac:chgData name="Sarah Greene" userId="274c0a477c66bb97" providerId="LiveId" clId="{81E33B58-75EE-468C-B892-82E00D603CD7}" dt="2022-12-06T00:06:17.026" v="473" actId="20577"/>
          <ac:spMkLst>
            <pc:docMk/>
            <pc:sldMk cId="2020815539" sldId="340"/>
            <ac:spMk id="2" creationId="{8AFF4DE5-ABCE-55F5-E74D-1FBCA58C017B}"/>
          </ac:spMkLst>
        </pc:spChg>
        <pc:spChg chg="mod">
          <ac:chgData name="Sarah Greene" userId="274c0a477c66bb97" providerId="LiveId" clId="{81E33B58-75EE-468C-B892-82E00D603CD7}" dt="2022-12-09T18:03:01.610" v="1403" actId="5793"/>
          <ac:spMkLst>
            <pc:docMk/>
            <pc:sldMk cId="2020815539" sldId="340"/>
            <ac:spMk id="3" creationId="{4164F5DD-EF9C-0453-7D68-85F2D47323B3}"/>
          </ac:spMkLst>
        </pc:spChg>
      </pc:sldChg>
      <pc:sldChg chg="modSp new mod">
        <pc:chgData name="Sarah Greene" userId="274c0a477c66bb97" providerId="LiveId" clId="{81E33B58-75EE-468C-B892-82E00D603CD7}" dt="2022-12-09T18:03:34.883" v="1411"/>
        <pc:sldMkLst>
          <pc:docMk/>
          <pc:sldMk cId="1230266332" sldId="341"/>
        </pc:sldMkLst>
        <pc:spChg chg="mod">
          <ac:chgData name="Sarah Greene" userId="274c0a477c66bb97" providerId="LiveId" clId="{81E33B58-75EE-468C-B892-82E00D603CD7}" dt="2022-12-06T00:06:56.269" v="504" actId="20577"/>
          <ac:spMkLst>
            <pc:docMk/>
            <pc:sldMk cId="1230266332" sldId="341"/>
            <ac:spMk id="2" creationId="{11D08F0B-FFA2-5022-4FB1-146025DFFBF6}"/>
          </ac:spMkLst>
        </pc:spChg>
        <pc:spChg chg="mod">
          <ac:chgData name="Sarah Greene" userId="274c0a477c66bb97" providerId="LiveId" clId="{81E33B58-75EE-468C-B892-82E00D603CD7}" dt="2022-12-09T18:03:34.883" v="1411"/>
          <ac:spMkLst>
            <pc:docMk/>
            <pc:sldMk cId="1230266332" sldId="341"/>
            <ac:spMk id="3" creationId="{25130591-C42D-E9D8-28E2-0153E9206389}"/>
          </ac:spMkLst>
        </pc:spChg>
      </pc:sldChg>
      <pc:sldChg chg="addSp delSp modSp new mod modClrScheme chgLayout">
        <pc:chgData name="Sarah Greene" userId="274c0a477c66bb97" providerId="LiveId" clId="{81E33B58-75EE-468C-B892-82E00D603CD7}" dt="2022-12-09T18:05:15.643" v="1423" actId="5793"/>
        <pc:sldMkLst>
          <pc:docMk/>
          <pc:sldMk cId="2315521330" sldId="342"/>
        </pc:sldMkLst>
        <pc:spChg chg="mod ord">
          <ac:chgData name="Sarah Greene" userId="274c0a477c66bb97" providerId="LiveId" clId="{81E33B58-75EE-468C-B892-82E00D603CD7}" dt="2022-12-09T18:04:46.960" v="1416" actId="700"/>
          <ac:spMkLst>
            <pc:docMk/>
            <pc:sldMk cId="2315521330" sldId="342"/>
            <ac:spMk id="2" creationId="{08B4D5CB-F83A-BE2E-26F2-06D2547CE739}"/>
          </ac:spMkLst>
        </pc:spChg>
        <pc:spChg chg="mod ord">
          <ac:chgData name="Sarah Greene" userId="274c0a477c66bb97" providerId="LiveId" clId="{81E33B58-75EE-468C-B892-82E00D603CD7}" dt="2022-12-09T18:05:15.643" v="1423" actId="5793"/>
          <ac:spMkLst>
            <pc:docMk/>
            <pc:sldMk cId="2315521330" sldId="342"/>
            <ac:spMk id="3" creationId="{607FAC85-2953-5EC9-174E-D824F9ECA42F}"/>
          </ac:spMkLst>
        </pc:spChg>
        <pc:spChg chg="mod ord">
          <ac:chgData name="Sarah Greene" userId="274c0a477c66bb97" providerId="LiveId" clId="{81E33B58-75EE-468C-B892-82E00D603CD7}" dt="2022-12-09T18:04:46.960" v="1416" actId="700"/>
          <ac:spMkLst>
            <pc:docMk/>
            <pc:sldMk cId="2315521330" sldId="342"/>
            <ac:spMk id="4" creationId="{393E543E-FFAF-6D21-E382-B0D7909DD781}"/>
          </ac:spMkLst>
        </pc:spChg>
        <pc:spChg chg="add del mod ord">
          <ac:chgData name="Sarah Greene" userId="274c0a477c66bb97" providerId="LiveId" clId="{81E33B58-75EE-468C-B892-82E00D603CD7}" dt="2022-12-09T18:05:02.609" v="1417"/>
          <ac:spMkLst>
            <pc:docMk/>
            <pc:sldMk cId="2315521330" sldId="342"/>
            <ac:spMk id="5" creationId="{5DDAFE3F-A60B-6213-3133-F328EA1634BC}"/>
          </ac:spMkLst>
        </pc:spChg>
        <pc:picChg chg="add mod">
          <ac:chgData name="Sarah Greene" userId="274c0a477c66bb97" providerId="LiveId" clId="{81E33B58-75EE-468C-B892-82E00D603CD7}" dt="2022-12-09T18:05:02.609" v="1417"/>
          <ac:picMkLst>
            <pc:docMk/>
            <pc:sldMk cId="2315521330" sldId="342"/>
            <ac:picMk id="2050" creationId="{2D39CB2A-0B95-7A25-E2B8-D6F05005F268}"/>
          </ac:picMkLst>
        </pc:picChg>
      </pc:sldChg>
      <pc:sldChg chg="addSp delSp modSp new mod modClrScheme chgLayout">
        <pc:chgData name="Sarah Greene" userId="274c0a477c66bb97" providerId="LiveId" clId="{81E33B58-75EE-468C-B892-82E00D603CD7}" dt="2022-12-09T18:09:45.357" v="1474" actId="732"/>
        <pc:sldMkLst>
          <pc:docMk/>
          <pc:sldMk cId="2373961890" sldId="343"/>
        </pc:sldMkLst>
        <pc:spChg chg="mod ord">
          <ac:chgData name="Sarah Greene" userId="274c0a477c66bb97" providerId="LiveId" clId="{81E33B58-75EE-468C-B892-82E00D603CD7}" dt="2022-12-09T18:09:11.727" v="1469" actId="700"/>
          <ac:spMkLst>
            <pc:docMk/>
            <pc:sldMk cId="2373961890" sldId="343"/>
            <ac:spMk id="2" creationId="{93D7A19B-59DD-E005-F8EB-5B447B804D26}"/>
          </ac:spMkLst>
        </pc:spChg>
        <pc:spChg chg="mod ord">
          <ac:chgData name="Sarah Greene" userId="274c0a477c66bb97" providerId="LiveId" clId="{81E33B58-75EE-468C-B892-82E00D603CD7}" dt="2022-12-09T18:09:37.374" v="1473" actId="14100"/>
          <ac:spMkLst>
            <pc:docMk/>
            <pc:sldMk cId="2373961890" sldId="343"/>
            <ac:spMk id="3" creationId="{894D396D-0BB7-2D85-EFBF-C7605708F52A}"/>
          </ac:spMkLst>
        </pc:spChg>
        <pc:spChg chg="mod ord">
          <ac:chgData name="Sarah Greene" userId="274c0a477c66bb97" providerId="LiveId" clId="{81E33B58-75EE-468C-B892-82E00D603CD7}" dt="2022-12-09T18:09:11.727" v="1469" actId="700"/>
          <ac:spMkLst>
            <pc:docMk/>
            <pc:sldMk cId="2373961890" sldId="343"/>
            <ac:spMk id="4" creationId="{347444CA-CD08-EC72-DAFB-1CE26A5EC59E}"/>
          </ac:spMkLst>
        </pc:spChg>
        <pc:spChg chg="add del mod ord">
          <ac:chgData name="Sarah Greene" userId="274c0a477c66bb97" providerId="LiveId" clId="{81E33B58-75EE-468C-B892-82E00D603CD7}" dt="2022-12-09T18:09:15.032" v="1470"/>
          <ac:spMkLst>
            <pc:docMk/>
            <pc:sldMk cId="2373961890" sldId="343"/>
            <ac:spMk id="5" creationId="{0BF124FB-80C9-6D4A-5776-DCF513507719}"/>
          </ac:spMkLst>
        </pc:spChg>
        <pc:picChg chg="add mod">
          <ac:chgData name="Sarah Greene" userId="274c0a477c66bb97" providerId="LiveId" clId="{81E33B58-75EE-468C-B892-82E00D603CD7}" dt="2022-12-09T18:09:45.357" v="1474" actId="732"/>
          <ac:picMkLst>
            <pc:docMk/>
            <pc:sldMk cId="2373961890" sldId="343"/>
            <ac:picMk id="3074" creationId="{099C5251-D6C9-6676-F310-26F2466B85E6}"/>
          </ac:picMkLst>
        </pc:picChg>
      </pc:sldChg>
      <pc:sldChg chg="addSp delSp modSp new del mod modClrScheme chgLayout">
        <pc:chgData name="Sarah Greene" userId="274c0a477c66bb97" providerId="LiveId" clId="{81E33B58-75EE-468C-B892-82E00D603CD7}" dt="2022-12-09T18:13:01.214" v="1486" actId="47"/>
        <pc:sldMkLst>
          <pc:docMk/>
          <pc:sldMk cId="3279294029" sldId="344"/>
        </pc:sldMkLst>
        <pc:spChg chg="mod ord">
          <ac:chgData name="Sarah Greene" userId="274c0a477c66bb97" providerId="LiveId" clId="{81E33B58-75EE-468C-B892-82E00D603CD7}" dt="2022-12-09T18:12:14.383" v="1481" actId="700"/>
          <ac:spMkLst>
            <pc:docMk/>
            <pc:sldMk cId="3279294029" sldId="344"/>
            <ac:spMk id="2" creationId="{B8D4CECB-ABDA-16C6-56D7-76AC4D4F7E74}"/>
          </ac:spMkLst>
        </pc:spChg>
        <pc:spChg chg="mod ord">
          <ac:chgData name="Sarah Greene" userId="274c0a477c66bb97" providerId="LiveId" clId="{81E33B58-75EE-468C-B892-82E00D603CD7}" dt="2022-12-09T18:12:14.383" v="1481" actId="700"/>
          <ac:spMkLst>
            <pc:docMk/>
            <pc:sldMk cId="3279294029" sldId="344"/>
            <ac:spMk id="3" creationId="{4682F4C3-7622-8569-0688-38065E471F22}"/>
          </ac:spMkLst>
        </pc:spChg>
        <pc:spChg chg="mod ord">
          <ac:chgData name="Sarah Greene" userId="274c0a477c66bb97" providerId="LiveId" clId="{81E33B58-75EE-468C-B892-82E00D603CD7}" dt="2022-12-09T18:12:14.383" v="1481" actId="700"/>
          <ac:spMkLst>
            <pc:docMk/>
            <pc:sldMk cId="3279294029" sldId="344"/>
            <ac:spMk id="4" creationId="{0891D98A-57CD-D2AF-7A9B-8E4EB10A1F0B}"/>
          </ac:spMkLst>
        </pc:spChg>
        <pc:spChg chg="add del mod ord">
          <ac:chgData name="Sarah Greene" userId="274c0a477c66bb97" providerId="LiveId" clId="{81E33B58-75EE-468C-B892-82E00D603CD7}" dt="2022-12-09T18:12:03.340" v="1480" actId="700"/>
          <ac:spMkLst>
            <pc:docMk/>
            <pc:sldMk cId="3279294029" sldId="344"/>
            <ac:spMk id="5" creationId="{64DC8532-564C-D5CF-83F2-23A34CF1D375}"/>
          </ac:spMkLst>
        </pc:spChg>
        <pc:spChg chg="add mod ord">
          <ac:chgData name="Sarah Greene" userId="274c0a477c66bb97" providerId="LiveId" clId="{81E33B58-75EE-468C-B892-82E00D603CD7}" dt="2022-12-09T18:12:14.383" v="1481" actId="700"/>
          <ac:spMkLst>
            <pc:docMk/>
            <pc:sldMk cId="3279294029" sldId="344"/>
            <ac:spMk id="6" creationId="{82744C76-6B6D-0865-C9A7-9DE329B6190B}"/>
          </ac:spMkLst>
        </pc:spChg>
        <pc:picChg chg="add del">
          <ac:chgData name="Sarah Greene" userId="274c0a477c66bb97" providerId="LiveId" clId="{81E33B58-75EE-468C-B892-82E00D603CD7}" dt="2022-12-09T18:11:38.646" v="1477"/>
          <ac:picMkLst>
            <pc:docMk/>
            <pc:sldMk cId="3279294029" sldId="344"/>
            <ac:picMk id="4098" creationId="{119E5532-3157-20D8-1018-1336C516F05D}"/>
          </ac:picMkLst>
        </pc:picChg>
        <pc:picChg chg="add del">
          <ac:chgData name="Sarah Greene" userId="274c0a477c66bb97" providerId="LiveId" clId="{81E33B58-75EE-468C-B892-82E00D603CD7}" dt="2022-12-09T18:12:02.578" v="1479"/>
          <ac:picMkLst>
            <pc:docMk/>
            <pc:sldMk cId="3279294029" sldId="344"/>
            <ac:picMk id="4100" creationId="{F0F0AD24-432A-074E-CAA8-2449B12F9B5F}"/>
          </ac:picMkLst>
        </pc:picChg>
      </pc:sldChg>
      <pc:sldChg chg="modSp new mod">
        <pc:chgData name="Sarah Greene" userId="274c0a477c66bb97" providerId="LiveId" clId="{81E33B58-75EE-468C-B892-82E00D603CD7}" dt="2022-12-09T18:08:26.249" v="1468" actId="20577"/>
        <pc:sldMkLst>
          <pc:docMk/>
          <pc:sldMk cId="223778552" sldId="345"/>
        </pc:sldMkLst>
        <pc:spChg chg="mod">
          <ac:chgData name="Sarah Greene" userId="274c0a477c66bb97" providerId="LiveId" clId="{81E33B58-75EE-468C-B892-82E00D603CD7}" dt="2022-12-06T00:09:23.531" v="612" actId="20577"/>
          <ac:spMkLst>
            <pc:docMk/>
            <pc:sldMk cId="223778552" sldId="345"/>
            <ac:spMk id="2" creationId="{496186DE-59A7-80F9-7A41-D642561D30BD}"/>
          </ac:spMkLst>
        </pc:spChg>
        <pc:spChg chg="mod">
          <ac:chgData name="Sarah Greene" userId="274c0a477c66bb97" providerId="LiveId" clId="{81E33B58-75EE-468C-B892-82E00D603CD7}" dt="2022-12-09T18:08:26.249" v="1468" actId="20577"/>
          <ac:spMkLst>
            <pc:docMk/>
            <pc:sldMk cId="223778552" sldId="345"/>
            <ac:spMk id="3" creationId="{C4FA8C8F-417B-9C4B-CB34-9EAF72264ECF}"/>
          </ac:spMkLst>
        </pc:spChg>
      </pc:sldChg>
      <pc:sldChg chg="addSp delSp modSp new del mod">
        <pc:chgData name="Sarah Greene" userId="274c0a477c66bb97" providerId="LiveId" clId="{81E33B58-75EE-468C-B892-82E00D603CD7}" dt="2022-12-06T00:15:02.578" v="664" actId="680"/>
        <pc:sldMkLst>
          <pc:docMk/>
          <pc:sldMk cId="2264911496" sldId="346"/>
        </pc:sldMkLst>
        <pc:spChg chg="mod">
          <ac:chgData name="Sarah Greene" userId="274c0a477c66bb97" providerId="LiveId" clId="{81E33B58-75EE-468C-B892-82E00D603CD7}" dt="2022-12-06T00:15:00.010" v="662" actId="14100"/>
          <ac:spMkLst>
            <pc:docMk/>
            <pc:sldMk cId="2264911496" sldId="346"/>
            <ac:spMk id="2" creationId="{C54CBD61-9B5A-82F6-EA30-64E291DE5423}"/>
          </ac:spMkLst>
        </pc:spChg>
        <pc:spChg chg="add del">
          <ac:chgData name="Sarah Greene" userId="274c0a477c66bb97" providerId="LiveId" clId="{81E33B58-75EE-468C-B892-82E00D603CD7}" dt="2022-12-06T00:15:00.624" v="663"/>
          <ac:spMkLst>
            <pc:docMk/>
            <pc:sldMk cId="2264911496" sldId="346"/>
            <ac:spMk id="3" creationId="{969AAC22-1611-559F-A5BC-D30A51BE006C}"/>
          </ac:spMkLst>
        </pc:spChg>
        <pc:picChg chg="add del mod">
          <ac:chgData name="Sarah Greene" userId="274c0a477c66bb97" providerId="LiveId" clId="{81E33B58-75EE-468C-B892-82E00D603CD7}" dt="2022-12-06T00:15:00.624" v="663"/>
          <ac:picMkLst>
            <pc:docMk/>
            <pc:sldMk cId="2264911496" sldId="346"/>
            <ac:picMk id="2050" creationId="{774EFDAE-FCD6-8CD4-CF2E-B3CA0356A30E}"/>
          </ac:picMkLst>
        </pc:picChg>
      </pc:sldChg>
      <pc:sldChg chg="addSp delSp modSp new mod ord">
        <pc:chgData name="Sarah Greene" userId="274c0a477c66bb97" providerId="LiveId" clId="{81E33B58-75EE-468C-B892-82E00D603CD7}" dt="2022-12-09T18:46:05.207" v="1931" actId="20577"/>
        <pc:sldMkLst>
          <pc:docMk/>
          <pc:sldMk cId="3290802120" sldId="346"/>
        </pc:sldMkLst>
        <pc:spChg chg="mod">
          <ac:chgData name="Sarah Greene" userId="274c0a477c66bb97" providerId="LiveId" clId="{81E33B58-75EE-468C-B892-82E00D603CD7}" dt="2022-12-09T18:44:36.107" v="1916" actId="255"/>
          <ac:spMkLst>
            <pc:docMk/>
            <pc:sldMk cId="3290802120" sldId="346"/>
            <ac:spMk id="2" creationId="{181CDCEA-BAF4-0D2C-2C89-8754B91169AD}"/>
          </ac:spMkLst>
        </pc:spChg>
        <pc:spChg chg="del">
          <ac:chgData name="Sarah Greene" userId="274c0a477c66bb97" providerId="LiveId" clId="{81E33B58-75EE-468C-B892-82E00D603CD7}" dt="2022-12-06T00:16:39.840" v="666"/>
          <ac:spMkLst>
            <pc:docMk/>
            <pc:sldMk cId="3290802120" sldId="346"/>
            <ac:spMk id="3" creationId="{EADD2E47-FC2B-3C9D-1E4F-EF90FE848AAA}"/>
          </ac:spMkLst>
        </pc:spChg>
        <pc:spChg chg="mod">
          <ac:chgData name="Sarah Greene" userId="274c0a477c66bb97" providerId="LiveId" clId="{81E33B58-75EE-468C-B892-82E00D603CD7}" dt="2022-12-09T18:46:05.207" v="1931" actId="20577"/>
          <ac:spMkLst>
            <pc:docMk/>
            <pc:sldMk cId="3290802120" sldId="346"/>
            <ac:spMk id="4" creationId="{DEA1498D-00E6-F948-18A2-A298405FA084}"/>
          </ac:spMkLst>
        </pc:spChg>
        <pc:picChg chg="add mod">
          <ac:chgData name="Sarah Greene" userId="274c0a477c66bb97" providerId="LiveId" clId="{81E33B58-75EE-468C-B892-82E00D603CD7}" dt="2022-12-09T18:43:48.435" v="1904" actId="14100"/>
          <ac:picMkLst>
            <pc:docMk/>
            <pc:sldMk cId="3290802120" sldId="346"/>
            <ac:picMk id="3074" creationId="{84A2E918-5C1D-06D5-2474-07B851B15770}"/>
          </ac:picMkLst>
        </pc:picChg>
      </pc:sldChg>
      <pc:sldChg chg="modSp new mod">
        <pc:chgData name="Sarah Greene" userId="274c0a477c66bb97" providerId="LiveId" clId="{81E33B58-75EE-468C-B892-82E00D603CD7}" dt="2022-12-09T17:30:16.112" v="1036" actId="20577"/>
        <pc:sldMkLst>
          <pc:docMk/>
          <pc:sldMk cId="1609964489" sldId="347"/>
        </pc:sldMkLst>
        <pc:spChg chg="mod">
          <ac:chgData name="Sarah Greene" userId="274c0a477c66bb97" providerId="LiveId" clId="{81E33B58-75EE-468C-B892-82E00D603CD7}" dt="2022-12-09T17:29:16.955" v="1021" actId="14100"/>
          <ac:spMkLst>
            <pc:docMk/>
            <pc:sldMk cId="1609964489" sldId="347"/>
            <ac:spMk id="2" creationId="{56CF3C3A-EB23-65F6-46F7-39FB1AC6E36C}"/>
          </ac:spMkLst>
        </pc:spChg>
        <pc:spChg chg="mod">
          <ac:chgData name="Sarah Greene" userId="274c0a477c66bb97" providerId="LiveId" clId="{81E33B58-75EE-468C-B892-82E00D603CD7}" dt="2022-12-09T17:30:16.112" v="1036" actId="20577"/>
          <ac:spMkLst>
            <pc:docMk/>
            <pc:sldMk cId="1609964489" sldId="347"/>
            <ac:spMk id="3" creationId="{4E565767-B5B7-AE19-2910-B42F0CC4F790}"/>
          </ac:spMkLst>
        </pc:spChg>
      </pc:sldChg>
      <pc:sldChg chg="modSp new mod">
        <pc:chgData name="Sarah Greene" userId="274c0a477c66bb97" providerId="LiveId" clId="{81E33B58-75EE-468C-B892-82E00D603CD7}" dt="2022-12-09T17:36:47.576" v="1081" actId="255"/>
        <pc:sldMkLst>
          <pc:docMk/>
          <pc:sldMk cId="1110074941" sldId="348"/>
        </pc:sldMkLst>
        <pc:spChg chg="mod">
          <ac:chgData name="Sarah Greene" userId="274c0a477c66bb97" providerId="LiveId" clId="{81E33B58-75EE-468C-B892-82E00D603CD7}" dt="2022-12-09T17:35:02.685" v="1060"/>
          <ac:spMkLst>
            <pc:docMk/>
            <pc:sldMk cId="1110074941" sldId="348"/>
            <ac:spMk id="2" creationId="{C15C9D12-24AC-6EA5-50AF-30F7D8510C48}"/>
          </ac:spMkLst>
        </pc:spChg>
        <pc:spChg chg="mod">
          <ac:chgData name="Sarah Greene" userId="274c0a477c66bb97" providerId="LiveId" clId="{81E33B58-75EE-468C-B892-82E00D603CD7}" dt="2022-12-09T17:35:23.383" v="1067" actId="113"/>
          <ac:spMkLst>
            <pc:docMk/>
            <pc:sldMk cId="1110074941" sldId="348"/>
            <ac:spMk id="3" creationId="{91EFD43F-DC38-CE60-46FE-46ECF633F1EE}"/>
          </ac:spMkLst>
        </pc:spChg>
        <pc:spChg chg="mod">
          <ac:chgData name="Sarah Greene" userId="274c0a477c66bb97" providerId="LiveId" clId="{81E33B58-75EE-468C-B892-82E00D603CD7}" dt="2022-12-09T17:36:35.615" v="1080" actId="5793"/>
          <ac:spMkLst>
            <pc:docMk/>
            <pc:sldMk cId="1110074941" sldId="348"/>
            <ac:spMk id="4" creationId="{6B5401DF-BBB0-4852-F6D2-8289D9C1FA1C}"/>
          </ac:spMkLst>
        </pc:spChg>
        <pc:spChg chg="mod">
          <ac:chgData name="Sarah Greene" userId="274c0a477c66bb97" providerId="LiveId" clId="{81E33B58-75EE-468C-B892-82E00D603CD7}" dt="2022-12-09T17:36:47.576" v="1081" actId="255"/>
          <ac:spMkLst>
            <pc:docMk/>
            <pc:sldMk cId="1110074941" sldId="348"/>
            <ac:spMk id="5" creationId="{E0AD98CB-9E15-B369-70CE-A85BD70818CE}"/>
          </ac:spMkLst>
        </pc:spChg>
        <pc:spChg chg="mod">
          <ac:chgData name="Sarah Greene" userId="274c0a477c66bb97" providerId="LiveId" clId="{81E33B58-75EE-468C-B892-82E00D603CD7}" dt="2022-12-09T17:36:23.943" v="1079" actId="20577"/>
          <ac:spMkLst>
            <pc:docMk/>
            <pc:sldMk cId="1110074941" sldId="348"/>
            <ac:spMk id="6" creationId="{CA203C38-EB81-F0DC-EDA2-D599C8C9F49A}"/>
          </ac:spMkLst>
        </pc:spChg>
      </pc:sldChg>
      <pc:sldChg chg="addSp delSp modSp new mod">
        <pc:chgData name="Sarah Greene" userId="274c0a477c66bb97" providerId="LiveId" clId="{81E33B58-75EE-468C-B892-82E00D603CD7}" dt="2022-12-09T18:14:05.253" v="1497"/>
        <pc:sldMkLst>
          <pc:docMk/>
          <pc:sldMk cId="2761217196" sldId="349"/>
        </pc:sldMkLst>
        <pc:spChg chg="mod">
          <ac:chgData name="Sarah Greene" userId="274c0a477c66bb97" providerId="LiveId" clId="{81E33B58-75EE-468C-B892-82E00D603CD7}" dt="2022-12-09T18:12:54.999" v="1485"/>
          <ac:spMkLst>
            <pc:docMk/>
            <pc:sldMk cId="2761217196" sldId="349"/>
            <ac:spMk id="2" creationId="{169D3858-D035-A662-7122-EDE8C6E2597D}"/>
          </ac:spMkLst>
        </pc:spChg>
        <pc:spChg chg="del">
          <ac:chgData name="Sarah Greene" userId="274c0a477c66bb97" providerId="LiveId" clId="{81E33B58-75EE-468C-B892-82E00D603CD7}" dt="2022-12-09T18:12:26.874" v="1483"/>
          <ac:spMkLst>
            <pc:docMk/>
            <pc:sldMk cId="2761217196" sldId="349"/>
            <ac:spMk id="3" creationId="{459603EA-167C-8099-724C-57E2CA337375}"/>
          </ac:spMkLst>
        </pc:spChg>
        <pc:spChg chg="mod">
          <ac:chgData name="Sarah Greene" userId="274c0a477c66bb97" providerId="LiveId" clId="{81E33B58-75EE-468C-B892-82E00D603CD7}" dt="2022-12-09T18:13:24.211" v="1495" actId="2711"/>
          <ac:spMkLst>
            <pc:docMk/>
            <pc:sldMk cId="2761217196" sldId="349"/>
            <ac:spMk id="4" creationId="{44EBA263-5E3A-37BE-3A42-EAB234E970BC}"/>
          </ac:spMkLst>
        </pc:spChg>
        <pc:picChg chg="add mod">
          <ac:chgData name="Sarah Greene" userId="274c0a477c66bb97" providerId="LiveId" clId="{81E33B58-75EE-468C-B892-82E00D603CD7}" dt="2022-12-09T18:12:26.874" v="1483"/>
          <ac:picMkLst>
            <pc:docMk/>
            <pc:sldMk cId="2761217196" sldId="349"/>
            <ac:picMk id="5122" creationId="{4B770D50-85DF-61BF-6F7F-2F3A7EB2F177}"/>
          </ac:picMkLst>
        </pc:picChg>
        <pc:picChg chg="add del">
          <ac:chgData name="Sarah Greene" userId="274c0a477c66bb97" providerId="LiveId" clId="{81E33B58-75EE-468C-B892-82E00D603CD7}" dt="2022-12-09T18:14:05.253" v="1497"/>
          <ac:picMkLst>
            <pc:docMk/>
            <pc:sldMk cId="2761217196" sldId="349"/>
            <ac:picMk id="5124" creationId="{3AA5868D-09CE-5864-A296-762AAA8183FF}"/>
          </ac:picMkLst>
        </pc:picChg>
      </pc:sldChg>
      <pc:sldChg chg="addSp modSp new mod modClrScheme chgLayout">
        <pc:chgData name="Sarah Greene" userId="274c0a477c66bb97" providerId="LiveId" clId="{81E33B58-75EE-468C-B892-82E00D603CD7}" dt="2022-12-09T18:21:59.212" v="1744" actId="20577"/>
        <pc:sldMkLst>
          <pc:docMk/>
          <pc:sldMk cId="3237470853" sldId="350"/>
        </pc:sldMkLst>
        <pc:spChg chg="mod ord">
          <ac:chgData name="Sarah Greene" userId="274c0a477c66bb97" providerId="LiveId" clId="{81E33B58-75EE-468C-B892-82E00D603CD7}" dt="2022-12-09T18:20:55.894" v="1729" actId="20577"/>
          <ac:spMkLst>
            <pc:docMk/>
            <pc:sldMk cId="3237470853" sldId="350"/>
            <ac:spMk id="2" creationId="{FFEB34EC-A703-98C5-0976-CF423241D878}"/>
          </ac:spMkLst>
        </pc:spChg>
        <pc:spChg chg="mod ord">
          <ac:chgData name="Sarah Greene" userId="274c0a477c66bb97" providerId="LiveId" clId="{81E33B58-75EE-468C-B892-82E00D603CD7}" dt="2022-12-09T18:21:59.212" v="1744" actId="20577"/>
          <ac:spMkLst>
            <pc:docMk/>
            <pc:sldMk cId="3237470853" sldId="350"/>
            <ac:spMk id="3" creationId="{BD9C2286-183E-F08A-B007-66941A36E375}"/>
          </ac:spMkLst>
        </pc:spChg>
        <pc:spChg chg="mod ord">
          <ac:chgData name="Sarah Greene" userId="274c0a477c66bb97" providerId="LiveId" clId="{81E33B58-75EE-468C-B892-82E00D603CD7}" dt="2022-12-09T18:19:56.213" v="1681" actId="700"/>
          <ac:spMkLst>
            <pc:docMk/>
            <pc:sldMk cId="3237470853" sldId="350"/>
            <ac:spMk id="4" creationId="{92E039E8-189F-AD09-66EB-FECC1A4A606C}"/>
          </ac:spMkLst>
        </pc:spChg>
        <pc:spChg chg="add mod ord">
          <ac:chgData name="Sarah Greene" userId="274c0a477c66bb97" providerId="LiveId" clId="{81E33B58-75EE-468C-B892-82E00D603CD7}" dt="2022-12-09T18:19:56.213" v="1681" actId="700"/>
          <ac:spMkLst>
            <pc:docMk/>
            <pc:sldMk cId="3237470853" sldId="350"/>
            <ac:spMk id="5" creationId="{9FE5C694-E8A7-E670-1628-47EFC6C9FFC6}"/>
          </ac:spMkLst>
        </pc:spChg>
        <pc:picChg chg="add mod">
          <ac:chgData name="Sarah Greene" userId="274c0a477c66bb97" providerId="LiveId" clId="{81E33B58-75EE-468C-B892-82E00D603CD7}" dt="2022-12-09T18:20:19.015" v="1687" actId="14100"/>
          <ac:picMkLst>
            <pc:docMk/>
            <pc:sldMk cId="3237470853" sldId="350"/>
            <ac:picMk id="6" creationId="{B25F25CF-4578-CC8B-703A-E6FF35F88FCF}"/>
          </ac:picMkLst>
        </pc:picChg>
      </pc:sldChg>
      <pc:sldChg chg="modSp new mod">
        <pc:chgData name="Sarah Greene" userId="274c0a477c66bb97" providerId="LiveId" clId="{81E33B58-75EE-468C-B892-82E00D603CD7}" dt="2022-12-09T18:27:49.771" v="1767" actId="255"/>
        <pc:sldMkLst>
          <pc:docMk/>
          <pc:sldMk cId="1754861454" sldId="351"/>
        </pc:sldMkLst>
        <pc:spChg chg="mod">
          <ac:chgData name="Sarah Greene" userId="274c0a477c66bb97" providerId="LiveId" clId="{81E33B58-75EE-468C-B892-82E00D603CD7}" dt="2022-12-09T18:22:33.966" v="1764" actId="20577"/>
          <ac:spMkLst>
            <pc:docMk/>
            <pc:sldMk cId="1754861454" sldId="351"/>
            <ac:spMk id="2" creationId="{EFB1A8FF-77E9-B491-0AC6-9DEC5C6C88B2}"/>
          </ac:spMkLst>
        </pc:spChg>
        <pc:spChg chg="mod">
          <ac:chgData name="Sarah Greene" userId="274c0a477c66bb97" providerId="LiveId" clId="{81E33B58-75EE-468C-B892-82E00D603CD7}" dt="2022-12-09T18:27:49.771" v="1767" actId="255"/>
          <ac:spMkLst>
            <pc:docMk/>
            <pc:sldMk cId="1754861454" sldId="351"/>
            <ac:spMk id="3" creationId="{1DFA47FF-A1B0-4296-A12A-CEABC1AC33CC}"/>
          </ac:spMkLst>
        </pc:spChg>
      </pc:sldChg>
      <pc:sldChg chg="modSp new mod">
        <pc:chgData name="Sarah Greene" userId="274c0a477c66bb97" providerId="LiveId" clId="{81E33B58-75EE-468C-B892-82E00D603CD7}" dt="2022-12-09T18:29:07.697" v="1799" actId="6549"/>
        <pc:sldMkLst>
          <pc:docMk/>
          <pc:sldMk cId="3464750131" sldId="352"/>
        </pc:sldMkLst>
        <pc:spChg chg="mod">
          <ac:chgData name="Sarah Greene" userId="274c0a477c66bb97" providerId="LiveId" clId="{81E33B58-75EE-468C-B892-82E00D603CD7}" dt="2022-12-09T18:28:06.713" v="1787" actId="20577"/>
          <ac:spMkLst>
            <pc:docMk/>
            <pc:sldMk cId="3464750131" sldId="352"/>
            <ac:spMk id="2" creationId="{BD291D9F-B875-64D8-0031-64E0633AFA4D}"/>
          </ac:spMkLst>
        </pc:spChg>
        <pc:spChg chg="mod">
          <ac:chgData name="Sarah Greene" userId="274c0a477c66bb97" providerId="LiveId" clId="{81E33B58-75EE-468C-B892-82E00D603CD7}" dt="2022-12-09T18:29:07.697" v="1799" actId="6549"/>
          <ac:spMkLst>
            <pc:docMk/>
            <pc:sldMk cId="3464750131" sldId="352"/>
            <ac:spMk id="3" creationId="{57728C95-32BD-19E0-AD66-1E75B924898F}"/>
          </ac:spMkLst>
        </pc:spChg>
      </pc:sldChg>
      <pc:sldChg chg="modSp new mod">
        <pc:chgData name="Sarah Greene" userId="274c0a477c66bb97" providerId="LiveId" clId="{81E33B58-75EE-468C-B892-82E00D603CD7}" dt="2022-12-09T18:30:16.941" v="1826" actId="20577"/>
        <pc:sldMkLst>
          <pc:docMk/>
          <pc:sldMk cId="926959642" sldId="353"/>
        </pc:sldMkLst>
        <pc:spChg chg="mod">
          <ac:chgData name="Sarah Greene" userId="274c0a477c66bb97" providerId="LiveId" clId="{81E33B58-75EE-468C-B892-82E00D603CD7}" dt="2022-12-09T18:29:26.068" v="1819" actId="20577"/>
          <ac:spMkLst>
            <pc:docMk/>
            <pc:sldMk cId="926959642" sldId="353"/>
            <ac:spMk id="2" creationId="{EF37CA8A-5DB0-5FC9-D274-20A924D5B2C9}"/>
          </ac:spMkLst>
        </pc:spChg>
        <pc:spChg chg="mod">
          <ac:chgData name="Sarah Greene" userId="274c0a477c66bb97" providerId="LiveId" clId="{81E33B58-75EE-468C-B892-82E00D603CD7}" dt="2022-12-09T18:30:16.941" v="1826" actId="20577"/>
          <ac:spMkLst>
            <pc:docMk/>
            <pc:sldMk cId="926959642" sldId="353"/>
            <ac:spMk id="3" creationId="{EDFA665E-7264-1020-92D5-8A948E8414EE}"/>
          </ac:spMkLst>
        </pc:spChg>
      </pc:sldChg>
      <pc:sldChg chg="modSp new mod">
        <pc:chgData name="Sarah Greene" userId="274c0a477c66bb97" providerId="LiveId" clId="{81E33B58-75EE-468C-B892-82E00D603CD7}" dt="2022-12-09T18:32:09.875" v="1855" actId="20577"/>
        <pc:sldMkLst>
          <pc:docMk/>
          <pc:sldMk cId="1422528746" sldId="354"/>
        </pc:sldMkLst>
        <pc:spChg chg="mod">
          <ac:chgData name="Sarah Greene" userId="274c0a477c66bb97" providerId="LiveId" clId="{81E33B58-75EE-468C-B892-82E00D603CD7}" dt="2022-12-09T18:30:34.440" v="1846" actId="20577"/>
          <ac:spMkLst>
            <pc:docMk/>
            <pc:sldMk cId="1422528746" sldId="354"/>
            <ac:spMk id="2" creationId="{2ED80554-0938-8599-3093-1C85585C0D50}"/>
          </ac:spMkLst>
        </pc:spChg>
        <pc:spChg chg="mod">
          <ac:chgData name="Sarah Greene" userId="274c0a477c66bb97" providerId="LiveId" clId="{81E33B58-75EE-468C-B892-82E00D603CD7}" dt="2022-12-09T18:32:09.875" v="1855" actId="20577"/>
          <ac:spMkLst>
            <pc:docMk/>
            <pc:sldMk cId="1422528746" sldId="354"/>
            <ac:spMk id="3" creationId="{9C5C0B12-426C-5B12-2B1E-9B9F9254E399}"/>
          </ac:spMkLst>
        </pc:spChg>
      </pc:sldChg>
      <pc:sldChg chg="modSp new mod">
        <pc:chgData name="Sarah Greene" userId="274c0a477c66bb97" providerId="LiveId" clId="{81E33B58-75EE-468C-B892-82E00D603CD7}" dt="2022-12-09T18:33:52.813" v="1888" actId="20577"/>
        <pc:sldMkLst>
          <pc:docMk/>
          <pc:sldMk cId="827465446" sldId="355"/>
        </pc:sldMkLst>
        <pc:spChg chg="mod">
          <ac:chgData name="Sarah Greene" userId="274c0a477c66bb97" providerId="LiveId" clId="{81E33B58-75EE-468C-B892-82E00D603CD7}" dt="2022-12-09T18:33:52.813" v="1888" actId="20577"/>
          <ac:spMkLst>
            <pc:docMk/>
            <pc:sldMk cId="827465446" sldId="355"/>
            <ac:spMk id="2" creationId="{52EBCEA8-3617-BE54-1847-EC5D8EFBAA93}"/>
          </ac:spMkLst>
        </pc:spChg>
        <pc:spChg chg="mod">
          <ac:chgData name="Sarah Greene" userId="274c0a477c66bb97" providerId="LiveId" clId="{81E33B58-75EE-468C-B892-82E00D603CD7}" dt="2022-12-09T18:33:42.917" v="1862" actId="255"/>
          <ac:spMkLst>
            <pc:docMk/>
            <pc:sldMk cId="827465446" sldId="355"/>
            <ac:spMk id="3" creationId="{9A9B2958-0663-08C5-7C6D-80F7B07EE54A}"/>
          </ac:spMkLst>
        </pc:spChg>
      </pc:sldChg>
      <pc:sldChg chg="modSp new mod">
        <pc:chgData name="Sarah Greene" userId="274c0a477c66bb97" providerId="LiveId" clId="{81E33B58-75EE-468C-B892-82E00D603CD7}" dt="2022-12-09T18:34:47.074" v="1900" actId="20577"/>
        <pc:sldMkLst>
          <pc:docMk/>
          <pc:sldMk cId="1865118615" sldId="356"/>
        </pc:sldMkLst>
        <pc:spChg chg="mod">
          <ac:chgData name="Sarah Greene" userId="274c0a477c66bb97" providerId="LiveId" clId="{81E33B58-75EE-468C-B892-82E00D603CD7}" dt="2022-12-09T18:34:47.074" v="1900" actId="20577"/>
          <ac:spMkLst>
            <pc:docMk/>
            <pc:sldMk cId="1865118615" sldId="356"/>
            <ac:spMk id="2" creationId="{CF2B5E2A-F6DC-AAAF-4352-B55D3D0D177D}"/>
          </ac:spMkLst>
        </pc:spChg>
        <pc:spChg chg="mod">
          <ac:chgData name="Sarah Greene" userId="274c0a477c66bb97" providerId="LiveId" clId="{81E33B58-75EE-468C-B892-82E00D603CD7}" dt="2022-12-09T18:34:40.264" v="1892" actId="255"/>
          <ac:spMkLst>
            <pc:docMk/>
            <pc:sldMk cId="1865118615" sldId="356"/>
            <ac:spMk id="3" creationId="{83029EA5-B26A-95C1-559A-B76BB7E7A36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C4C17C-7E7C-4FEC-B62C-2EC79CF227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47C075B-BE3D-49D9-B36A-CFDC1E1A6A7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FF0176-442A-4234-91CF-68DD85B022D0}" type="datetimeFigureOut">
              <a:rPr lang="en-US" smtClean="0"/>
              <a:t>1/14/2023</a:t>
            </a:fld>
            <a:endParaRPr lang="en-US"/>
          </a:p>
        </p:txBody>
      </p:sp>
      <p:sp>
        <p:nvSpPr>
          <p:cNvPr id="4" name="Footer Placeholder 3">
            <a:extLst>
              <a:ext uri="{FF2B5EF4-FFF2-40B4-BE49-F238E27FC236}">
                <a16:creationId xmlns:a16="http://schemas.microsoft.com/office/drawing/2014/main" id="{41C51D5B-9ACC-4F7A-8FFF-434578E3118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CB73B81-98C8-47F4-8EE3-2D536C2469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B64E2B-7E83-4383-8FC0-C0783385D97D}" type="slidenum">
              <a:rPr lang="en-US" smtClean="0"/>
              <a:t>‹#›</a:t>
            </a:fld>
            <a:endParaRPr lang="en-US"/>
          </a:p>
        </p:txBody>
      </p:sp>
    </p:spTree>
    <p:extLst>
      <p:ext uri="{BB962C8B-B14F-4D97-AF65-F5344CB8AC3E}">
        <p14:creationId xmlns:p14="http://schemas.microsoft.com/office/powerpoint/2010/main" val="14624643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7FB6F2-8A5C-9647-8FAA-4ADC82379097}" type="datetimeFigureOut">
              <a:rPr lang="en-US" smtClean="0"/>
              <a:t>1/14/2023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46E53C-B540-F24C-A49E-7383CF25FB5C}" type="slidenum">
              <a:rPr lang="en-US" smtClean="0"/>
              <a:t>‹#›</a:t>
            </a:fld>
            <a:endParaRPr lang="en-US"/>
          </a:p>
        </p:txBody>
      </p:sp>
    </p:spTree>
    <p:extLst>
      <p:ext uri="{BB962C8B-B14F-4D97-AF65-F5344CB8AC3E}">
        <p14:creationId xmlns:p14="http://schemas.microsoft.com/office/powerpoint/2010/main" val="1631609054"/>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1</a:t>
            </a:fld>
            <a:endParaRPr lang="en-US"/>
          </a:p>
        </p:txBody>
      </p:sp>
    </p:spTree>
    <p:extLst>
      <p:ext uri="{BB962C8B-B14F-4D97-AF65-F5344CB8AC3E}">
        <p14:creationId xmlns:p14="http://schemas.microsoft.com/office/powerpoint/2010/main" val="6454022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with conference logo only">
    <p:spTree>
      <p:nvGrpSpPr>
        <p:cNvPr id="1" name=""/>
        <p:cNvGrpSpPr/>
        <p:nvPr/>
      </p:nvGrpSpPr>
      <p:grpSpPr>
        <a:xfrm>
          <a:off x="0" y="0"/>
          <a:ext cx="0" cy="0"/>
          <a:chOff x="0" y="0"/>
          <a:chExt cx="0" cy="0"/>
        </a:xfrm>
      </p:grpSpPr>
      <p:sp>
        <p:nvSpPr>
          <p:cNvPr id="12" name="shape 1">
            <a:extLst>
              <a:ext uri="{FF2B5EF4-FFF2-40B4-BE49-F238E27FC236}">
                <a16:creationId xmlns:a16="http://schemas.microsoft.com/office/drawing/2014/main" id="{3E5AC0DD-75F0-44CC-A2A5-F845DE1817C6}"/>
              </a:ext>
              <a:ext uri="{C183D7F6-B498-43B3-948B-1728B52AA6E4}">
                <adec:decorative xmlns:adec="http://schemas.microsoft.com/office/drawing/2017/decorative" val="1"/>
              </a:ext>
            </a:extLst>
          </p:cNvPr>
          <p:cNvSpPr/>
          <p:nvPr userDrawn="1"/>
        </p:nvSpPr>
        <p:spPr>
          <a:xfrm>
            <a:off x="0" y="-5888"/>
            <a:ext cx="12191999" cy="805533"/>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2" name="Title 1"/>
          <p:cNvSpPr>
            <a:spLocks noGrp="1"/>
          </p:cNvSpPr>
          <p:nvPr>
            <p:ph type="ctrTitle"/>
          </p:nvPr>
        </p:nvSpPr>
        <p:spPr>
          <a:xfrm>
            <a:off x="582804" y="2053233"/>
            <a:ext cx="11000232" cy="914400"/>
          </a:xfrm>
        </p:spPr>
        <p:txBody>
          <a:bodyPr anchor="ctr">
            <a:noAutofit/>
          </a:bodyPr>
          <a:lstStyle>
            <a:lvl1pPr algn="ctr">
              <a:defRPr sz="3600" spc="200" baseline="0">
                <a:solidFill>
                  <a:srgbClr val="101820"/>
                </a:solidFill>
              </a:defRPr>
            </a:lvl1pPr>
          </a:lstStyle>
          <a:p>
            <a:r>
              <a:rPr lang="en-US" dirty="0"/>
              <a:t>Click to edit Master title style</a:t>
            </a:r>
          </a:p>
        </p:txBody>
      </p:sp>
      <p:sp>
        <p:nvSpPr>
          <p:cNvPr id="3" name="Subtitle 2"/>
          <p:cNvSpPr>
            <a:spLocks noGrp="1"/>
          </p:cNvSpPr>
          <p:nvPr>
            <p:ph type="subTitle" idx="1"/>
          </p:nvPr>
        </p:nvSpPr>
        <p:spPr>
          <a:xfrm>
            <a:off x="582804" y="3067318"/>
            <a:ext cx="11019187" cy="1567828"/>
          </a:xfrm>
        </p:spPr>
        <p:txBody>
          <a:bodyPr lIns="91440" rIns="91440" anchor="t" anchorCtr="0">
            <a:noAutofit/>
          </a:bodyPr>
          <a:lstStyle>
            <a:lvl1pPr marL="0" indent="0" algn="ctr">
              <a:lnSpc>
                <a:spcPct val="100000"/>
              </a:lnSpc>
              <a:spcBef>
                <a:spcPts val="0"/>
              </a:spcBef>
              <a:buNone/>
              <a:defRPr sz="24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10" name="Slide Number Placeholder 8">
            <a:extLst>
              <a:ext uri="{FF2B5EF4-FFF2-40B4-BE49-F238E27FC236}">
                <a16:creationId xmlns:a16="http://schemas.microsoft.com/office/drawing/2014/main" id="{2B2ABE75-882D-4641-872C-1ED0B6D24552}"/>
              </a:ext>
            </a:extLst>
          </p:cNvPr>
          <p:cNvSpPr>
            <a:spLocks noGrp="1"/>
          </p:cNvSpPr>
          <p:nvPr>
            <p:ph type="sldNum" sz="quarter" idx="12"/>
          </p:nvPr>
        </p:nvSpPr>
        <p:spPr>
          <a:xfrm>
            <a:off x="11714698" y="-10633"/>
            <a:ext cx="478248" cy="303027"/>
          </a:xfrm>
          <a:solidFill>
            <a:srgbClr val="0083BF"/>
          </a:solidFill>
        </p:spPr>
        <p:txBody>
          <a:bodyPr anchor="ctr" anchorCtr="1"/>
          <a:lstStyle>
            <a:lvl1pPr>
              <a:defRPr sz="1200">
                <a:solidFill>
                  <a:schemeClr val="bg1"/>
                </a:solidFill>
              </a:defRPr>
            </a:lvl1pPr>
          </a:lstStyle>
          <a:p>
            <a:fld id="{80AD2437-B558-414C-94B2-800AD1118709}" type="slidenum">
              <a:rPr lang="en-US" smtClean="0"/>
              <a:pPr/>
              <a:t>‹#›</a:t>
            </a:fld>
            <a:endParaRPr lang="en-US" dirty="0"/>
          </a:p>
        </p:txBody>
      </p:sp>
      <p:pic>
        <p:nvPicPr>
          <p:cNvPr id="9" name="Picture 8" descr="Charting the Cs: Cooperation, Communication and Collaboration.&#10;Statewide Professional Development to Support the Workforce and Low Incidence Disability Areas.&#10;">
            <a:extLst>
              <a:ext uri="{FF2B5EF4-FFF2-40B4-BE49-F238E27FC236}">
                <a16:creationId xmlns:a16="http://schemas.microsoft.com/office/drawing/2014/main" id="{7C9A1C64-045C-D508-6E47-D800E78A2749}"/>
              </a:ext>
            </a:extLst>
          </p:cNvPr>
          <p:cNvPicPr>
            <a:picLocks noGrp="1" noChangeAspect="1"/>
          </p:cNvPicPr>
          <p:nvPr userDrawn="1"/>
        </p:nvPicPr>
        <p:blipFill>
          <a:blip r:embed="rId2"/>
          <a:stretch>
            <a:fillRect/>
          </a:stretch>
        </p:blipFill>
        <p:spPr>
          <a:xfrm>
            <a:off x="3037533" y="607394"/>
            <a:ext cx="6116934" cy="1359319"/>
          </a:xfrm>
          <a:prstGeom prst="rect">
            <a:avLst/>
          </a:prstGeom>
        </p:spPr>
      </p:pic>
    </p:spTree>
  </p:cSld>
  <p:clrMapOvr>
    <a:masterClrMapping/>
  </p:clrMapOvr>
  <p:extLst>
    <p:ext uri="{DCECCB84-F9BA-43D5-87BE-67443E8EF086}">
      <p15:sldGuideLst xmlns:p15="http://schemas.microsoft.com/office/powerpoint/2012/main">
        <p15:guide id="1" orient="horz" pos="360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Content and 2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6448" y="240558"/>
            <a:ext cx="10969415" cy="1469618"/>
          </a:xfrm>
        </p:spPr>
        <p:txBody>
          <a:bodyPr anchor="ctr">
            <a:noAutofit/>
          </a:bodyPr>
          <a:lstStyle>
            <a:lvl1pPr algn="l">
              <a:defRPr sz="3600" spc="200" baseline="0"/>
            </a:lvl1pPr>
          </a:lstStyle>
          <a:p>
            <a:r>
              <a:rPr lang="en-US" dirty="0"/>
              <a:t>Click to edit Master title style</a:t>
            </a:r>
          </a:p>
        </p:txBody>
      </p:sp>
      <p:sp>
        <p:nvSpPr>
          <p:cNvPr id="7" name="Picture Placeholder 5">
            <a:extLst>
              <a:ext uri="{FF2B5EF4-FFF2-40B4-BE49-F238E27FC236}">
                <a16:creationId xmlns:a16="http://schemas.microsoft.com/office/drawing/2014/main" id="{4ABFC44A-F353-4616-B355-0A54DF49C6B4}"/>
              </a:ext>
            </a:extLst>
          </p:cNvPr>
          <p:cNvSpPr>
            <a:spLocks noGrp="1"/>
          </p:cNvSpPr>
          <p:nvPr>
            <p:ph type="pic" sz="quarter" idx="10"/>
          </p:nvPr>
        </p:nvSpPr>
        <p:spPr>
          <a:xfrm>
            <a:off x="9104069" y="1982829"/>
            <a:ext cx="2481794" cy="1466267"/>
          </a:xfrm>
          <a:solidFill>
            <a:schemeClr val="accent5">
              <a:lumMod val="20000"/>
              <a:lumOff val="80000"/>
            </a:schemeClr>
          </a:solidFill>
        </p:spPr>
        <p:txBody>
          <a:bodyPr anchor="ctr" anchorCtr="1"/>
          <a:lstStyle/>
          <a:p>
            <a:endParaRPr lang="en-US" dirty="0"/>
          </a:p>
        </p:txBody>
      </p:sp>
      <p:sp>
        <p:nvSpPr>
          <p:cNvPr id="8" name="Picture Placeholder 5">
            <a:extLst>
              <a:ext uri="{FF2B5EF4-FFF2-40B4-BE49-F238E27FC236}">
                <a16:creationId xmlns:a16="http://schemas.microsoft.com/office/drawing/2014/main" id="{F33DBC83-6BD7-44AC-804B-A68B7CE75C50}"/>
              </a:ext>
            </a:extLst>
          </p:cNvPr>
          <p:cNvSpPr>
            <a:spLocks noGrp="1"/>
          </p:cNvSpPr>
          <p:nvPr>
            <p:ph type="pic" sz="quarter" idx="11"/>
          </p:nvPr>
        </p:nvSpPr>
        <p:spPr>
          <a:xfrm>
            <a:off x="9093758" y="3764348"/>
            <a:ext cx="2481794" cy="1466267"/>
          </a:xfrm>
          <a:solidFill>
            <a:schemeClr val="accent5">
              <a:lumMod val="20000"/>
              <a:lumOff val="80000"/>
            </a:schemeClr>
          </a:solidFill>
        </p:spPr>
        <p:txBody>
          <a:bodyPr anchor="ctr" anchorCtr="1"/>
          <a:lstStyle/>
          <a:p>
            <a:endParaRPr lang="en-US" dirty="0"/>
          </a:p>
        </p:txBody>
      </p:sp>
      <p:sp>
        <p:nvSpPr>
          <p:cNvPr id="6" name="shape 1">
            <a:extLst>
              <a:ext uri="{FF2B5EF4-FFF2-40B4-BE49-F238E27FC236}">
                <a16:creationId xmlns:a16="http://schemas.microsoft.com/office/drawing/2014/main" id="{41BE0D53-6DF1-4CBB-8F4D-5C27EF806BFE}"/>
              </a:ext>
              <a:ext uri="{C183D7F6-B498-43B3-948B-1728B52AA6E4}">
                <adec:decorative xmlns:adec="http://schemas.microsoft.com/office/drawing/2017/decorative" val="1"/>
              </a:ext>
            </a:extLst>
          </p:cNvPr>
          <p:cNvSpPr/>
          <p:nvPr userDrawn="1"/>
        </p:nvSpPr>
        <p:spPr>
          <a:xfrm>
            <a:off x="0" y="0"/>
            <a:ext cx="12192000" cy="219455"/>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0" name="Text Placeholder 9">
            <a:extLst>
              <a:ext uri="{FF2B5EF4-FFF2-40B4-BE49-F238E27FC236}">
                <a16:creationId xmlns:a16="http://schemas.microsoft.com/office/drawing/2014/main" id="{2C7F0458-BE61-4397-BBCA-1FD39B5004F7}"/>
              </a:ext>
            </a:extLst>
          </p:cNvPr>
          <p:cNvSpPr>
            <a:spLocks noGrp="1"/>
          </p:cNvSpPr>
          <p:nvPr>
            <p:ph type="body" sz="quarter" idx="12"/>
          </p:nvPr>
        </p:nvSpPr>
        <p:spPr>
          <a:xfrm>
            <a:off x="622998" y="1841231"/>
            <a:ext cx="7994909" cy="3889247"/>
          </a:xfrm>
        </p:spPr>
        <p:txBody>
          <a:bodyPr/>
          <a:lstStyle>
            <a:lvl1pPr>
              <a:defRPr sz="2000"/>
            </a:lvl1pPr>
            <a:lvl2pPr marL="571500" indent="-342900">
              <a:buClr>
                <a:srgbClr val="003399"/>
              </a:buClr>
              <a:buSzPct val="108000"/>
              <a:buFont typeface="Calibri" panose="020F0502020204030204" pitchFamily="34" charset="0"/>
              <a:buChar char="•"/>
              <a:defRPr sz="2000"/>
            </a:lvl2pPr>
            <a:lvl3pPr marL="800100" indent="-342900">
              <a:buClr>
                <a:srgbClr val="001689"/>
              </a:buClr>
              <a:buSzPct val="80000"/>
              <a:buFont typeface="Courier New" panose="02070309020205020404" pitchFamily="49" charset="0"/>
              <a:buChar char="o"/>
              <a:defRPr sz="2000"/>
            </a:lvl3pPr>
            <a:lvl4pPr>
              <a:defRPr sz="2400"/>
            </a:lvl4pPr>
            <a:lvl5pPr marL="914400" indent="-285750">
              <a:buClr>
                <a:srgbClr val="003399"/>
              </a:buClr>
              <a:buFont typeface="Wingdings" panose="05000000000000000000" pitchFamily="2" charset="2"/>
              <a:buChar char="§"/>
              <a:defRPr sz="2000"/>
            </a:lvl5pPr>
            <a:lvl6pPr marL="1257300" indent="-457200">
              <a:buClr>
                <a:srgbClr val="003399"/>
              </a:buClr>
              <a:buSzPct val="80000"/>
              <a:buFont typeface="Courier New" panose="02070309020205020404" pitchFamily="49" charset="0"/>
              <a:buChar char="o"/>
              <a:defRPr sz="2000"/>
            </a:lvl6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p:txBody>
      </p:sp>
      <p:sp>
        <p:nvSpPr>
          <p:cNvPr id="12" name="Slide Number Placeholder 8">
            <a:extLst>
              <a:ext uri="{FF2B5EF4-FFF2-40B4-BE49-F238E27FC236}">
                <a16:creationId xmlns:a16="http://schemas.microsoft.com/office/drawing/2014/main" id="{7634C702-EF39-45AB-923B-8BCA2E957629}"/>
              </a:ext>
              <a:ext uri="{C183D7F6-B498-43B3-948B-1728B52AA6E4}">
                <adec:decorative xmlns:adec="http://schemas.microsoft.com/office/drawing/2017/decorative" val="1"/>
              </a:ext>
            </a:extLst>
          </p:cNvPr>
          <p:cNvSpPr>
            <a:spLocks noGrp="1"/>
          </p:cNvSpPr>
          <p:nvPr>
            <p:ph type="sldNum" sz="quarter" idx="13"/>
          </p:nvPr>
        </p:nvSpPr>
        <p:spPr>
          <a:xfrm>
            <a:off x="11714698" y="-10633"/>
            <a:ext cx="478248" cy="303027"/>
          </a:xfrm>
          <a:prstGeom prst="rect">
            <a:avLst/>
          </a:prstGeom>
          <a:solidFill>
            <a:srgbClr val="005A8C"/>
          </a:solidFill>
        </p:spPr>
        <p:txBody>
          <a:bodyPr anchor="ctr" anchorCtr="1"/>
          <a:lstStyle>
            <a:lvl1pPr>
              <a:defRPr sz="1200">
                <a:solidFill>
                  <a:schemeClr val="bg1"/>
                </a:solidFill>
              </a:defRPr>
            </a:lvl1pPr>
          </a:lstStyle>
          <a:p>
            <a:fld id="{80AD2437-B558-414C-94B2-800AD1118709}" type="slidenum">
              <a:rPr lang="en-US" smtClean="0"/>
              <a:pPr/>
              <a:t>‹#›</a:t>
            </a:fld>
            <a:endParaRPr lang="en-US" dirty="0"/>
          </a:p>
        </p:txBody>
      </p:sp>
    </p:spTree>
    <p:extLst>
      <p:ext uri="{BB962C8B-B14F-4D97-AF65-F5344CB8AC3E}">
        <p14:creationId xmlns:p14="http://schemas.microsoft.com/office/powerpoint/2010/main" val="474214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Title, Content and Chart horizontal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5900" y="247176"/>
            <a:ext cx="10989963" cy="1469618"/>
          </a:xfrm>
        </p:spPr>
        <p:txBody>
          <a:bodyPr anchor="ctr">
            <a:noAutofit/>
          </a:bodyPr>
          <a:lstStyle>
            <a:lvl1pPr algn="l">
              <a:defRPr sz="3600" spc="200" baseline="0"/>
            </a:lvl1pPr>
          </a:lstStyle>
          <a:p>
            <a:r>
              <a:rPr lang="en-US" dirty="0"/>
              <a:t>Click to edit Master title style</a:t>
            </a:r>
          </a:p>
        </p:txBody>
      </p:sp>
      <p:sp>
        <p:nvSpPr>
          <p:cNvPr id="7" name="shape 1">
            <a:extLst>
              <a:ext uri="{FF2B5EF4-FFF2-40B4-BE49-F238E27FC236}">
                <a16:creationId xmlns:a16="http://schemas.microsoft.com/office/drawing/2014/main" id="{785D5F96-F93E-43BC-889E-1F2588CC7786}"/>
              </a:ext>
              <a:ext uri="{C183D7F6-B498-43B3-948B-1728B52AA6E4}">
                <adec:decorative xmlns:adec="http://schemas.microsoft.com/office/drawing/2017/decorative" val="1"/>
              </a:ext>
            </a:extLst>
          </p:cNvPr>
          <p:cNvSpPr/>
          <p:nvPr userDrawn="1"/>
        </p:nvSpPr>
        <p:spPr>
          <a:xfrm>
            <a:off x="0" y="0"/>
            <a:ext cx="12192000" cy="219455"/>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9" name="Text Placeholder 9">
            <a:extLst>
              <a:ext uri="{FF2B5EF4-FFF2-40B4-BE49-F238E27FC236}">
                <a16:creationId xmlns:a16="http://schemas.microsoft.com/office/drawing/2014/main" id="{535343C5-E15B-454D-8F0B-F79D46CD3B1C}"/>
              </a:ext>
            </a:extLst>
          </p:cNvPr>
          <p:cNvSpPr>
            <a:spLocks noGrp="1"/>
          </p:cNvSpPr>
          <p:nvPr>
            <p:ph type="body" sz="quarter" idx="11"/>
          </p:nvPr>
        </p:nvSpPr>
        <p:spPr>
          <a:xfrm>
            <a:off x="597946" y="1841231"/>
            <a:ext cx="5473002" cy="3889247"/>
          </a:xfrm>
        </p:spPr>
        <p:txBody>
          <a:bodyPr/>
          <a:lstStyle>
            <a:lvl1pPr>
              <a:defRPr sz="2000"/>
            </a:lvl1pPr>
            <a:lvl2pPr marL="571500" indent="-342900">
              <a:buClr>
                <a:srgbClr val="003399"/>
              </a:buClr>
              <a:buSzPct val="108000"/>
              <a:buFont typeface="Calibri" panose="020F0502020204030204" pitchFamily="34" charset="0"/>
              <a:buChar char="•"/>
              <a:defRPr sz="2000"/>
            </a:lvl2pPr>
            <a:lvl3pPr marL="800100" indent="-342900">
              <a:buClr>
                <a:srgbClr val="001689"/>
              </a:buClr>
              <a:buSzPct val="80000"/>
              <a:buFont typeface="Courier New" panose="02070309020205020404" pitchFamily="49" charset="0"/>
              <a:buChar char="o"/>
              <a:defRPr sz="2000"/>
            </a:lvl3pPr>
            <a:lvl4pPr>
              <a:defRPr sz="2400"/>
            </a:lvl4pPr>
            <a:lvl5pPr marL="914400" indent="-285750">
              <a:buClr>
                <a:srgbClr val="003399"/>
              </a:buClr>
              <a:buFont typeface="Wingdings" panose="05000000000000000000" pitchFamily="2" charset="2"/>
              <a:buChar char="§"/>
              <a:defRPr sz="2000"/>
            </a:lvl5pPr>
            <a:lvl6pPr marL="1257300" indent="-457200">
              <a:buClr>
                <a:srgbClr val="003399"/>
              </a:buClr>
              <a:buSzPct val="80000"/>
              <a:buFont typeface="Courier New" panose="02070309020205020404" pitchFamily="49" charset="0"/>
              <a:buChar char="o"/>
              <a:defRPr sz="2000"/>
            </a:lvl6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p:txBody>
      </p:sp>
      <p:sp>
        <p:nvSpPr>
          <p:cNvPr id="4" name="Chart Placeholder 3">
            <a:extLst>
              <a:ext uri="{FF2B5EF4-FFF2-40B4-BE49-F238E27FC236}">
                <a16:creationId xmlns:a16="http://schemas.microsoft.com/office/drawing/2014/main" id="{BEF86EA8-3DB7-466A-B804-DC6D5F25E459}"/>
              </a:ext>
            </a:extLst>
          </p:cNvPr>
          <p:cNvSpPr>
            <a:spLocks noGrp="1"/>
          </p:cNvSpPr>
          <p:nvPr>
            <p:ph type="chart" sz="quarter" idx="12"/>
          </p:nvPr>
        </p:nvSpPr>
        <p:spPr>
          <a:xfrm>
            <a:off x="6256338" y="1962150"/>
            <a:ext cx="5337175" cy="3494088"/>
          </a:xfrm>
          <a:solidFill>
            <a:srgbClr val="FFFFEB"/>
          </a:solidFill>
        </p:spPr>
        <p:txBody>
          <a:bodyPr anchor="ctr" anchorCtr="1"/>
          <a:lstStyle/>
          <a:p>
            <a:endParaRPr lang="en-US"/>
          </a:p>
        </p:txBody>
      </p:sp>
      <p:sp>
        <p:nvSpPr>
          <p:cNvPr id="11" name="Slide Number Placeholder 8">
            <a:extLst>
              <a:ext uri="{FF2B5EF4-FFF2-40B4-BE49-F238E27FC236}">
                <a16:creationId xmlns:a16="http://schemas.microsoft.com/office/drawing/2014/main" id="{79A03E32-17D4-43A6-AF48-BF81250B1786}"/>
              </a:ext>
              <a:ext uri="{C183D7F6-B498-43B3-948B-1728B52AA6E4}">
                <adec:decorative xmlns:adec="http://schemas.microsoft.com/office/drawing/2017/decorative" val="1"/>
              </a:ext>
            </a:extLst>
          </p:cNvPr>
          <p:cNvSpPr>
            <a:spLocks noGrp="1"/>
          </p:cNvSpPr>
          <p:nvPr>
            <p:ph type="sldNum" sz="quarter" idx="13"/>
          </p:nvPr>
        </p:nvSpPr>
        <p:spPr>
          <a:xfrm>
            <a:off x="11714698" y="-10633"/>
            <a:ext cx="478248" cy="303027"/>
          </a:xfrm>
          <a:prstGeom prst="rect">
            <a:avLst/>
          </a:prstGeom>
          <a:solidFill>
            <a:srgbClr val="005A8C"/>
          </a:solidFill>
        </p:spPr>
        <p:txBody>
          <a:bodyPr anchor="ctr" anchorCtr="1"/>
          <a:lstStyle>
            <a:lvl1pPr>
              <a:defRPr sz="1200">
                <a:solidFill>
                  <a:schemeClr val="bg1"/>
                </a:solidFill>
              </a:defRPr>
            </a:lvl1pPr>
          </a:lstStyle>
          <a:p>
            <a:fld id="{80AD2437-B558-414C-94B2-800AD1118709}" type="slidenum">
              <a:rPr lang="en-US" smtClean="0"/>
              <a:pPr/>
              <a:t>‹#›</a:t>
            </a:fld>
            <a:endParaRPr lang="en-US" dirty="0"/>
          </a:p>
        </p:txBody>
      </p:sp>
    </p:spTree>
    <p:extLst>
      <p:ext uri="{BB962C8B-B14F-4D97-AF65-F5344CB8AC3E}">
        <p14:creationId xmlns:p14="http://schemas.microsoft.com/office/powerpoint/2010/main" val="4023107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Chart centered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5900" y="247176"/>
            <a:ext cx="10989963" cy="1469618"/>
          </a:xfrm>
        </p:spPr>
        <p:txBody>
          <a:bodyPr anchor="ctr">
            <a:noAutofit/>
          </a:bodyPr>
          <a:lstStyle>
            <a:lvl1pPr algn="l">
              <a:defRPr sz="3600" spc="200" baseline="0"/>
            </a:lvl1pPr>
          </a:lstStyle>
          <a:p>
            <a:r>
              <a:rPr lang="en-US" dirty="0"/>
              <a:t>Click to edit Master title style</a:t>
            </a:r>
          </a:p>
        </p:txBody>
      </p:sp>
      <p:sp>
        <p:nvSpPr>
          <p:cNvPr id="7" name="shape 1">
            <a:extLst>
              <a:ext uri="{FF2B5EF4-FFF2-40B4-BE49-F238E27FC236}">
                <a16:creationId xmlns:a16="http://schemas.microsoft.com/office/drawing/2014/main" id="{785D5F96-F93E-43BC-889E-1F2588CC7786}"/>
              </a:ext>
              <a:ext uri="{C183D7F6-B498-43B3-948B-1728B52AA6E4}">
                <adec:decorative xmlns:adec="http://schemas.microsoft.com/office/drawing/2017/decorative" val="1"/>
              </a:ext>
            </a:extLst>
          </p:cNvPr>
          <p:cNvSpPr/>
          <p:nvPr userDrawn="1"/>
        </p:nvSpPr>
        <p:spPr>
          <a:xfrm>
            <a:off x="0" y="0"/>
            <a:ext cx="12192000" cy="219455"/>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4" name="Chart Placeholder 3">
            <a:extLst>
              <a:ext uri="{FF2B5EF4-FFF2-40B4-BE49-F238E27FC236}">
                <a16:creationId xmlns:a16="http://schemas.microsoft.com/office/drawing/2014/main" id="{BEF86EA8-3DB7-466A-B804-DC6D5F25E459}"/>
              </a:ext>
            </a:extLst>
          </p:cNvPr>
          <p:cNvSpPr>
            <a:spLocks noGrp="1"/>
          </p:cNvSpPr>
          <p:nvPr>
            <p:ph type="chart" sz="quarter" idx="12"/>
          </p:nvPr>
        </p:nvSpPr>
        <p:spPr>
          <a:xfrm>
            <a:off x="1471451" y="1909600"/>
            <a:ext cx="9270124" cy="3752850"/>
          </a:xfrm>
          <a:solidFill>
            <a:srgbClr val="FFFFEB"/>
          </a:solidFill>
        </p:spPr>
        <p:txBody>
          <a:bodyPr anchor="ctr" anchorCtr="1"/>
          <a:lstStyle/>
          <a:p>
            <a:endParaRPr lang="en-US"/>
          </a:p>
        </p:txBody>
      </p:sp>
      <p:sp>
        <p:nvSpPr>
          <p:cNvPr id="11" name="Slide Number Placeholder 8">
            <a:extLst>
              <a:ext uri="{FF2B5EF4-FFF2-40B4-BE49-F238E27FC236}">
                <a16:creationId xmlns:a16="http://schemas.microsoft.com/office/drawing/2014/main" id="{79A03E32-17D4-43A6-AF48-BF81250B1786}"/>
              </a:ext>
              <a:ext uri="{C183D7F6-B498-43B3-948B-1728B52AA6E4}">
                <adec:decorative xmlns:adec="http://schemas.microsoft.com/office/drawing/2017/decorative" val="1"/>
              </a:ext>
            </a:extLst>
          </p:cNvPr>
          <p:cNvSpPr>
            <a:spLocks noGrp="1"/>
          </p:cNvSpPr>
          <p:nvPr>
            <p:ph type="sldNum" sz="quarter" idx="13"/>
          </p:nvPr>
        </p:nvSpPr>
        <p:spPr>
          <a:xfrm>
            <a:off x="11714698" y="-10633"/>
            <a:ext cx="478248" cy="303027"/>
          </a:xfrm>
          <a:prstGeom prst="rect">
            <a:avLst/>
          </a:prstGeom>
          <a:solidFill>
            <a:srgbClr val="005A8C"/>
          </a:solidFill>
        </p:spPr>
        <p:txBody>
          <a:bodyPr anchor="ctr" anchorCtr="1"/>
          <a:lstStyle>
            <a:lvl1pPr>
              <a:defRPr sz="1200">
                <a:solidFill>
                  <a:schemeClr val="bg1"/>
                </a:solidFill>
              </a:defRPr>
            </a:lvl1pPr>
          </a:lstStyle>
          <a:p>
            <a:fld id="{80AD2437-B558-414C-94B2-800AD1118709}" type="slidenum">
              <a:rPr lang="en-US" smtClean="0"/>
              <a:pPr/>
              <a:t>‹#›</a:t>
            </a:fld>
            <a:endParaRPr lang="en-US" dirty="0"/>
          </a:p>
        </p:txBody>
      </p:sp>
    </p:spTree>
    <p:extLst>
      <p:ext uri="{BB962C8B-B14F-4D97-AF65-F5344CB8AC3E}">
        <p14:creationId xmlns:p14="http://schemas.microsoft.com/office/powerpoint/2010/main" val="2254699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Content and Table horizontal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5900" y="247176"/>
            <a:ext cx="10989963" cy="1469618"/>
          </a:xfrm>
        </p:spPr>
        <p:txBody>
          <a:bodyPr anchor="ctr">
            <a:noAutofit/>
          </a:bodyPr>
          <a:lstStyle>
            <a:lvl1pPr algn="l">
              <a:defRPr sz="3600" spc="200" baseline="0"/>
            </a:lvl1pPr>
          </a:lstStyle>
          <a:p>
            <a:r>
              <a:rPr lang="en-US" dirty="0"/>
              <a:t>Click to edit Master title style</a:t>
            </a:r>
          </a:p>
        </p:txBody>
      </p:sp>
      <p:sp>
        <p:nvSpPr>
          <p:cNvPr id="7" name="shape 1">
            <a:extLst>
              <a:ext uri="{FF2B5EF4-FFF2-40B4-BE49-F238E27FC236}">
                <a16:creationId xmlns:a16="http://schemas.microsoft.com/office/drawing/2014/main" id="{785D5F96-F93E-43BC-889E-1F2588CC7786}"/>
              </a:ext>
              <a:ext uri="{C183D7F6-B498-43B3-948B-1728B52AA6E4}">
                <adec:decorative xmlns:adec="http://schemas.microsoft.com/office/drawing/2017/decorative" val="1"/>
              </a:ext>
            </a:extLst>
          </p:cNvPr>
          <p:cNvSpPr/>
          <p:nvPr userDrawn="1"/>
        </p:nvSpPr>
        <p:spPr>
          <a:xfrm>
            <a:off x="0" y="0"/>
            <a:ext cx="12192000" cy="219455"/>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9" name="Text Placeholder 9">
            <a:extLst>
              <a:ext uri="{FF2B5EF4-FFF2-40B4-BE49-F238E27FC236}">
                <a16:creationId xmlns:a16="http://schemas.microsoft.com/office/drawing/2014/main" id="{535343C5-E15B-454D-8F0B-F79D46CD3B1C}"/>
              </a:ext>
            </a:extLst>
          </p:cNvPr>
          <p:cNvSpPr>
            <a:spLocks noGrp="1"/>
          </p:cNvSpPr>
          <p:nvPr>
            <p:ph type="body" sz="quarter" idx="11"/>
          </p:nvPr>
        </p:nvSpPr>
        <p:spPr>
          <a:xfrm>
            <a:off x="597946" y="1841231"/>
            <a:ext cx="5473002" cy="3889247"/>
          </a:xfrm>
        </p:spPr>
        <p:txBody>
          <a:bodyPr/>
          <a:lstStyle>
            <a:lvl1pPr>
              <a:defRPr sz="2000"/>
            </a:lvl1pPr>
            <a:lvl2pPr marL="571500" indent="-342900">
              <a:buClr>
                <a:srgbClr val="003399"/>
              </a:buClr>
              <a:buSzPct val="108000"/>
              <a:buFont typeface="Calibri" panose="020F0502020204030204" pitchFamily="34" charset="0"/>
              <a:buChar char="•"/>
              <a:defRPr sz="2000"/>
            </a:lvl2pPr>
            <a:lvl3pPr marL="800100" indent="-342900">
              <a:buClr>
                <a:srgbClr val="001689"/>
              </a:buClr>
              <a:buSzPct val="80000"/>
              <a:buFont typeface="Courier New" panose="02070309020205020404" pitchFamily="49" charset="0"/>
              <a:buChar char="o"/>
              <a:defRPr sz="2000"/>
            </a:lvl3pPr>
            <a:lvl4pPr>
              <a:defRPr sz="2400"/>
            </a:lvl4pPr>
            <a:lvl5pPr marL="914400" indent="-285750">
              <a:buClr>
                <a:srgbClr val="003399"/>
              </a:buClr>
              <a:buFont typeface="Wingdings" panose="05000000000000000000" pitchFamily="2" charset="2"/>
              <a:buChar char="§"/>
              <a:defRPr sz="2000"/>
            </a:lvl5pPr>
            <a:lvl6pPr marL="1257300" indent="-457200">
              <a:buClr>
                <a:srgbClr val="003399"/>
              </a:buClr>
              <a:buSzPct val="80000"/>
              <a:buFont typeface="Courier New" panose="02070309020205020404" pitchFamily="49" charset="0"/>
              <a:buChar char="o"/>
              <a:defRPr sz="2000"/>
            </a:lvl6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p:txBody>
      </p:sp>
      <p:sp>
        <p:nvSpPr>
          <p:cNvPr id="5" name="Table Placeholder 4">
            <a:extLst>
              <a:ext uri="{FF2B5EF4-FFF2-40B4-BE49-F238E27FC236}">
                <a16:creationId xmlns:a16="http://schemas.microsoft.com/office/drawing/2014/main" id="{5442CED6-6225-4ACD-B1D2-7F1D964CA9C4}"/>
              </a:ext>
            </a:extLst>
          </p:cNvPr>
          <p:cNvSpPr>
            <a:spLocks noGrp="1"/>
          </p:cNvSpPr>
          <p:nvPr>
            <p:ph type="tbl" sz="quarter" idx="13"/>
          </p:nvPr>
        </p:nvSpPr>
        <p:spPr>
          <a:xfrm>
            <a:off x="6256338" y="1962150"/>
            <a:ext cx="5337175" cy="3494088"/>
          </a:xfrm>
          <a:solidFill>
            <a:srgbClr val="F7FFF7"/>
          </a:solidFill>
        </p:spPr>
        <p:txBody>
          <a:bodyPr anchor="ctr" anchorCtr="1"/>
          <a:lstStyle/>
          <a:p>
            <a:endParaRPr lang="en-US"/>
          </a:p>
        </p:txBody>
      </p:sp>
      <p:sp>
        <p:nvSpPr>
          <p:cNvPr id="11" name="Slide Number Placeholder 8">
            <a:extLst>
              <a:ext uri="{FF2B5EF4-FFF2-40B4-BE49-F238E27FC236}">
                <a16:creationId xmlns:a16="http://schemas.microsoft.com/office/drawing/2014/main" id="{37F18927-5337-4D2C-BA43-5AF886B45DF7}"/>
              </a:ext>
              <a:ext uri="{C183D7F6-B498-43B3-948B-1728B52AA6E4}">
                <adec:decorative xmlns:adec="http://schemas.microsoft.com/office/drawing/2017/decorative" val="1"/>
              </a:ext>
            </a:extLst>
          </p:cNvPr>
          <p:cNvSpPr>
            <a:spLocks noGrp="1"/>
          </p:cNvSpPr>
          <p:nvPr>
            <p:ph type="sldNum" sz="quarter" idx="12"/>
          </p:nvPr>
        </p:nvSpPr>
        <p:spPr>
          <a:xfrm>
            <a:off x="11714698" y="-10633"/>
            <a:ext cx="478248" cy="303027"/>
          </a:xfrm>
          <a:prstGeom prst="rect">
            <a:avLst/>
          </a:prstGeom>
          <a:solidFill>
            <a:srgbClr val="005A8C"/>
          </a:solidFill>
        </p:spPr>
        <p:txBody>
          <a:bodyPr anchor="ctr" anchorCtr="1"/>
          <a:lstStyle>
            <a:lvl1pPr>
              <a:defRPr sz="1200">
                <a:solidFill>
                  <a:schemeClr val="bg1"/>
                </a:solidFill>
              </a:defRPr>
            </a:lvl1pPr>
          </a:lstStyle>
          <a:p>
            <a:fld id="{80AD2437-B558-414C-94B2-800AD1118709}" type="slidenum">
              <a:rPr lang="en-US" smtClean="0"/>
              <a:pPr/>
              <a:t>‹#›</a:t>
            </a:fld>
            <a:endParaRPr lang="en-US" dirty="0"/>
          </a:p>
        </p:txBody>
      </p:sp>
    </p:spTree>
    <p:extLst>
      <p:ext uri="{BB962C8B-B14F-4D97-AF65-F5344CB8AC3E}">
        <p14:creationId xmlns:p14="http://schemas.microsoft.com/office/powerpoint/2010/main" val="16470508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and Table centered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5900" y="247176"/>
            <a:ext cx="10989963" cy="1469618"/>
          </a:xfrm>
        </p:spPr>
        <p:txBody>
          <a:bodyPr anchor="ctr">
            <a:noAutofit/>
          </a:bodyPr>
          <a:lstStyle>
            <a:lvl1pPr algn="l">
              <a:defRPr sz="3600" spc="200" baseline="0"/>
            </a:lvl1pPr>
          </a:lstStyle>
          <a:p>
            <a:r>
              <a:rPr lang="en-US" dirty="0"/>
              <a:t>Click to edit Master title style</a:t>
            </a:r>
          </a:p>
        </p:txBody>
      </p:sp>
      <p:sp>
        <p:nvSpPr>
          <p:cNvPr id="7" name="shape 1">
            <a:extLst>
              <a:ext uri="{FF2B5EF4-FFF2-40B4-BE49-F238E27FC236}">
                <a16:creationId xmlns:a16="http://schemas.microsoft.com/office/drawing/2014/main" id="{785D5F96-F93E-43BC-889E-1F2588CC7786}"/>
              </a:ext>
              <a:ext uri="{C183D7F6-B498-43B3-948B-1728B52AA6E4}">
                <adec:decorative xmlns:adec="http://schemas.microsoft.com/office/drawing/2017/decorative" val="1"/>
              </a:ext>
            </a:extLst>
          </p:cNvPr>
          <p:cNvSpPr/>
          <p:nvPr userDrawn="1"/>
        </p:nvSpPr>
        <p:spPr>
          <a:xfrm>
            <a:off x="0" y="0"/>
            <a:ext cx="12192000" cy="219455"/>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5" name="Table Placeholder 4">
            <a:extLst>
              <a:ext uri="{FF2B5EF4-FFF2-40B4-BE49-F238E27FC236}">
                <a16:creationId xmlns:a16="http://schemas.microsoft.com/office/drawing/2014/main" id="{5442CED6-6225-4ACD-B1D2-7F1D964CA9C4}"/>
              </a:ext>
            </a:extLst>
          </p:cNvPr>
          <p:cNvSpPr>
            <a:spLocks noGrp="1"/>
          </p:cNvSpPr>
          <p:nvPr>
            <p:ph type="tbl" sz="quarter" idx="13"/>
          </p:nvPr>
        </p:nvSpPr>
        <p:spPr>
          <a:xfrm>
            <a:off x="1524000" y="1941130"/>
            <a:ext cx="9165021" cy="3752850"/>
          </a:xfrm>
          <a:solidFill>
            <a:srgbClr val="F7FFF7"/>
          </a:solidFill>
        </p:spPr>
        <p:txBody>
          <a:bodyPr anchor="ctr" anchorCtr="1"/>
          <a:lstStyle/>
          <a:p>
            <a:endParaRPr lang="en-US"/>
          </a:p>
        </p:txBody>
      </p:sp>
      <p:sp>
        <p:nvSpPr>
          <p:cNvPr id="11" name="Slide Number Placeholder 8">
            <a:extLst>
              <a:ext uri="{FF2B5EF4-FFF2-40B4-BE49-F238E27FC236}">
                <a16:creationId xmlns:a16="http://schemas.microsoft.com/office/drawing/2014/main" id="{37F18927-5337-4D2C-BA43-5AF886B45DF7}"/>
              </a:ext>
              <a:ext uri="{C183D7F6-B498-43B3-948B-1728B52AA6E4}">
                <adec:decorative xmlns:adec="http://schemas.microsoft.com/office/drawing/2017/decorative" val="1"/>
              </a:ext>
            </a:extLst>
          </p:cNvPr>
          <p:cNvSpPr>
            <a:spLocks noGrp="1"/>
          </p:cNvSpPr>
          <p:nvPr>
            <p:ph type="sldNum" sz="quarter" idx="12"/>
          </p:nvPr>
        </p:nvSpPr>
        <p:spPr>
          <a:xfrm>
            <a:off x="11714698" y="-10633"/>
            <a:ext cx="478248" cy="303027"/>
          </a:xfrm>
          <a:prstGeom prst="rect">
            <a:avLst/>
          </a:prstGeom>
          <a:solidFill>
            <a:srgbClr val="005A8C"/>
          </a:solidFill>
        </p:spPr>
        <p:txBody>
          <a:bodyPr anchor="ctr" anchorCtr="1"/>
          <a:lstStyle>
            <a:lvl1pPr>
              <a:defRPr sz="1200">
                <a:solidFill>
                  <a:schemeClr val="bg1"/>
                </a:solidFill>
              </a:defRPr>
            </a:lvl1pPr>
          </a:lstStyle>
          <a:p>
            <a:fld id="{80AD2437-B558-414C-94B2-800AD1118709}" type="slidenum">
              <a:rPr lang="en-US" smtClean="0"/>
              <a:pPr/>
              <a:t>‹#›</a:t>
            </a:fld>
            <a:endParaRPr lang="en-US" dirty="0"/>
          </a:p>
        </p:txBody>
      </p:sp>
    </p:spTree>
    <p:extLst>
      <p:ext uri="{BB962C8B-B14F-4D97-AF65-F5344CB8AC3E}">
        <p14:creationId xmlns:p14="http://schemas.microsoft.com/office/powerpoint/2010/main" val="1428796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End slide - with conference logo only">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78AC3E3B-C861-4F0D-B6F2-B967D0F9B4DA}"/>
              </a:ext>
            </a:extLst>
          </p:cNvPr>
          <p:cNvSpPr>
            <a:spLocks noGrp="1"/>
          </p:cNvSpPr>
          <p:nvPr>
            <p:ph type="ctrTitle"/>
          </p:nvPr>
        </p:nvSpPr>
        <p:spPr>
          <a:xfrm>
            <a:off x="592138" y="1947592"/>
            <a:ext cx="10999281" cy="1555532"/>
          </a:xfrm>
        </p:spPr>
        <p:txBody>
          <a:bodyPr anchor="ctr">
            <a:noAutofit/>
          </a:bodyPr>
          <a:lstStyle>
            <a:lvl1pPr algn="ctr">
              <a:defRPr sz="3200" spc="200" baseline="0">
                <a:solidFill>
                  <a:srgbClr val="101820"/>
                </a:solidFill>
              </a:defRPr>
            </a:lvl1pPr>
          </a:lstStyle>
          <a:p>
            <a:r>
              <a:rPr lang="en-US" dirty="0"/>
              <a:t>Click to edit Master title style</a:t>
            </a:r>
          </a:p>
        </p:txBody>
      </p:sp>
      <p:sp>
        <p:nvSpPr>
          <p:cNvPr id="8" name="Text Placeholder 9">
            <a:extLst>
              <a:ext uri="{FF2B5EF4-FFF2-40B4-BE49-F238E27FC236}">
                <a16:creationId xmlns:a16="http://schemas.microsoft.com/office/drawing/2014/main" id="{B798786B-47A3-4826-83FC-A8574B198F8F}"/>
              </a:ext>
            </a:extLst>
          </p:cNvPr>
          <p:cNvSpPr>
            <a:spLocks noGrp="1"/>
          </p:cNvSpPr>
          <p:nvPr>
            <p:ph type="body" sz="quarter" idx="10"/>
          </p:nvPr>
        </p:nvSpPr>
        <p:spPr>
          <a:xfrm>
            <a:off x="622998" y="3593636"/>
            <a:ext cx="10978994" cy="1452768"/>
          </a:xfrm>
        </p:spPr>
        <p:txBody>
          <a:bodyPr/>
          <a:lstStyle>
            <a:lvl1pPr algn="ctr">
              <a:defRPr sz="2000"/>
            </a:lvl1pPr>
            <a:lvl2pPr marL="571500" indent="-342900" algn="ctr">
              <a:buClr>
                <a:srgbClr val="003399"/>
              </a:buClr>
              <a:buSzPct val="108000"/>
              <a:buFont typeface="Calibri" panose="020F0502020204030204" pitchFamily="34" charset="0"/>
              <a:buChar char="•"/>
              <a:defRPr sz="2000"/>
            </a:lvl2pPr>
            <a:lvl3pPr marL="800100" indent="-342900" algn="ctr">
              <a:buClr>
                <a:srgbClr val="001689"/>
              </a:buClr>
              <a:buSzPct val="80000"/>
              <a:buFont typeface="Courier New" panose="02070309020205020404" pitchFamily="49" charset="0"/>
              <a:buChar char="o"/>
              <a:defRPr sz="2000"/>
            </a:lvl3pPr>
            <a:lvl4pPr>
              <a:defRPr sz="2400"/>
            </a:lvl4pPr>
            <a:lvl5pPr marL="914400" indent="-285750" algn="ctr">
              <a:buClr>
                <a:srgbClr val="003399"/>
              </a:buClr>
              <a:buFont typeface="Wingdings" panose="05000000000000000000" pitchFamily="2" charset="2"/>
              <a:buChar char="§"/>
              <a:defRPr sz="2000"/>
            </a:lvl5pPr>
            <a:lvl6pPr marL="1257300" indent="-457200" algn="ctr">
              <a:buClr>
                <a:srgbClr val="003399"/>
              </a:buClr>
              <a:buSzPct val="80000"/>
              <a:buFont typeface="Courier New" panose="02070309020205020404" pitchFamily="49" charset="0"/>
              <a:buChar char="o"/>
              <a:defRPr sz="2000"/>
            </a:lvl6pPr>
          </a:lstStyle>
          <a:p>
            <a:pPr lvl="0"/>
            <a:r>
              <a:rPr lang="en-US" dirty="0"/>
              <a:t>Click to edit Master text styles</a:t>
            </a:r>
          </a:p>
        </p:txBody>
      </p:sp>
      <p:sp>
        <p:nvSpPr>
          <p:cNvPr id="18" name="shape 1">
            <a:extLst>
              <a:ext uri="{FF2B5EF4-FFF2-40B4-BE49-F238E27FC236}">
                <a16:creationId xmlns:a16="http://schemas.microsoft.com/office/drawing/2014/main" id="{E97C9616-510E-474B-8473-957C7022E120}"/>
              </a:ext>
              <a:ext uri="{C183D7F6-B498-43B3-948B-1728B52AA6E4}">
                <adec:decorative xmlns:adec="http://schemas.microsoft.com/office/drawing/2017/decorative" val="1"/>
              </a:ext>
            </a:extLst>
          </p:cNvPr>
          <p:cNvSpPr/>
          <p:nvPr userDrawn="1"/>
        </p:nvSpPr>
        <p:spPr>
          <a:xfrm>
            <a:off x="0" y="-5885"/>
            <a:ext cx="12191999" cy="804672"/>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0" name="Slide Number Placeholder 8">
            <a:extLst>
              <a:ext uri="{FF2B5EF4-FFF2-40B4-BE49-F238E27FC236}">
                <a16:creationId xmlns:a16="http://schemas.microsoft.com/office/drawing/2014/main" id="{1DDE16BD-0977-4248-843D-72A1B76D8C81}"/>
              </a:ext>
              <a:ext uri="{C183D7F6-B498-43B3-948B-1728B52AA6E4}">
                <adec:decorative xmlns:adec="http://schemas.microsoft.com/office/drawing/2017/decorative" val="1"/>
              </a:ext>
            </a:extLst>
          </p:cNvPr>
          <p:cNvSpPr>
            <a:spLocks noGrp="1"/>
          </p:cNvSpPr>
          <p:nvPr>
            <p:ph type="sldNum" sz="quarter" idx="12"/>
          </p:nvPr>
        </p:nvSpPr>
        <p:spPr>
          <a:xfrm>
            <a:off x="11714698" y="-10633"/>
            <a:ext cx="478248" cy="303027"/>
          </a:xfrm>
          <a:prstGeom prst="rect">
            <a:avLst/>
          </a:prstGeom>
          <a:solidFill>
            <a:srgbClr val="005A8C"/>
          </a:solidFill>
        </p:spPr>
        <p:txBody>
          <a:bodyPr anchor="ctr" anchorCtr="1"/>
          <a:lstStyle>
            <a:lvl1pPr>
              <a:defRPr sz="1200">
                <a:solidFill>
                  <a:schemeClr val="bg1"/>
                </a:solidFill>
              </a:defRPr>
            </a:lvl1pPr>
          </a:lstStyle>
          <a:p>
            <a:fld id="{80AD2437-B558-414C-94B2-800AD1118709}" type="slidenum">
              <a:rPr lang="en-US" smtClean="0"/>
              <a:pPr/>
              <a:t>‹#›</a:t>
            </a:fld>
            <a:endParaRPr lang="en-US" dirty="0"/>
          </a:p>
        </p:txBody>
      </p:sp>
      <p:pic>
        <p:nvPicPr>
          <p:cNvPr id="11" name="Picture 10" descr="Charting the Cs: Cooperation, Communication and Collaboration.">
            <a:extLst>
              <a:ext uri="{FF2B5EF4-FFF2-40B4-BE49-F238E27FC236}">
                <a16:creationId xmlns:a16="http://schemas.microsoft.com/office/drawing/2014/main" id="{3B296772-7D53-22AF-91CF-6B8358EA324D}"/>
              </a:ext>
            </a:extLst>
          </p:cNvPr>
          <p:cNvPicPr>
            <a:picLocks noGrp="1" noChangeAspect="1"/>
          </p:cNvPicPr>
          <p:nvPr userDrawn="1"/>
        </p:nvPicPr>
        <p:blipFill>
          <a:blip r:embed="rId2"/>
          <a:stretch>
            <a:fillRect/>
          </a:stretch>
        </p:blipFill>
        <p:spPr>
          <a:xfrm>
            <a:off x="3460619" y="621042"/>
            <a:ext cx="5293289" cy="1176287"/>
          </a:xfrm>
          <a:prstGeom prst="rect">
            <a:avLst/>
          </a:prstGeom>
        </p:spPr>
      </p:pic>
    </p:spTree>
    <p:extLst>
      <p:ext uri="{BB962C8B-B14F-4D97-AF65-F5344CB8AC3E}">
        <p14:creationId xmlns:p14="http://schemas.microsoft.com/office/powerpoint/2010/main" val="3499890643"/>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End slide - with conference logo plus one additional">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78AC3E3B-C861-4F0D-B6F2-B967D0F9B4DA}"/>
              </a:ext>
            </a:extLst>
          </p:cNvPr>
          <p:cNvSpPr>
            <a:spLocks noGrp="1"/>
          </p:cNvSpPr>
          <p:nvPr>
            <p:ph type="ctrTitle"/>
          </p:nvPr>
        </p:nvSpPr>
        <p:spPr>
          <a:xfrm>
            <a:off x="592138" y="1947592"/>
            <a:ext cx="10999281" cy="914400"/>
          </a:xfrm>
        </p:spPr>
        <p:txBody>
          <a:bodyPr anchor="ctr">
            <a:noAutofit/>
          </a:bodyPr>
          <a:lstStyle>
            <a:lvl1pPr algn="ctr">
              <a:defRPr sz="3200" spc="200" baseline="0">
                <a:solidFill>
                  <a:srgbClr val="101820"/>
                </a:solidFill>
              </a:defRPr>
            </a:lvl1pPr>
          </a:lstStyle>
          <a:p>
            <a:r>
              <a:rPr lang="en-US" dirty="0"/>
              <a:t>Click to edit Master title style</a:t>
            </a:r>
          </a:p>
        </p:txBody>
      </p:sp>
      <p:sp>
        <p:nvSpPr>
          <p:cNvPr id="8" name="Text Placeholder 9">
            <a:extLst>
              <a:ext uri="{FF2B5EF4-FFF2-40B4-BE49-F238E27FC236}">
                <a16:creationId xmlns:a16="http://schemas.microsoft.com/office/drawing/2014/main" id="{B798786B-47A3-4826-83FC-A8574B198F8F}"/>
              </a:ext>
            </a:extLst>
          </p:cNvPr>
          <p:cNvSpPr>
            <a:spLocks noGrp="1"/>
          </p:cNvSpPr>
          <p:nvPr>
            <p:ph type="body" sz="quarter" idx="10"/>
          </p:nvPr>
        </p:nvSpPr>
        <p:spPr>
          <a:xfrm>
            <a:off x="622998" y="3047720"/>
            <a:ext cx="10978994" cy="1452768"/>
          </a:xfrm>
        </p:spPr>
        <p:txBody>
          <a:bodyPr/>
          <a:lstStyle>
            <a:lvl1pPr algn="ctr">
              <a:defRPr sz="2000"/>
            </a:lvl1pPr>
            <a:lvl2pPr marL="571500" indent="-342900" algn="ctr">
              <a:buClr>
                <a:srgbClr val="003399"/>
              </a:buClr>
              <a:buSzPct val="108000"/>
              <a:buFont typeface="Calibri" panose="020F0502020204030204" pitchFamily="34" charset="0"/>
              <a:buChar char="•"/>
              <a:defRPr sz="2000"/>
            </a:lvl2pPr>
            <a:lvl3pPr marL="800100" indent="-342900" algn="ctr">
              <a:buClr>
                <a:srgbClr val="001689"/>
              </a:buClr>
              <a:buSzPct val="80000"/>
              <a:buFont typeface="Courier New" panose="02070309020205020404" pitchFamily="49" charset="0"/>
              <a:buChar char="o"/>
              <a:defRPr sz="2000"/>
            </a:lvl3pPr>
            <a:lvl4pPr>
              <a:defRPr sz="2400"/>
            </a:lvl4pPr>
            <a:lvl5pPr marL="914400" indent="-285750" algn="ctr">
              <a:buClr>
                <a:srgbClr val="003399"/>
              </a:buClr>
              <a:buFont typeface="Wingdings" panose="05000000000000000000" pitchFamily="2" charset="2"/>
              <a:buChar char="§"/>
              <a:defRPr sz="2000"/>
            </a:lvl5pPr>
            <a:lvl6pPr marL="1257300" indent="-457200" algn="ctr">
              <a:buClr>
                <a:srgbClr val="003399"/>
              </a:buClr>
              <a:buSzPct val="80000"/>
              <a:buFont typeface="Courier New" panose="02070309020205020404" pitchFamily="49" charset="0"/>
              <a:buChar char="o"/>
              <a:defRPr sz="2000"/>
            </a:lvl6pPr>
          </a:lstStyle>
          <a:p>
            <a:pPr lvl="0"/>
            <a:r>
              <a:rPr lang="en-US" dirty="0"/>
              <a:t>Click to edit Master text styles</a:t>
            </a:r>
          </a:p>
        </p:txBody>
      </p:sp>
      <p:sp>
        <p:nvSpPr>
          <p:cNvPr id="6" name="Picture Placeholder 5">
            <a:extLst>
              <a:ext uri="{FF2B5EF4-FFF2-40B4-BE49-F238E27FC236}">
                <a16:creationId xmlns:a16="http://schemas.microsoft.com/office/drawing/2014/main" id="{D98BB5E5-DD3B-4113-A7B0-2DFAC528C78C}"/>
              </a:ext>
              <a:ext uri="{C183D7F6-B498-43B3-948B-1728B52AA6E4}">
                <adec:decorative xmlns:adec="http://schemas.microsoft.com/office/drawing/2017/decorative" val="0"/>
              </a:ext>
            </a:extLst>
          </p:cNvPr>
          <p:cNvSpPr>
            <a:spLocks noGrp="1"/>
          </p:cNvSpPr>
          <p:nvPr>
            <p:ph type="pic" sz="quarter" idx="11"/>
          </p:nvPr>
        </p:nvSpPr>
        <p:spPr>
          <a:xfrm>
            <a:off x="5484866" y="4579218"/>
            <a:ext cx="1311722" cy="1143000"/>
          </a:xfrm>
          <a:solidFill>
            <a:schemeClr val="accent5">
              <a:lumMod val="20000"/>
              <a:lumOff val="80000"/>
            </a:schemeClr>
          </a:solidFill>
        </p:spPr>
        <p:txBody>
          <a:bodyPr anchor="ctr" anchorCtr="1"/>
          <a:lstStyle/>
          <a:p>
            <a:endParaRPr lang="en-US" dirty="0"/>
          </a:p>
        </p:txBody>
      </p:sp>
      <p:sp>
        <p:nvSpPr>
          <p:cNvPr id="18" name="shape 1">
            <a:extLst>
              <a:ext uri="{FF2B5EF4-FFF2-40B4-BE49-F238E27FC236}">
                <a16:creationId xmlns:a16="http://schemas.microsoft.com/office/drawing/2014/main" id="{E97C9616-510E-474B-8473-957C7022E120}"/>
              </a:ext>
              <a:ext uri="{C183D7F6-B498-43B3-948B-1728B52AA6E4}">
                <adec:decorative xmlns:adec="http://schemas.microsoft.com/office/drawing/2017/decorative" val="1"/>
              </a:ext>
            </a:extLst>
          </p:cNvPr>
          <p:cNvSpPr/>
          <p:nvPr userDrawn="1"/>
        </p:nvSpPr>
        <p:spPr>
          <a:xfrm>
            <a:off x="0" y="-5885"/>
            <a:ext cx="12191999" cy="804672"/>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0" name="Slide Number Placeholder 8">
            <a:extLst>
              <a:ext uri="{FF2B5EF4-FFF2-40B4-BE49-F238E27FC236}">
                <a16:creationId xmlns:a16="http://schemas.microsoft.com/office/drawing/2014/main" id="{1DDE16BD-0977-4248-843D-72A1B76D8C81}"/>
              </a:ext>
              <a:ext uri="{C183D7F6-B498-43B3-948B-1728B52AA6E4}">
                <adec:decorative xmlns:adec="http://schemas.microsoft.com/office/drawing/2017/decorative" val="1"/>
              </a:ext>
            </a:extLst>
          </p:cNvPr>
          <p:cNvSpPr>
            <a:spLocks noGrp="1"/>
          </p:cNvSpPr>
          <p:nvPr>
            <p:ph type="sldNum" sz="quarter" idx="12"/>
          </p:nvPr>
        </p:nvSpPr>
        <p:spPr>
          <a:xfrm>
            <a:off x="11714698" y="-10633"/>
            <a:ext cx="478248" cy="303027"/>
          </a:xfrm>
          <a:prstGeom prst="rect">
            <a:avLst/>
          </a:prstGeom>
          <a:solidFill>
            <a:srgbClr val="005A8C"/>
          </a:solidFill>
        </p:spPr>
        <p:txBody>
          <a:bodyPr anchor="ctr" anchorCtr="1"/>
          <a:lstStyle>
            <a:lvl1pPr>
              <a:defRPr sz="1200">
                <a:solidFill>
                  <a:schemeClr val="bg1"/>
                </a:solidFill>
              </a:defRPr>
            </a:lvl1pPr>
          </a:lstStyle>
          <a:p>
            <a:fld id="{80AD2437-B558-414C-94B2-800AD1118709}" type="slidenum">
              <a:rPr lang="en-US" smtClean="0"/>
              <a:pPr/>
              <a:t>‹#›</a:t>
            </a:fld>
            <a:endParaRPr lang="en-US" dirty="0"/>
          </a:p>
        </p:txBody>
      </p:sp>
      <p:pic>
        <p:nvPicPr>
          <p:cNvPr id="11" name="Picture 10" descr="Charting the Cs: Cooperation, Communication and Collaboration.">
            <a:extLst>
              <a:ext uri="{FF2B5EF4-FFF2-40B4-BE49-F238E27FC236}">
                <a16:creationId xmlns:a16="http://schemas.microsoft.com/office/drawing/2014/main" id="{9C2ED8FB-8AD4-2D11-FAFA-AFD54AF3BFF4}"/>
              </a:ext>
            </a:extLst>
          </p:cNvPr>
          <p:cNvPicPr>
            <a:picLocks noGrp="1" noChangeAspect="1"/>
          </p:cNvPicPr>
          <p:nvPr userDrawn="1"/>
        </p:nvPicPr>
        <p:blipFill>
          <a:blip r:embed="rId2"/>
          <a:stretch>
            <a:fillRect/>
          </a:stretch>
        </p:blipFill>
        <p:spPr>
          <a:xfrm>
            <a:off x="3460615" y="621042"/>
            <a:ext cx="5293289" cy="1176287"/>
          </a:xfrm>
          <a:prstGeom prst="rect">
            <a:avLst/>
          </a:prstGeom>
        </p:spPr>
      </p:pic>
    </p:spTree>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End slide - with conference logo plus 2 additional logo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78AC3E3B-C861-4F0D-B6F2-B967D0F9B4DA}"/>
              </a:ext>
            </a:extLst>
          </p:cNvPr>
          <p:cNvSpPr>
            <a:spLocks noGrp="1"/>
          </p:cNvSpPr>
          <p:nvPr>
            <p:ph type="ctrTitle"/>
          </p:nvPr>
        </p:nvSpPr>
        <p:spPr>
          <a:xfrm>
            <a:off x="592138" y="1947592"/>
            <a:ext cx="10999281" cy="914400"/>
          </a:xfrm>
        </p:spPr>
        <p:txBody>
          <a:bodyPr anchor="ctr">
            <a:noAutofit/>
          </a:bodyPr>
          <a:lstStyle>
            <a:lvl1pPr algn="ctr">
              <a:defRPr sz="3200" spc="200" baseline="0">
                <a:solidFill>
                  <a:srgbClr val="101820"/>
                </a:solidFill>
              </a:defRPr>
            </a:lvl1pPr>
          </a:lstStyle>
          <a:p>
            <a:r>
              <a:rPr lang="en-US" dirty="0"/>
              <a:t>Click to edit Master title style</a:t>
            </a:r>
          </a:p>
        </p:txBody>
      </p:sp>
      <p:sp>
        <p:nvSpPr>
          <p:cNvPr id="8" name="Text Placeholder 9">
            <a:extLst>
              <a:ext uri="{FF2B5EF4-FFF2-40B4-BE49-F238E27FC236}">
                <a16:creationId xmlns:a16="http://schemas.microsoft.com/office/drawing/2014/main" id="{B798786B-47A3-4826-83FC-A8574B198F8F}"/>
              </a:ext>
            </a:extLst>
          </p:cNvPr>
          <p:cNvSpPr>
            <a:spLocks noGrp="1"/>
          </p:cNvSpPr>
          <p:nvPr>
            <p:ph type="body" sz="quarter" idx="10"/>
          </p:nvPr>
        </p:nvSpPr>
        <p:spPr>
          <a:xfrm>
            <a:off x="622998" y="3047720"/>
            <a:ext cx="10978994" cy="1452768"/>
          </a:xfrm>
        </p:spPr>
        <p:txBody>
          <a:bodyPr/>
          <a:lstStyle>
            <a:lvl1pPr algn="ctr">
              <a:defRPr sz="2000"/>
            </a:lvl1pPr>
            <a:lvl2pPr marL="571500" indent="-342900" algn="ctr">
              <a:buClr>
                <a:srgbClr val="003399"/>
              </a:buClr>
              <a:buSzPct val="108000"/>
              <a:buFont typeface="Calibri" panose="020F0502020204030204" pitchFamily="34" charset="0"/>
              <a:buChar char="•"/>
              <a:defRPr sz="2000"/>
            </a:lvl2pPr>
            <a:lvl3pPr marL="800100" indent="-342900" algn="ctr">
              <a:buClr>
                <a:srgbClr val="001689"/>
              </a:buClr>
              <a:buSzPct val="80000"/>
              <a:buFont typeface="Courier New" panose="02070309020205020404" pitchFamily="49" charset="0"/>
              <a:buChar char="o"/>
              <a:defRPr sz="2000"/>
            </a:lvl3pPr>
            <a:lvl4pPr>
              <a:defRPr sz="2400"/>
            </a:lvl4pPr>
            <a:lvl5pPr marL="914400" indent="-285750" algn="ctr">
              <a:buClr>
                <a:srgbClr val="003399"/>
              </a:buClr>
              <a:buFont typeface="Wingdings" panose="05000000000000000000" pitchFamily="2" charset="2"/>
              <a:buChar char="§"/>
              <a:defRPr sz="2000"/>
            </a:lvl5pPr>
            <a:lvl6pPr marL="1257300" indent="-457200" algn="ctr">
              <a:buClr>
                <a:srgbClr val="003399"/>
              </a:buClr>
              <a:buSzPct val="80000"/>
              <a:buFont typeface="Courier New" panose="02070309020205020404" pitchFamily="49" charset="0"/>
              <a:buChar char="o"/>
              <a:defRPr sz="2000"/>
            </a:lvl6pPr>
          </a:lstStyle>
          <a:p>
            <a:pPr lvl="0"/>
            <a:r>
              <a:rPr lang="en-US" dirty="0"/>
              <a:t>Click to edit Master text styles</a:t>
            </a:r>
          </a:p>
        </p:txBody>
      </p:sp>
      <p:sp>
        <p:nvSpPr>
          <p:cNvPr id="6" name="Picture Placeholder 5">
            <a:extLst>
              <a:ext uri="{FF2B5EF4-FFF2-40B4-BE49-F238E27FC236}">
                <a16:creationId xmlns:a16="http://schemas.microsoft.com/office/drawing/2014/main" id="{D98BB5E5-DD3B-4113-A7B0-2DFAC528C78C}"/>
              </a:ext>
              <a:ext uri="{C183D7F6-B498-43B3-948B-1728B52AA6E4}">
                <adec:decorative xmlns:adec="http://schemas.microsoft.com/office/drawing/2017/decorative" val="0"/>
              </a:ext>
            </a:extLst>
          </p:cNvPr>
          <p:cNvSpPr>
            <a:spLocks noGrp="1"/>
          </p:cNvSpPr>
          <p:nvPr>
            <p:ph type="pic" sz="quarter" idx="11"/>
          </p:nvPr>
        </p:nvSpPr>
        <p:spPr>
          <a:xfrm>
            <a:off x="4611402" y="4579218"/>
            <a:ext cx="1311722" cy="1143000"/>
          </a:xfrm>
          <a:solidFill>
            <a:schemeClr val="accent5">
              <a:lumMod val="20000"/>
              <a:lumOff val="80000"/>
            </a:schemeClr>
          </a:solidFill>
        </p:spPr>
        <p:txBody>
          <a:bodyPr anchor="ctr" anchorCtr="1"/>
          <a:lstStyle/>
          <a:p>
            <a:endParaRPr lang="en-US" dirty="0"/>
          </a:p>
        </p:txBody>
      </p:sp>
      <p:sp>
        <p:nvSpPr>
          <p:cNvPr id="18" name="shape 1">
            <a:extLst>
              <a:ext uri="{FF2B5EF4-FFF2-40B4-BE49-F238E27FC236}">
                <a16:creationId xmlns:a16="http://schemas.microsoft.com/office/drawing/2014/main" id="{E97C9616-510E-474B-8473-957C7022E120}"/>
              </a:ext>
              <a:ext uri="{C183D7F6-B498-43B3-948B-1728B52AA6E4}">
                <adec:decorative xmlns:adec="http://schemas.microsoft.com/office/drawing/2017/decorative" val="1"/>
              </a:ext>
            </a:extLst>
          </p:cNvPr>
          <p:cNvSpPr/>
          <p:nvPr userDrawn="1"/>
        </p:nvSpPr>
        <p:spPr>
          <a:xfrm>
            <a:off x="0" y="-5885"/>
            <a:ext cx="12191999" cy="804672"/>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0" name="Slide Number Placeholder 8">
            <a:extLst>
              <a:ext uri="{FF2B5EF4-FFF2-40B4-BE49-F238E27FC236}">
                <a16:creationId xmlns:a16="http://schemas.microsoft.com/office/drawing/2014/main" id="{1DDE16BD-0977-4248-843D-72A1B76D8C81}"/>
              </a:ext>
              <a:ext uri="{C183D7F6-B498-43B3-948B-1728B52AA6E4}">
                <adec:decorative xmlns:adec="http://schemas.microsoft.com/office/drawing/2017/decorative" val="1"/>
              </a:ext>
            </a:extLst>
          </p:cNvPr>
          <p:cNvSpPr>
            <a:spLocks noGrp="1"/>
          </p:cNvSpPr>
          <p:nvPr>
            <p:ph type="sldNum" sz="quarter" idx="12"/>
          </p:nvPr>
        </p:nvSpPr>
        <p:spPr>
          <a:xfrm>
            <a:off x="11714698" y="-10633"/>
            <a:ext cx="478248" cy="303027"/>
          </a:xfrm>
          <a:prstGeom prst="rect">
            <a:avLst/>
          </a:prstGeom>
          <a:solidFill>
            <a:srgbClr val="005A8C"/>
          </a:solidFill>
        </p:spPr>
        <p:txBody>
          <a:bodyPr anchor="ctr" anchorCtr="1"/>
          <a:lstStyle>
            <a:lvl1pPr>
              <a:defRPr sz="1200">
                <a:solidFill>
                  <a:schemeClr val="bg1"/>
                </a:solidFill>
              </a:defRPr>
            </a:lvl1pPr>
          </a:lstStyle>
          <a:p>
            <a:fld id="{80AD2437-B558-414C-94B2-800AD1118709}" type="slidenum">
              <a:rPr lang="en-US" smtClean="0"/>
              <a:pPr/>
              <a:t>‹#›</a:t>
            </a:fld>
            <a:endParaRPr lang="en-US" dirty="0"/>
          </a:p>
        </p:txBody>
      </p:sp>
      <p:pic>
        <p:nvPicPr>
          <p:cNvPr id="11" name="Picture 10" descr="Charting the Cs: Cooperation, Communication and Collaboration.">
            <a:extLst>
              <a:ext uri="{FF2B5EF4-FFF2-40B4-BE49-F238E27FC236}">
                <a16:creationId xmlns:a16="http://schemas.microsoft.com/office/drawing/2014/main" id="{9C2ED8FB-8AD4-2D11-FAFA-AFD54AF3BFF4}"/>
              </a:ext>
            </a:extLst>
          </p:cNvPr>
          <p:cNvPicPr>
            <a:picLocks noGrp="1" noChangeAspect="1"/>
          </p:cNvPicPr>
          <p:nvPr userDrawn="1"/>
        </p:nvPicPr>
        <p:blipFill>
          <a:blip r:embed="rId2"/>
          <a:stretch>
            <a:fillRect/>
          </a:stretch>
        </p:blipFill>
        <p:spPr>
          <a:xfrm>
            <a:off x="3460615" y="621042"/>
            <a:ext cx="5293289" cy="1176287"/>
          </a:xfrm>
          <a:prstGeom prst="rect">
            <a:avLst/>
          </a:prstGeom>
        </p:spPr>
      </p:pic>
      <p:sp>
        <p:nvSpPr>
          <p:cNvPr id="13" name="Picture Placeholder 5">
            <a:extLst>
              <a:ext uri="{FF2B5EF4-FFF2-40B4-BE49-F238E27FC236}">
                <a16:creationId xmlns:a16="http://schemas.microsoft.com/office/drawing/2014/main" id="{5C571453-553E-A5A0-6369-6C2EFBDC91CB}"/>
              </a:ext>
              <a:ext uri="{C183D7F6-B498-43B3-948B-1728B52AA6E4}">
                <adec:decorative xmlns:adec="http://schemas.microsoft.com/office/drawing/2017/decorative" val="0"/>
              </a:ext>
            </a:extLst>
          </p:cNvPr>
          <p:cNvSpPr>
            <a:spLocks noGrp="1"/>
          </p:cNvSpPr>
          <p:nvPr>
            <p:ph type="pic" sz="quarter" idx="13"/>
          </p:nvPr>
        </p:nvSpPr>
        <p:spPr>
          <a:xfrm>
            <a:off x="6284274" y="4572335"/>
            <a:ext cx="1311723" cy="1143000"/>
          </a:xfrm>
          <a:solidFill>
            <a:schemeClr val="accent5">
              <a:lumMod val="20000"/>
              <a:lumOff val="80000"/>
            </a:schemeClr>
          </a:solidFill>
        </p:spPr>
        <p:txBody>
          <a:bodyPr anchor="ctr" anchorCtr="1"/>
          <a:lstStyle/>
          <a:p>
            <a:endParaRPr lang="en-US" dirty="0"/>
          </a:p>
        </p:txBody>
      </p:sp>
    </p:spTree>
    <p:extLst>
      <p:ext uri="{BB962C8B-B14F-4D97-AF65-F5344CB8AC3E}">
        <p14:creationId xmlns:p14="http://schemas.microsoft.com/office/powerpoint/2010/main" val="3619114262"/>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End slide - with conference logo plus 3 additional logo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78AC3E3B-C861-4F0D-B6F2-B967D0F9B4DA}"/>
              </a:ext>
            </a:extLst>
          </p:cNvPr>
          <p:cNvSpPr>
            <a:spLocks noGrp="1"/>
          </p:cNvSpPr>
          <p:nvPr>
            <p:ph type="ctrTitle"/>
          </p:nvPr>
        </p:nvSpPr>
        <p:spPr>
          <a:xfrm>
            <a:off x="592138" y="1947592"/>
            <a:ext cx="10999281" cy="914400"/>
          </a:xfrm>
        </p:spPr>
        <p:txBody>
          <a:bodyPr anchor="ctr">
            <a:noAutofit/>
          </a:bodyPr>
          <a:lstStyle>
            <a:lvl1pPr algn="ctr">
              <a:defRPr sz="3200" spc="200" baseline="0">
                <a:solidFill>
                  <a:srgbClr val="101820"/>
                </a:solidFill>
              </a:defRPr>
            </a:lvl1pPr>
          </a:lstStyle>
          <a:p>
            <a:r>
              <a:rPr lang="en-US" dirty="0"/>
              <a:t>Click to edit Master title style</a:t>
            </a:r>
          </a:p>
        </p:txBody>
      </p:sp>
      <p:sp>
        <p:nvSpPr>
          <p:cNvPr id="8" name="Text Placeholder 9">
            <a:extLst>
              <a:ext uri="{FF2B5EF4-FFF2-40B4-BE49-F238E27FC236}">
                <a16:creationId xmlns:a16="http://schemas.microsoft.com/office/drawing/2014/main" id="{B798786B-47A3-4826-83FC-A8574B198F8F}"/>
              </a:ext>
            </a:extLst>
          </p:cNvPr>
          <p:cNvSpPr>
            <a:spLocks noGrp="1"/>
          </p:cNvSpPr>
          <p:nvPr>
            <p:ph type="body" sz="quarter" idx="10"/>
          </p:nvPr>
        </p:nvSpPr>
        <p:spPr>
          <a:xfrm>
            <a:off x="622998" y="3047720"/>
            <a:ext cx="10978994" cy="1452768"/>
          </a:xfrm>
        </p:spPr>
        <p:txBody>
          <a:bodyPr/>
          <a:lstStyle>
            <a:lvl1pPr algn="ctr">
              <a:defRPr sz="2000"/>
            </a:lvl1pPr>
            <a:lvl2pPr marL="571500" indent="-342900" algn="ctr">
              <a:buClr>
                <a:srgbClr val="003399"/>
              </a:buClr>
              <a:buSzPct val="108000"/>
              <a:buFont typeface="Calibri" panose="020F0502020204030204" pitchFamily="34" charset="0"/>
              <a:buChar char="•"/>
              <a:defRPr sz="2000"/>
            </a:lvl2pPr>
            <a:lvl3pPr marL="800100" indent="-342900" algn="ctr">
              <a:buClr>
                <a:srgbClr val="001689"/>
              </a:buClr>
              <a:buSzPct val="80000"/>
              <a:buFont typeface="Courier New" panose="02070309020205020404" pitchFamily="49" charset="0"/>
              <a:buChar char="o"/>
              <a:defRPr sz="2000"/>
            </a:lvl3pPr>
            <a:lvl4pPr>
              <a:defRPr sz="2400"/>
            </a:lvl4pPr>
            <a:lvl5pPr marL="914400" indent="-285750" algn="ctr">
              <a:buClr>
                <a:srgbClr val="003399"/>
              </a:buClr>
              <a:buFont typeface="Wingdings" panose="05000000000000000000" pitchFamily="2" charset="2"/>
              <a:buChar char="§"/>
              <a:defRPr sz="2000"/>
            </a:lvl5pPr>
            <a:lvl6pPr marL="1257300" indent="-457200" algn="ctr">
              <a:buClr>
                <a:srgbClr val="003399"/>
              </a:buClr>
              <a:buSzPct val="80000"/>
              <a:buFont typeface="Courier New" panose="02070309020205020404" pitchFamily="49" charset="0"/>
              <a:buChar char="o"/>
              <a:defRPr sz="2000"/>
            </a:lvl6pPr>
          </a:lstStyle>
          <a:p>
            <a:pPr lvl="0"/>
            <a:r>
              <a:rPr lang="en-US" dirty="0"/>
              <a:t>Click to edit Master text styles</a:t>
            </a:r>
          </a:p>
        </p:txBody>
      </p:sp>
      <p:sp>
        <p:nvSpPr>
          <p:cNvPr id="6" name="Picture Placeholder 5">
            <a:extLst>
              <a:ext uri="{FF2B5EF4-FFF2-40B4-BE49-F238E27FC236}">
                <a16:creationId xmlns:a16="http://schemas.microsoft.com/office/drawing/2014/main" id="{D98BB5E5-DD3B-4113-A7B0-2DFAC528C78C}"/>
              </a:ext>
              <a:ext uri="{C183D7F6-B498-43B3-948B-1728B52AA6E4}">
                <adec:decorative xmlns:adec="http://schemas.microsoft.com/office/drawing/2017/decorative" val="0"/>
              </a:ext>
            </a:extLst>
          </p:cNvPr>
          <p:cNvSpPr>
            <a:spLocks noGrp="1"/>
          </p:cNvSpPr>
          <p:nvPr>
            <p:ph type="pic" sz="quarter" idx="11"/>
          </p:nvPr>
        </p:nvSpPr>
        <p:spPr>
          <a:xfrm>
            <a:off x="3777214" y="4579218"/>
            <a:ext cx="1311722" cy="1143000"/>
          </a:xfrm>
          <a:solidFill>
            <a:schemeClr val="accent5">
              <a:lumMod val="20000"/>
              <a:lumOff val="80000"/>
            </a:schemeClr>
          </a:solidFill>
        </p:spPr>
        <p:txBody>
          <a:bodyPr anchor="ctr" anchorCtr="1"/>
          <a:lstStyle/>
          <a:p>
            <a:endParaRPr lang="en-US" dirty="0"/>
          </a:p>
        </p:txBody>
      </p:sp>
      <p:sp>
        <p:nvSpPr>
          <p:cNvPr id="18" name="shape 1">
            <a:extLst>
              <a:ext uri="{FF2B5EF4-FFF2-40B4-BE49-F238E27FC236}">
                <a16:creationId xmlns:a16="http://schemas.microsoft.com/office/drawing/2014/main" id="{E97C9616-510E-474B-8473-957C7022E120}"/>
              </a:ext>
              <a:ext uri="{C183D7F6-B498-43B3-948B-1728B52AA6E4}">
                <adec:decorative xmlns:adec="http://schemas.microsoft.com/office/drawing/2017/decorative" val="1"/>
              </a:ext>
            </a:extLst>
          </p:cNvPr>
          <p:cNvSpPr/>
          <p:nvPr userDrawn="1"/>
        </p:nvSpPr>
        <p:spPr>
          <a:xfrm>
            <a:off x="0" y="-5885"/>
            <a:ext cx="12191999" cy="804672"/>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0" name="Slide Number Placeholder 8">
            <a:extLst>
              <a:ext uri="{FF2B5EF4-FFF2-40B4-BE49-F238E27FC236}">
                <a16:creationId xmlns:a16="http://schemas.microsoft.com/office/drawing/2014/main" id="{1DDE16BD-0977-4248-843D-72A1B76D8C81}"/>
              </a:ext>
              <a:ext uri="{C183D7F6-B498-43B3-948B-1728B52AA6E4}">
                <adec:decorative xmlns:adec="http://schemas.microsoft.com/office/drawing/2017/decorative" val="1"/>
              </a:ext>
            </a:extLst>
          </p:cNvPr>
          <p:cNvSpPr>
            <a:spLocks noGrp="1"/>
          </p:cNvSpPr>
          <p:nvPr>
            <p:ph type="sldNum" sz="quarter" idx="12"/>
          </p:nvPr>
        </p:nvSpPr>
        <p:spPr>
          <a:xfrm>
            <a:off x="11714698" y="-10633"/>
            <a:ext cx="478248" cy="303027"/>
          </a:xfrm>
          <a:prstGeom prst="rect">
            <a:avLst/>
          </a:prstGeom>
          <a:solidFill>
            <a:srgbClr val="005A8C"/>
          </a:solidFill>
        </p:spPr>
        <p:txBody>
          <a:bodyPr anchor="ctr" anchorCtr="1"/>
          <a:lstStyle>
            <a:lvl1pPr>
              <a:defRPr sz="1200">
                <a:solidFill>
                  <a:schemeClr val="bg1"/>
                </a:solidFill>
              </a:defRPr>
            </a:lvl1pPr>
          </a:lstStyle>
          <a:p>
            <a:fld id="{80AD2437-B558-414C-94B2-800AD1118709}" type="slidenum">
              <a:rPr lang="en-US" smtClean="0"/>
              <a:pPr/>
              <a:t>‹#›</a:t>
            </a:fld>
            <a:endParaRPr lang="en-US" dirty="0"/>
          </a:p>
        </p:txBody>
      </p:sp>
      <p:pic>
        <p:nvPicPr>
          <p:cNvPr id="11" name="Picture 10" descr="Charting the Cs: Cooperation, Communication and Collaboration.">
            <a:extLst>
              <a:ext uri="{FF2B5EF4-FFF2-40B4-BE49-F238E27FC236}">
                <a16:creationId xmlns:a16="http://schemas.microsoft.com/office/drawing/2014/main" id="{9C2ED8FB-8AD4-2D11-FAFA-AFD54AF3BFF4}"/>
              </a:ext>
            </a:extLst>
          </p:cNvPr>
          <p:cNvPicPr>
            <a:picLocks noGrp="1" noChangeAspect="1"/>
          </p:cNvPicPr>
          <p:nvPr userDrawn="1"/>
        </p:nvPicPr>
        <p:blipFill>
          <a:blip r:embed="rId2"/>
          <a:stretch>
            <a:fillRect/>
          </a:stretch>
        </p:blipFill>
        <p:spPr>
          <a:xfrm>
            <a:off x="3460615" y="621042"/>
            <a:ext cx="5293289" cy="1176287"/>
          </a:xfrm>
          <a:prstGeom prst="rect">
            <a:avLst/>
          </a:prstGeom>
        </p:spPr>
      </p:pic>
      <p:sp>
        <p:nvSpPr>
          <p:cNvPr id="13" name="Picture Placeholder 5">
            <a:extLst>
              <a:ext uri="{FF2B5EF4-FFF2-40B4-BE49-F238E27FC236}">
                <a16:creationId xmlns:a16="http://schemas.microsoft.com/office/drawing/2014/main" id="{5C571453-553E-A5A0-6369-6C2EFBDC91CB}"/>
              </a:ext>
              <a:ext uri="{C183D7F6-B498-43B3-948B-1728B52AA6E4}">
                <adec:decorative xmlns:adec="http://schemas.microsoft.com/office/drawing/2017/decorative" val="0"/>
              </a:ext>
            </a:extLst>
          </p:cNvPr>
          <p:cNvSpPr>
            <a:spLocks noGrp="1"/>
          </p:cNvSpPr>
          <p:nvPr>
            <p:ph type="pic" sz="quarter" idx="13"/>
          </p:nvPr>
        </p:nvSpPr>
        <p:spPr>
          <a:xfrm>
            <a:off x="5450086" y="4572335"/>
            <a:ext cx="1311723" cy="1143000"/>
          </a:xfrm>
          <a:solidFill>
            <a:schemeClr val="accent5">
              <a:lumMod val="20000"/>
              <a:lumOff val="80000"/>
            </a:schemeClr>
          </a:solidFill>
        </p:spPr>
        <p:txBody>
          <a:bodyPr anchor="ctr" anchorCtr="1"/>
          <a:lstStyle/>
          <a:p>
            <a:endParaRPr lang="en-US" dirty="0"/>
          </a:p>
        </p:txBody>
      </p:sp>
      <p:sp>
        <p:nvSpPr>
          <p:cNvPr id="12" name="Picture Placeholder 5">
            <a:extLst>
              <a:ext uri="{FF2B5EF4-FFF2-40B4-BE49-F238E27FC236}">
                <a16:creationId xmlns:a16="http://schemas.microsoft.com/office/drawing/2014/main" id="{75121986-F2FB-F12A-B544-D27BC4CE9E02}"/>
              </a:ext>
              <a:ext uri="{C183D7F6-B498-43B3-948B-1728B52AA6E4}">
                <adec:decorative xmlns:adec="http://schemas.microsoft.com/office/drawing/2017/decorative" val="0"/>
              </a:ext>
            </a:extLst>
          </p:cNvPr>
          <p:cNvSpPr>
            <a:spLocks noGrp="1"/>
          </p:cNvSpPr>
          <p:nvPr>
            <p:ph type="pic" sz="quarter" idx="14"/>
          </p:nvPr>
        </p:nvSpPr>
        <p:spPr>
          <a:xfrm>
            <a:off x="7104440" y="4567928"/>
            <a:ext cx="1388484" cy="1143000"/>
          </a:xfrm>
          <a:solidFill>
            <a:schemeClr val="accent5">
              <a:lumMod val="20000"/>
              <a:lumOff val="80000"/>
            </a:schemeClr>
          </a:solidFill>
        </p:spPr>
        <p:txBody>
          <a:bodyPr anchor="ctr" anchorCtr="1"/>
          <a:lstStyle/>
          <a:p>
            <a:endParaRPr lang="en-US" dirty="0"/>
          </a:p>
        </p:txBody>
      </p:sp>
    </p:spTree>
    <p:extLst>
      <p:ext uri="{BB962C8B-B14F-4D97-AF65-F5344CB8AC3E}">
        <p14:creationId xmlns:p14="http://schemas.microsoft.com/office/powerpoint/2010/main" val="4162874392"/>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with conference plus 1 additional log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6746C6E-0379-464A-B70A-53FDF621A45F}"/>
              </a:ext>
            </a:extLst>
          </p:cNvPr>
          <p:cNvSpPr>
            <a:spLocks noGrp="1"/>
          </p:cNvSpPr>
          <p:nvPr>
            <p:ph type="pic" sz="quarter" idx="11"/>
          </p:nvPr>
        </p:nvSpPr>
        <p:spPr>
          <a:xfrm>
            <a:off x="5429471" y="4656908"/>
            <a:ext cx="1274233" cy="1054797"/>
          </a:xfrm>
          <a:solidFill>
            <a:schemeClr val="accent5">
              <a:lumMod val="20000"/>
              <a:lumOff val="80000"/>
            </a:schemeClr>
          </a:solidFill>
        </p:spPr>
        <p:txBody>
          <a:bodyPr anchor="ctr" anchorCtr="1"/>
          <a:lstStyle/>
          <a:p>
            <a:endParaRPr lang="en-US" dirty="0"/>
          </a:p>
        </p:txBody>
      </p:sp>
      <p:sp>
        <p:nvSpPr>
          <p:cNvPr id="12" name="shape 1">
            <a:extLst>
              <a:ext uri="{FF2B5EF4-FFF2-40B4-BE49-F238E27FC236}">
                <a16:creationId xmlns:a16="http://schemas.microsoft.com/office/drawing/2014/main" id="{3E5AC0DD-75F0-44CC-A2A5-F845DE1817C6}"/>
              </a:ext>
              <a:ext uri="{C183D7F6-B498-43B3-948B-1728B52AA6E4}">
                <adec:decorative xmlns:adec="http://schemas.microsoft.com/office/drawing/2017/decorative" val="1"/>
              </a:ext>
            </a:extLst>
          </p:cNvPr>
          <p:cNvSpPr/>
          <p:nvPr userDrawn="1"/>
        </p:nvSpPr>
        <p:spPr>
          <a:xfrm>
            <a:off x="0" y="-5888"/>
            <a:ext cx="12191999" cy="805533"/>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2" name="Title 1"/>
          <p:cNvSpPr>
            <a:spLocks noGrp="1"/>
          </p:cNvSpPr>
          <p:nvPr>
            <p:ph type="ctrTitle"/>
          </p:nvPr>
        </p:nvSpPr>
        <p:spPr>
          <a:xfrm>
            <a:off x="582804" y="2050989"/>
            <a:ext cx="11000232" cy="914400"/>
          </a:xfrm>
        </p:spPr>
        <p:txBody>
          <a:bodyPr anchor="ctr">
            <a:noAutofit/>
          </a:bodyPr>
          <a:lstStyle>
            <a:lvl1pPr algn="ctr">
              <a:defRPr sz="3600" spc="200" baseline="0">
                <a:solidFill>
                  <a:srgbClr val="101820"/>
                </a:solidFill>
              </a:defRPr>
            </a:lvl1pPr>
          </a:lstStyle>
          <a:p>
            <a:r>
              <a:rPr lang="en-US" dirty="0"/>
              <a:t>Click to edit Master title style</a:t>
            </a:r>
          </a:p>
        </p:txBody>
      </p:sp>
      <p:sp>
        <p:nvSpPr>
          <p:cNvPr id="3" name="Subtitle 2"/>
          <p:cNvSpPr>
            <a:spLocks noGrp="1"/>
          </p:cNvSpPr>
          <p:nvPr>
            <p:ph type="subTitle" idx="1"/>
          </p:nvPr>
        </p:nvSpPr>
        <p:spPr>
          <a:xfrm>
            <a:off x="582804" y="3078720"/>
            <a:ext cx="11019187" cy="1567828"/>
          </a:xfrm>
        </p:spPr>
        <p:txBody>
          <a:bodyPr lIns="91440" rIns="91440" anchor="t" anchorCtr="0">
            <a:noAutofit/>
          </a:bodyPr>
          <a:lstStyle>
            <a:lvl1pPr marL="0" indent="0" algn="ctr">
              <a:lnSpc>
                <a:spcPct val="100000"/>
              </a:lnSpc>
              <a:spcBef>
                <a:spcPts val="0"/>
              </a:spcBef>
              <a:buNone/>
              <a:defRPr sz="24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10" name="Slide Number Placeholder 8">
            <a:extLst>
              <a:ext uri="{FF2B5EF4-FFF2-40B4-BE49-F238E27FC236}">
                <a16:creationId xmlns:a16="http://schemas.microsoft.com/office/drawing/2014/main" id="{2B2ABE75-882D-4641-872C-1ED0B6D24552}"/>
              </a:ext>
            </a:extLst>
          </p:cNvPr>
          <p:cNvSpPr>
            <a:spLocks noGrp="1"/>
          </p:cNvSpPr>
          <p:nvPr>
            <p:ph type="sldNum" sz="quarter" idx="12"/>
          </p:nvPr>
        </p:nvSpPr>
        <p:spPr>
          <a:xfrm>
            <a:off x="11714698" y="-10633"/>
            <a:ext cx="478248" cy="303027"/>
          </a:xfrm>
          <a:solidFill>
            <a:srgbClr val="0083BF"/>
          </a:solidFill>
        </p:spPr>
        <p:txBody>
          <a:bodyPr anchor="ctr" anchorCtr="1"/>
          <a:lstStyle>
            <a:lvl1pPr>
              <a:defRPr sz="1200">
                <a:solidFill>
                  <a:schemeClr val="bg1"/>
                </a:solidFill>
              </a:defRPr>
            </a:lvl1pPr>
          </a:lstStyle>
          <a:p>
            <a:fld id="{80AD2437-B558-414C-94B2-800AD1118709}" type="slidenum">
              <a:rPr lang="en-US" smtClean="0"/>
              <a:pPr/>
              <a:t>‹#›</a:t>
            </a:fld>
            <a:endParaRPr lang="en-US" dirty="0"/>
          </a:p>
        </p:txBody>
      </p:sp>
      <p:pic>
        <p:nvPicPr>
          <p:cNvPr id="13" name="Picture 12" descr="Charting the Cs: Cooperation, Communication and Collaboration.">
            <a:extLst>
              <a:ext uri="{FF2B5EF4-FFF2-40B4-BE49-F238E27FC236}">
                <a16:creationId xmlns:a16="http://schemas.microsoft.com/office/drawing/2014/main" id="{0AB8DE6A-BB3E-8C5C-F219-A2E3DC9D81A5}"/>
              </a:ext>
            </a:extLst>
          </p:cNvPr>
          <p:cNvPicPr>
            <a:picLocks noGrp="1" noChangeAspect="1"/>
          </p:cNvPicPr>
          <p:nvPr userDrawn="1"/>
        </p:nvPicPr>
        <p:blipFill>
          <a:blip r:embed="rId2"/>
          <a:stretch>
            <a:fillRect/>
          </a:stretch>
        </p:blipFill>
        <p:spPr>
          <a:xfrm>
            <a:off x="3037533" y="607394"/>
            <a:ext cx="6116934" cy="1359319"/>
          </a:xfrm>
          <a:prstGeom prst="rect">
            <a:avLst/>
          </a:prstGeom>
        </p:spPr>
      </p:pic>
    </p:spTree>
    <p:extLst>
      <p:ext uri="{BB962C8B-B14F-4D97-AF65-F5344CB8AC3E}">
        <p14:creationId xmlns:p14="http://schemas.microsoft.com/office/powerpoint/2010/main" val="4101450872"/>
      </p:ext>
    </p:extLst>
  </p:cSld>
  <p:clrMapOvr>
    <a:masterClrMapping/>
  </p:clrMapOvr>
  <p:extLst>
    <p:ext uri="{DCECCB84-F9BA-43D5-87BE-67443E8EF086}">
      <p15:sldGuideLst xmlns:p15="http://schemas.microsoft.com/office/powerpoint/2012/main">
        <p15:guide id="1" orient="horz" pos="360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 with conference plus 2 additional logos">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6746C6E-0379-464A-B70A-53FDF621A45F}"/>
              </a:ext>
            </a:extLst>
          </p:cNvPr>
          <p:cNvSpPr>
            <a:spLocks noGrp="1"/>
          </p:cNvSpPr>
          <p:nvPr>
            <p:ph type="pic" sz="quarter" idx="11"/>
          </p:nvPr>
        </p:nvSpPr>
        <p:spPr>
          <a:xfrm>
            <a:off x="4691536" y="4656908"/>
            <a:ext cx="1274233" cy="1054797"/>
          </a:xfrm>
          <a:solidFill>
            <a:schemeClr val="accent5">
              <a:lumMod val="20000"/>
              <a:lumOff val="80000"/>
            </a:schemeClr>
          </a:solidFill>
        </p:spPr>
        <p:txBody>
          <a:bodyPr anchor="ctr" anchorCtr="1"/>
          <a:lstStyle/>
          <a:p>
            <a:endParaRPr lang="en-US" dirty="0"/>
          </a:p>
        </p:txBody>
      </p:sp>
      <p:sp>
        <p:nvSpPr>
          <p:cNvPr id="11" name="Picture Placeholder 5">
            <a:extLst>
              <a:ext uri="{FF2B5EF4-FFF2-40B4-BE49-F238E27FC236}">
                <a16:creationId xmlns:a16="http://schemas.microsoft.com/office/drawing/2014/main" id="{E2B2987C-27E2-8317-84B9-DA7AF88EDD2B}"/>
              </a:ext>
            </a:extLst>
          </p:cNvPr>
          <p:cNvSpPr>
            <a:spLocks noGrp="1"/>
          </p:cNvSpPr>
          <p:nvPr>
            <p:ph type="pic" sz="quarter" idx="14" hasCustomPrompt="1"/>
          </p:nvPr>
        </p:nvSpPr>
        <p:spPr>
          <a:xfrm>
            <a:off x="6232034" y="4660196"/>
            <a:ext cx="1274233" cy="1054797"/>
          </a:xfrm>
          <a:solidFill>
            <a:schemeClr val="accent5">
              <a:lumMod val="20000"/>
              <a:lumOff val="80000"/>
            </a:schemeClr>
          </a:solidFill>
        </p:spPr>
        <p:txBody>
          <a:bodyPr anchor="ctr" anchorCtr="1"/>
          <a:lstStyle>
            <a:lvl1pPr>
              <a:defRPr/>
            </a:lvl1pPr>
          </a:lstStyle>
          <a:p>
            <a:r>
              <a:rPr lang="en-US" dirty="0" err="1"/>
              <a:t>xd</a:t>
            </a:r>
            <a:endParaRPr lang="en-US" dirty="0"/>
          </a:p>
        </p:txBody>
      </p:sp>
      <p:sp>
        <p:nvSpPr>
          <p:cNvPr id="12" name="shape 1">
            <a:extLst>
              <a:ext uri="{FF2B5EF4-FFF2-40B4-BE49-F238E27FC236}">
                <a16:creationId xmlns:a16="http://schemas.microsoft.com/office/drawing/2014/main" id="{3E5AC0DD-75F0-44CC-A2A5-F845DE1817C6}"/>
              </a:ext>
              <a:ext uri="{C183D7F6-B498-43B3-948B-1728B52AA6E4}">
                <adec:decorative xmlns:adec="http://schemas.microsoft.com/office/drawing/2017/decorative" val="1"/>
              </a:ext>
            </a:extLst>
          </p:cNvPr>
          <p:cNvSpPr/>
          <p:nvPr userDrawn="1"/>
        </p:nvSpPr>
        <p:spPr>
          <a:xfrm>
            <a:off x="0" y="-5888"/>
            <a:ext cx="12191999" cy="805533"/>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2" name="Title 1"/>
          <p:cNvSpPr>
            <a:spLocks noGrp="1"/>
          </p:cNvSpPr>
          <p:nvPr>
            <p:ph type="ctrTitle"/>
          </p:nvPr>
        </p:nvSpPr>
        <p:spPr>
          <a:xfrm>
            <a:off x="582804" y="2050989"/>
            <a:ext cx="11000232" cy="914400"/>
          </a:xfrm>
        </p:spPr>
        <p:txBody>
          <a:bodyPr anchor="ctr">
            <a:noAutofit/>
          </a:bodyPr>
          <a:lstStyle>
            <a:lvl1pPr algn="ctr">
              <a:defRPr sz="3600" spc="200" baseline="0">
                <a:solidFill>
                  <a:srgbClr val="101820"/>
                </a:solidFill>
              </a:defRPr>
            </a:lvl1pPr>
          </a:lstStyle>
          <a:p>
            <a:r>
              <a:rPr lang="en-US" dirty="0"/>
              <a:t>Click to edit Master title style</a:t>
            </a:r>
          </a:p>
        </p:txBody>
      </p:sp>
      <p:sp>
        <p:nvSpPr>
          <p:cNvPr id="3" name="Subtitle 2"/>
          <p:cNvSpPr>
            <a:spLocks noGrp="1"/>
          </p:cNvSpPr>
          <p:nvPr>
            <p:ph type="subTitle" idx="1"/>
          </p:nvPr>
        </p:nvSpPr>
        <p:spPr>
          <a:xfrm>
            <a:off x="582804" y="3078720"/>
            <a:ext cx="11019187" cy="1567828"/>
          </a:xfrm>
        </p:spPr>
        <p:txBody>
          <a:bodyPr lIns="91440" rIns="91440" anchor="t" anchorCtr="0">
            <a:noAutofit/>
          </a:bodyPr>
          <a:lstStyle>
            <a:lvl1pPr marL="0" indent="0" algn="ctr">
              <a:lnSpc>
                <a:spcPct val="100000"/>
              </a:lnSpc>
              <a:spcBef>
                <a:spcPts val="0"/>
              </a:spcBef>
              <a:buNone/>
              <a:defRPr sz="24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10" name="Slide Number Placeholder 8">
            <a:extLst>
              <a:ext uri="{FF2B5EF4-FFF2-40B4-BE49-F238E27FC236}">
                <a16:creationId xmlns:a16="http://schemas.microsoft.com/office/drawing/2014/main" id="{2B2ABE75-882D-4641-872C-1ED0B6D24552}"/>
              </a:ext>
            </a:extLst>
          </p:cNvPr>
          <p:cNvSpPr>
            <a:spLocks noGrp="1"/>
          </p:cNvSpPr>
          <p:nvPr>
            <p:ph type="sldNum" sz="quarter" idx="12"/>
          </p:nvPr>
        </p:nvSpPr>
        <p:spPr>
          <a:xfrm>
            <a:off x="11714698" y="-10633"/>
            <a:ext cx="478248" cy="303027"/>
          </a:xfrm>
          <a:solidFill>
            <a:srgbClr val="005A8C"/>
          </a:solidFill>
        </p:spPr>
        <p:txBody>
          <a:bodyPr anchor="ctr" anchorCtr="1"/>
          <a:lstStyle>
            <a:lvl1pPr>
              <a:defRPr sz="1200">
                <a:solidFill>
                  <a:schemeClr val="bg1"/>
                </a:solidFill>
              </a:defRPr>
            </a:lvl1pPr>
          </a:lstStyle>
          <a:p>
            <a:fld id="{80AD2437-B558-414C-94B2-800AD1118709}" type="slidenum">
              <a:rPr lang="en-US" smtClean="0"/>
              <a:pPr/>
              <a:t>‹#›</a:t>
            </a:fld>
            <a:endParaRPr lang="en-US" dirty="0"/>
          </a:p>
        </p:txBody>
      </p:sp>
      <p:pic>
        <p:nvPicPr>
          <p:cNvPr id="13" name="Picture 12" descr="Charting the Cs: Cooperation, Communication and Collaboration.">
            <a:extLst>
              <a:ext uri="{FF2B5EF4-FFF2-40B4-BE49-F238E27FC236}">
                <a16:creationId xmlns:a16="http://schemas.microsoft.com/office/drawing/2014/main" id="{0AB8DE6A-BB3E-8C5C-F219-A2E3DC9D81A5}"/>
              </a:ext>
            </a:extLst>
          </p:cNvPr>
          <p:cNvPicPr>
            <a:picLocks noGrp="1" noChangeAspect="1"/>
          </p:cNvPicPr>
          <p:nvPr userDrawn="1"/>
        </p:nvPicPr>
        <p:blipFill>
          <a:blip r:embed="rId2"/>
          <a:stretch>
            <a:fillRect/>
          </a:stretch>
        </p:blipFill>
        <p:spPr>
          <a:xfrm>
            <a:off x="3037533" y="607394"/>
            <a:ext cx="6116934" cy="1359319"/>
          </a:xfrm>
          <a:prstGeom prst="rect">
            <a:avLst/>
          </a:prstGeom>
        </p:spPr>
      </p:pic>
    </p:spTree>
    <p:extLst>
      <p:ext uri="{BB962C8B-B14F-4D97-AF65-F5344CB8AC3E}">
        <p14:creationId xmlns:p14="http://schemas.microsoft.com/office/powerpoint/2010/main" val="1680238019"/>
      </p:ext>
    </p:extLst>
  </p:cSld>
  <p:clrMapOvr>
    <a:masterClrMapping/>
  </p:clrMapOvr>
  <p:extLst>
    <p:ext uri="{DCECCB84-F9BA-43D5-87BE-67443E8EF086}">
      <p15:sldGuideLst xmlns:p15="http://schemas.microsoft.com/office/powerpoint/2012/main">
        <p15:guide id="1" orient="horz" pos="360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with conference logo plus 3 additional logos">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6746C6E-0379-464A-B70A-53FDF621A45F}"/>
              </a:ext>
            </a:extLst>
          </p:cNvPr>
          <p:cNvSpPr>
            <a:spLocks noGrp="1"/>
          </p:cNvSpPr>
          <p:nvPr>
            <p:ph type="pic" sz="quarter" idx="11"/>
          </p:nvPr>
        </p:nvSpPr>
        <p:spPr>
          <a:xfrm>
            <a:off x="3534548" y="4725155"/>
            <a:ext cx="1347833" cy="999076"/>
          </a:xfrm>
          <a:solidFill>
            <a:schemeClr val="accent5">
              <a:lumMod val="20000"/>
              <a:lumOff val="80000"/>
            </a:schemeClr>
          </a:solidFill>
        </p:spPr>
        <p:txBody>
          <a:bodyPr anchor="ctr" anchorCtr="1"/>
          <a:lstStyle/>
          <a:p>
            <a:endParaRPr lang="en-US" dirty="0"/>
          </a:p>
        </p:txBody>
      </p:sp>
      <p:sp>
        <p:nvSpPr>
          <p:cNvPr id="9" name="Picture Placeholder 5">
            <a:extLst>
              <a:ext uri="{FF2B5EF4-FFF2-40B4-BE49-F238E27FC236}">
                <a16:creationId xmlns:a16="http://schemas.microsoft.com/office/drawing/2014/main" id="{D545A5E3-66FE-3D8C-7ED1-1260B15EAF97}"/>
              </a:ext>
            </a:extLst>
          </p:cNvPr>
          <p:cNvSpPr>
            <a:spLocks noGrp="1"/>
          </p:cNvSpPr>
          <p:nvPr>
            <p:ph type="pic" sz="quarter" idx="13"/>
          </p:nvPr>
        </p:nvSpPr>
        <p:spPr>
          <a:xfrm>
            <a:off x="5411938" y="4715918"/>
            <a:ext cx="1347833" cy="999076"/>
          </a:xfrm>
          <a:solidFill>
            <a:schemeClr val="accent5">
              <a:lumMod val="20000"/>
              <a:lumOff val="80000"/>
            </a:schemeClr>
          </a:solidFill>
        </p:spPr>
        <p:txBody>
          <a:bodyPr anchor="ctr" anchorCtr="1"/>
          <a:lstStyle/>
          <a:p>
            <a:endParaRPr lang="en-US" dirty="0"/>
          </a:p>
        </p:txBody>
      </p:sp>
      <p:sp>
        <p:nvSpPr>
          <p:cNvPr id="11" name="Picture Placeholder 5">
            <a:extLst>
              <a:ext uri="{FF2B5EF4-FFF2-40B4-BE49-F238E27FC236}">
                <a16:creationId xmlns:a16="http://schemas.microsoft.com/office/drawing/2014/main" id="{E2B2987C-27E2-8317-84B9-DA7AF88EDD2B}"/>
              </a:ext>
            </a:extLst>
          </p:cNvPr>
          <p:cNvSpPr>
            <a:spLocks noGrp="1"/>
          </p:cNvSpPr>
          <p:nvPr>
            <p:ph type="pic" sz="quarter" idx="14"/>
          </p:nvPr>
        </p:nvSpPr>
        <p:spPr>
          <a:xfrm>
            <a:off x="7252647" y="4715917"/>
            <a:ext cx="1347833" cy="999076"/>
          </a:xfrm>
          <a:solidFill>
            <a:schemeClr val="accent5">
              <a:lumMod val="20000"/>
              <a:lumOff val="80000"/>
            </a:schemeClr>
          </a:solidFill>
        </p:spPr>
        <p:txBody>
          <a:bodyPr anchor="ctr" anchorCtr="1"/>
          <a:lstStyle/>
          <a:p>
            <a:endParaRPr lang="en-US" dirty="0"/>
          </a:p>
        </p:txBody>
      </p:sp>
      <p:sp>
        <p:nvSpPr>
          <p:cNvPr id="12" name="shape 1">
            <a:extLst>
              <a:ext uri="{FF2B5EF4-FFF2-40B4-BE49-F238E27FC236}">
                <a16:creationId xmlns:a16="http://schemas.microsoft.com/office/drawing/2014/main" id="{3E5AC0DD-75F0-44CC-A2A5-F845DE1817C6}"/>
              </a:ext>
              <a:ext uri="{C183D7F6-B498-43B3-948B-1728B52AA6E4}">
                <adec:decorative xmlns:adec="http://schemas.microsoft.com/office/drawing/2017/decorative" val="1"/>
              </a:ext>
            </a:extLst>
          </p:cNvPr>
          <p:cNvSpPr/>
          <p:nvPr userDrawn="1"/>
        </p:nvSpPr>
        <p:spPr>
          <a:xfrm>
            <a:off x="0" y="-5888"/>
            <a:ext cx="12191999" cy="805533"/>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2" name="Title 1"/>
          <p:cNvSpPr>
            <a:spLocks noGrp="1"/>
          </p:cNvSpPr>
          <p:nvPr>
            <p:ph type="ctrTitle"/>
          </p:nvPr>
        </p:nvSpPr>
        <p:spPr>
          <a:xfrm>
            <a:off x="582804" y="2039585"/>
            <a:ext cx="11019187" cy="914400"/>
          </a:xfrm>
        </p:spPr>
        <p:txBody>
          <a:bodyPr anchor="ctr">
            <a:noAutofit/>
          </a:bodyPr>
          <a:lstStyle>
            <a:lvl1pPr algn="ctr">
              <a:defRPr sz="3600" spc="200" baseline="0">
                <a:solidFill>
                  <a:srgbClr val="101820"/>
                </a:solidFill>
              </a:defRPr>
            </a:lvl1pPr>
          </a:lstStyle>
          <a:p>
            <a:r>
              <a:rPr lang="en-US" dirty="0"/>
              <a:t>Click to edit Master title style</a:t>
            </a:r>
          </a:p>
        </p:txBody>
      </p:sp>
      <p:sp>
        <p:nvSpPr>
          <p:cNvPr id="3" name="Subtitle 2"/>
          <p:cNvSpPr>
            <a:spLocks noGrp="1"/>
          </p:cNvSpPr>
          <p:nvPr>
            <p:ph type="subTitle" idx="1"/>
          </p:nvPr>
        </p:nvSpPr>
        <p:spPr>
          <a:xfrm>
            <a:off x="582804" y="3051037"/>
            <a:ext cx="11019187" cy="1567828"/>
          </a:xfrm>
        </p:spPr>
        <p:txBody>
          <a:bodyPr lIns="91440" rIns="91440" anchor="t" anchorCtr="0">
            <a:noAutofit/>
          </a:bodyPr>
          <a:lstStyle>
            <a:lvl1pPr marL="0" indent="0" algn="ctr">
              <a:lnSpc>
                <a:spcPct val="100000"/>
              </a:lnSpc>
              <a:spcBef>
                <a:spcPts val="0"/>
              </a:spcBef>
              <a:buNone/>
              <a:defRPr sz="24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10" name="Slide Number Placeholder 8">
            <a:extLst>
              <a:ext uri="{FF2B5EF4-FFF2-40B4-BE49-F238E27FC236}">
                <a16:creationId xmlns:a16="http://schemas.microsoft.com/office/drawing/2014/main" id="{2B2ABE75-882D-4641-872C-1ED0B6D24552}"/>
              </a:ext>
            </a:extLst>
          </p:cNvPr>
          <p:cNvSpPr>
            <a:spLocks noGrp="1"/>
          </p:cNvSpPr>
          <p:nvPr>
            <p:ph type="sldNum" sz="quarter" idx="12"/>
          </p:nvPr>
        </p:nvSpPr>
        <p:spPr>
          <a:xfrm>
            <a:off x="11714698" y="-10633"/>
            <a:ext cx="478248" cy="303027"/>
          </a:xfrm>
          <a:solidFill>
            <a:srgbClr val="005A8C"/>
          </a:solidFill>
        </p:spPr>
        <p:txBody>
          <a:bodyPr anchor="ctr" anchorCtr="1"/>
          <a:lstStyle>
            <a:lvl1pPr>
              <a:defRPr sz="1200">
                <a:solidFill>
                  <a:schemeClr val="bg1"/>
                </a:solidFill>
              </a:defRPr>
            </a:lvl1pPr>
          </a:lstStyle>
          <a:p>
            <a:fld id="{80AD2437-B558-414C-94B2-800AD1118709}" type="slidenum">
              <a:rPr lang="en-US" smtClean="0"/>
              <a:pPr/>
              <a:t>‹#›</a:t>
            </a:fld>
            <a:endParaRPr lang="en-US" dirty="0"/>
          </a:p>
        </p:txBody>
      </p:sp>
      <p:pic>
        <p:nvPicPr>
          <p:cNvPr id="13" name="Picture 12" descr="Charting the Cs: Cooperation, Communication and Collaboration.">
            <a:extLst>
              <a:ext uri="{FF2B5EF4-FFF2-40B4-BE49-F238E27FC236}">
                <a16:creationId xmlns:a16="http://schemas.microsoft.com/office/drawing/2014/main" id="{0A076F84-2EA0-0894-0B67-3C63B20462FA}"/>
              </a:ext>
            </a:extLst>
          </p:cNvPr>
          <p:cNvPicPr>
            <a:picLocks noGrp="1" noChangeAspect="1"/>
          </p:cNvPicPr>
          <p:nvPr userDrawn="1"/>
        </p:nvPicPr>
        <p:blipFill>
          <a:blip r:embed="rId2"/>
          <a:stretch>
            <a:fillRect/>
          </a:stretch>
        </p:blipFill>
        <p:spPr>
          <a:xfrm>
            <a:off x="3037533" y="607394"/>
            <a:ext cx="6116934" cy="1359319"/>
          </a:xfrm>
          <a:prstGeom prst="rect">
            <a:avLst/>
          </a:prstGeom>
        </p:spPr>
      </p:pic>
    </p:spTree>
    <p:extLst>
      <p:ext uri="{BB962C8B-B14F-4D97-AF65-F5344CB8AC3E}">
        <p14:creationId xmlns:p14="http://schemas.microsoft.com/office/powerpoint/2010/main" val="352435589"/>
      </p:ext>
    </p:extLst>
  </p:cSld>
  <p:clrMapOvr>
    <a:masterClrMapping/>
  </p:clrMapOvr>
  <p:extLst>
    <p:ext uri="{DCECCB84-F9BA-43D5-87BE-67443E8EF086}">
      <p15:sldGuideLst xmlns:p15="http://schemas.microsoft.com/office/powerpoint/2012/main">
        <p15:guide id="1" orient="horz" pos="360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489" y="240004"/>
            <a:ext cx="10978994" cy="1511808"/>
          </a:xfrm>
        </p:spPr>
        <p:txBody>
          <a:bodyPr/>
          <a:lstStyle/>
          <a:p>
            <a:r>
              <a:rPr lang="en-US" dirty="0"/>
              <a:t>Click to edit Master title style</a:t>
            </a:r>
          </a:p>
        </p:txBody>
      </p:sp>
      <p:sp>
        <p:nvSpPr>
          <p:cNvPr id="10" name="Text Placeholder 9">
            <a:extLst>
              <a:ext uri="{FF2B5EF4-FFF2-40B4-BE49-F238E27FC236}">
                <a16:creationId xmlns:a16="http://schemas.microsoft.com/office/drawing/2014/main" id="{72CE71DD-D39E-430D-92BA-5FB446CDB353}"/>
              </a:ext>
            </a:extLst>
          </p:cNvPr>
          <p:cNvSpPr>
            <a:spLocks noGrp="1"/>
          </p:cNvSpPr>
          <p:nvPr>
            <p:ph type="body" sz="quarter" idx="10"/>
          </p:nvPr>
        </p:nvSpPr>
        <p:spPr>
          <a:xfrm>
            <a:off x="612488" y="1841231"/>
            <a:ext cx="10978994" cy="3889247"/>
          </a:xfrm>
        </p:spPr>
        <p:txBody>
          <a:bodyPr/>
          <a:lstStyle>
            <a:lvl1pPr>
              <a:defRPr sz="2000"/>
            </a:lvl1pPr>
            <a:lvl2pPr marL="571500" indent="-342900">
              <a:buClr>
                <a:srgbClr val="003399"/>
              </a:buClr>
              <a:buSzPct val="108000"/>
              <a:buFont typeface="Calibri" panose="020F0502020204030204" pitchFamily="34" charset="0"/>
              <a:buChar char="•"/>
              <a:defRPr sz="2000"/>
            </a:lvl2pPr>
            <a:lvl3pPr marL="800100" indent="-342900">
              <a:buClr>
                <a:srgbClr val="001689"/>
              </a:buClr>
              <a:buSzPct val="80000"/>
              <a:buFont typeface="Courier New" panose="02070309020205020404" pitchFamily="49" charset="0"/>
              <a:buChar char="o"/>
              <a:defRPr sz="2000"/>
            </a:lvl3pPr>
            <a:lvl4pPr>
              <a:defRPr sz="2400"/>
            </a:lvl4pPr>
            <a:lvl5pPr marL="914400" indent="-285750">
              <a:buClr>
                <a:srgbClr val="003399"/>
              </a:buClr>
              <a:buFont typeface="Wingdings" panose="05000000000000000000" pitchFamily="2" charset="2"/>
              <a:buChar char="§"/>
              <a:defRPr sz="2000"/>
            </a:lvl5pPr>
            <a:lvl6pPr marL="1257300" indent="-457200">
              <a:buClr>
                <a:srgbClr val="003399"/>
              </a:buClr>
              <a:buSzPct val="80000"/>
              <a:buFont typeface="Courier New" panose="02070309020205020404" pitchFamily="49" charset="0"/>
              <a:buChar char="o"/>
              <a:defRPr sz="2000"/>
            </a:lvl6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p:txBody>
      </p:sp>
      <p:sp>
        <p:nvSpPr>
          <p:cNvPr id="5" name="Slide Number Placeholder 8">
            <a:extLst>
              <a:ext uri="{FF2B5EF4-FFF2-40B4-BE49-F238E27FC236}">
                <a16:creationId xmlns:a16="http://schemas.microsoft.com/office/drawing/2014/main" id="{7D47C81C-0873-40B9-BF7B-21CECB99EA99}"/>
              </a:ext>
            </a:extLst>
          </p:cNvPr>
          <p:cNvSpPr>
            <a:spLocks noGrp="1"/>
          </p:cNvSpPr>
          <p:nvPr>
            <p:ph type="sldNum" sz="quarter" idx="12"/>
          </p:nvPr>
        </p:nvSpPr>
        <p:spPr>
          <a:xfrm>
            <a:off x="11722395" y="-12602"/>
            <a:ext cx="475488" cy="301752"/>
          </a:xfrm>
          <a:prstGeom prst="rect">
            <a:avLst/>
          </a:prstGeom>
          <a:solidFill>
            <a:srgbClr val="005A8C"/>
          </a:solidFill>
        </p:spPr>
        <p:txBody>
          <a:bodyPr lIns="0" rIns="0" anchor="ctr" anchorCtr="1"/>
          <a:lstStyle>
            <a:lvl1pPr>
              <a:defRPr sz="1200" b="1">
                <a:solidFill>
                  <a:schemeClr val="bg1"/>
                </a:solidFill>
              </a:defRPr>
            </a:lvl1pPr>
          </a:lstStyle>
          <a:p>
            <a:fld id="{80AD2437-B558-414C-94B2-800AD111870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wo Content boxes">
    <p:spTree>
      <p:nvGrpSpPr>
        <p:cNvPr id="1" name=""/>
        <p:cNvGrpSpPr/>
        <p:nvPr/>
      </p:nvGrpSpPr>
      <p:grpSpPr>
        <a:xfrm>
          <a:off x="0" y="0"/>
          <a:ext cx="0" cy="0"/>
          <a:chOff x="0" y="0"/>
          <a:chExt cx="0" cy="0"/>
        </a:xfrm>
      </p:grpSpPr>
      <p:sp>
        <p:nvSpPr>
          <p:cNvPr id="2" name="Title 1"/>
          <p:cNvSpPr>
            <a:spLocks noGrp="1"/>
          </p:cNvSpPr>
          <p:nvPr>
            <p:ph type="title"/>
          </p:nvPr>
        </p:nvSpPr>
        <p:spPr>
          <a:xfrm>
            <a:off x="602901" y="240004"/>
            <a:ext cx="10999091" cy="1508760"/>
          </a:xfrm>
        </p:spPr>
        <p:txBody>
          <a:bodyPr/>
          <a:lstStyle>
            <a:lvl1pPr>
              <a:defRPr sz="3600"/>
            </a:lvl1pPr>
          </a:lstStyle>
          <a:p>
            <a:r>
              <a:rPr lang="en-US" dirty="0"/>
              <a:t>Click to edit Master title style</a:t>
            </a:r>
          </a:p>
        </p:txBody>
      </p:sp>
      <p:sp>
        <p:nvSpPr>
          <p:cNvPr id="5" name="Text Placeholder 9">
            <a:extLst>
              <a:ext uri="{FF2B5EF4-FFF2-40B4-BE49-F238E27FC236}">
                <a16:creationId xmlns:a16="http://schemas.microsoft.com/office/drawing/2014/main" id="{244E0FAE-785D-41DB-A5ED-7E6E37EB9E6C}"/>
              </a:ext>
            </a:extLst>
          </p:cNvPr>
          <p:cNvSpPr>
            <a:spLocks noGrp="1"/>
          </p:cNvSpPr>
          <p:nvPr>
            <p:ph type="body" sz="quarter" idx="10"/>
          </p:nvPr>
        </p:nvSpPr>
        <p:spPr>
          <a:xfrm>
            <a:off x="622998" y="1841231"/>
            <a:ext cx="5264079" cy="3873769"/>
          </a:xfrm>
        </p:spPr>
        <p:txBody>
          <a:bodyPr/>
          <a:lstStyle>
            <a:lvl1pPr>
              <a:defRPr sz="2000">
                <a:latin typeface="Calibri" panose="020F0502020204030204" pitchFamily="34" charset="0"/>
                <a:cs typeface="Calibri" panose="020F0502020204030204" pitchFamily="34" charset="0"/>
              </a:defRPr>
            </a:lvl1pPr>
            <a:lvl2pPr marL="571500" indent="-342900">
              <a:buClr>
                <a:srgbClr val="003399"/>
              </a:buClr>
              <a:buSzPct val="108000"/>
              <a:buFont typeface="Calibri" panose="020F0502020204030204" pitchFamily="34" charset="0"/>
              <a:buChar char="•"/>
              <a:defRPr sz="2000">
                <a:latin typeface="Calibri" panose="020F0502020204030204" pitchFamily="34" charset="0"/>
                <a:cs typeface="Calibri" panose="020F0502020204030204" pitchFamily="34" charset="0"/>
              </a:defRPr>
            </a:lvl2pPr>
            <a:lvl3pPr marL="800100" indent="-342900">
              <a:buClr>
                <a:srgbClr val="001689"/>
              </a:buClr>
              <a:buSzPct val="80000"/>
              <a:buFont typeface="Courier New" panose="02070309020205020404" pitchFamily="49" charset="0"/>
              <a:buChar char="o"/>
              <a:defRPr sz="2000">
                <a:latin typeface="Calibri" panose="020F0502020204030204" pitchFamily="34" charset="0"/>
                <a:cs typeface="Calibri" panose="020F0502020204030204" pitchFamily="34" charset="0"/>
              </a:defRPr>
            </a:lvl3pPr>
            <a:lvl4pPr>
              <a:defRPr sz="2400"/>
            </a:lvl4pPr>
            <a:lvl5pPr marL="914400" indent="-285750">
              <a:buClr>
                <a:srgbClr val="003399"/>
              </a:buClr>
              <a:buFont typeface="Wingdings" panose="05000000000000000000" pitchFamily="2" charset="2"/>
              <a:buChar char="§"/>
              <a:defRPr sz="2000">
                <a:latin typeface="Calibri" panose="020F0502020204030204" pitchFamily="34" charset="0"/>
                <a:cs typeface="Calibri" panose="020F0502020204030204" pitchFamily="34" charset="0"/>
              </a:defRPr>
            </a:lvl5pPr>
            <a:lvl6pPr marL="1257300" indent="-457200">
              <a:buClr>
                <a:srgbClr val="003399"/>
              </a:buClr>
              <a:buSzPct val="80000"/>
              <a:buFont typeface="Courier New" panose="02070309020205020404" pitchFamily="49" charset="0"/>
              <a:buChar char="o"/>
              <a:defRPr sz="2000">
                <a:latin typeface="Calibri" panose="020F0502020204030204" pitchFamily="34" charset="0"/>
                <a:cs typeface="Calibri" panose="020F0502020204030204" pitchFamily="34" charset="0"/>
              </a:defRPr>
            </a:lvl6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p:txBody>
      </p:sp>
      <p:sp>
        <p:nvSpPr>
          <p:cNvPr id="7" name="Text Placeholder 9">
            <a:extLst>
              <a:ext uri="{FF2B5EF4-FFF2-40B4-BE49-F238E27FC236}">
                <a16:creationId xmlns:a16="http://schemas.microsoft.com/office/drawing/2014/main" id="{E5CFD31C-BA6D-4D5C-87D8-CE8E1BE48BC5}"/>
              </a:ext>
            </a:extLst>
          </p:cNvPr>
          <p:cNvSpPr>
            <a:spLocks noGrp="1"/>
          </p:cNvSpPr>
          <p:nvPr>
            <p:ph type="body" sz="quarter" idx="11"/>
          </p:nvPr>
        </p:nvSpPr>
        <p:spPr>
          <a:xfrm>
            <a:off x="6304924" y="1872340"/>
            <a:ext cx="5297067" cy="3842660"/>
          </a:xfrm>
        </p:spPr>
        <p:txBody>
          <a:bodyPr/>
          <a:lstStyle>
            <a:lvl1pPr>
              <a:defRPr sz="2000">
                <a:latin typeface="Calibri" panose="020F0502020204030204" pitchFamily="34" charset="0"/>
                <a:cs typeface="Calibri" panose="020F0502020204030204" pitchFamily="34" charset="0"/>
              </a:defRPr>
            </a:lvl1pPr>
            <a:lvl2pPr marL="571500" indent="-342900">
              <a:buClr>
                <a:srgbClr val="003399"/>
              </a:buClr>
              <a:buSzPct val="108000"/>
              <a:buFont typeface="Calibri" panose="020F0502020204030204" pitchFamily="34" charset="0"/>
              <a:buChar char="•"/>
              <a:defRPr sz="2000">
                <a:latin typeface="Calibri" panose="020F0502020204030204" pitchFamily="34" charset="0"/>
                <a:cs typeface="Calibri" panose="020F0502020204030204" pitchFamily="34" charset="0"/>
              </a:defRPr>
            </a:lvl2pPr>
            <a:lvl3pPr marL="800100" indent="-342900">
              <a:buClr>
                <a:srgbClr val="001689"/>
              </a:buClr>
              <a:buSzPct val="80000"/>
              <a:buFont typeface="Courier New" panose="02070309020205020404" pitchFamily="49" charset="0"/>
              <a:buChar char="o"/>
              <a:defRPr sz="2000">
                <a:latin typeface="Calibri" panose="020F0502020204030204" pitchFamily="34" charset="0"/>
                <a:cs typeface="Calibri" panose="020F0502020204030204" pitchFamily="34" charset="0"/>
              </a:defRPr>
            </a:lvl3pPr>
            <a:lvl4pPr>
              <a:defRPr sz="2400"/>
            </a:lvl4pPr>
            <a:lvl5pPr marL="914400" indent="-285750">
              <a:buClr>
                <a:srgbClr val="003399"/>
              </a:buClr>
              <a:buFont typeface="Wingdings" panose="05000000000000000000" pitchFamily="2" charset="2"/>
              <a:buChar char="§"/>
              <a:defRPr sz="2000">
                <a:latin typeface="Calibri" panose="020F0502020204030204" pitchFamily="34" charset="0"/>
                <a:cs typeface="Calibri" panose="020F0502020204030204" pitchFamily="34" charset="0"/>
              </a:defRPr>
            </a:lvl5pPr>
            <a:lvl6pPr marL="1257300" indent="-457200">
              <a:buClr>
                <a:srgbClr val="003399"/>
              </a:buClr>
              <a:buSzPct val="80000"/>
              <a:buFont typeface="Courier New" panose="02070309020205020404" pitchFamily="49" charset="0"/>
              <a:buChar char="o"/>
              <a:defRPr sz="2000">
                <a:latin typeface="Calibri" panose="020F0502020204030204" pitchFamily="34" charset="0"/>
                <a:cs typeface="Calibri" panose="020F0502020204030204" pitchFamily="34" charset="0"/>
              </a:defRPr>
            </a:lvl6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p:txBody>
      </p:sp>
      <p:sp>
        <p:nvSpPr>
          <p:cNvPr id="8" name="Slide Number Placeholder 8">
            <a:extLst>
              <a:ext uri="{FF2B5EF4-FFF2-40B4-BE49-F238E27FC236}">
                <a16:creationId xmlns:a16="http://schemas.microsoft.com/office/drawing/2014/main" id="{1D2DD894-BAFB-4604-9B6E-23F091DB988D}"/>
              </a:ext>
              <a:ext uri="{C183D7F6-B498-43B3-948B-1728B52AA6E4}">
                <adec:decorative xmlns:adec="http://schemas.microsoft.com/office/drawing/2017/decorative" val="1"/>
              </a:ext>
            </a:extLst>
          </p:cNvPr>
          <p:cNvSpPr>
            <a:spLocks noGrp="1"/>
          </p:cNvSpPr>
          <p:nvPr>
            <p:ph type="sldNum" sz="quarter" idx="12"/>
          </p:nvPr>
        </p:nvSpPr>
        <p:spPr>
          <a:xfrm>
            <a:off x="11714698" y="-5224"/>
            <a:ext cx="478248" cy="303027"/>
          </a:xfrm>
          <a:prstGeom prst="rect">
            <a:avLst/>
          </a:prstGeom>
          <a:solidFill>
            <a:srgbClr val="005A8C"/>
          </a:solidFill>
        </p:spPr>
        <p:txBody>
          <a:bodyPr anchor="ctr" anchorCtr="1"/>
          <a:lstStyle>
            <a:lvl1pPr>
              <a:defRPr sz="1200">
                <a:solidFill>
                  <a:schemeClr val="bg1"/>
                </a:solidFill>
              </a:defRPr>
            </a:lvl1pPr>
          </a:lstStyle>
          <a:p>
            <a:fld id="{80AD2437-B558-414C-94B2-800AD111870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7044" y="240004"/>
            <a:ext cx="10968402" cy="1508760"/>
          </a:xfrm>
        </p:spPr>
        <p:txBody>
          <a:bodyPr/>
          <a:lstStyle/>
          <a:p>
            <a:r>
              <a:rPr lang="en-US" dirty="0"/>
              <a:t>Click to edit Master title style</a:t>
            </a:r>
          </a:p>
        </p:txBody>
      </p:sp>
      <p:sp>
        <p:nvSpPr>
          <p:cNvPr id="9" name="Text Placeholder 2">
            <a:extLst>
              <a:ext uri="{FF2B5EF4-FFF2-40B4-BE49-F238E27FC236}">
                <a16:creationId xmlns:a16="http://schemas.microsoft.com/office/drawing/2014/main" id="{2F4CADB4-7213-4DA4-9BAF-04CAE8A57AE2}"/>
              </a:ext>
            </a:extLst>
          </p:cNvPr>
          <p:cNvSpPr>
            <a:spLocks noGrp="1"/>
          </p:cNvSpPr>
          <p:nvPr>
            <p:ph type="body" idx="13" hasCustomPrompt="1"/>
          </p:nvPr>
        </p:nvSpPr>
        <p:spPr>
          <a:xfrm>
            <a:off x="607043" y="1823242"/>
            <a:ext cx="5279537" cy="480131"/>
          </a:xfrm>
        </p:spPr>
        <p:txBody>
          <a:bodyPr wrap="square" anchor="ctr" anchorCtr="0">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Click to edit Master subtitle style</a:t>
            </a:r>
          </a:p>
        </p:txBody>
      </p:sp>
      <p:sp>
        <p:nvSpPr>
          <p:cNvPr id="7" name="Text Placeholder 9">
            <a:extLst>
              <a:ext uri="{FF2B5EF4-FFF2-40B4-BE49-F238E27FC236}">
                <a16:creationId xmlns:a16="http://schemas.microsoft.com/office/drawing/2014/main" id="{EE0AED3C-2747-4684-BF8B-0CB37F1AFFD9}"/>
              </a:ext>
            </a:extLst>
          </p:cNvPr>
          <p:cNvSpPr>
            <a:spLocks noGrp="1"/>
          </p:cNvSpPr>
          <p:nvPr>
            <p:ph type="body" sz="quarter" idx="10"/>
          </p:nvPr>
        </p:nvSpPr>
        <p:spPr>
          <a:xfrm>
            <a:off x="622998" y="2394494"/>
            <a:ext cx="5263582" cy="3320506"/>
          </a:xfrm>
        </p:spPr>
        <p:txBody>
          <a:bodyPr/>
          <a:lstStyle>
            <a:lvl1pPr marL="0" indent="0">
              <a:buNone/>
              <a:defRPr sz="2000">
                <a:latin typeface="Calibri" panose="020F0502020204030204" pitchFamily="34" charset="0"/>
                <a:cs typeface="Calibri" panose="020F0502020204030204" pitchFamily="34" charset="0"/>
              </a:defRPr>
            </a:lvl1pPr>
            <a:lvl2pPr marL="571500" indent="-342900">
              <a:buClr>
                <a:srgbClr val="003399"/>
              </a:buClr>
              <a:buSzPct val="108000"/>
              <a:buFont typeface="Calibri" panose="020F0502020204030204" pitchFamily="34" charset="0"/>
              <a:buChar char="•"/>
              <a:defRPr sz="2000">
                <a:latin typeface="Calibri" panose="020F0502020204030204" pitchFamily="34" charset="0"/>
                <a:cs typeface="Calibri" panose="020F0502020204030204" pitchFamily="34" charset="0"/>
              </a:defRPr>
            </a:lvl2pPr>
            <a:lvl3pPr marL="800100" indent="-342900">
              <a:buClr>
                <a:srgbClr val="001689"/>
              </a:buClr>
              <a:buSzPct val="80000"/>
              <a:buFont typeface="Courier New" panose="02070309020205020404" pitchFamily="49" charset="0"/>
              <a:buChar char="o"/>
              <a:defRPr sz="2000">
                <a:latin typeface="Calibri" panose="020F0502020204030204" pitchFamily="34" charset="0"/>
                <a:cs typeface="Calibri" panose="020F0502020204030204" pitchFamily="34" charset="0"/>
              </a:defRPr>
            </a:lvl3pPr>
            <a:lvl4pPr>
              <a:defRPr sz="2400"/>
            </a:lvl4pPr>
            <a:lvl5pPr marL="914400" indent="-285750">
              <a:buClr>
                <a:srgbClr val="003399"/>
              </a:buClr>
              <a:buFont typeface="Wingdings" panose="05000000000000000000" pitchFamily="2" charset="2"/>
              <a:buChar char="§"/>
              <a:defRPr sz="2000">
                <a:latin typeface="Calibri" panose="020F0502020204030204" pitchFamily="34" charset="0"/>
                <a:cs typeface="Calibri" panose="020F0502020204030204" pitchFamily="34" charset="0"/>
              </a:defRPr>
            </a:lvl5pPr>
            <a:lvl6pPr marL="1257300" indent="-457200">
              <a:buClr>
                <a:srgbClr val="003399"/>
              </a:buClr>
              <a:buSzPct val="80000"/>
              <a:buFont typeface="Courier New" panose="02070309020205020404" pitchFamily="49" charset="0"/>
              <a:buChar char="o"/>
              <a:defRPr sz="2000">
                <a:latin typeface="Calibri" panose="020F0502020204030204" pitchFamily="34" charset="0"/>
                <a:cs typeface="Calibri" panose="020F0502020204030204" pitchFamily="34" charset="0"/>
              </a:defRPr>
            </a:lvl6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p:txBody>
      </p:sp>
      <p:sp>
        <p:nvSpPr>
          <p:cNvPr id="11" name="Text Placeholder 4">
            <a:extLst>
              <a:ext uri="{FF2B5EF4-FFF2-40B4-BE49-F238E27FC236}">
                <a16:creationId xmlns:a16="http://schemas.microsoft.com/office/drawing/2014/main" id="{28BB1139-CE22-4070-887A-9C67C183776C}"/>
              </a:ext>
            </a:extLst>
          </p:cNvPr>
          <p:cNvSpPr>
            <a:spLocks noGrp="1"/>
          </p:cNvSpPr>
          <p:nvPr>
            <p:ph type="body" sz="quarter" idx="3" hasCustomPrompt="1"/>
          </p:nvPr>
        </p:nvSpPr>
        <p:spPr>
          <a:xfrm>
            <a:off x="6292652" y="1839362"/>
            <a:ext cx="5295215" cy="480131"/>
          </a:xfrm>
        </p:spPr>
        <p:txBody>
          <a:bodyPr wrap="square" anchor="ctr" anchorCtr="0">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Click to edit Master subtitle style</a:t>
            </a:r>
          </a:p>
        </p:txBody>
      </p:sp>
      <p:sp>
        <p:nvSpPr>
          <p:cNvPr id="10" name="Text Placeholder 9">
            <a:extLst>
              <a:ext uri="{FF2B5EF4-FFF2-40B4-BE49-F238E27FC236}">
                <a16:creationId xmlns:a16="http://schemas.microsoft.com/office/drawing/2014/main" id="{122C3AE3-998D-46FE-AFA3-470BBD18B41F}"/>
              </a:ext>
            </a:extLst>
          </p:cNvPr>
          <p:cNvSpPr>
            <a:spLocks noGrp="1"/>
          </p:cNvSpPr>
          <p:nvPr>
            <p:ph type="body" sz="quarter" idx="14"/>
          </p:nvPr>
        </p:nvSpPr>
        <p:spPr>
          <a:xfrm>
            <a:off x="6292652" y="2420020"/>
            <a:ext cx="5309340" cy="3294980"/>
          </a:xfrm>
        </p:spPr>
        <p:txBody>
          <a:bodyPr/>
          <a:lstStyle>
            <a:lvl1pPr marL="0" indent="0">
              <a:buNone/>
              <a:defRPr sz="2000">
                <a:latin typeface="Calibri" panose="020F0502020204030204" pitchFamily="34" charset="0"/>
                <a:cs typeface="Calibri" panose="020F0502020204030204" pitchFamily="34" charset="0"/>
              </a:defRPr>
            </a:lvl1pPr>
            <a:lvl2pPr marL="571500" indent="-342900">
              <a:buClr>
                <a:srgbClr val="003399"/>
              </a:buClr>
              <a:buSzPct val="108000"/>
              <a:buFont typeface="Calibri" panose="020F0502020204030204" pitchFamily="34" charset="0"/>
              <a:buChar char="•"/>
              <a:defRPr sz="2000">
                <a:latin typeface="Calibri" panose="020F0502020204030204" pitchFamily="34" charset="0"/>
                <a:cs typeface="Calibri" panose="020F0502020204030204" pitchFamily="34" charset="0"/>
              </a:defRPr>
            </a:lvl2pPr>
            <a:lvl3pPr marL="800100" indent="-342900">
              <a:buClr>
                <a:srgbClr val="001689"/>
              </a:buClr>
              <a:buSzPct val="80000"/>
              <a:buFont typeface="Courier New" panose="02070309020205020404" pitchFamily="49" charset="0"/>
              <a:buChar char="o"/>
              <a:defRPr sz="2000">
                <a:latin typeface="Calibri" panose="020F0502020204030204" pitchFamily="34" charset="0"/>
                <a:cs typeface="Calibri" panose="020F0502020204030204" pitchFamily="34" charset="0"/>
              </a:defRPr>
            </a:lvl3pPr>
            <a:lvl4pPr>
              <a:defRPr sz="2400"/>
            </a:lvl4pPr>
            <a:lvl5pPr marL="914400" indent="-285750">
              <a:buClr>
                <a:srgbClr val="003399"/>
              </a:buClr>
              <a:buFont typeface="Wingdings" panose="05000000000000000000" pitchFamily="2" charset="2"/>
              <a:buChar char="§"/>
              <a:defRPr sz="2000">
                <a:latin typeface="Calibri" panose="020F0502020204030204" pitchFamily="34" charset="0"/>
                <a:cs typeface="Calibri" panose="020F0502020204030204" pitchFamily="34" charset="0"/>
              </a:defRPr>
            </a:lvl5pPr>
            <a:lvl6pPr marL="1257300" indent="-457200">
              <a:buClr>
                <a:srgbClr val="003399"/>
              </a:buClr>
              <a:buSzPct val="80000"/>
              <a:buFont typeface="Courier New" panose="02070309020205020404" pitchFamily="49" charset="0"/>
              <a:buChar char="o"/>
              <a:defRPr sz="2000">
                <a:latin typeface="Calibri" panose="020F0502020204030204" pitchFamily="34" charset="0"/>
                <a:cs typeface="Calibri" panose="020F0502020204030204" pitchFamily="34" charset="0"/>
              </a:defRPr>
            </a:lvl6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p:txBody>
      </p:sp>
      <p:sp>
        <p:nvSpPr>
          <p:cNvPr id="12" name="Slide Number Placeholder 8">
            <a:extLst>
              <a:ext uri="{FF2B5EF4-FFF2-40B4-BE49-F238E27FC236}">
                <a16:creationId xmlns:a16="http://schemas.microsoft.com/office/drawing/2014/main" id="{08C6881E-8CD8-496C-BFB6-57EB69A4B5AD}"/>
              </a:ext>
              <a:ext uri="{C183D7F6-B498-43B3-948B-1728B52AA6E4}">
                <adec:decorative xmlns:adec="http://schemas.microsoft.com/office/drawing/2017/decorative" val="1"/>
              </a:ext>
            </a:extLst>
          </p:cNvPr>
          <p:cNvSpPr>
            <a:spLocks noGrp="1"/>
          </p:cNvSpPr>
          <p:nvPr>
            <p:ph type="sldNum" sz="quarter" idx="12"/>
          </p:nvPr>
        </p:nvSpPr>
        <p:spPr>
          <a:xfrm>
            <a:off x="11714698" y="-10633"/>
            <a:ext cx="478248" cy="303027"/>
          </a:xfrm>
          <a:prstGeom prst="rect">
            <a:avLst/>
          </a:prstGeom>
          <a:solidFill>
            <a:srgbClr val="005A8C"/>
          </a:solidFill>
        </p:spPr>
        <p:txBody>
          <a:bodyPr anchor="ctr" anchorCtr="1"/>
          <a:lstStyle>
            <a:lvl1pPr>
              <a:defRPr sz="1200">
                <a:solidFill>
                  <a:schemeClr val="bg1"/>
                </a:solidFill>
              </a:defRPr>
            </a:lvl1pPr>
          </a:lstStyle>
          <a:p>
            <a:fld id="{80AD2437-B558-414C-94B2-800AD1118709}" type="slidenum">
              <a:rPr lang="en-US" smtClean="0"/>
              <a:pPr/>
              <a:t>‹#›</a:t>
            </a:fld>
            <a:endParaRPr lang="en-US" dirty="0"/>
          </a:p>
        </p:txBody>
      </p:sp>
    </p:spTree>
    <p:extLst>
      <p:ext uri="{BB962C8B-B14F-4D97-AF65-F5344CB8AC3E}">
        <p14:creationId xmlns:p14="http://schemas.microsoft.com/office/powerpoint/2010/main" val="4033425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Content and 1 Picture horizontal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5900" y="247176"/>
            <a:ext cx="10989963" cy="1469618"/>
          </a:xfrm>
        </p:spPr>
        <p:txBody>
          <a:bodyPr anchor="ctr">
            <a:noAutofit/>
          </a:bodyPr>
          <a:lstStyle>
            <a:lvl1pPr algn="l">
              <a:defRPr sz="3600" spc="200" baseline="0"/>
            </a:lvl1pPr>
          </a:lstStyle>
          <a:p>
            <a:r>
              <a:rPr lang="en-US" dirty="0"/>
              <a:t>Click to edit Master title style</a:t>
            </a:r>
          </a:p>
        </p:txBody>
      </p:sp>
      <p:sp>
        <p:nvSpPr>
          <p:cNvPr id="6" name="Picture Placeholder 5">
            <a:extLst>
              <a:ext uri="{FF2B5EF4-FFF2-40B4-BE49-F238E27FC236}">
                <a16:creationId xmlns:a16="http://schemas.microsoft.com/office/drawing/2014/main" id="{04E428A9-3E48-43CA-B0D3-BA2A79A3E0C6}"/>
              </a:ext>
            </a:extLst>
          </p:cNvPr>
          <p:cNvSpPr>
            <a:spLocks noGrp="1"/>
          </p:cNvSpPr>
          <p:nvPr>
            <p:ph type="pic" sz="quarter" idx="10"/>
          </p:nvPr>
        </p:nvSpPr>
        <p:spPr>
          <a:xfrm>
            <a:off x="6256626" y="1962733"/>
            <a:ext cx="5329237" cy="3493874"/>
          </a:xfrm>
          <a:solidFill>
            <a:schemeClr val="accent5">
              <a:lumMod val="20000"/>
              <a:lumOff val="80000"/>
            </a:schemeClr>
          </a:solidFill>
        </p:spPr>
        <p:txBody>
          <a:bodyPr anchor="ctr" anchorCtr="1"/>
          <a:lstStyle/>
          <a:p>
            <a:endParaRPr lang="en-US"/>
          </a:p>
        </p:txBody>
      </p:sp>
      <p:sp>
        <p:nvSpPr>
          <p:cNvPr id="7" name="shape 1">
            <a:extLst>
              <a:ext uri="{FF2B5EF4-FFF2-40B4-BE49-F238E27FC236}">
                <a16:creationId xmlns:a16="http://schemas.microsoft.com/office/drawing/2014/main" id="{785D5F96-F93E-43BC-889E-1F2588CC7786}"/>
              </a:ext>
              <a:ext uri="{C183D7F6-B498-43B3-948B-1728B52AA6E4}">
                <adec:decorative xmlns:adec="http://schemas.microsoft.com/office/drawing/2017/decorative" val="1"/>
              </a:ext>
            </a:extLst>
          </p:cNvPr>
          <p:cNvSpPr/>
          <p:nvPr userDrawn="1"/>
        </p:nvSpPr>
        <p:spPr>
          <a:xfrm>
            <a:off x="0" y="0"/>
            <a:ext cx="12192000" cy="219455"/>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9" name="Text Placeholder 9">
            <a:extLst>
              <a:ext uri="{FF2B5EF4-FFF2-40B4-BE49-F238E27FC236}">
                <a16:creationId xmlns:a16="http://schemas.microsoft.com/office/drawing/2014/main" id="{535343C5-E15B-454D-8F0B-F79D46CD3B1C}"/>
              </a:ext>
            </a:extLst>
          </p:cNvPr>
          <p:cNvSpPr>
            <a:spLocks noGrp="1"/>
          </p:cNvSpPr>
          <p:nvPr>
            <p:ph type="body" sz="quarter" idx="11"/>
          </p:nvPr>
        </p:nvSpPr>
        <p:spPr>
          <a:xfrm>
            <a:off x="597946" y="1841231"/>
            <a:ext cx="5473002" cy="3889247"/>
          </a:xfrm>
        </p:spPr>
        <p:txBody>
          <a:bodyPr/>
          <a:lstStyle>
            <a:lvl1pPr>
              <a:defRPr sz="2000"/>
            </a:lvl1pPr>
            <a:lvl2pPr marL="571500" indent="-342900">
              <a:buClr>
                <a:srgbClr val="003399"/>
              </a:buClr>
              <a:buSzPct val="108000"/>
              <a:buFont typeface="Calibri" panose="020F0502020204030204" pitchFamily="34" charset="0"/>
              <a:buChar char="•"/>
              <a:defRPr sz="2000"/>
            </a:lvl2pPr>
            <a:lvl3pPr marL="800100" indent="-342900">
              <a:buClr>
                <a:srgbClr val="001689"/>
              </a:buClr>
              <a:buSzPct val="80000"/>
              <a:buFont typeface="Courier New" panose="02070309020205020404" pitchFamily="49" charset="0"/>
              <a:buChar char="o"/>
              <a:defRPr sz="2000"/>
            </a:lvl3pPr>
            <a:lvl4pPr>
              <a:defRPr sz="2400"/>
            </a:lvl4pPr>
            <a:lvl5pPr marL="914400" indent="-285750">
              <a:buClr>
                <a:srgbClr val="003399"/>
              </a:buClr>
              <a:buFont typeface="Wingdings" panose="05000000000000000000" pitchFamily="2" charset="2"/>
              <a:buChar char="§"/>
              <a:defRPr sz="2000"/>
            </a:lvl5pPr>
            <a:lvl6pPr marL="1257300" indent="-457200">
              <a:buClr>
                <a:srgbClr val="003399"/>
              </a:buClr>
              <a:buSzPct val="80000"/>
              <a:buFont typeface="Courier New" panose="02070309020205020404" pitchFamily="49" charset="0"/>
              <a:buChar char="o"/>
              <a:defRPr sz="2000"/>
            </a:lvl6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p:txBody>
      </p:sp>
      <p:sp>
        <p:nvSpPr>
          <p:cNvPr id="11" name="Slide Number Placeholder 8">
            <a:extLst>
              <a:ext uri="{FF2B5EF4-FFF2-40B4-BE49-F238E27FC236}">
                <a16:creationId xmlns:a16="http://schemas.microsoft.com/office/drawing/2014/main" id="{05F254D7-8BFD-4717-B771-2FC76092117D}"/>
              </a:ext>
              <a:ext uri="{C183D7F6-B498-43B3-948B-1728B52AA6E4}">
                <adec:decorative xmlns:adec="http://schemas.microsoft.com/office/drawing/2017/decorative" val="1"/>
              </a:ext>
            </a:extLst>
          </p:cNvPr>
          <p:cNvSpPr>
            <a:spLocks noGrp="1"/>
          </p:cNvSpPr>
          <p:nvPr>
            <p:ph type="sldNum" sz="quarter" idx="12"/>
          </p:nvPr>
        </p:nvSpPr>
        <p:spPr>
          <a:xfrm>
            <a:off x="11714698" y="-10633"/>
            <a:ext cx="478248" cy="303027"/>
          </a:xfrm>
          <a:prstGeom prst="rect">
            <a:avLst/>
          </a:prstGeom>
          <a:solidFill>
            <a:srgbClr val="005A8C"/>
          </a:solidFill>
        </p:spPr>
        <p:txBody>
          <a:bodyPr anchor="ctr" anchorCtr="1"/>
          <a:lstStyle>
            <a:lvl1pPr>
              <a:defRPr sz="1200">
                <a:solidFill>
                  <a:schemeClr val="bg1"/>
                </a:solidFill>
              </a:defRPr>
            </a:lvl1pPr>
          </a:lstStyle>
          <a:p>
            <a:fld id="{80AD2437-B558-414C-94B2-800AD111870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Picture centered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5900" y="247176"/>
            <a:ext cx="10989963" cy="1469618"/>
          </a:xfrm>
        </p:spPr>
        <p:txBody>
          <a:bodyPr anchor="ctr">
            <a:noAutofit/>
          </a:bodyPr>
          <a:lstStyle>
            <a:lvl1pPr algn="l">
              <a:defRPr sz="3600" spc="200" baseline="0"/>
            </a:lvl1pPr>
          </a:lstStyle>
          <a:p>
            <a:r>
              <a:rPr lang="en-US" dirty="0"/>
              <a:t>Click to edit Master title style</a:t>
            </a:r>
          </a:p>
        </p:txBody>
      </p:sp>
      <p:sp>
        <p:nvSpPr>
          <p:cNvPr id="6" name="Picture Placeholder 5">
            <a:extLst>
              <a:ext uri="{FF2B5EF4-FFF2-40B4-BE49-F238E27FC236}">
                <a16:creationId xmlns:a16="http://schemas.microsoft.com/office/drawing/2014/main" id="{04E428A9-3E48-43CA-B0D3-BA2A79A3E0C6}"/>
              </a:ext>
            </a:extLst>
          </p:cNvPr>
          <p:cNvSpPr>
            <a:spLocks noGrp="1"/>
          </p:cNvSpPr>
          <p:nvPr>
            <p:ph type="pic" sz="quarter" idx="10"/>
          </p:nvPr>
        </p:nvSpPr>
        <p:spPr>
          <a:xfrm>
            <a:off x="1471449" y="1830722"/>
            <a:ext cx="9249104" cy="3873768"/>
          </a:xfrm>
          <a:solidFill>
            <a:schemeClr val="accent5">
              <a:lumMod val="20000"/>
              <a:lumOff val="80000"/>
            </a:schemeClr>
          </a:solidFill>
        </p:spPr>
        <p:txBody>
          <a:bodyPr anchor="ctr" anchorCtr="1"/>
          <a:lstStyle/>
          <a:p>
            <a:endParaRPr lang="en-US" dirty="0"/>
          </a:p>
        </p:txBody>
      </p:sp>
      <p:sp>
        <p:nvSpPr>
          <p:cNvPr id="7" name="shape 1">
            <a:extLst>
              <a:ext uri="{FF2B5EF4-FFF2-40B4-BE49-F238E27FC236}">
                <a16:creationId xmlns:a16="http://schemas.microsoft.com/office/drawing/2014/main" id="{785D5F96-F93E-43BC-889E-1F2588CC7786}"/>
              </a:ext>
              <a:ext uri="{C183D7F6-B498-43B3-948B-1728B52AA6E4}">
                <adec:decorative xmlns:adec="http://schemas.microsoft.com/office/drawing/2017/decorative" val="1"/>
              </a:ext>
            </a:extLst>
          </p:cNvPr>
          <p:cNvSpPr/>
          <p:nvPr userDrawn="1"/>
        </p:nvSpPr>
        <p:spPr>
          <a:xfrm>
            <a:off x="0" y="0"/>
            <a:ext cx="12192000" cy="219455"/>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1" name="Slide Number Placeholder 8">
            <a:extLst>
              <a:ext uri="{FF2B5EF4-FFF2-40B4-BE49-F238E27FC236}">
                <a16:creationId xmlns:a16="http://schemas.microsoft.com/office/drawing/2014/main" id="{05F254D7-8BFD-4717-B771-2FC76092117D}"/>
              </a:ext>
              <a:ext uri="{C183D7F6-B498-43B3-948B-1728B52AA6E4}">
                <adec:decorative xmlns:adec="http://schemas.microsoft.com/office/drawing/2017/decorative" val="1"/>
              </a:ext>
            </a:extLst>
          </p:cNvPr>
          <p:cNvSpPr>
            <a:spLocks noGrp="1"/>
          </p:cNvSpPr>
          <p:nvPr>
            <p:ph type="sldNum" sz="quarter" idx="12"/>
          </p:nvPr>
        </p:nvSpPr>
        <p:spPr>
          <a:xfrm>
            <a:off x="11714698" y="-10633"/>
            <a:ext cx="478248" cy="303027"/>
          </a:xfrm>
          <a:prstGeom prst="rect">
            <a:avLst/>
          </a:prstGeom>
          <a:solidFill>
            <a:srgbClr val="005A8C"/>
          </a:solidFill>
        </p:spPr>
        <p:txBody>
          <a:bodyPr anchor="ctr" anchorCtr="1"/>
          <a:lstStyle>
            <a:lvl1pPr>
              <a:defRPr sz="1200">
                <a:solidFill>
                  <a:schemeClr val="bg1"/>
                </a:solidFill>
              </a:defRPr>
            </a:lvl1pPr>
          </a:lstStyle>
          <a:p>
            <a:fld id="{80AD2437-B558-414C-94B2-800AD1118709}" type="slidenum">
              <a:rPr lang="en-US" smtClean="0"/>
              <a:pPr/>
              <a:t>‹#›</a:t>
            </a:fld>
            <a:endParaRPr lang="en-US" dirty="0"/>
          </a:p>
        </p:txBody>
      </p:sp>
    </p:spTree>
    <p:extLst>
      <p:ext uri="{BB962C8B-B14F-4D97-AF65-F5344CB8AC3E}">
        <p14:creationId xmlns:p14="http://schemas.microsoft.com/office/powerpoint/2010/main" val="2362152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949" y="239550"/>
            <a:ext cx="10972800" cy="1550635"/>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12949" y="1867184"/>
            <a:ext cx="10972799" cy="3847816"/>
          </a:xfrm>
          <a:prstGeom prst="rect">
            <a:avLst/>
          </a:prstGeom>
        </p:spPr>
        <p:txBody>
          <a:bodyPr vert="horz" lIns="45720" tIns="45720" rIns="45720" bIns="45720" rtlCol="0">
            <a:noAutofit/>
          </a:body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p:txBody>
      </p:sp>
      <p:sp>
        <p:nvSpPr>
          <p:cNvPr id="5" name="shape 1">
            <a:extLst>
              <a:ext uri="{FF2B5EF4-FFF2-40B4-BE49-F238E27FC236}">
                <a16:creationId xmlns:a16="http://schemas.microsoft.com/office/drawing/2014/main" id="{E48A509B-6BB4-4E92-A021-9A8C35CD7AA6}"/>
              </a:ext>
              <a:ext uri="{C183D7F6-B498-43B3-948B-1728B52AA6E4}">
                <adec:decorative xmlns:adec="http://schemas.microsoft.com/office/drawing/2017/decorative" val="1"/>
              </a:ext>
            </a:extLst>
          </p:cNvPr>
          <p:cNvSpPr/>
          <p:nvPr userDrawn="1"/>
        </p:nvSpPr>
        <p:spPr>
          <a:xfrm>
            <a:off x="0" y="0"/>
            <a:ext cx="12192000" cy="219455"/>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9" name="Slide Number Placeholder 8">
            <a:extLst>
              <a:ext uri="{FF2B5EF4-FFF2-40B4-BE49-F238E27FC236}">
                <a16:creationId xmlns:a16="http://schemas.microsoft.com/office/drawing/2014/main" id="{7EF817E1-FC25-42E3-B2EC-EEE07E8A34AB}"/>
              </a:ext>
            </a:extLst>
          </p:cNvPr>
          <p:cNvSpPr>
            <a:spLocks noGrp="1"/>
          </p:cNvSpPr>
          <p:nvPr>
            <p:ph type="sldNum" sz="quarter" idx="4"/>
          </p:nvPr>
        </p:nvSpPr>
        <p:spPr>
          <a:xfrm>
            <a:off x="11714698" y="-10633"/>
            <a:ext cx="478248" cy="303027"/>
          </a:xfrm>
          <a:prstGeom prst="rect">
            <a:avLst/>
          </a:prstGeom>
          <a:solidFill>
            <a:srgbClr val="0083BF"/>
          </a:solidFill>
        </p:spPr>
        <p:txBody>
          <a:bodyPr anchor="ctr" anchorCtr="1"/>
          <a:lstStyle>
            <a:lvl1pPr>
              <a:defRPr sz="1200" b="1">
                <a:solidFill>
                  <a:schemeClr val="bg1"/>
                </a:solidFill>
              </a:defRPr>
            </a:lvl1pPr>
          </a:lstStyle>
          <a:p>
            <a:fld id="{80AD2437-B558-414C-94B2-800AD111870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71" r:id="rId2"/>
    <p:sldLayoutId id="2147483677" r:id="rId3"/>
    <p:sldLayoutId id="2147483672" r:id="rId4"/>
    <p:sldLayoutId id="2147483650" r:id="rId5"/>
    <p:sldLayoutId id="2147483652" r:id="rId6"/>
    <p:sldLayoutId id="2147483662" r:id="rId7"/>
    <p:sldLayoutId id="2147483660" r:id="rId8"/>
    <p:sldLayoutId id="2147483666" r:id="rId9"/>
    <p:sldLayoutId id="2147483663" r:id="rId10"/>
    <p:sldLayoutId id="2147483664" r:id="rId11"/>
    <p:sldLayoutId id="2147483667" r:id="rId12"/>
    <p:sldLayoutId id="2147483665" r:id="rId13"/>
    <p:sldLayoutId id="2147483668" r:id="rId14"/>
    <p:sldLayoutId id="2147483674" r:id="rId15"/>
    <p:sldLayoutId id="2147483655" r:id="rId16"/>
    <p:sldLayoutId id="2147483675" r:id="rId17"/>
    <p:sldLayoutId id="2147483676" r:id="rId18"/>
  </p:sldLayoutIdLst>
  <p:hf hdr="0" ftr="0" dt="0"/>
  <p:txStyles>
    <p:titleStyle>
      <a:lvl1pPr algn="l" defTabSz="914400" rtl="0" eaLnBrk="1" latinLnBrk="0" hangingPunct="1">
        <a:lnSpc>
          <a:spcPct val="80000"/>
        </a:lnSpc>
        <a:spcBef>
          <a:spcPct val="0"/>
        </a:spcBef>
        <a:buNone/>
        <a:defRPr sz="3600" b="1" kern="1200" cap="none" spc="100" baseline="0">
          <a:solidFill>
            <a:schemeClr val="tx1">
              <a:lumMod val="95000"/>
              <a:lumOff val="5000"/>
            </a:schemeClr>
          </a:solidFill>
          <a:latin typeface="Calibri" panose="020F0502020204030204" pitchFamily="34" charset="0"/>
          <a:ea typeface="+mj-ea"/>
          <a:cs typeface="Calibri" panose="020F0502020204030204" pitchFamily="34" charset="0"/>
        </a:defRPr>
      </a:lvl1pPr>
    </p:titleStyle>
    <p:bodyStyle>
      <a:lvl1pPr marL="91440" indent="-91440" algn="l" defTabSz="914400" rtl="0" eaLnBrk="1" latinLnBrk="0" hangingPunct="1">
        <a:lnSpc>
          <a:spcPct val="90000"/>
        </a:lnSpc>
        <a:spcBef>
          <a:spcPts val="1200"/>
        </a:spcBef>
        <a:spcAft>
          <a:spcPts val="1200"/>
        </a:spcAft>
        <a:buClr>
          <a:schemeClr val="accent1"/>
        </a:buClr>
        <a:buSzPct val="100000"/>
        <a:buFont typeface="Tw Cen MT" panose="020B0602020104020603" pitchFamily="34" charset="0"/>
        <a:buChar char=" "/>
        <a:defRPr sz="2000" kern="1200">
          <a:solidFill>
            <a:schemeClr val="tx1"/>
          </a:solidFill>
          <a:latin typeface="Calibri" panose="020F0502020204030204" pitchFamily="34" charset="0"/>
          <a:ea typeface="+mn-ea"/>
          <a:cs typeface="Calibri" panose="020F0502020204030204" pitchFamily="34" charset="0"/>
        </a:defRPr>
      </a:lvl1pPr>
      <a:lvl2pPr marL="571500" indent="-342900" algn="l" defTabSz="914400" rtl="0" eaLnBrk="1" latinLnBrk="0" hangingPunct="1">
        <a:lnSpc>
          <a:spcPct val="90000"/>
        </a:lnSpc>
        <a:spcBef>
          <a:spcPts val="200"/>
        </a:spcBef>
        <a:spcAft>
          <a:spcPts val="1200"/>
        </a:spcAft>
        <a:buClr>
          <a:srgbClr val="0066CC"/>
        </a:buClr>
        <a:buSzPct val="105000"/>
        <a:buFont typeface="Arial" panose="020B0604020202020204" pitchFamily="34" charset="0"/>
        <a:buChar char="•"/>
        <a:tabLst/>
        <a:defRPr sz="2000" kern="1200">
          <a:solidFill>
            <a:schemeClr val="tx1"/>
          </a:solidFill>
          <a:latin typeface="Calibri" panose="020F0502020204030204" pitchFamily="34" charset="0"/>
          <a:ea typeface="+mn-ea"/>
          <a:cs typeface="Calibri" panose="020F0502020204030204" pitchFamily="34" charset="0"/>
        </a:defRPr>
      </a:lvl2pPr>
      <a:lvl3pPr marL="800100" indent="-342900" algn="l" defTabSz="914400" rtl="0" eaLnBrk="1" latinLnBrk="0" hangingPunct="1">
        <a:lnSpc>
          <a:spcPct val="90000"/>
        </a:lnSpc>
        <a:spcBef>
          <a:spcPts val="200"/>
        </a:spcBef>
        <a:spcAft>
          <a:spcPts val="1200"/>
        </a:spcAft>
        <a:buClr>
          <a:srgbClr val="333333"/>
        </a:buClr>
        <a:buSzPct val="98000"/>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742950" indent="-285750" algn="l" defTabSz="914400" rtl="0" eaLnBrk="1" latinLnBrk="0" hangingPunct="1">
        <a:lnSpc>
          <a:spcPct val="90000"/>
        </a:lnSpc>
        <a:spcBef>
          <a:spcPts val="200"/>
        </a:spcBef>
        <a:spcAft>
          <a:spcPts val="400"/>
        </a:spcAft>
        <a:buClr>
          <a:schemeClr val="accent1"/>
        </a:buClr>
        <a:buSzPct val="70000"/>
        <a:buFont typeface="Wingdings" panose="05000000000000000000" pitchFamily="2" charset="2"/>
        <a:buChar char="§"/>
        <a:defRPr sz="2800" kern="1200">
          <a:solidFill>
            <a:schemeClr val="tx1"/>
          </a:solidFill>
          <a:latin typeface="Calibri" panose="020F0502020204030204" pitchFamily="34" charset="0"/>
          <a:ea typeface="+mn-ea"/>
          <a:cs typeface="Calibri" panose="020F0502020204030204" pitchFamily="34" charset="0"/>
        </a:defRPr>
      </a:lvl4pPr>
      <a:lvl5pPr marL="914400" indent="-285750" algn="l" defTabSz="914400" rtl="0" eaLnBrk="1" latinLnBrk="0" hangingPunct="1">
        <a:lnSpc>
          <a:spcPct val="90000"/>
        </a:lnSpc>
        <a:spcBef>
          <a:spcPts val="200"/>
        </a:spcBef>
        <a:spcAft>
          <a:spcPts val="400"/>
        </a:spcAft>
        <a:buClr>
          <a:schemeClr val="accent1"/>
        </a:buClr>
        <a:buSzPct val="94000"/>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5pPr>
      <a:lvl6pPr marL="1257300" indent="-457200" algn="l" defTabSz="914400" rtl="0" eaLnBrk="1" latinLnBrk="0" hangingPunct="1">
        <a:lnSpc>
          <a:spcPct val="90000"/>
        </a:lnSpc>
        <a:spcBef>
          <a:spcPts val="200"/>
        </a:spcBef>
        <a:spcAft>
          <a:spcPts val="1200"/>
        </a:spcAft>
        <a:buClr>
          <a:schemeClr val="tx1">
            <a:lumMod val="75000"/>
            <a:lumOff val="25000"/>
          </a:schemeClr>
        </a:buClr>
        <a:buSzPct val="90000"/>
        <a:buFont typeface="Arial" panose="020B0604020202020204" pitchFamily="34" charset="0"/>
        <a:buChar char="•"/>
        <a:tabLst/>
        <a:defRPr sz="2000" kern="1200">
          <a:solidFill>
            <a:schemeClr val="tx1"/>
          </a:solidFill>
          <a:latin typeface="+mn-lt"/>
          <a:ea typeface="+mn-ea"/>
          <a:cs typeface="+mn-cs"/>
        </a:defRPr>
      </a:lvl6pPr>
      <a:lvl7pPr marL="1031875" indent="-234950" algn="l" defTabSz="914400" rtl="0" eaLnBrk="1" latinLnBrk="0" hangingPunct="1">
        <a:lnSpc>
          <a:spcPct val="90000"/>
        </a:lnSpc>
        <a:spcBef>
          <a:spcPts val="200"/>
        </a:spcBef>
        <a:spcAft>
          <a:spcPts val="1200"/>
        </a:spcAft>
        <a:buClr>
          <a:srgbClr val="101820"/>
        </a:buClr>
        <a:buFont typeface="Wingdings 3" pitchFamily="18" charset="2"/>
        <a:buChar char=""/>
        <a:defRPr sz="28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hyperlink" Target="https://gozen.com/" TargetMode="External"/><Relationship Id="rId2" Type="http://schemas.openxmlformats.org/officeDocument/2006/relationships/hyperlink" Target="https://biglifejournal.com/" TargetMode="External"/><Relationship Id="rId1" Type="http://schemas.openxmlformats.org/officeDocument/2006/relationships/slideLayout" Target="../slideLayouts/slideLayout5.xml"/><Relationship Id="rId4" Type="http://schemas.openxmlformats.org/officeDocument/2006/relationships/hyperlink" Target="https://actionforhappiness.org/"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s://doi.org/10.1007/s11482-018-9700-6" TargetMode="External"/><Relationship Id="rId2" Type="http://schemas.openxmlformats.org/officeDocument/2006/relationships/hyperlink" Target="https://doi.org/10.1007/s40688-019-00260-1" TargetMode="Externa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hyperlink" Target="mailto:sarahsuegreene@gmail.com" TargetMode="Externa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5B690-0D7C-264E-8102-7D8DC99BB8BE}"/>
              </a:ext>
            </a:extLst>
          </p:cNvPr>
          <p:cNvSpPr>
            <a:spLocks noGrp="1"/>
          </p:cNvSpPr>
          <p:nvPr>
            <p:ph type="ctrTitle"/>
          </p:nvPr>
        </p:nvSpPr>
        <p:spPr>
          <a:xfrm>
            <a:off x="582804" y="2053232"/>
            <a:ext cx="11000232" cy="1375767"/>
          </a:xfrm>
        </p:spPr>
        <p:txBody>
          <a:bodyPr>
            <a:normAutofit fontScale="90000"/>
          </a:bodyPr>
          <a:lstStyle/>
          <a:p>
            <a:r>
              <a:rPr lang="en-US" dirty="0"/>
              <a:t>Mental health promotion and executive function skills to improve occupational performance in the academic setting and beyond</a:t>
            </a:r>
          </a:p>
        </p:txBody>
      </p:sp>
      <p:sp>
        <p:nvSpPr>
          <p:cNvPr id="5" name="Subtitle 4">
            <a:extLst>
              <a:ext uri="{FF2B5EF4-FFF2-40B4-BE49-F238E27FC236}">
                <a16:creationId xmlns:a16="http://schemas.microsoft.com/office/drawing/2014/main" id="{7B21E05C-DEC3-4736-9603-381CABD2E715}"/>
              </a:ext>
            </a:extLst>
          </p:cNvPr>
          <p:cNvSpPr>
            <a:spLocks noGrp="1"/>
          </p:cNvSpPr>
          <p:nvPr>
            <p:ph type="subTitle" idx="1"/>
          </p:nvPr>
        </p:nvSpPr>
        <p:spPr>
          <a:xfrm>
            <a:off x="582804" y="3827602"/>
            <a:ext cx="11019187" cy="1375768"/>
          </a:xfrm>
        </p:spPr>
        <p:txBody>
          <a:bodyPr>
            <a:normAutofit/>
          </a:bodyPr>
          <a:lstStyle/>
          <a:p>
            <a:r>
              <a:rPr lang="en-US" dirty="0"/>
              <a:t>Presented by Sarah S. Greene, OTD, OTR/L</a:t>
            </a:r>
          </a:p>
          <a:p>
            <a:r>
              <a:rPr lang="en-US" dirty="0"/>
              <a:t>January 21, 2023</a:t>
            </a:r>
          </a:p>
        </p:txBody>
      </p:sp>
      <p:sp>
        <p:nvSpPr>
          <p:cNvPr id="4" name="Slide Number Placeholder 3">
            <a:extLst>
              <a:ext uri="{FF2B5EF4-FFF2-40B4-BE49-F238E27FC236}">
                <a16:creationId xmlns:a16="http://schemas.microsoft.com/office/drawing/2014/main" id="{BD453706-8814-4949-A7DF-BBB457744909}"/>
              </a:ext>
            </a:extLst>
          </p:cNvPr>
          <p:cNvSpPr>
            <a:spLocks noGrp="1"/>
          </p:cNvSpPr>
          <p:nvPr>
            <p:ph type="sldNum" sz="quarter" idx="12"/>
          </p:nvPr>
        </p:nvSpPr>
        <p:spPr>
          <a:solidFill>
            <a:srgbClr val="005A8C"/>
          </a:solidFill>
        </p:spPr>
        <p:txBody>
          <a:bodyPr/>
          <a:lstStyle/>
          <a:p>
            <a:fld id="{80AD2437-B558-414C-94B2-800AD1118709}" type="slidenum">
              <a:rPr lang="en-US" smtClean="0"/>
              <a:t>1</a:t>
            </a:fld>
            <a:endParaRPr lang="en-US"/>
          </a:p>
        </p:txBody>
      </p:sp>
    </p:spTree>
    <p:extLst>
      <p:ext uri="{BB962C8B-B14F-4D97-AF65-F5344CB8AC3E}">
        <p14:creationId xmlns:p14="http://schemas.microsoft.com/office/powerpoint/2010/main" val="1167532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5EFF1-6713-958E-8987-F241E6E8F60C}"/>
              </a:ext>
            </a:extLst>
          </p:cNvPr>
          <p:cNvSpPr>
            <a:spLocks noGrp="1"/>
          </p:cNvSpPr>
          <p:nvPr>
            <p:ph type="title"/>
          </p:nvPr>
        </p:nvSpPr>
        <p:spPr/>
        <p:txBody>
          <a:bodyPr/>
          <a:lstStyle/>
          <a:p>
            <a:r>
              <a:rPr lang="en-US" dirty="0"/>
              <a:t>Mental Health and Executive Function Skills</a:t>
            </a:r>
          </a:p>
        </p:txBody>
      </p:sp>
      <p:sp>
        <p:nvSpPr>
          <p:cNvPr id="3" name="Text Placeholder 2">
            <a:extLst>
              <a:ext uri="{FF2B5EF4-FFF2-40B4-BE49-F238E27FC236}">
                <a16:creationId xmlns:a16="http://schemas.microsoft.com/office/drawing/2014/main" id="{04DE5199-732A-7E80-6C59-16F4EE0FD19A}"/>
              </a:ext>
            </a:extLst>
          </p:cNvPr>
          <p:cNvSpPr>
            <a:spLocks noGrp="1"/>
          </p:cNvSpPr>
          <p:nvPr>
            <p:ph type="body" sz="quarter" idx="10"/>
          </p:nvPr>
        </p:nvSpPr>
        <p:spPr/>
        <p:txBody>
          <a:bodyPr/>
          <a:lstStyle/>
          <a:p>
            <a:pPr marL="0" indent="0" rtl="0">
              <a:spcBef>
                <a:spcPts val="600"/>
              </a:spcBef>
              <a:spcAft>
                <a:spcPts val="600"/>
              </a:spcAft>
              <a:buNone/>
            </a:pPr>
            <a:r>
              <a:rPr lang="en-US" sz="2400" b="0" i="0" u="none" strike="noStrike" dirty="0">
                <a:solidFill>
                  <a:schemeClr val="tx1">
                    <a:lumMod val="95000"/>
                    <a:lumOff val="5000"/>
                  </a:schemeClr>
                </a:solidFill>
                <a:effectLst/>
              </a:rPr>
              <a:t>How does our Mental Health impact our Executive Functioning?</a:t>
            </a:r>
            <a:endParaRPr lang="en-US" sz="2400" b="0" dirty="0">
              <a:solidFill>
                <a:schemeClr val="tx1">
                  <a:lumMod val="95000"/>
                  <a:lumOff val="5000"/>
                </a:schemeClr>
              </a:solidFill>
              <a:effectLst/>
            </a:endParaRPr>
          </a:p>
          <a:p>
            <a:pPr marL="0" indent="0" rtl="0">
              <a:spcBef>
                <a:spcPts val="600"/>
              </a:spcBef>
              <a:spcAft>
                <a:spcPts val="600"/>
              </a:spcAft>
              <a:buNone/>
            </a:pPr>
            <a:r>
              <a:rPr lang="en-US" sz="2400" b="0" i="0" u="none" strike="noStrike" dirty="0">
                <a:solidFill>
                  <a:schemeClr val="tx1">
                    <a:lumMod val="95000"/>
                    <a:lumOff val="5000"/>
                  </a:schemeClr>
                </a:solidFill>
                <a:effectLst/>
              </a:rPr>
              <a:t>Proactive versus Reactive Responses?</a:t>
            </a:r>
            <a:endParaRPr lang="en-US" sz="2400" b="1" dirty="0">
              <a:solidFill>
                <a:schemeClr val="tx1">
                  <a:lumMod val="95000"/>
                  <a:lumOff val="5000"/>
                </a:schemeClr>
              </a:solidFill>
            </a:endParaRPr>
          </a:p>
          <a:p>
            <a:pPr marL="0" indent="0" rtl="0">
              <a:spcBef>
                <a:spcPts val="600"/>
              </a:spcBef>
              <a:spcAft>
                <a:spcPts val="600"/>
              </a:spcAft>
              <a:buNone/>
            </a:pPr>
            <a:endParaRPr lang="en-US" sz="2400" b="1" i="0" u="none" strike="noStrike" dirty="0">
              <a:solidFill>
                <a:srgbClr val="222222"/>
              </a:solidFill>
              <a:effectLst/>
            </a:endParaRPr>
          </a:p>
          <a:p>
            <a:pPr marL="0" indent="0" rtl="0">
              <a:spcBef>
                <a:spcPts val="600"/>
              </a:spcBef>
              <a:spcAft>
                <a:spcPts val="600"/>
              </a:spcAft>
              <a:buNone/>
            </a:pPr>
            <a:r>
              <a:rPr lang="en-US" sz="2400" b="1" i="0" u="none" strike="noStrike" dirty="0">
                <a:solidFill>
                  <a:srgbClr val="222222"/>
                </a:solidFill>
                <a:effectLst/>
              </a:rPr>
              <a:t>Executive functions</a:t>
            </a:r>
            <a:r>
              <a:rPr lang="en-US" sz="2400" b="0" i="0" u="none" strike="noStrike" dirty="0">
                <a:solidFill>
                  <a:srgbClr val="222222"/>
                </a:solidFill>
                <a:effectLst/>
              </a:rPr>
              <a:t> are cognitive processes carried out by the prefrontal area of the frontal lobe and include planning, working memory, inhibition, self-monitoring, attention, initiation, and self-regulation (Goldstein and </a:t>
            </a:r>
            <a:r>
              <a:rPr lang="en-US" sz="2400" b="0" i="0" u="none" strike="noStrike" dirty="0" err="1">
                <a:solidFill>
                  <a:srgbClr val="222222"/>
                </a:solidFill>
                <a:effectLst/>
              </a:rPr>
              <a:t>Naglieri</a:t>
            </a:r>
            <a:r>
              <a:rPr lang="en-US" sz="2400" b="0" i="0" u="none" strike="noStrike" dirty="0">
                <a:solidFill>
                  <a:srgbClr val="222222"/>
                </a:solidFill>
                <a:effectLst/>
              </a:rPr>
              <a:t>, 2014).</a:t>
            </a:r>
            <a:endParaRPr lang="en-US" sz="2400" b="0" dirty="0">
              <a:effectLst/>
            </a:endParaRPr>
          </a:p>
        </p:txBody>
      </p:sp>
      <p:sp>
        <p:nvSpPr>
          <p:cNvPr id="4" name="Slide Number Placeholder 3">
            <a:extLst>
              <a:ext uri="{FF2B5EF4-FFF2-40B4-BE49-F238E27FC236}">
                <a16:creationId xmlns:a16="http://schemas.microsoft.com/office/drawing/2014/main" id="{F9D65A12-566D-08DF-19DE-A1AFCD0065D2}"/>
              </a:ext>
            </a:extLst>
          </p:cNvPr>
          <p:cNvSpPr>
            <a:spLocks noGrp="1"/>
          </p:cNvSpPr>
          <p:nvPr>
            <p:ph type="sldNum" sz="quarter" idx="12"/>
          </p:nvPr>
        </p:nvSpPr>
        <p:spPr/>
        <p:txBody>
          <a:bodyPr/>
          <a:lstStyle/>
          <a:p>
            <a:fld id="{80AD2437-B558-414C-94B2-800AD1118709}" type="slidenum">
              <a:rPr lang="en-US" smtClean="0"/>
              <a:pPr/>
              <a:t>10</a:t>
            </a:fld>
            <a:endParaRPr lang="en-US" dirty="0"/>
          </a:p>
        </p:txBody>
      </p:sp>
    </p:spTree>
    <p:extLst>
      <p:ext uri="{BB962C8B-B14F-4D97-AF65-F5344CB8AC3E}">
        <p14:creationId xmlns:p14="http://schemas.microsoft.com/office/powerpoint/2010/main" val="1220834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Graphic of Whole Community, Whole Child Model">
            <a:extLst>
              <a:ext uri="{FF2B5EF4-FFF2-40B4-BE49-F238E27FC236}">
                <a16:creationId xmlns:a16="http://schemas.microsoft.com/office/drawing/2014/main" id="{181CDCEA-BAF4-0D2C-2C89-8754B91169AD}"/>
              </a:ext>
            </a:extLst>
          </p:cNvPr>
          <p:cNvSpPr>
            <a:spLocks noGrp="1"/>
          </p:cNvSpPr>
          <p:nvPr>
            <p:ph type="title"/>
          </p:nvPr>
        </p:nvSpPr>
        <p:spPr>
          <a:xfrm>
            <a:off x="595901" y="313850"/>
            <a:ext cx="8690974" cy="1099355"/>
          </a:xfrm>
        </p:spPr>
        <p:txBody>
          <a:bodyPr/>
          <a:lstStyle/>
          <a:p>
            <a:r>
              <a:rPr lang="en-US" sz="3400" dirty="0"/>
              <a:t>WSCC Model (CDC, 2021) Whole School, Whole Community, Whole Child Model</a:t>
            </a:r>
          </a:p>
        </p:txBody>
      </p:sp>
      <p:sp>
        <p:nvSpPr>
          <p:cNvPr id="4" name="Text Placeholder 3">
            <a:extLst>
              <a:ext uri="{FF2B5EF4-FFF2-40B4-BE49-F238E27FC236}">
                <a16:creationId xmlns:a16="http://schemas.microsoft.com/office/drawing/2014/main" id="{DEA1498D-00E6-F948-18A2-A298405FA084}"/>
              </a:ext>
            </a:extLst>
          </p:cNvPr>
          <p:cNvSpPr>
            <a:spLocks noGrp="1"/>
          </p:cNvSpPr>
          <p:nvPr>
            <p:ph type="body" sz="quarter" idx="11"/>
          </p:nvPr>
        </p:nvSpPr>
        <p:spPr>
          <a:xfrm>
            <a:off x="597945" y="1514475"/>
            <a:ext cx="7183980" cy="4187495"/>
          </a:xfrm>
        </p:spPr>
        <p:txBody>
          <a:bodyPr/>
          <a:lstStyle/>
          <a:p>
            <a:pPr marL="457200" indent="-228600" rtl="0" fontAlgn="base">
              <a:spcBef>
                <a:spcPts val="600"/>
              </a:spcBef>
              <a:spcAft>
                <a:spcPts val="600"/>
              </a:spcAft>
              <a:buFont typeface="Arial" panose="020B0604020202020204" pitchFamily="34" charset="0"/>
              <a:buChar char="•"/>
            </a:pPr>
            <a:r>
              <a:rPr lang="en-US" b="0" i="0" u="none" strike="noStrike" dirty="0">
                <a:solidFill>
                  <a:schemeClr val="tx1">
                    <a:lumMod val="85000"/>
                    <a:lumOff val="15000"/>
                  </a:schemeClr>
                </a:solidFill>
                <a:effectLst/>
              </a:rPr>
              <a:t>The child is the focal point, with the green encircling them (healthy, safe, engaged, supported, and challenged)</a:t>
            </a:r>
          </a:p>
          <a:p>
            <a:pPr marL="457200" indent="-228600" rtl="0" fontAlgn="base">
              <a:spcBef>
                <a:spcPts val="600"/>
              </a:spcBef>
              <a:spcAft>
                <a:spcPts val="600"/>
              </a:spcAft>
              <a:buFont typeface="Arial" panose="020B0604020202020204" pitchFamily="34" charset="0"/>
              <a:buChar char="•"/>
            </a:pPr>
            <a:r>
              <a:rPr lang="en-US" b="0" i="0" u="none" strike="noStrike" dirty="0">
                <a:solidFill>
                  <a:schemeClr val="tx1">
                    <a:lumMod val="85000"/>
                    <a:lumOff val="15000"/>
                  </a:schemeClr>
                </a:solidFill>
                <a:effectLst/>
              </a:rPr>
              <a:t>The white emphasizes collaborating policy, process and practice to improve learning and improve health</a:t>
            </a:r>
          </a:p>
          <a:p>
            <a:pPr marL="457200" indent="-228600" rtl="0" fontAlgn="base">
              <a:spcBef>
                <a:spcPts val="600"/>
              </a:spcBef>
              <a:spcAft>
                <a:spcPts val="600"/>
              </a:spcAft>
              <a:buFont typeface="Arial" panose="020B0604020202020204" pitchFamily="34" charset="0"/>
              <a:buChar char="•"/>
            </a:pPr>
            <a:r>
              <a:rPr lang="en-US" b="0" i="0" u="none" strike="noStrike" dirty="0">
                <a:solidFill>
                  <a:schemeClr val="tx1">
                    <a:lumMod val="85000"/>
                    <a:lumOff val="15000"/>
                  </a:schemeClr>
                </a:solidFill>
                <a:effectLst/>
              </a:rPr>
              <a:t>The blue is the 10 key components to support health and learning to assist each child, each school, and each community</a:t>
            </a:r>
          </a:p>
          <a:p>
            <a:pPr marL="457200" indent="-228600" rtl="0" fontAlgn="base">
              <a:spcBef>
                <a:spcPts val="600"/>
              </a:spcBef>
              <a:spcAft>
                <a:spcPts val="600"/>
              </a:spcAft>
              <a:buFont typeface="Arial" panose="020B0604020202020204" pitchFamily="34" charset="0"/>
              <a:buChar char="•"/>
            </a:pPr>
            <a:r>
              <a:rPr lang="en-US" b="0" i="0" u="none" strike="noStrike" dirty="0">
                <a:solidFill>
                  <a:schemeClr val="tx1">
                    <a:lumMod val="85000"/>
                    <a:lumOff val="15000"/>
                  </a:schemeClr>
                </a:solidFill>
                <a:effectLst/>
              </a:rPr>
              <a:t>The yellow is the community, emphasizing the school community, and how the community requires input, resources, and collaboration to fully support </a:t>
            </a:r>
            <a:r>
              <a:rPr lang="en-US" dirty="0">
                <a:solidFill>
                  <a:schemeClr val="tx1">
                    <a:lumMod val="85000"/>
                    <a:lumOff val="15000"/>
                  </a:schemeClr>
                </a:solidFill>
              </a:rPr>
              <a:t>each</a:t>
            </a:r>
            <a:r>
              <a:rPr lang="en-US" b="0" i="0" u="none" strike="noStrike" dirty="0">
                <a:solidFill>
                  <a:schemeClr val="tx1">
                    <a:lumMod val="85000"/>
                    <a:lumOff val="15000"/>
                  </a:schemeClr>
                </a:solidFill>
                <a:effectLst/>
              </a:rPr>
              <a:t> child</a:t>
            </a:r>
          </a:p>
          <a:p>
            <a:pPr marL="228600" indent="0">
              <a:spcBef>
                <a:spcPts val="600"/>
              </a:spcBef>
              <a:spcAft>
                <a:spcPts val="600"/>
              </a:spcAft>
              <a:buNone/>
            </a:pPr>
            <a:r>
              <a:rPr lang="en-US" sz="1800" b="0" i="0" u="none" strike="noStrike" dirty="0">
                <a:solidFill>
                  <a:srgbClr val="000000"/>
                </a:solidFill>
                <a:effectLst/>
              </a:rPr>
              <a:t>Adapted from ESSA Advocacy meeting, 11-16-2021 PowerPoint presentation: </a:t>
            </a:r>
          </a:p>
          <a:p>
            <a:pPr marL="228600" indent="0">
              <a:spcBef>
                <a:spcPts val="600"/>
              </a:spcBef>
              <a:spcAft>
                <a:spcPts val="600"/>
              </a:spcAft>
              <a:buNone/>
            </a:pPr>
            <a:r>
              <a:rPr lang="en-US" sz="1800" dirty="0">
                <a:solidFill>
                  <a:srgbClr val="000000"/>
                </a:solidFill>
              </a:rPr>
              <a:t>Image: </a:t>
            </a:r>
            <a:r>
              <a:rPr lang="en-US" sz="1800" b="0" i="0" u="none" strike="noStrike" dirty="0">
                <a:solidFill>
                  <a:srgbClr val="000000"/>
                </a:solidFill>
                <a:effectLst/>
              </a:rPr>
              <a:t>https://www.cdc.gov/healthyschools/wscc/index.htm</a:t>
            </a:r>
            <a:endParaRPr lang="en-US" sz="1800" b="0" dirty="0">
              <a:effectLst/>
            </a:endParaRPr>
          </a:p>
        </p:txBody>
      </p:sp>
      <p:sp>
        <p:nvSpPr>
          <p:cNvPr id="5" name="Slide Number Placeholder 4">
            <a:extLst>
              <a:ext uri="{FF2B5EF4-FFF2-40B4-BE49-F238E27FC236}">
                <a16:creationId xmlns:a16="http://schemas.microsoft.com/office/drawing/2014/main" id="{1C9E7AF0-8716-5D34-4B59-49DB34FA9591}"/>
              </a:ext>
            </a:extLst>
          </p:cNvPr>
          <p:cNvSpPr>
            <a:spLocks noGrp="1"/>
          </p:cNvSpPr>
          <p:nvPr>
            <p:ph type="sldNum" sz="quarter" idx="12"/>
          </p:nvPr>
        </p:nvSpPr>
        <p:spPr/>
        <p:txBody>
          <a:bodyPr/>
          <a:lstStyle/>
          <a:p>
            <a:fld id="{80AD2437-B558-414C-94B2-800AD1118709}" type="slidenum">
              <a:rPr lang="en-US" smtClean="0"/>
              <a:pPr/>
              <a:t>11</a:t>
            </a:fld>
            <a:endParaRPr lang="en-US" dirty="0"/>
          </a:p>
        </p:txBody>
      </p:sp>
      <p:pic>
        <p:nvPicPr>
          <p:cNvPr id="3074" name="Picture 2" descr="Graphic of Whole Community, Whole Child Model">
            <a:extLst>
              <a:ext uri="{FF2B5EF4-FFF2-40B4-BE49-F238E27FC236}">
                <a16:creationId xmlns:a16="http://schemas.microsoft.com/office/drawing/2014/main" id="{84A2E918-5C1D-06D5-2474-07B851B15770}"/>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tretch>
            <a:fillRect/>
          </a:stretch>
        </p:blipFill>
        <p:spPr bwMode="auto">
          <a:xfrm>
            <a:off x="8468942" y="1866930"/>
            <a:ext cx="3055326" cy="3124140"/>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802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yramid graphic of Multi-Tiered Systems of Support">
            <a:extLst>
              <a:ext uri="{FF2B5EF4-FFF2-40B4-BE49-F238E27FC236}">
                <a16:creationId xmlns:a16="http://schemas.microsoft.com/office/drawing/2014/main" id="{CFC4C960-D36F-6249-B978-86B4C003FC61}"/>
              </a:ext>
            </a:extLst>
          </p:cNvPr>
          <p:cNvSpPr>
            <a:spLocks noGrp="1"/>
          </p:cNvSpPr>
          <p:nvPr>
            <p:ph type="title"/>
          </p:nvPr>
        </p:nvSpPr>
        <p:spPr>
          <a:xfrm>
            <a:off x="595900" y="580551"/>
            <a:ext cx="10989963" cy="859775"/>
          </a:xfrm>
        </p:spPr>
        <p:txBody>
          <a:bodyPr/>
          <a:lstStyle/>
          <a:p>
            <a:r>
              <a:rPr lang="en-US" dirty="0"/>
              <a:t>Multi-Tiered Systems of Support</a:t>
            </a:r>
            <a:endParaRPr lang="en-US" b="0" i="1" dirty="0"/>
          </a:p>
        </p:txBody>
      </p:sp>
      <p:sp>
        <p:nvSpPr>
          <p:cNvPr id="7" name="Text Placeholder 6">
            <a:extLst>
              <a:ext uri="{FF2B5EF4-FFF2-40B4-BE49-F238E27FC236}">
                <a16:creationId xmlns:a16="http://schemas.microsoft.com/office/drawing/2014/main" id="{8520C2B5-ACC0-4D30-8F8E-645C222CA080}"/>
              </a:ext>
            </a:extLst>
          </p:cNvPr>
          <p:cNvSpPr>
            <a:spLocks noGrp="1"/>
          </p:cNvSpPr>
          <p:nvPr>
            <p:ph type="body" sz="quarter" idx="11"/>
          </p:nvPr>
        </p:nvSpPr>
        <p:spPr>
          <a:xfrm>
            <a:off x="597946" y="1841231"/>
            <a:ext cx="6221954" cy="3889247"/>
          </a:xfrm>
        </p:spPr>
        <p:txBody>
          <a:bodyPr/>
          <a:lstStyle/>
          <a:p>
            <a:pPr marL="0" indent="0" rtl="0">
              <a:spcBef>
                <a:spcPts val="600"/>
              </a:spcBef>
              <a:spcAft>
                <a:spcPts val="600"/>
              </a:spcAft>
              <a:buNone/>
            </a:pPr>
            <a:r>
              <a:rPr lang="en-US" sz="2400" b="0" i="0" u="none" strike="noStrike" dirty="0">
                <a:solidFill>
                  <a:srgbClr val="000000"/>
                </a:solidFill>
                <a:effectLst/>
              </a:rPr>
              <a:t>Current standard for implementing mental health services in schools (Cahill &amp; Egan, 2017)</a:t>
            </a:r>
            <a:br>
              <a:rPr lang="en-US" sz="2400" b="0" dirty="0">
                <a:effectLst/>
              </a:rPr>
            </a:br>
            <a:r>
              <a:rPr lang="en-US" sz="2400" b="0" i="0" u="none" strike="noStrike" dirty="0">
                <a:solidFill>
                  <a:srgbClr val="000000"/>
                </a:solidFill>
                <a:effectLst/>
              </a:rPr>
              <a:t>Framework to improve outcomes for all students using EBP (Center on Positive Behavioral Interventions &amp; Supports, 2021)</a:t>
            </a:r>
          </a:p>
          <a:p>
            <a:pPr marL="0" indent="0" rtl="0">
              <a:spcBef>
                <a:spcPts val="600"/>
              </a:spcBef>
              <a:spcAft>
                <a:spcPts val="600"/>
              </a:spcAft>
              <a:buNone/>
            </a:pPr>
            <a:r>
              <a:rPr lang="en-US" sz="2400" b="0" i="0" u="none" strike="noStrike" dirty="0">
                <a:solidFill>
                  <a:srgbClr val="000000"/>
                </a:solidFill>
                <a:effectLst/>
              </a:rPr>
              <a:t>Tier 3 - Identified needs, Intensive, individualized interventions. </a:t>
            </a:r>
            <a:endParaRPr lang="en-US" sz="2400" b="0" dirty="0">
              <a:effectLst/>
            </a:endParaRPr>
          </a:p>
          <a:p>
            <a:pPr marL="0" indent="0" rtl="0">
              <a:spcBef>
                <a:spcPts val="600"/>
              </a:spcBef>
              <a:spcAft>
                <a:spcPts val="600"/>
              </a:spcAft>
              <a:buNone/>
            </a:pPr>
            <a:r>
              <a:rPr lang="en-US" sz="2400" b="0" i="0" u="none" strike="noStrike" dirty="0">
                <a:solidFill>
                  <a:srgbClr val="000000"/>
                </a:solidFill>
                <a:effectLst/>
              </a:rPr>
              <a:t>Tier 2 - Individuals at risk</a:t>
            </a:r>
            <a:endParaRPr lang="en-US" sz="2400" b="0" dirty="0">
              <a:effectLst/>
            </a:endParaRPr>
          </a:p>
          <a:p>
            <a:pPr marL="0" indent="0" rtl="0">
              <a:spcBef>
                <a:spcPts val="600"/>
              </a:spcBef>
              <a:spcAft>
                <a:spcPts val="600"/>
              </a:spcAft>
              <a:buNone/>
            </a:pPr>
            <a:r>
              <a:rPr lang="en-US" sz="2400" b="0" i="0" u="none" strike="noStrike" dirty="0">
                <a:solidFill>
                  <a:srgbClr val="000000"/>
                </a:solidFill>
                <a:effectLst/>
              </a:rPr>
              <a:t>Tier 1 - Whole-Class</a:t>
            </a:r>
            <a:endParaRPr lang="en-US" sz="2400" b="0" dirty="0">
              <a:effectLst/>
            </a:endParaRPr>
          </a:p>
        </p:txBody>
      </p:sp>
      <p:sp>
        <p:nvSpPr>
          <p:cNvPr id="3" name="Slide Number Placeholder 2">
            <a:extLst>
              <a:ext uri="{FF2B5EF4-FFF2-40B4-BE49-F238E27FC236}">
                <a16:creationId xmlns:a16="http://schemas.microsoft.com/office/drawing/2014/main" id="{8D27F595-4C2D-44AD-85FC-46B0177C535A}"/>
              </a:ext>
            </a:extLst>
          </p:cNvPr>
          <p:cNvSpPr>
            <a:spLocks noGrp="1"/>
          </p:cNvSpPr>
          <p:nvPr>
            <p:ph type="sldNum" sz="quarter" idx="12"/>
          </p:nvPr>
        </p:nvSpPr>
        <p:spPr>
          <a:solidFill>
            <a:srgbClr val="005A8C"/>
          </a:solidFill>
        </p:spPr>
        <p:txBody>
          <a:bodyPr/>
          <a:lstStyle/>
          <a:p>
            <a:fld id="{80AD2437-B558-414C-94B2-800AD1118709}" type="slidenum">
              <a:rPr lang="en-US" smtClean="0"/>
              <a:t>12</a:t>
            </a:fld>
            <a:endParaRPr lang="en-US"/>
          </a:p>
        </p:txBody>
      </p:sp>
      <p:pic>
        <p:nvPicPr>
          <p:cNvPr id="1026" name="Picture 2" descr="Pyramid graphic of Multi-Tiered Systems of Support">
            <a:extLst>
              <a:ext uri="{FF2B5EF4-FFF2-40B4-BE49-F238E27FC236}">
                <a16:creationId xmlns:a16="http://schemas.microsoft.com/office/drawing/2014/main" id="{5E74655A-B728-CFD8-F2C7-527B5FC7095B}"/>
              </a:ext>
            </a:extLst>
          </p:cNvPr>
          <p:cNvPicPr>
            <a:picLocks noGrp="1" noChangeAspect="1" noChangeArrowheads="1"/>
          </p:cNvPicPr>
          <p:nvPr>
            <p:ph type="tbl" sz="quarter" idx="13"/>
          </p:nvPr>
        </p:nvPicPr>
        <p:blipFill>
          <a:blip r:embed="rId2">
            <a:extLst>
              <a:ext uri="{28A0092B-C50C-407E-A947-70E740481C1C}">
                <a14:useLocalDpi xmlns:a14="http://schemas.microsoft.com/office/drawing/2010/main" val="0"/>
              </a:ext>
            </a:extLst>
          </a:blip>
          <a:srcRect/>
          <a:stretch>
            <a:fillRect/>
          </a:stretch>
        </p:blipFill>
        <p:spPr bwMode="auto">
          <a:xfrm>
            <a:off x="6532563" y="2151406"/>
            <a:ext cx="5337175" cy="3115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58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19907-13FA-6042-2FAB-ED97564F4AF6}"/>
              </a:ext>
            </a:extLst>
          </p:cNvPr>
          <p:cNvSpPr>
            <a:spLocks noGrp="1"/>
          </p:cNvSpPr>
          <p:nvPr>
            <p:ph type="title"/>
          </p:nvPr>
        </p:nvSpPr>
        <p:spPr>
          <a:xfrm>
            <a:off x="612489" y="640055"/>
            <a:ext cx="10978994" cy="674396"/>
          </a:xfrm>
        </p:spPr>
        <p:txBody>
          <a:bodyPr/>
          <a:lstStyle/>
          <a:p>
            <a:r>
              <a:rPr lang="en-US" dirty="0"/>
              <a:t>Public Health Model and Mental Health Promotion</a:t>
            </a:r>
          </a:p>
        </p:txBody>
      </p:sp>
      <p:sp>
        <p:nvSpPr>
          <p:cNvPr id="3" name="Text Placeholder 2">
            <a:extLst>
              <a:ext uri="{FF2B5EF4-FFF2-40B4-BE49-F238E27FC236}">
                <a16:creationId xmlns:a16="http://schemas.microsoft.com/office/drawing/2014/main" id="{CE6209E7-D12B-ACDF-E4BF-38F1F6EAE154}"/>
              </a:ext>
            </a:extLst>
          </p:cNvPr>
          <p:cNvSpPr>
            <a:spLocks noGrp="1"/>
          </p:cNvSpPr>
          <p:nvPr>
            <p:ph type="body" sz="quarter" idx="10"/>
          </p:nvPr>
        </p:nvSpPr>
        <p:spPr>
          <a:xfrm>
            <a:off x="612488" y="1466851"/>
            <a:ext cx="10978994" cy="4248149"/>
          </a:xfrm>
        </p:spPr>
        <p:txBody>
          <a:bodyPr/>
          <a:lstStyle/>
          <a:p>
            <a:pPr marL="457200" indent="-228600" rtl="0" fontAlgn="base">
              <a:spcBef>
                <a:spcPts val="600"/>
              </a:spcBef>
              <a:spcAft>
                <a:spcPts val="600"/>
              </a:spcAft>
              <a:buFont typeface="Arial" panose="020B0604020202020204" pitchFamily="34" charset="0"/>
              <a:buChar char="•"/>
            </a:pPr>
            <a:r>
              <a:rPr lang="en-US" sz="2400" b="0" i="0" u="none" strike="noStrike" dirty="0">
                <a:effectLst/>
              </a:rPr>
              <a:t>Initiatives aim to (WHO, 2020):</a:t>
            </a:r>
          </a:p>
          <a:p>
            <a:pPr lvl="2" fontAlgn="base">
              <a:spcBef>
                <a:spcPts val="300"/>
              </a:spcBef>
              <a:spcAft>
                <a:spcPts val="300"/>
              </a:spcAft>
            </a:pPr>
            <a:r>
              <a:rPr lang="en-US" sz="2400" b="0" i="0" u="none" strike="noStrike" dirty="0">
                <a:effectLst/>
              </a:rPr>
              <a:t>Emotional Regulation</a:t>
            </a:r>
          </a:p>
          <a:p>
            <a:pPr lvl="2" fontAlgn="base">
              <a:spcBef>
                <a:spcPts val="300"/>
              </a:spcBef>
              <a:spcAft>
                <a:spcPts val="300"/>
              </a:spcAft>
            </a:pPr>
            <a:r>
              <a:rPr lang="en-US" sz="2400" b="0" i="0" u="none" strike="noStrike" dirty="0">
                <a:effectLst/>
              </a:rPr>
              <a:t>Enhance Alternatives to Risk-Taking Behaviors</a:t>
            </a:r>
          </a:p>
          <a:p>
            <a:pPr lvl="2" fontAlgn="base">
              <a:spcBef>
                <a:spcPts val="300"/>
              </a:spcBef>
              <a:spcAft>
                <a:spcPts val="300"/>
              </a:spcAft>
            </a:pPr>
            <a:r>
              <a:rPr lang="en-US" sz="2400" b="0" i="0" u="none" strike="noStrike" dirty="0">
                <a:effectLst/>
              </a:rPr>
              <a:t>Build Resilience</a:t>
            </a:r>
          </a:p>
          <a:p>
            <a:pPr lvl="2" fontAlgn="base">
              <a:spcBef>
                <a:spcPts val="300"/>
              </a:spcBef>
              <a:spcAft>
                <a:spcPts val="300"/>
              </a:spcAft>
            </a:pPr>
            <a:r>
              <a:rPr lang="en-US" sz="2400" b="0" i="0" u="none" strike="noStrike" dirty="0">
                <a:effectLst/>
              </a:rPr>
              <a:t>Promote Supportive Social Environments and networks</a:t>
            </a:r>
          </a:p>
          <a:p>
            <a:pPr marL="457200" indent="-228600" rtl="0" fontAlgn="base">
              <a:spcBef>
                <a:spcPts val="600"/>
              </a:spcBef>
              <a:spcAft>
                <a:spcPts val="600"/>
              </a:spcAft>
              <a:buFont typeface="Arial" panose="020B0604020202020204" pitchFamily="34" charset="0"/>
              <a:buChar char="•"/>
            </a:pPr>
            <a:r>
              <a:rPr lang="en-US" sz="2400" b="0" i="0" u="none" strike="noStrike" dirty="0">
                <a:effectLst/>
              </a:rPr>
              <a:t>Shift of focus from reactive to proactive</a:t>
            </a:r>
          </a:p>
          <a:p>
            <a:pPr marL="457200" indent="-228600" rtl="0" fontAlgn="base">
              <a:spcBef>
                <a:spcPts val="600"/>
              </a:spcBef>
              <a:spcAft>
                <a:spcPts val="600"/>
              </a:spcAft>
              <a:buFont typeface="Arial" panose="020B0604020202020204" pitchFamily="34" charset="0"/>
              <a:buChar char="•"/>
            </a:pPr>
            <a:r>
              <a:rPr lang="en-US" sz="2400" b="0" i="0" u="none" strike="noStrike" dirty="0">
                <a:effectLst/>
              </a:rPr>
              <a:t>Emphasis on improving students; social, physical, and economic environments (</a:t>
            </a:r>
            <a:r>
              <a:rPr lang="en-US" sz="2400" b="0" i="0" u="none" strike="noStrike" dirty="0" err="1">
                <a:effectLst/>
              </a:rPr>
              <a:t>Bazyk</a:t>
            </a:r>
            <a:r>
              <a:rPr lang="en-US" sz="2400" b="0" i="0" u="none" strike="noStrike" dirty="0">
                <a:effectLst/>
              </a:rPr>
              <a:t>, 2011)</a:t>
            </a:r>
          </a:p>
          <a:p>
            <a:pPr marL="457200" indent="-228600" rtl="0" fontAlgn="base">
              <a:spcBef>
                <a:spcPts val="600"/>
              </a:spcBef>
              <a:spcAft>
                <a:spcPts val="600"/>
              </a:spcAft>
              <a:buFont typeface="Arial" panose="020B0604020202020204" pitchFamily="34" charset="0"/>
              <a:buChar char="•"/>
            </a:pPr>
            <a:r>
              <a:rPr lang="en-US" sz="2400" b="0" i="0" u="none" strike="noStrike" dirty="0">
                <a:effectLst/>
              </a:rPr>
              <a:t>Interdisciplinary collaboration is essential to meet all students’ needs (</a:t>
            </a:r>
            <a:r>
              <a:rPr lang="en-US" sz="2400" b="0" i="0" u="none" strike="noStrike" dirty="0" err="1">
                <a:effectLst/>
              </a:rPr>
              <a:t>Bazyk</a:t>
            </a:r>
            <a:r>
              <a:rPr lang="en-US" sz="2400" b="0" i="0" u="none" strike="noStrike" dirty="0">
                <a:effectLst/>
              </a:rPr>
              <a:t>, 2011)</a:t>
            </a:r>
          </a:p>
          <a:p>
            <a:pPr marL="457200" indent="-228600" rtl="0" fontAlgn="base">
              <a:spcBef>
                <a:spcPts val="600"/>
              </a:spcBef>
              <a:spcAft>
                <a:spcPts val="600"/>
              </a:spcAft>
              <a:buFont typeface="Arial" panose="020B0604020202020204" pitchFamily="34" charset="0"/>
              <a:buChar char="•"/>
            </a:pPr>
            <a:r>
              <a:rPr lang="en-US" sz="2400" dirty="0"/>
              <a:t>Minnesota Department of Health has a webpage devoted to Health Promotion</a:t>
            </a:r>
          </a:p>
        </p:txBody>
      </p:sp>
      <p:sp>
        <p:nvSpPr>
          <p:cNvPr id="4" name="Slide Number Placeholder 3">
            <a:extLst>
              <a:ext uri="{FF2B5EF4-FFF2-40B4-BE49-F238E27FC236}">
                <a16:creationId xmlns:a16="http://schemas.microsoft.com/office/drawing/2014/main" id="{2D9CDFAB-E700-6DBA-C5C4-C72EDA45FFB6}"/>
              </a:ext>
            </a:extLst>
          </p:cNvPr>
          <p:cNvSpPr>
            <a:spLocks noGrp="1"/>
          </p:cNvSpPr>
          <p:nvPr>
            <p:ph type="sldNum" sz="quarter" idx="12"/>
          </p:nvPr>
        </p:nvSpPr>
        <p:spPr/>
        <p:txBody>
          <a:bodyPr/>
          <a:lstStyle/>
          <a:p>
            <a:fld id="{80AD2437-B558-414C-94B2-800AD1118709}" type="slidenum">
              <a:rPr lang="en-US" smtClean="0"/>
              <a:pPr/>
              <a:t>13</a:t>
            </a:fld>
            <a:endParaRPr lang="en-US" dirty="0"/>
          </a:p>
        </p:txBody>
      </p:sp>
    </p:spTree>
    <p:extLst>
      <p:ext uri="{BB962C8B-B14F-4D97-AF65-F5344CB8AC3E}">
        <p14:creationId xmlns:p14="http://schemas.microsoft.com/office/powerpoint/2010/main" val="2533411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5230B-DDC7-5854-EF2F-AAE50111D7FC}"/>
              </a:ext>
            </a:extLst>
          </p:cNvPr>
          <p:cNvSpPr>
            <a:spLocks noGrp="1"/>
          </p:cNvSpPr>
          <p:nvPr>
            <p:ph type="title"/>
          </p:nvPr>
        </p:nvSpPr>
        <p:spPr>
          <a:xfrm>
            <a:off x="612489" y="714375"/>
            <a:ext cx="10978994" cy="573552"/>
          </a:xfrm>
        </p:spPr>
        <p:txBody>
          <a:bodyPr/>
          <a:lstStyle/>
          <a:p>
            <a:r>
              <a:rPr lang="en-US" dirty="0"/>
              <a:t>The Importance of Environment</a:t>
            </a:r>
          </a:p>
        </p:txBody>
      </p:sp>
      <p:sp>
        <p:nvSpPr>
          <p:cNvPr id="3" name="Text Placeholder 2">
            <a:extLst>
              <a:ext uri="{FF2B5EF4-FFF2-40B4-BE49-F238E27FC236}">
                <a16:creationId xmlns:a16="http://schemas.microsoft.com/office/drawing/2014/main" id="{452B7EA2-B68D-DD0D-D103-201C73471AAD}"/>
              </a:ext>
            </a:extLst>
          </p:cNvPr>
          <p:cNvSpPr>
            <a:spLocks noGrp="1"/>
          </p:cNvSpPr>
          <p:nvPr>
            <p:ph type="body" sz="quarter" idx="10"/>
          </p:nvPr>
        </p:nvSpPr>
        <p:spPr>
          <a:xfrm>
            <a:off x="612488" y="1504949"/>
            <a:ext cx="10978994" cy="4111229"/>
          </a:xfrm>
        </p:spPr>
        <p:txBody>
          <a:bodyPr/>
          <a:lstStyle/>
          <a:p>
            <a:pPr marL="457200" indent="-228600" rtl="0" fontAlgn="base">
              <a:spcBef>
                <a:spcPts val="600"/>
              </a:spcBef>
              <a:spcAft>
                <a:spcPts val="600"/>
              </a:spcAft>
              <a:buFont typeface="Arial" panose="020B0604020202020204" pitchFamily="34" charset="0"/>
              <a:buChar char="•"/>
            </a:pPr>
            <a:r>
              <a:rPr lang="en-US" sz="2400" b="0" i="0" u="none" strike="noStrike" dirty="0">
                <a:effectLst/>
              </a:rPr>
              <a:t>Environments influence and shape the well-being and development of the children and youth who grow up in them (WHO, 2020).</a:t>
            </a:r>
          </a:p>
          <a:p>
            <a:pPr marL="457200" indent="-228600" rtl="0" fontAlgn="base">
              <a:spcBef>
                <a:spcPts val="600"/>
              </a:spcBef>
              <a:spcAft>
                <a:spcPts val="600"/>
              </a:spcAft>
              <a:buFont typeface="Arial" panose="020B0604020202020204" pitchFamily="34" charset="0"/>
              <a:buChar char="•"/>
            </a:pPr>
            <a:r>
              <a:rPr lang="en-US" sz="2400" b="0" i="0" u="none" strike="noStrike" dirty="0">
                <a:effectLst/>
              </a:rPr>
              <a:t>Schools are ideal place to enhance interactions (Garcia-Carrion et al., 2018; Kumar &amp; </a:t>
            </a:r>
            <a:r>
              <a:rPr lang="en-US" sz="2400" b="0" i="0" u="none" strike="noStrike" dirty="0" err="1">
                <a:effectLst/>
              </a:rPr>
              <a:t>Mohideen</a:t>
            </a:r>
            <a:r>
              <a:rPr lang="en-US" sz="2400" b="0" i="0" u="none" strike="noStrike" dirty="0">
                <a:effectLst/>
              </a:rPr>
              <a:t>, 2019).</a:t>
            </a:r>
          </a:p>
          <a:p>
            <a:pPr marL="457200" indent="-228600" rtl="0" fontAlgn="base">
              <a:spcBef>
                <a:spcPts val="600"/>
              </a:spcBef>
              <a:spcAft>
                <a:spcPts val="600"/>
              </a:spcAft>
              <a:buFont typeface="Arial" panose="020B0604020202020204" pitchFamily="34" charset="0"/>
              <a:buChar char="•"/>
            </a:pPr>
            <a:r>
              <a:rPr lang="en-US" sz="2400" b="0" i="0" u="none" strike="noStrike" dirty="0">
                <a:effectLst/>
              </a:rPr>
              <a:t>When interventions are Universal, all students can be reached (AOTA, n.d.; Cahill et al., 2020; </a:t>
            </a:r>
            <a:r>
              <a:rPr lang="en-US" sz="2400" b="0" i="0" u="none" strike="noStrike" dirty="0" err="1">
                <a:effectLst/>
              </a:rPr>
              <a:t>Feiss</a:t>
            </a:r>
            <a:r>
              <a:rPr lang="en-US" sz="2400" b="0" i="0" u="none" strike="noStrike" dirty="0">
                <a:effectLst/>
              </a:rPr>
              <a:t> et al., 2019; Walter et al., 2018)</a:t>
            </a:r>
          </a:p>
          <a:p>
            <a:pPr marL="457200" indent="-228600" rtl="0" fontAlgn="base">
              <a:spcBef>
                <a:spcPts val="600"/>
              </a:spcBef>
              <a:spcAft>
                <a:spcPts val="600"/>
              </a:spcAft>
              <a:buFont typeface="Arial" panose="020B0604020202020204" pitchFamily="34" charset="0"/>
              <a:buChar char="•"/>
            </a:pPr>
            <a:r>
              <a:rPr lang="en-US" sz="2400" b="0" i="0" u="none" strike="noStrike" dirty="0">
                <a:effectLst/>
              </a:rPr>
              <a:t>Supportive and safe environments with positive mental health and well-being programs, can (</a:t>
            </a:r>
            <a:r>
              <a:rPr lang="en-US" sz="2400" b="0" i="0" u="none" strike="noStrike" dirty="0" err="1">
                <a:effectLst/>
              </a:rPr>
              <a:t>Leschied</a:t>
            </a:r>
            <a:r>
              <a:rPr lang="en-US" sz="2400" b="0" i="0" u="none" strike="noStrike" dirty="0">
                <a:effectLst/>
              </a:rPr>
              <a:t> et al., 2018)</a:t>
            </a:r>
          </a:p>
          <a:p>
            <a:pPr marL="457200" lvl="1" indent="-228600" rtl="0" fontAlgn="base">
              <a:spcBef>
                <a:spcPts val="600"/>
              </a:spcBef>
              <a:spcAft>
                <a:spcPts val="600"/>
              </a:spcAft>
              <a:buFont typeface="Arial" panose="020B0604020202020204" pitchFamily="34" charset="0"/>
              <a:buChar char="•"/>
            </a:pPr>
            <a:r>
              <a:rPr lang="en-US" sz="2400" b="0" i="0" u="none" strike="noStrike" dirty="0">
                <a:effectLst/>
              </a:rPr>
              <a:t>Increase classroom participation</a:t>
            </a:r>
          </a:p>
          <a:p>
            <a:pPr marL="457200" lvl="1" indent="-228600" rtl="0" fontAlgn="base">
              <a:spcBef>
                <a:spcPts val="600"/>
              </a:spcBef>
              <a:spcAft>
                <a:spcPts val="600"/>
              </a:spcAft>
              <a:buFont typeface="Arial" panose="020B0604020202020204" pitchFamily="34" charset="0"/>
              <a:buChar char="•"/>
            </a:pPr>
            <a:r>
              <a:rPr lang="en-US" sz="2400" b="0" i="0" u="none" strike="noStrike" dirty="0">
                <a:effectLst/>
              </a:rPr>
              <a:t>Facilitate and help develop trusting relationships for students and staff</a:t>
            </a:r>
          </a:p>
        </p:txBody>
      </p:sp>
      <p:sp>
        <p:nvSpPr>
          <p:cNvPr id="4" name="Slide Number Placeholder 3">
            <a:extLst>
              <a:ext uri="{FF2B5EF4-FFF2-40B4-BE49-F238E27FC236}">
                <a16:creationId xmlns:a16="http://schemas.microsoft.com/office/drawing/2014/main" id="{BCFD79EF-796E-E681-DC76-1530D3D6C691}"/>
              </a:ext>
            </a:extLst>
          </p:cNvPr>
          <p:cNvSpPr>
            <a:spLocks noGrp="1"/>
          </p:cNvSpPr>
          <p:nvPr>
            <p:ph type="sldNum" sz="quarter" idx="12"/>
          </p:nvPr>
        </p:nvSpPr>
        <p:spPr/>
        <p:txBody>
          <a:bodyPr/>
          <a:lstStyle/>
          <a:p>
            <a:fld id="{80AD2437-B558-414C-94B2-800AD1118709}" type="slidenum">
              <a:rPr lang="en-US" smtClean="0"/>
              <a:pPr/>
              <a:t>14</a:t>
            </a:fld>
            <a:endParaRPr lang="en-US" dirty="0"/>
          </a:p>
        </p:txBody>
      </p:sp>
    </p:spTree>
    <p:extLst>
      <p:ext uri="{BB962C8B-B14F-4D97-AF65-F5344CB8AC3E}">
        <p14:creationId xmlns:p14="http://schemas.microsoft.com/office/powerpoint/2010/main" val="1887761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6DAAD-C091-2A30-3B28-D23F47F53369}"/>
              </a:ext>
            </a:extLst>
          </p:cNvPr>
          <p:cNvSpPr>
            <a:spLocks noGrp="1"/>
          </p:cNvSpPr>
          <p:nvPr>
            <p:ph type="title"/>
          </p:nvPr>
        </p:nvSpPr>
        <p:spPr>
          <a:xfrm>
            <a:off x="612489" y="733425"/>
            <a:ext cx="10978994" cy="514350"/>
          </a:xfrm>
        </p:spPr>
        <p:txBody>
          <a:bodyPr/>
          <a:lstStyle/>
          <a:p>
            <a:r>
              <a:rPr lang="en-US" dirty="0"/>
              <a:t>Equity, Access, and Who is Responsible?</a:t>
            </a:r>
          </a:p>
        </p:txBody>
      </p:sp>
      <p:sp>
        <p:nvSpPr>
          <p:cNvPr id="3" name="Text Placeholder 2">
            <a:extLst>
              <a:ext uri="{FF2B5EF4-FFF2-40B4-BE49-F238E27FC236}">
                <a16:creationId xmlns:a16="http://schemas.microsoft.com/office/drawing/2014/main" id="{ED1B2E9D-F0E0-CBE6-30B8-E1007F16520C}"/>
              </a:ext>
            </a:extLst>
          </p:cNvPr>
          <p:cNvSpPr>
            <a:spLocks noGrp="1"/>
          </p:cNvSpPr>
          <p:nvPr>
            <p:ph type="body" sz="quarter" idx="10"/>
          </p:nvPr>
        </p:nvSpPr>
        <p:spPr>
          <a:xfrm>
            <a:off x="612488" y="1314450"/>
            <a:ext cx="10978994" cy="4416029"/>
          </a:xfrm>
        </p:spPr>
        <p:txBody>
          <a:bodyPr/>
          <a:lstStyle/>
          <a:p>
            <a:pPr marL="457200" indent="-228600" rtl="0" fontAlgn="base">
              <a:spcBef>
                <a:spcPts val="600"/>
              </a:spcBef>
              <a:spcAft>
                <a:spcPts val="600"/>
              </a:spcAft>
              <a:buFont typeface="Arial" panose="020B0604020202020204" pitchFamily="34" charset="0"/>
              <a:buChar char="•"/>
            </a:pPr>
            <a:r>
              <a:rPr lang="en-US" sz="2400" b="0" i="0" u="none" strike="noStrike" dirty="0">
                <a:solidFill>
                  <a:srgbClr val="1A1A1A"/>
                </a:solidFill>
                <a:effectLst/>
              </a:rPr>
              <a:t>Teachers and staff do not feel well equipped (National Academics of Sciences, Engineering, and Medicine, 2021; O’Reilly et al., 2018 )</a:t>
            </a:r>
          </a:p>
          <a:p>
            <a:pPr marL="457200" indent="-228600" rtl="0" fontAlgn="base">
              <a:spcBef>
                <a:spcPts val="600"/>
              </a:spcBef>
              <a:spcAft>
                <a:spcPts val="600"/>
              </a:spcAft>
              <a:buFont typeface="Arial" panose="020B0604020202020204" pitchFamily="34" charset="0"/>
              <a:buChar char="•"/>
            </a:pPr>
            <a:r>
              <a:rPr lang="en-US" sz="2400" b="0" i="0" u="none" strike="noStrike" dirty="0">
                <a:solidFill>
                  <a:srgbClr val="000000"/>
                </a:solidFill>
                <a:effectLst/>
              </a:rPr>
              <a:t>Mental health needs should be a focus of education through interdisciplinary approaches, and a part of a whole school, multi-tiered approach, including all school personnel (</a:t>
            </a:r>
            <a:r>
              <a:rPr lang="en-US" sz="2400" b="0" i="0" u="none" strike="noStrike" dirty="0" err="1">
                <a:solidFill>
                  <a:srgbClr val="000000"/>
                </a:solidFill>
                <a:effectLst/>
              </a:rPr>
              <a:t>Suldo</a:t>
            </a:r>
            <a:r>
              <a:rPr lang="en-US" sz="2400" b="0" i="0" u="none" strike="noStrike" dirty="0">
                <a:solidFill>
                  <a:srgbClr val="000000"/>
                </a:solidFill>
                <a:effectLst/>
              </a:rPr>
              <a:t> et al., 2014; O’Reilly et al., 2018)</a:t>
            </a:r>
            <a:endParaRPr lang="en-US" sz="2400" b="0" i="0" u="none" strike="noStrike" dirty="0">
              <a:solidFill>
                <a:srgbClr val="595959"/>
              </a:solidFill>
              <a:effectLst/>
            </a:endParaRPr>
          </a:p>
          <a:p>
            <a:pPr marL="457200" indent="-228600" rtl="0" fontAlgn="base">
              <a:spcBef>
                <a:spcPts val="600"/>
              </a:spcBef>
              <a:spcAft>
                <a:spcPts val="600"/>
              </a:spcAft>
              <a:buFont typeface="Arial" panose="020B0604020202020204" pitchFamily="34" charset="0"/>
              <a:buChar char="•"/>
            </a:pPr>
            <a:r>
              <a:rPr lang="en-US" sz="2400" b="0" i="0" u="none" strike="noStrike" dirty="0">
                <a:solidFill>
                  <a:srgbClr val="000000"/>
                </a:solidFill>
                <a:effectLst/>
              </a:rPr>
              <a:t>Teachers need to believe in programming and feel confident (</a:t>
            </a:r>
            <a:r>
              <a:rPr lang="en-US" sz="2400" b="0" i="0" u="none" strike="noStrike" dirty="0" err="1">
                <a:solidFill>
                  <a:srgbClr val="000000"/>
                </a:solidFill>
                <a:effectLst/>
              </a:rPr>
              <a:t>Leschied</a:t>
            </a:r>
            <a:r>
              <a:rPr lang="en-US" sz="2400" b="0" i="0" u="none" strike="noStrike" dirty="0">
                <a:solidFill>
                  <a:srgbClr val="000000"/>
                </a:solidFill>
                <a:effectLst/>
              </a:rPr>
              <a:t> et al., 2018)</a:t>
            </a:r>
          </a:p>
          <a:p>
            <a:pPr marL="457200" indent="-228600" rtl="0" fontAlgn="base">
              <a:spcBef>
                <a:spcPts val="600"/>
              </a:spcBef>
              <a:spcAft>
                <a:spcPts val="600"/>
              </a:spcAft>
              <a:buFont typeface="Arial" panose="020B0604020202020204" pitchFamily="34" charset="0"/>
              <a:buChar char="•"/>
            </a:pPr>
            <a:r>
              <a:rPr lang="en-US" sz="2400" b="0" i="0" u="none" strike="noStrike" dirty="0">
                <a:solidFill>
                  <a:srgbClr val="000000"/>
                </a:solidFill>
                <a:effectLst/>
              </a:rPr>
              <a:t>Not a lot of evidence based, concrete ways to address and with limited resources, priority is not always given (Atkins et al., 2010)</a:t>
            </a:r>
          </a:p>
          <a:p>
            <a:pPr marL="457200" indent="-228600" rtl="0" fontAlgn="base">
              <a:spcBef>
                <a:spcPts val="600"/>
              </a:spcBef>
              <a:spcAft>
                <a:spcPts val="600"/>
              </a:spcAft>
              <a:buFont typeface="Arial" panose="020B0604020202020204" pitchFamily="34" charset="0"/>
              <a:buChar char="•"/>
            </a:pPr>
            <a:r>
              <a:rPr lang="en-US" sz="2400" b="0" i="0" u="none" strike="noStrike" dirty="0">
                <a:solidFill>
                  <a:srgbClr val="000000"/>
                </a:solidFill>
                <a:effectLst/>
              </a:rPr>
              <a:t>Identifying support personnel and resources (Atkins et al., 2010; </a:t>
            </a:r>
            <a:r>
              <a:rPr lang="en-US" sz="2400" b="0" i="0" u="none" strike="noStrike" dirty="0" err="1">
                <a:solidFill>
                  <a:srgbClr val="000000"/>
                </a:solidFill>
                <a:effectLst/>
              </a:rPr>
              <a:t>Bazyk</a:t>
            </a:r>
            <a:r>
              <a:rPr lang="en-US" sz="2400" b="0" i="0" u="none" strike="noStrike" dirty="0">
                <a:solidFill>
                  <a:srgbClr val="000000"/>
                </a:solidFill>
                <a:effectLst/>
              </a:rPr>
              <a:t> et al., 2015)</a:t>
            </a:r>
          </a:p>
          <a:p>
            <a:pPr marL="457200" indent="-228600" rtl="0" fontAlgn="base">
              <a:spcBef>
                <a:spcPts val="600"/>
              </a:spcBef>
              <a:spcAft>
                <a:spcPts val="600"/>
              </a:spcAft>
              <a:buFont typeface="Arial" panose="020B0604020202020204" pitchFamily="34" charset="0"/>
              <a:buChar char="•"/>
            </a:pPr>
            <a:r>
              <a:rPr lang="en-US" sz="2400" b="0" i="0" u="none" strike="noStrike" dirty="0">
                <a:solidFill>
                  <a:srgbClr val="000000"/>
                </a:solidFill>
                <a:effectLst/>
              </a:rPr>
              <a:t>School mental health teams should work together to benefit students through initiatives to meet the needs of all students (</a:t>
            </a:r>
            <a:r>
              <a:rPr lang="en-US" sz="2400" b="0" i="0" u="none" strike="noStrike" dirty="0" err="1">
                <a:solidFill>
                  <a:srgbClr val="000000"/>
                </a:solidFill>
                <a:effectLst/>
              </a:rPr>
              <a:t>Bazyk</a:t>
            </a:r>
            <a:r>
              <a:rPr lang="en-US" sz="2400" b="0" i="0" u="none" strike="noStrike" dirty="0">
                <a:solidFill>
                  <a:srgbClr val="000000"/>
                </a:solidFill>
                <a:effectLst/>
              </a:rPr>
              <a:t> et al., 2018; </a:t>
            </a:r>
            <a:r>
              <a:rPr lang="en-US" sz="2400" b="0" i="0" u="none" strike="noStrike" dirty="0" err="1">
                <a:solidFill>
                  <a:srgbClr val="000000"/>
                </a:solidFill>
                <a:effectLst/>
              </a:rPr>
              <a:t>Suldo</a:t>
            </a:r>
            <a:r>
              <a:rPr lang="en-US" sz="2400" b="0" i="0" u="none" strike="noStrike" dirty="0">
                <a:solidFill>
                  <a:srgbClr val="000000"/>
                </a:solidFill>
                <a:effectLst/>
              </a:rPr>
              <a:t> et al., 2014)</a:t>
            </a:r>
          </a:p>
        </p:txBody>
      </p:sp>
      <p:sp>
        <p:nvSpPr>
          <p:cNvPr id="4" name="Slide Number Placeholder 3">
            <a:extLst>
              <a:ext uri="{FF2B5EF4-FFF2-40B4-BE49-F238E27FC236}">
                <a16:creationId xmlns:a16="http://schemas.microsoft.com/office/drawing/2014/main" id="{A61CB89A-45B3-FEBC-16F8-4C4499BCF9AF}"/>
              </a:ext>
            </a:extLst>
          </p:cNvPr>
          <p:cNvSpPr>
            <a:spLocks noGrp="1"/>
          </p:cNvSpPr>
          <p:nvPr>
            <p:ph type="sldNum" sz="quarter" idx="12"/>
          </p:nvPr>
        </p:nvSpPr>
        <p:spPr/>
        <p:txBody>
          <a:bodyPr/>
          <a:lstStyle/>
          <a:p>
            <a:fld id="{80AD2437-B558-414C-94B2-800AD1118709}" type="slidenum">
              <a:rPr lang="en-US" smtClean="0"/>
              <a:pPr/>
              <a:t>15</a:t>
            </a:fld>
            <a:endParaRPr lang="en-US" dirty="0"/>
          </a:p>
        </p:txBody>
      </p:sp>
    </p:spTree>
    <p:extLst>
      <p:ext uri="{BB962C8B-B14F-4D97-AF65-F5344CB8AC3E}">
        <p14:creationId xmlns:p14="http://schemas.microsoft.com/office/powerpoint/2010/main" val="3087339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15B2C-ADB7-19BD-4521-6122D84C68E6}"/>
              </a:ext>
            </a:extLst>
          </p:cNvPr>
          <p:cNvSpPr>
            <a:spLocks noGrp="1"/>
          </p:cNvSpPr>
          <p:nvPr>
            <p:ph type="title"/>
          </p:nvPr>
        </p:nvSpPr>
        <p:spPr>
          <a:xfrm>
            <a:off x="612489" y="617131"/>
            <a:ext cx="10978994" cy="735420"/>
          </a:xfrm>
        </p:spPr>
        <p:txBody>
          <a:bodyPr/>
          <a:lstStyle/>
          <a:p>
            <a:r>
              <a:rPr lang="en-US" dirty="0"/>
              <a:t>Academic Success</a:t>
            </a:r>
          </a:p>
        </p:txBody>
      </p:sp>
      <p:sp>
        <p:nvSpPr>
          <p:cNvPr id="3" name="Text Placeholder 2">
            <a:extLst>
              <a:ext uri="{FF2B5EF4-FFF2-40B4-BE49-F238E27FC236}">
                <a16:creationId xmlns:a16="http://schemas.microsoft.com/office/drawing/2014/main" id="{9C268CE4-9141-DE88-51B0-E33A9F73F36F}"/>
              </a:ext>
            </a:extLst>
          </p:cNvPr>
          <p:cNvSpPr>
            <a:spLocks noGrp="1"/>
          </p:cNvSpPr>
          <p:nvPr>
            <p:ph type="body" sz="quarter" idx="10"/>
          </p:nvPr>
        </p:nvSpPr>
        <p:spPr>
          <a:xfrm>
            <a:off x="612488" y="1457325"/>
            <a:ext cx="10978994" cy="4273153"/>
          </a:xfrm>
        </p:spPr>
        <p:txBody>
          <a:bodyPr/>
          <a:lstStyle/>
          <a:p>
            <a:pPr marL="457200" indent="-228600" rtl="0" fontAlgn="base">
              <a:spcBef>
                <a:spcPts val="600"/>
              </a:spcBef>
              <a:spcAft>
                <a:spcPts val="600"/>
              </a:spcAft>
              <a:buFont typeface="Arial" panose="020B0604020202020204" pitchFamily="34" charset="0"/>
              <a:buChar char="•"/>
            </a:pPr>
            <a:r>
              <a:rPr lang="en-US" b="0" i="0" u="none" strike="noStrike" dirty="0">
                <a:solidFill>
                  <a:srgbClr val="595959"/>
                </a:solidFill>
                <a:effectLst/>
                <a:latin typeface="Arial" panose="020B0604020202020204" pitchFamily="34" charset="0"/>
                <a:cs typeface="Arial" panose="020B0604020202020204" pitchFamily="34" charset="0"/>
              </a:rPr>
              <a:t>Mental health impacts academic outcomes; Academic achievement impacts student mental health and well-being (</a:t>
            </a:r>
            <a:r>
              <a:rPr lang="en-US" b="0" i="0" u="none" strike="noStrike" dirty="0" err="1">
                <a:solidFill>
                  <a:srgbClr val="595959"/>
                </a:solidFill>
                <a:effectLst/>
                <a:latin typeface="Arial" panose="020B0604020202020204" pitchFamily="34" charset="0"/>
                <a:cs typeface="Arial" panose="020B0604020202020204" pitchFamily="34" charset="0"/>
              </a:rPr>
              <a:t>Suldo</a:t>
            </a:r>
            <a:r>
              <a:rPr lang="en-US" b="0" i="0" u="none" strike="noStrike" dirty="0">
                <a:solidFill>
                  <a:srgbClr val="595959"/>
                </a:solidFill>
                <a:effectLst/>
                <a:latin typeface="Arial" panose="020B0604020202020204" pitchFamily="34" charset="0"/>
                <a:cs typeface="Arial" panose="020B0604020202020204" pitchFamily="34" charset="0"/>
              </a:rPr>
              <a:t> et al., 2014)</a:t>
            </a:r>
          </a:p>
          <a:p>
            <a:pPr marL="457200" indent="-228600" rtl="0" fontAlgn="base">
              <a:spcBef>
                <a:spcPts val="600"/>
              </a:spcBef>
              <a:spcAft>
                <a:spcPts val="600"/>
              </a:spcAft>
              <a:buFont typeface="Arial" panose="020B0604020202020204" pitchFamily="34" charset="0"/>
              <a:buChar char="•"/>
            </a:pPr>
            <a:r>
              <a:rPr lang="en-US" b="0" i="0" u="none" strike="noStrike" dirty="0">
                <a:solidFill>
                  <a:srgbClr val="595959"/>
                </a:solidFill>
                <a:effectLst/>
                <a:latin typeface="Arial" panose="020B0604020202020204" pitchFamily="34" charset="0"/>
                <a:cs typeface="Arial" panose="020B0604020202020204" pitchFamily="34" charset="0"/>
              </a:rPr>
              <a:t>Impact of school climate on success (</a:t>
            </a:r>
            <a:r>
              <a:rPr lang="en-US" b="0" i="0" u="none" strike="noStrike" dirty="0" err="1">
                <a:solidFill>
                  <a:srgbClr val="595959"/>
                </a:solidFill>
                <a:effectLst/>
                <a:latin typeface="Arial" panose="020B0604020202020204" pitchFamily="34" charset="0"/>
                <a:cs typeface="Arial" panose="020B0604020202020204" pitchFamily="34" charset="0"/>
              </a:rPr>
              <a:t>Suldo</a:t>
            </a:r>
            <a:r>
              <a:rPr lang="en-US" b="0" i="0" u="none" strike="noStrike" dirty="0">
                <a:solidFill>
                  <a:srgbClr val="595959"/>
                </a:solidFill>
                <a:effectLst/>
                <a:latin typeface="Arial" panose="020B0604020202020204" pitchFamily="34" charset="0"/>
                <a:cs typeface="Arial" panose="020B0604020202020204" pitchFamily="34" charset="0"/>
              </a:rPr>
              <a:t> et al., 2014)</a:t>
            </a:r>
          </a:p>
          <a:p>
            <a:pPr marL="457200" indent="-228600" rtl="0" fontAlgn="base">
              <a:spcBef>
                <a:spcPts val="600"/>
              </a:spcBef>
              <a:spcAft>
                <a:spcPts val="600"/>
              </a:spcAft>
              <a:buFont typeface="Arial" panose="020B0604020202020204" pitchFamily="34" charset="0"/>
              <a:buChar char="•"/>
            </a:pPr>
            <a:r>
              <a:rPr lang="en-US" b="0" i="1" u="none" strike="noStrike" dirty="0">
                <a:solidFill>
                  <a:srgbClr val="595959"/>
                </a:solidFill>
                <a:effectLst/>
                <a:latin typeface="Arial" panose="020B0604020202020204" pitchFamily="34" charset="0"/>
                <a:cs typeface="Arial" panose="020B0604020202020204" pitchFamily="34" charset="0"/>
              </a:rPr>
              <a:t>Now is the Time</a:t>
            </a:r>
            <a:r>
              <a:rPr lang="en-US" b="0" i="0" u="none" strike="noStrike" dirty="0">
                <a:solidFill>
                  <a:srgbClr val="595959"/>
                </a:solidFill>
                <a:effectLst/>
                <a:latin typeface="Arial" panose="020B0604020202020204" pitchFamily="34" charset="0"/>
                <a:cs typeface="Arial" panose="020B0604020202020204" pitchFamily="34" charset="0"/>
              </a:rPr>
              <a:t> (youth.gov, n.d.)</a:t>
            </a:r>
            <a:endParaRPr lang="en-US" b="0" i="1" u="none" strike="noStrike" dirty="0">
              <a:solidFill>
                <a:srgbClr val="595959"/>
              </a:solidFill>
              <a:effectLst/>
              <a:latin typeface="Arial" panose="020B0604020202020204" pitchFamily="34" charset="0"/>
              <a:cs typeface="Arial" panose="020B0604020202020204" pitchFamily="34" charset="0"/>
            </a:endParaRPr>
          </a:p>
          <a:p>
            <a:pPr lvl="2" fontAlgn="base">
              <a:spcBef>
                <a:spcPts val="600"/>
              </a:spcBef>
              <a:spcAft>
                <a:spcPts val="600"/>
              </a:spcAft>
            </a:pPr>
            <a:r>
              <a:rPr lang="en-US" b="0" i="0" u="none" strike="noStrike" dirty="0">
                <a:solidFill>
                  <a:srgbClr val="595959"/>
                </a:solidFill>
                <a:effectLst/>
                <a:latin typeface="Arial" panose="020B0604020202020204" pitchFamily="34" charset="0"/>
                <a:cs typeface="Arial" panose="020B0604020202020204" pitchFamily="34" charset="0"/>
              </a:rPr>
              <a:t>Initiatives to improve mental health access and equip schools</a:t>
            </a:r>
          </a:p>
          <a:p>
            <a:pPr lvl="2" fontAlgn="base">
              <a:spcBef>
                <a:spcPts val="600"/>
              </a:spcBef>
              <a:spcAft>
                <a:spcPts val="600"/>
              </a:spcAft>
            </a:pPr>
            <a:r>
              <a:rPr lang="en-US" b="0" i="0" u="none" strike="noStrike" dirty="0">
                <a:solidFill>
                  <a:srgbClr val="595959"/>
                </a:solidFill>
                <a:effectLst/>
                <a:latin typeface="Arial" panose="020B0604020202020204" pitchFamily="34" charset="0"/>
                <a:cs typeface="Arial" panose="020B0604020202020204" pitchFamily="34" charset="0"/>
              </a:rPr>
              <a:t>EBP to address school climate, early intervention, promotion of mental health and well-being, and staff development and coaching</a:t>
            </a:r>
          </a:p>
          <a:p>
            <a:pPr marL="457200" indent="-228600" rtl="0" fontAlgn="base">
              <a:spcBef>
                <a:spcPts val="600"/>
              </a:spcBef>
              <a:spcAft>
                <a:spcPts val="600"/>
              </a:spcAft>
              <a:buFont typeface="Arial" panose="020B0604020202020204" pitchFamily="34" charset="0"/>
              <a:buChar char="•"/>
            </a:pPr>
            <a:r>
              <a:rPr lang="en-US" b="0" i="0" u="none" strike="noStrike" dirty="0">
                <a:solidFill>
                  <a:srgbClr val="595959"/>
                </a:solidFill>
                <a:effectLst/>
                <a:latin typeface="Arial" panose="020B0604020202020204" pitchFamily="34" charset="0"/>
                <a:cs typeface="Arial" panose="020B0604020202020204" pitchFamily="34" charset="0"/>
              </a:rPr>
              <a:t>Interaction-based mental health programming in schools show correlate with academic achievement long-term, which may lead to other long-term positive effects (Garcia-Carrion et al., 2019)</a:t>
            </a:r>
          </a:p>
        </p:txBody>
      </p:sp>
      <p:sp>
        <p:nvSpPr>
          <p:cNvPr id="4" name="Slide Number Placeholder 3">
            <a:extLst>
              <a:ext uri="{FF2B5EF4-FFF2-40B4-BE49-F238E27FC236}">
                <a16:creationId xmlns:a16="http://schemas.microsoft.com/office/drawing/2014/main" id="{ED50BBDB-73B9-0C5E-D1A6-9E94D8B3FD2F}"/>
              </a:ext>
            </a:extLst>
          </p:cNvPr>
          <p:cNvSpPr>
            <a:spLocks noGrp="1"/>
          </p:cNvSpPr>
          <p:nvPr>
            <p:ph type="sldNum" sz="quarter" idx="12"/>
          </p:nvPr>
        </p:nvSpPr>
        <p:spPr/>
        <p:txBody>
          <a:bodyPr/>
          <a:lstStyle/>
          <a:p>
            <a:fld id="{80AD2437-B558-414C-94B2-800AD1118709}" type="slidenum">
              <a:rPr lang="en-US" smtClean="0"/>
              <a:pPr/>
              <a:t>16</a:t>
            </a:fld>
            <a:endParaRPr lang="en-US" dirty="0"/>
          </a:p>
        </p:txBody>
      </p:sp>
    </p:spTree>
    <p:extLst>
      <p:ext uri="{BB962C8B-B14F-4D97-AF65-F5344CB8AC3E}">
        <p14:creationId xmlns:p14="http://schemas.microsoft.com/office/powerpoint/2010/main" val="3659826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37979-D20B-A407-A998-31A7DF74830F}"/>
              </a:ext>
            </a:extLst>
          </p:cNvPr>
          <p:cNvSpPr>
            <a:spLocks noGrp="1"/>
          </p:cNvSpPr>
          <p:nvPr>
            <p:ph type="title"/>
          </p:nvPr>
        </p:nvSpPr>
        <p:spPr/>
        <p:txBody>
          <a:bodyPr/>
          <a:lstStyle/>
          <a:p>
            <a:r>
              <a:rPr lang="en-US" dirty="0"/>
              <a:t>Intervention Ideas</a:t>
            </a:r>
          </a:p>
        </p:txBody>
      </p:sp>
      <p:sp>
        <p:nvSpPr>
          <p:cNvPr id="3" name="Text Placeholder 2">
            <a:extLst>
              <a:ext uri="{FF2B5EF4-FFF2-40B4-BE49-F238E27FC236}">
                <a16:creationId xmlns:a16="http://schemas.microsoft.com/office/drawing/2014/main" id="{38A8966E-2071-C5E7-AC0A-176016CCE178}"/>
              </a:ext>
            </a:extLst>
          </p:cNvPr>
          <p:cNvSpPr>
            <a:spLocks noGrp="1"/>
          </p:cNvSpPr>
          <p:nvPr>
            <p:ph type="body" sz="quarter" idx="11"/>
          </p:nvPr>
        </p:nvSpPr>
        <p:spPr/>
        <p:txBody>
          <a:bodyPr/>
          <a:lstStyle/>
          <a:p>
            <a:pPr marL="457200" indent="-228600" rtl="0" fontAlgn="base">
              <a:spcBef>
                <a:spcPts val="600"/>
              </a:spcBef>
              <a:spcAft>
                <a:spcPts val="600"/>
              </a:spcAft>
              <a:buFont typeface="Arial" panose="020B0604020202020204" pitchFamily="34" charset="0"/>
              <a:buChar char="•"/>
            </a:pPr>
            <a:r>
              <a:rPr lang="en-US" sz="2400" b="0" i="0" u="none" strike="noStrike" dirty="0">
                <a:effectLst/>
              </a:rPr>
              <a:t>Positive Psychology</a:t>
            </a:r>
          </a:p>
          <a:p>
            <a:pPr marL="457200" indent="-228600" rtl="0" fontAlgn="base">
              <a:spcBef>
                <a:spcPts val="600"/>
              </a:spcBef>
              <a:spcAft>
                <a:spcPts val="600"/>
              </a:spcAft>
              <a:buFont typeface="Arial" panose="020B0604020202020204" pitchFamily="34" charset="0"/>
              <a:buChar char="•"/>
            </a:pPr>
            <a:r>
              <a:rPr lang="en-US" sz="2400" b="0" i="0" u="none" strike="noStrike" dirty="0">
                <a:effectLst/>
              </a:rPr>
              <a:t>Mental Health Literacy</a:t>
            </a:r>
          </a:p>
          <a:p>
            <a:pPr marL="457200" indent="-228600" rtl="0" fontAlgn="base">
              <a:spcBef>
                <a:spcPts val="600"/>
              </a:spcBef>
              <a:spcAft>
                <a:spcPts val="600"/>
              </a:spcAft>
              <a:buFont typeface="Arial" panose="020B0604020202020204" pitchFamily="34" charset="0"/>
              <a:buChar char="•"/>
            </a:pPr>
            <a:r>
              <a:rPr lang="en-US" sz="2400" b="0" i="0" u="none" strike="noStrike" dirty="0">
                <a:effectLst/>
              </a:rPr>
              <a:t>Character Strengths</a:t>
            </a:r>
          </a:p>
          <a:p>
            <a:pPr marL="457200" indent="-228600" rtl="0" fontAlgn="base">
              <a:spcBef>
                <a:spcPts val="600"/>
              </a:spcBef>
              <a:spcAft>
                <a:spcPts val="600"/>
              </a:spcAft>
              <a:buFont typeface="Arial" panose="020B0604020202020204" pitchFamily="34" charset="0"/>
              <a:buChar char="•"/>
            </a:pPr>
            <a:r>
              <a:rPr lang="en-US" sz="2400" b="0" i="0" u="none" strike="noStrike" dirty="0">
                <a:effectLst/>
              </a:rPr>
              <a:t>Daily Check-ins</a:t>
            </a:r>
          </a:p>
          <a:p>
            <a:pPr marL="457200" indent="-228600" rtl="0" fontAlgn="base">
              <a:spcBef>
                <a:spcPts val="600"/>
              </a:spcBef>
              <a:spcAft>
                <a:spcPts val="600"/>
              </a:spcAft>
              <a:buFont typeface="Arial" panose="020B0604020202020204" pitchFamily="34" charset="0"/>
              <a:buChar char="•"/>
            </a:pPr>
            <a:r>
              <a:rPr lang="en-US" sz="2400" b="0" i="0" u="none" strike="noStrike" dirty="0">
                <a:effectLst/>
              </a:rPr>
              <a:t>Individualized Planner Systems</a:t>
            </a:r>
          </a:p>
          <a:p>
            <a:pPr marL="457200" indent="-228600" rtl="0" fontAlgn="base">
              <a:spcBef>
                <a:spcPts val="600"/>
              </a:spcBef>
              <a:spcAft>
                <a:spcPts val="600"/>
              </a:spcAft>
              <a:buFont typeface="Arial" panose="020B0604020202020204" pitchFamily="34" charset="0"/>
              <a:buChar char="•"/>
            </a:pPr>
            <a:r>
              <a:rPr lang="en-US" sz="2400" b="0" i="0" u="none" strike="noStrike" dirty="0">
                <a:effectLst/>
              </a:rPr>
              <a:t>Occupational Exploration</a:t>
            </a:r>
          </a:p>
          <a:p>
            <a:pPr marL="457200" indent="-228600" rtl="0" fontAlgn="base">
              <a:spcBef>
                <a:spcPts val="600"/>
              </a:spcBef>
              <a:spcAft>
                <a:spcPts val="600"/>
              </a:spcAft>
              <a:buFont typeface="Arial" panose="020B0604020202020204" pitchFamily="34" charset="0"/>
              <a:buChar char="•"/>
            </a:pPr>
            <a:r>
              <a:rPr lang="en-US" sz="2400" dirty="0"/>
              <a:t>Every Moment Counts Resources</a:t>
            </a:r>
            <a:endParaRPr lang="en-US" sz="2400" b="0" i="0" u="none" strike="noStrike" dirty="0">
              <a:effectLst/>
            </a:endParaRPr>
          </a:p>
        </p:txBody>
      </p:sp>
      <p:sp>
        <p:nvSpPr>
          <p:cNvPr id="4" name="Slide Number Placeholder 3">
            <a:extLst>
              <a:ext uri="{FF2B5EF4-FFF2-40B4-BE49-F238E27FC236}">
                <a16:creationId xmlns:a16="http://schemas.microsoft.com/office/drawing/2014/main" id="{ED9BFCCD-8DFC-4D22-3F49-802DB132DF1C}"/>
              </a:ext>
            </a:extLst>
          </p:cNvPr>
          <p:cNvSpPr>
            <a:spLocks noGrp="1"/>
          </p:cNvSpPr>
          <p:nvPr>
            <p:ph type="sldNum" sz="quarter" idx="12"/>
          </p:nvPr>
        </p:nvSpPr>
        <p:spPr/>
        <p:txBody>
          <a:bodyPr/>
          <a:lstStyle/>
          <a:p>
            <a:fld id="{80AD2437-B558-414C-94B2-800AD1118709}" type="slidenum">
              <a:rPr lang="en-US" smtClean="0"/>
              <a:pPr/>
              <a:t>17</a:t>
            </a:fld>
            <a:endParaRPr lang="en-US" dirty="0"/>
          </a:p>
        </p:txBody>
      </p:sp>
      <p:pic>
        <p:nvPicPr>
          <p:cNvPr id="1028" name="Picture 4">
            <a:extLst>
              <a:ext uri="{FF2B5EF4-FFF2-40B4-BE49-F238E27FC236}">
                <a16:creationId xmlns:a16="http://schemas.microsoft.com/office/drawing/2014/main" id="{D3BC5D78-B438-1F88-0927-C5AA1091BD0E}"/>
              </a:ext>
              <a:ext uri="{C183D7F6-B498-43B3-948B-1728B52AA6E4}">
                <adec:decorative xmlns:adec="http://schemas.microsoft.com/office/drawing/2017/decorative" val="1"/>
              </a:ext>
            </a:extLst>
          </p:cNvPr>
          <p:cNvPicPr>
            <a:picLocks noGrp="1" noChangeAspect="1" noChangeArrowheads="1"/>
          </p:cNvPicPr>
          <p:nvPr>
            <p:ph type="pic" sz="quarter" idx="10"/>
          </p:nvPr>
        </p:nvPicPr>
        <p:blipFill rotWithShape="1">
          <a:blip r:embed="rId2">
            <a:extLst>
              <a:ext uri="{28A0092B-C50C-407E-A947-70E740481C1C}">
                <a14:useLocalDpi xmlns:a14="http://schemas.microsoft.com/office/drawing/2010/main" val="0"/>
              </a:ext>
            </a:extLst>
          </a:blip>
          <a:srcRect t="167" b="-531"/>
          <a:stretch/>
        </p:blipFill>
        <p:spPr bwMode="auto">
          <a:xfrm>
            <a:off x="6256626" y="1716794"/>
            <a:ext cx="5329237" cy="4013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960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86DFF-976C-5CA6-2127-3F404647429C}"/>
              </a:ext>
            </a:extLst>
          </p:cNvPr>
          <p:cNvSpPr>
            <a:spLocks noGrp="1"/>
          </p:cNvSpPr>
          <p:nvPr>
            <p:ph type="title"/>
          </p:nvPr>
        </p:nvSpPr>
        <p:spPr/>
        <p:txBody>
          <a:bodyPr/>
          <a:lstStyle/>
          <a:p>
            <a:r>
              <a:rPr lang="en-US" dirty="0"/>
              <a:t>Positive Psychology Interventions (PPI)</a:t>
            </a:r>
          </a:p>
        </p:txBody>
      </p:sp>
      <p:sp>
        <p:nvSpPr>
          <p:cNvPr id="7" name="Text Placeholder 6">
            <a:extLst>
              <a:ext uri="{FF2B5EF4-FFF2-40B4-BE49-F238E27FC236}">
                <a16:creationId xmlns:a16="http://schemas.microsoft.com/office/drawing/2014/main" id="{144C0B96-6807-83A2-C0A5-8A082A88F80F}"/>
              </a:ext>
            </a:extLst>
          </p:cNvPr>
          <p:cNvSpPr>
            <a:spLocks noGrp="1"/>
          </p:cNvSpPr>
          <p:nvPr>
            <p:ph type="body" idx="13"/>
          </p:nvPr>
        </p:nvSpPr>
        <p:spPr/>
        <p:txBody>
          <a:bodyPr>
            <a:noAutofit/>
          </a:bodyPr>
          <a:lstStyle/>
          <a:p>
            <a:r>
              <a:rPr lang="en-US" sz="2400" dirty="0"/>
              <a:t>Positive psychology is defined as:</a:t>
            </a:r>
          </a:p>
        </p:txBody>
      </p:sp>
      <p:sp>
        <p:nvSpPr>
          <p:cNvPr id="4" name="Text Placeholder 3">
            <a:extLst>
              <a:ext uri="{FF2B5EF4-FFF2-40B4-BE49-F238E27FC236}">
                <a16:creationId xmlns:a16="http://schemas.microsoft.com/office/drawing/2014/main" id="{B71ACE92-A83E-94C3-50F6-BC92DB272225}"/>
              </a:ext>
            </a:extLst>
          </p:cNvPr>
          <p:cNvSpPr>
            <a:spLocks noGrp="1"/>
          </p:cNvSpPr>
          <p:nvPr>
            <p:ph type="body" sz="quarter" idx="10"/>
          </p:nvPr>
        </p:nvSpPr>
        <p:spPr>
          <a:xfrm>
            <a:off x="622998" y="2533650"/>
            <a:ext cx="5263582" cy="3181350"/>
          </a:xfrm>
        </p:spPr>
        <p:txBody>
          <a:bodyPr/>
          <a:lstStyle/>
          <a:p>
            <a:r>
              <a:rPr lang="en-US" sz="2400" dirty="0"/>
              <a:t>"a field of psychological theory and research that focuses on the psychological states (e.g., contentment, joy), individual traits or character strengths (e.g., intimacy, integrity, altruism, wisdom), and social institutions that enhance subjective well-being and make life most worth living" (American Psychological Association, 2020. Para. 1). </a:t>
            </a:r>
          </a:p>
          <a:p>
            <a:endParaRPr lang="en-US" sz="2400" dirty="0"/>
          </a:p>
        </p:txBody>
      </p:sp>
      <p:sp>
        <p:nvSpPr>
          <p:cNvPr id="3" name="Text Placeholder 2">
            <a:extLst>
              <a:ext uri="{FF2B5EF4-FFF2-40B4-BE49-F238E27FC236}">
                <a16:creationId xmlns:a16="http://schemas.microsoft.com/office/drawing/2014/main" id="{E1A295D3-B1BA-3349-7ECF-9070C0396588}"/>
              </a:ext>
            </a:extLst>
          </p:cNvPr>
          <p:cNvSpPr>
            <a:spLocks noGrp="1"/>
          </p:cNvSpPr>
          <p:nvPr>
            <p:ph type="body" sz="quarter" idx="3"/>
          </p:nvPr>
        </p:nvSpPr>
        <p:spPr>
          <a:xfrm>
            <a:off x="6280231" y="1817684"/>
            <a:ext cx="5295215" cy="480131"/>
          </a:xfrm>
        </p:spPr>
        <p:txBody>
          <a:bodyPr>
            <a:noAutofit/>
          </a:bodyPr>
          <a:lstStyle/>
          <a:p>
            <a:pPr marL="0" indent="0" rtl="0">
              <a:spcBef>
                <a:spcPts val="1200"/>
              </a:spcBef>
              <a:spcAft>
                <a:spcPts val="1200"/>
              </a:spcAft>
              <a:buNone/>
            </a:pPr>
            <a:r>
              <a:rPr lang="fr-FR" sz="2400" dirty="0"/>
              <a:t>Positive Psychology Interventions (PPI) affect </a:t>
            </a:r>
            <a:r>
              <a:rPr lang="fr-FR" sz="1800" dirty="0"/>
              <a:t>(</a:t>
            </a:r>
            <a:r>
              <a:rPr lang="fr-FR" sz="1800" dirty="0" err="1"/>
              <a:t>Bazyk</a:t>
            </a:r>
            <a:r>
              <a:rPr lang="fr-FR" sz="1800" dirty="0"/>
              <a:t> et al., 2020; </a:t>
            </a:r>
            <a:r>
              <a:rPr lang="fr-FR" sz="1800" dirty="0" err="1"/>
              <a:t>Cilar</a:t>
            </a:r>
            <a:r>
              <a:rPr lang="fr-FR" sz="1800" dirty="0"/>
              <a:t> et al., 2020</a:t>
            </a:r>
            <a:r>
              <a:rPr lang="fr-FR" sz="2400" dirty="0"/>
              <a:t>):</a:t>
            </a:r>
          </a:p>
        </p:txBody>
      </p:sp>
      <p:sp>
        <p:nvSpPr>
          <p:cNvPr id="8" name="Text Placeholder 7">
            <a:extLst>
              <a:ext uri="{FF2B5EF4-FFF2-40B4-BE49-F238E27FC236}">
                <a16:creationId xmlns:a16="http://schemas.microsoft.com/office/drawing/2014/main" id="{CF667B4B-8C1E-D4C3-2388-8350A0EE2E04}"/>
              </a:ext>
            </a:extLst>
          </p:cNvPr>
          <p:cNvSpPr>
            <a:spLocks noGrp="1"/>
          </p:cNvSpPr>
          <p:nvPr>
            <p:ph type="body" sz="quarter" idx="14"/>
          </p:nvPr>
        </p:nvSpPr>
        <p:spPr>
          <a:xfrm>
            <a:off x="6292652" y="2420020"/>
            <a:ext cx="5309340" cy="3294980"/>
          </a:xfrm>
        </p:spPr>
        <p:txBody>
          <a:bodyPr/>
          <a:lstStyle/>
          <a:p>
            <a:pPr marL="457200" indent="-228600" rtl="0" fontAlgn="base">
              <a:spcBef>
                <a:spcPts val="600"/>
              </a:spcBef>
              <a:spcAft>
                <a:spcPts val="600"/>
              </a:spcAft>
              <a:buFont typeface="Arial" panose="020B0604020202020204" pitchFamily="34" charset="0"/>
              <a:buChar char="•"/>
            </a:pPr>
            <a:r>
              <a:rPr lang="en-US" sz="2400" i="0" u="none" strike="noStrike" dirty="0">
                <a:solidFill>
                  <a:srgbClr val="000000"/>
                </a:solidFill>
                <a:effectLst/>
              </a:rPr>
              <a:t>Happiness</a:t>
            </a:r>
          </a:p>
          <a:p>
            <a:pPr marL="457200" indent="-228600" rtl="0" fontAlgn="base">
              <a:spcBef>
                <a:spcPts val="600"/>
              </a:spcBef>
              <a:spcAft>
                <a:spcPts val="600"/>
              </a:spcAft>
              <a:buFont typeface="Arial" panose="020B0604020202020204" pitchFamily="34" charset="0"/>
              <a:buChar char="•"/>
            </a:pPr>
            <a:r>
              <a:rPr lang="en-US" sz="2400" i="0" u="none" strike="noStrike" dirty="0">
                <a:solidFill>
                  <a:srgbClr val="000000"/>
                </a:solidFill>
                <a:effectLst/>
              </a:rPr>
              <a:t>Well-Being</a:t>
            </a:r>
          </a:p>
          <a:p>
            <a:pPr marL="457200" indent="-228600" rtl="0" fontAlgn="base">
              <a:spcBef>
                <a:spcPts val="600"/>
              </a:spcBef>
              <a:spcAft>
                <a:spcPts val="600"/>
              </a:spcAft>
              <a:buFont typeface="Arial" panose="020B0604020202020204" pitchFamily="34" charset="0"/>
              <a:buChar char="•"/>
            </a:pPr>
            <a:r>
              <a:rPr lang="en-US" sz="2400" i="0" u="none" strike="noStrike" dirty="0">
                <a:solidFill>
                  <a:srgbClr val="000000"/>
                </a:solidFill>
                <a:effectLst/>
              </a:rPr>
              <a:t>Flourishing</a:t>
            </a:r>
          </a:p>
          <a:p>
            <a:pPr marL="457200" indent="-228600" rtl="0" fontAlgn="base">
              <a:spcBef>
                <a:spcPts val="600"/>
              </a:spcBef>
              <a:spcAft>
                <a:spcPts val="600"/>
              </a:spcAft>
              <a:buFont typeface="Arial" panose="020B0604020202020204" pitchFamily="34" charset="0"/>
              <a:buChar char="•"/>
            </a:pPr>
            <a:r>
              <a:rPr lang="en-US" sz="2400" i="0" u="none" strike="noStrike" dirty="0">
                <a:solidFill>
                  <a:srgbClr val="000000"/>
                </a:solidFill>
                <a:effectLst/>
              </a:rPr>
              <a:t>Emotional Regulation</a:t>
            </a:r>
          </a:p>
          <a:p>
            <a:pPr marL="457200" indent="-228600" rtl="0" fontAlgn="base">
              <a:spcBef>
                <a:spcPts val="600"/>
              </a:spcBef>
              <a:spcAft>
                <a:spcPts val="600"/>
              </a:spcAft>
              <a:buFont typeface="Arial" panose="020B0604020202020204" pitchFamily="34" charset="0"/>
              <a:buChar char="•"/>
            </a:pPr>
            <a:r>
              <a:rPr lang="en-US" sz="2400" i="0" u="none" strike="noStrike" dirty="0">
                <a:solidFill>
                  <a:srgbClr val="000000"/>
                </a:solidFill>
                <a:effectLst/>
              </a:rPr>
              <a:t>Reducing Mental Health Symptoms</a:t>
            </a:r>
          </a:p>
          <a:p>
            <a:pPr marL="457200" indent="-228600" rtl="0" fontAlgn="base">
              <a:spcBef>
                <a:spcPts val="600"/>
              </a:spcBef>
              <a:spcAft>
                <a:spcPts val="600"/>
              </a:spcAft>
              <a:buFont typeface="Arial" panose="020B0604020202020204" pitchFamily="34" charset="0"/>
              <a:buChar char="•"/>
            </a:pPr>
            <a:r>
              <a:rPr lang="en-US" sz="2400" i="0" u="none" strike="noStrike" dirty="0">
                <a:solidFill>
                  <a:srgbClr val="000000"/>
                </a:solidFill>
                <a:effectLst/>
              </a:rPr>
              <a:t>Participation in Occupations</a:t>
            </a:r>
          </a:p>
          <a:p>
            <a:pPr marL="457200" indent="-228600" rtl="0" fontAlgn="base">
              <a:spcBef>
                <a:spcPts val="600"/>
              </a:spcBef>
              <a:spcAft>
                <a:spcPts val="600"/>
              </a:spcAft>
              <a:buFont typeface="Arial" panose="020B0604020202020204" pitchFamily="34" charset="0"/>
              <a:buChar char="•"/>
            </a:pPr>
            <a:r>
              <a:rPr lang="en-US" sz="2400" i="0" u="none" strike="noStrike" dirty="0">
                <a:solidFill>
                  <a:srgbClr val="000000"/>
                </a:solidFill>
                <a:effectLst/>
              </a:rPr>
              <a:t>Attitude towards others</a:t>
            </a:r>
          </a:p>
        </p:txBody>
      </p:sp>
      <p:sp>
        <p:nvSpPr>
          <p:cNvPr id="5" name="Slide Number Placeholder 4">
            <a:extLst>
              <a:ext uri="{FF2B5EF4-FFF2-40B4-BE49-F238E27FC236}">
                <a16:creationId xmlns:a16="http://schemas.microsoft.com/office/drawing/2014/main" id="{FA069622-AF8E-3386-D927-35D6D27167E3}"/>
              </a:ext>
            </a:extLst>
          </p:cNvPr>
          <p:cNvSpPr>
            <a:spLocks noGrp="1"/>
          </p:cNvSpPr>
          <p:nvPr>
            <p:ph type="sldNum" sz="quarter" idx="12"/>
          </p:nvPr>
        </p:nvSpPr>
        <p:spPr/>
        <p:txBody>
          <a:bodyPr/>
          <a:lstStyle/>
          <a:p>
            <a:fld id="{80AD2437-B558-414C-94B2-800AD1118709}" type="slidenum">
              <a:rPr lang="en-US" smtClean="0"/>
              <a:pPr/>
              <a:t>18</a:t>
            </a:fld>
            <a:endParaRPr lang="en-US" dirty="0"/>
          </a:p>
        </p:txBody>
      </p:sp>
    </p:spTree>
    <p:extLst>
      <p:ext uri="{BB962C8B-B14F-4D97-AF65-F5344CB8AC3E}">
        <p14:creationId xmlns:p14="http://schemas.microsoft.com/office/powerpoint/2010/main" val="3573332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E533E-4621-523C-DEDC-7941A12A8761}"/>
              </a:ext>
            </a:extLst>
          </p:cNvPr>
          <p:cNvSpPr>
            <a:spLocks noGrp="1"/>
          </p:cNvSpPr>
          <p:nvPr>
            <p:ph type="title"/>
          </p:nvPr>
        </p:nvSpPr>
        <p:spPr/>
        <p:txBody>
          <a:bodyPr/>
          <a:lstStyle/>
          <a:p>
            <a:r>
              <a:rPr lang="en-US" dirty="0"/>
              <a:t>Mental Health Literacy</a:t>
            </a:r>
          </a:p>
        </p:txBody>
      </p:sp>
      <p:sp>
        <p:nvSpPr>
          <p:cNvPr id="7" name="Text Placeholder 6">
            <a:extLst>
              <a:ext uri="{FF2B5EF4-FFF2-40B4-BE49-F238E27FC236}">
                <a16:creationId xmlns:a16="http://schemas.microsoft.com/office/drawing/2014/main" id="{42E60CD9-55B9-F898-3B42-784AEDFC7E6B}"/>
              </a:ext>
            </a:extLst>
          </p:cNvPr>
          <p:cNvSpPr>
            <a:spLocks noGrp="1"/>
          </p:cNvSpPr>
          <p:nvPr>
            <p:ph type="body" idx="13"/>
          </p:nvPr>
        </p:nvSpPr>
        <p:spPr/>
        <p:txBody>
          <a:bodyPr>
            <a:normAutofit/>
          </a:bodyPr>
          <a:lstStyle/>
          <a:p>
            <a:r>
              <a:rPr lang="en-US" dirty="0"/>
              <a:t>Mental Health Impacts (CDC, 2020):</a:t>
            </a:r>
          </a:p>
        </p:txBody>
      </p:sp>
      <p:sp>
        <p:nvSpPr>
          <p:cNvPr id="4" name="Text Placeholder 3">
            <a:extLst>
              <a:ext uri="{FF2B5EF4-FFF2-40B4-BE49-F238E27FC236}">
                <a16:creationId xmlns:a16="http://schemas.microsoft.com/office/drawing/2014/main" id="{9CFEBCE4-6376-93D5-2359-EC2D423B1BD9}"/>
              </a:ext>
            </a:extLst>
          </p:cNvPr>
          <p:cNvSpPr>
            <a:spLocks noGrp="1"/>
          </p:cNvSpPr>
          <p:nvPr>
            <p:ph type="body" sz="quarter" idx="10"/>
          </p:nvPr>
        </p:nvSpPr>
        <p:spPr/>
        <p:txBody>
          <a:bodyPr/>
          <a:lstStyle/>
          <a:p>
            <a:pPr marL="457200" indent="-228600">
              <a:spcBef>
                <a:spcPts val="600"/>
              </a:spcBef>
              <a:spcAft>
                <a:spcPts val="600"/>
              </a:spcAft>
              <a:buFont typeface="Arial" panose="020B0604020202020204" pitchFamily="34" charset="0"/>
              <a:buChar char="•"/>
            </a:pPr>
            <a:r>
              <a:rPr lang="en-US" dirty="0"/>
              <a:t>How we think, feel, and act</a:t>
            </a:r>
          </a:p>
          <a:p>
            <a:pPr marL="457200" indent="-228600">
              <a:spcBef>
                <a:spcPts val="600"/>
              </a:spcBef>
              <a:spcAft>
                <a:spcPts val="600"/>
              </a:spcAft>
              <a:buFont typeface="Arial" panose="020B0604020202020204" pitchFamily="34" charset="0"/>
              <a:buChar char="•"/>
            </a:pPr>
            <a:r>
              <a:rPr lang="en-US" dirty="0"/>
              <a:t>Our emotional, psychological, and social well-being</a:t>
            </a:r>
          </a:p>
          <a:p>
            <a:pPr marL="457200" indent="-228600">
              <a:spcBef>
                <a:spcPts val="600"/>
              </a:spcBef>
              <a:spcAft>
                <a:spcPts val="600"/>
              </a:spcAft>
              <a:buFont typeface="Arial" panose="020B0604020202020204" pitchFamily="34" charset="0"/>
              <a:buChar char="•"/>
            </a:pPr>
            <a:r>
              <a:rPr lang="en-US" dirty="0"/>
              <a:t>How we relate to others</a:t>
            </a:r>
          </a:p>
          <a:p>
            <a:pPr marL="457200" indent="-228600">
              <a:spcBef>
                <a:spcPts val="600"/>
              </a:spcBef>
              <a:spcAft>
                <a:spcPts val="600"/>
              </a:spcAft>
              <a:buFont typeface="Arial" panose="020B0604020202020204" pitchFamily="34" charset="0"/>
              <a:buChar char="•"/>
            </a:pPr>
            <a:r>
              <a:rPr lang="en-US" dirty="0"/>
              <a:t>Make health choices</a:t>
            </a:r>
          </a:p>
        </p:txBody>
      </p:sp>
      <p:sp>
        <p:nvSpPr>
          <p:cNvPr id="3" name="Text Placeholder 2">
            <a:extLst>
              <a:ext uri="{FF2B5EF4-FFF2-40B4-BE49-F238E27FC236}">
                <a16:creationId xmlns:a16="http://schemas.microsoft.com/office/drawing/2014/main" id="{9A103C25-061B-74F4-ECFF-4CF759E0BE38}"/>
              </a:ext>
            </a:extLst>
          </p:cNvPr>
          <p:cNvSpPr>
            <a:spLocks noGrp="1"/>
          </p:cNvSpPr>
          <p:nvPr>
            <p:ph type="body" sz="quarter" idx="3"/>
          </p:nvPr>
        </p:nvSpPr>
        <p:spPr/>
        <p:txBody>
          <a:bodyPr>
            <a:normAutofit/>
          </a:bodyPr>
          <a:lstStyle/>
          <a:p>
            <a:r>
              <a:rPr lang="en-US" dirty="0"/>
              <a:t>Mental Health Literacy Ideas:</a:t>
            </a:r>
          </a:p>
        </p:txBody>
      </p:sp>
      <p:sp>
        <p:nvSpPr>
          <p:cNvPr id="8" name="Text Placeholder 7">
            <a:extLst>
              <a:ext uri="{FF2B5EF4-FFF2-40B4-BE49-F238E27FC236}">
                <a16:creationId xmlns:a16="http://schemas.microsoft.com/office/drawing/2014/main" id="{B4207503-0B75-9000-5505-80CA26CA0B23}"/>
              </a:ext>
            </a:extLst>
          </p:cNvPr>
          <p:cNvSpPr>
            <a:spLocks noGrp="1"/>
          </p:cNvSpPr>
          <p:nvPr>
            <p:ph type="body" sz="quarter" idx="14"/>
          </p:nvPr>
        </p:nvSpPr>
        <p:spPr/>
        <p:txBody>
          <a:bodyPr/>
          <a:lstStyle/>
          <a:p>
            <a:pPr marL="457200" indent="-228600">
              <a:spcBef>
                <a:spcPts val="600"/>
              </a:spcBef>
              <a:spcAft>
                <a:spcPts val="600"/>
              </a:spcAft>
              <a:buFont typeface="Arial" panose="020B0604020202020204" pitchFamily="34" charset="0"/>
              <a:buChar char="•"/>
            </a:pPr>
            <a:r>
              <a:rPr lang="en-US" dirty="0"/>
              <a:t>Reducing Stigma (</a:t>
            </a:r>
            <a:r>
              <a:rPr lang="en-US" dirty="0" err="1"/>
              <a:t>Bazyk</a:t>
            </a:r>
            <a:r>
              <a:rPr lang="en-US" dirty="0"/>
              <a:t>, 2011)</a:t>
            </a:r>
          </a:p>
          <a:p>
            <a:pPr marL="457200" indent="-228600">
              <a:spcBef>
                <a:spcPts val="600"/>
              </a:spcBef>
              <a:spcAft>
                <a:spcPts val="600"/>
              </a:spcAft>
              <a:buFont typeface="Arial" panose="020B0604020202020204" pitchFamily="34" charset="0"/>
              <a:buChar char="•"/>
            </a:pPr>
            <a:r>
              <a:rPr lang="en-US" dirty="0"/>
              <a:t>Incorporating conversations</a:t>
            </a:r>
          </a:p>
          <a:p>
            <a:pPr marL="457200" indent="-228600">
              <a:spcBef>
                <a:spcPts val="600"/>
              </a:spcBef>
              <a:spcAft>
                <a:spcPts val="600"/>
              </a:spcAft>
              <a:buFont typeface="Arial" panose="020B0604020202020204" pitchFamily="34" charset="0"/>
              <a:buChar char="•"/>
            </a:pPr>
            <a:r>
              <a:rPr lang="en-US" dirty="0"/>
              <a:t>Literature  addressing Mental Health, Inclusion, Equity, Diversity, and more</a:t>
            </a:r>
          </a:p>
          <a:p>
            <a:pPr marL="457200" indent="-228600">
              <a:spcBef>
                <a:spcPts val="600"/>
              </a:spcBef>
              <a:spcAft>
                <a:spcPts val="600"/>
              </a:spcAft>
              <a:buFont typeface="Arial" panose="020B0604020202020204" pitchFamily="34" charset="0"/>
              <a:buChar char="•"/>
            </a:pPr>
            <a:r>
              <a:rPr lang="en-US" dirty="0"/>
              <a:t>Writing about feelings, emotions, mental health and well-being</a:t>
            </a:r>
          </a:p>
          <a:p>
            <a:pPr marL="457200" indent="-228600">
              <a:spcBef>
                <a:spcPts val="600"/>
              </a:spcBef>
              <a:spcAft>
                <a:spcPts val="600"/>
              </a:spcAft>
              <a:buFont typeface="Arial" panose="020B0604020202020204" pitchFamily="34" charset="0"/>
              <a:buChar char="•"/>
            </a:pPr>
            <a:r>
              <a:rPr lang="en-US" dirty="0"/>
              <a:t>Social Emotional Learning programs</a:t>
            </a:r>
          </a:p>
          <a:p>
            <a:pPr marL="457200" indent="-228600">
              <a:spcBef>
                <a:spcPts val="600"/>
              </a:spcBef>
              <a:spcAft>
                <a:spcPts val="600"/>
              </a:spcAft>
              <a:buFont typeface="Arial" panose="020B0604020202020204" pitchFamily="34" charset="0"/>
              <a:buChar char="•"/>
            </a:pPr>
            <a:r>
              <a:rPr lang="en-US" dirty="0"/>
              <a:t>Incorporating ideas into daily and weekly routines (Cahill &amp; </a:t>
            </a:r>
            <a:r>
              <a:rPr lang="en-US" dirty="0" err="1"/>
              <a:t>Beisbeir</a:t>
            </a:r>
            <a:r>
              <a:rPr lang="en-US" dirty="0"/>
              <a:t>, 2020)</a:t>
            </a:r>
          </a:p>
        </p:txBody>
      </p:sp>
      <p:sp>
        <p:nvSpPr>
          <p:cNvPr id="5" name="Slide Number Placeholder 4">
            <a:extLst>
              <a:ext uri="{FF2B5EF4-FFF2-40B4-BE49-F238E27FC236}">
                <a16:creationId xmlns:a16="http://schemas.microsoft.com/office/drawing/2014/main" id="{5119B408-1B94-82C5-9AD5-985809AB16C6}"/>
              </a:ext>
            </a:extLst>
          </p:cNvPr>
          <p:cNvSpPr>
            <a:spLocks noGrp="1"/>
          </p:cNvSpPr>
          <p:nvPr>
            <p:ph type="sldNum" sz="quarter" idx="12"/>
          </p:nvPr>
        </p:nvSpPr>
        <p:spPr/>
        <p:txBody>
          <a:bodyPr/>
          <a:lstStyle/>
          <a:p>
            <a:fld id="{80AD2437-B558-414C-94B2-800AD1118709}" type="slidenum">
              <a:rPr lang="en-US" smtClean="0"/>
              <a:pPr/>
              <a:t>19</a:t>
            </a:fld>
            <a:endParaRPr lang="en-US" dirty="0"/>
          </a:p>
        </p:txBody>
      </p:sp>
    </p:spTree>
    <p:extLst>
      <p:ext uri="{BB962C8B-B14F-4D97-AF65-F5344CB8AC3E}">
        <p14:creationId xmlns:p14="http://schemas.microsoft.com/office/powerpoint/2010/main" val="478512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F3C3A-EB23-65F6-46F7-39FB1AC6E36C}"/>
              </a:ext>
            </a:extLst>
          </p:cNvPr>
          <p:cNvSpPr>
            <a:spLocks noGrp="1"/>
          </p:cNvSpPr>
          <p:nvPr>
            <p:ph type="title"/>
          </p:nvPr>
        </p:nvSpPr>
        <p:spPr>
          <a:xfrm>
            <a:off x="612489" y="335254"/>
            <a:ext cx="10978994" cy="807746"/>
          </a:xfrm>
        </p:spPr>
        <p:txBody>
          <a:bodyPr/>
          <a:lstStyle/>
          <a:p>
            <a:pPr>
              <a:lnSpc>
                <a:spcPts val="3600"/>
              </a:lnSpc>
            </a:pPr>
            <a:r>
              <a:rPr lang="en-US" dirty="0"/>
              <a:t>About this Presentation</a:t>
            </a:r>
          </a:p>
        </p:txBody>
      </p:sp>
      <p:sp>
        <p:nvSpPr>
          <p:cNvPr id="3" name="Text Placeholder 2">
            <a:extLst>
              <a:ext uri="{FF2B5EF4-FFF2-40B4-BE49-F238E27FC236}">
                <a16:creationId xmlns:a16="http://schemas.microsoft.com/office/drawing/2014/main" id="{4E565767-B5B7-AE19-2910-B42F0CC4F790}"/>
              </a:ext>
            </a:extLst>
          </p:cNvPr>
          <p:cNvSpPr>
            <a:spLocks noGrp="1"/>
          </p:cNvSpPr>
          <p:nvPr>
            <p:ph type="body" sz="quarter" idx="10"/>
          </p:nvPr>
        </p:nvSpPr>
        <p:spPr>
          <a:xfrm>
            <a:off x="612488" y="1251760"/>
            <a:ext cx="10978994" cy="4410075"/>
          </a:xfrm>
        </p:spPr>
        <p:txBody>
          <a:bodyPr/>
          <a:lstStyle/>
          <a:p>
            <a:pPr marL="0" indent="0" rtl="0">
              <a:spcBef>
                <a:spcPts val="0"/>
              </a:spcBef>
              <a:spcAft>
                <a:spcPts val="800"/>
              </a:spcAft>
              <a:buNone/>
            </a:pPr>
            <a:r>
              <a:rPr lang="en-US" sz="2400" b="0" i="0" u="none" strike="noStrike" dirty="0">
                <a:effectLst/>
              </a:rPr>
              <a:t>This presentation will outline ideas and interventions to support executive function skills and mental health promotion to improve occupational engagement using multi-tiered systems of support. </a:t>
            </a:r>
          </a:p>
          <a:p>
            <a:pPr marL="0" indent="0" rtl="0">
              <a:spcBef>
                <a:spcPts val="0"/>
              </a:spcBef>
              <a:spcAft>
                <a:spcPts val="800"/>
              </a:spcAft>
              <a:buNone/>
            </a:pPr>
            <a:r>
              <a:rPr lang="en-US" sz="2400" b="0" i="0" u="none" strike="noStrike" dirty="0">
                <a:effectLst/>
              </a:rPr>
              <a:t>At the conclusion of this presentation, participants will: </a:t>
            </a:r>
            <a:endParaRPr lang="en-US" sz="2400" b="0" dirty="0">
              <a:effectLst/>
            </a:endParaRPr>
          </a:p>
          <a:p>
            <a:pPr marL="457200" indent="-228600" rtl="0">
              <a:lnSpc>
                <a:spcPts val="2600"/>
              </a:lnSpc>
              <a:spcBef>
                <a:spcPts val="600"/>
              </a:spcBef>
              <a:spcAft>
                <a:spcPts val="600"/>
              </a:spcAft>
              <a:buFont typeface="Arial" panose="020B0604020202020204" pitchFamily="34" charset="0"/>
              <a:buChar char="•"/>
            </a:pPr>
            <a:r>
              <a:rPr lang="en-US" sz="2400" b="0" i="0" u="none" strike="noStrike" dirty="0">
                <a:effectLst/>
              </a:rPr>
              <a:t>Describe the important difference between mental health and mental illness </a:t>
            </a:r>
            <a:endParaRPr lang="en-US" sz="2400" b="0" dirty="0">
              <a:effectLst/>
            </a:endParaRPr>
          </a:p>
          <a:p>
            <a:pPr marL="457200" indent="-228600" rtl="0">
              <a:lnSpc>
                <a:spcPts val="2600"/>
              </a:lnSpc>
              <a:spcBef>
                <a:spcPts val="600"/>
              </a:spcBef>
              <a:spcAft>
                <a:spcPts val="600"/>
              </a:spcAft>
              <a:buFont typeface="Arial" panose="020B0604020202020204" pitchFamily="34" charset="0"/>
              <a:buChar char="•"/>
            </a:pPr>
            <a:r>
              <a:rPr lang="en-US" sz="2400" b="0" i="0" u="none" strike="noStrike" dirty="0">
                <a:effectLst/>
              </a:rPr>
              <a:t>Recognize the foundational need for positive mental health on executive functioning and occupational performance </a:t>
            </a:r>
            <a:endParaRPr lang="en-US" sz="2400" b="0" dirty="0">
              <a:effectLst/>
            </a:endParaRPr>
          </a:p>
          <a:p>
            <a:pPr marL="457200" indent="-228600" rtl="0">
              <a:lnSpc>
                <a:spcPts val="2600"/>
              </a:lnSpc>
              <a:spcBef>
                <a:spcPts val="600"/>
              </a:spcBef>
              <a:spcAft>
                <a:spcPts val="600"/>
              </a:spcAft>
              <a:buFont typeface="Arial" panose="020B0604020202020204" pitchFamily="34" charset="0"/>
              <a:buChar char="•"/>
            </a:pPr>
            <a:r>
              <a:rPr lang="en-US" sz="2400" b="0" i="0" u="none" strike="noStrike" dirty="0">
                <a:effectLst/>
              </a:rPr>
              <a:t>Identify strategies to use, based on MTSS, in the school-based setting to address mental health promotion, executive functioning, and occupational performance </a:t>
            </a:r>
            <a:endParaRPr lang="en-US" sz="2400" b="0" dirty="0">
              <a:effectLst/>
            </a:endParaRPr>
          </a:p>
          <a:p>
            <a:pPr marL="457200" indent="-228600" rtl="0">
              <a:lnSpc>
                <a:spcPts val="2600"/>
              </a:lnSpc>
              <a:spcBef>
                <a:spcPts val="600"/>
              </a:spcBef>
              <a:spcAft>
                <a:spcPts val="600"/>
              </a:spcAft>
              <a:buFont typeface="Arial" panose="020B0604020202020204" pitchFamily="34" charset="0"/>
              <a:buChar char="•"/>
            </a:pPr>
            <a:r>
              <a:rPr lang="en-US" sz="2400" b="0" i="0" u="none" strike="noStrike" dirty="0">
                <a:effectLst/>
              </a:rPr>
              <a:t>Summarize effective approaches, ideas, and advocacy measures to move mental health promotion into the everyday activities within the school-setting </a:t>
            </a:r>
            <a:endParaRPr lang="en-US" sz="2400" b="0" dirty="0">
              <a:effectLst/>
            </a:endParaRPr>
          </a:p>
          <a:p>
            <a:pPr marL="228600" indent="0">
              <a:buNone/>
            </a:pPr>
            <a:endParaRPr lang="en-US" dirty="0"/>
          </a:p>
        </p:txBody>
      </p:sp>
      <p:sp>
        <p:nvSpPr>
          <p:cNvPr id="4" name="Slide Number Placeholder 3">
            <a:extLst>
              <a:ext uri="{FF2B5EF4-FFF2-40B4-BE49-F238E27FC236}">
                <a16:creationId xmlns:a16="http://schemas.microsoft.com/office/drawing/2014/main" id="{A2A4ADD4-090D-6C76-29B0-3339BD27F0A3}"/>
              </a:ext>
            </a:extLst>
          </p:cNvPr>
          <p:cNvSpPr>
            <a:spLocks noGrp="1"/>
          </p:cNvSpPr>
          <p:nvPr>
            <p:ph type="sldNum" sz="quarter" idx="12"/>
          </p:nvPr>
        </p:nvSpPr>
        <p:spPr/>
        <p:txBody>
          <a:bodyPr/>
          <a:lstStyle/>
          <a:p>
            <a:fld id="{80AD2437-B558-414C-94B2-800AD1118709}" type="slidenum">
              <a:rPr lang="en-US" smtClean="0"/>
              <a:pPr/>
              <a:t>2</a:t>
            </a:fld>
            <a:endParaRPr lang="en-US" dirty="0"/>
          </a:p>
        </p:txBody>
      </p:sp>
    </p:spTree>
    <p:extLst>
      <p:ext uri="{BB962C8B-B14F-4D97-AF65-F5344CB8AC3E}">
        <p14:creationId xmlns:p14="http://schemas.microsoft.com/office/powerpoint/2010/main" val="1609964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6A123-4B83-5E71-431D-D13BC05B89E8}"/>
              </a:ext>
            </a:extLst>
          </p:cNvPr>
          <p:cNvSpPr>
            <a:spLocks noGrp="1"/>
          </p:cNvSpPr>
          <p:nvPr>
            <p:ph type="title"/>
          </p:nvPr>
        </p:nvSpPr>
        <p:spPr>
          <a:xfrm>
            <a:off x="607044" y="773404"/>
            <a:ext cx="10968402" cy="407696"/>
          </a:xfrm>
        </p:spPr>
        <p:txBody>
          <a:bodyPr/>
          <a:lstStyle/>
          <a:p>
            <a:r>
              <a:rPr lang="en-US" dirty="0"/>
              <a:t>Character Strengths</a:t>
            </a:r>
          </a:p>
        </p:txBody>
      </p:sp>
      <p:sp>
        <p:nvSpPr>
          <p:cNvPr id="7" name="Text Placeholder 6">
            <a:extLst>
              <a:ext uri="{FF2B5EF4-FFF2-40B4-BE49-F238E27FC236}">
                <a16:creationId xmlns:a16="http://schemas.microsoft.com/office/drawing/2014/main" id="{DAFBFFC5-C84B-52B5-4685-7DE37FF12340}"/>
              </a:ext>
            </a:extLst>
          </p:cNvPr>
          <p:cNvSpPr>
            <a:spLocks noGrp="1"/>
          </p:cNvSpPr>
          <p:nvPr>
            <p:ph type="body" idx="13"/>
          </p:nvPr>
        </p:nvSpPr>
        <p:spPr>
          <a:xfrm>
            <a:off x="607043" y="1242217"/>
            <a:ext cx="5279537" cy="729458"/>
          </a:xfrm>
        </p:spPr>
        <p:txBody>
          <a:bodyPr>
            <a:noAutofit/>
          </a:bodyPr>
          <a:lstStyle/>
          <a:p>
            <a:r>
              <a:rPr lang="en-US" sz="2400" dirty="0"/>
              <a:t>Research links character strength education to:</a:t>
            </a:r>
          </a:p>
        </p:txBody>
      </p:sp>
      <p:sp>
        <p:nvSpPr>
          <p:cNvPr id="4" name="Text Placeholder 3">
            <a:extLst>
              <a:ext uri="{FF2B5EF4-FFF2-40B4-BE49-F238E27FC236}">
                <a16:creationId xmlns:a16="http://schemas.microsoft.com/office/drawing/2014/main" id="{1947D73C-F38F-FE45-2907-255631C422CE}"/>
              </a:ext>
            </a:extLst>
          </p:cNvPr>
          <p:cNvSpPr>
            <a:spLocks noGrp="1"/>
          </p:cNvSpPr>
          <p:nvPr>
            <p:ph type="body" sz="quarter" idx="10"/>
          </p:nvPr>
        </p:nvSpPr>
        <p:spPr>
          <a:xfrm>
            <a:off x="622998" y="2070644"/>
            <a:ext cx="6692202" cy="3320506"/>
          </a:xfrm>
        </p:spPr>
        <p:txBody>
          <a:bodyPr/>
          <a:lstStyle/>
          <a:p>
            <a:pPr marL="457200" indent="-228600">
              <a:spcBef>
                <a:spcPts val="100"/>
              </a:spcBef>
              <a:spcAft>
                <a:spcPts val="100"/>
              </a:spcAft>
              <a:buFont typeface="Arial" panose="020B0604020202020204" pitchFamily="34" charset="0"/>
              <a:buChar char="•"/>
            </a:pPr>
            <a:r>
              <a:rPr lang="en-US" sz="1800" dirty="0"/>
              <a:t>Well-Being</a:t>
            </a:r>
          </a:p>
          <a:p>
            <a:pPr marL="457200" indent="-228600">
              <a:spcBef>
                <a:spcPts val="100"/>
              </a:spcBef>
              <a:spcAft>
                <a:spcPts val="100"/>
              </a:spcAft>
              <a:buFont typeface="Arial" panose="020B0604020202020204" pitchFamily="34" charset="0"/>
              <a:buChar char="•"/>
            </a:pPr>
            <a:r>
              <a:rPr lang="en-US" sz="1800" dirty="0"/>
              <a:t>Flourishing</a:t>
            </a:r>
          </a:p>
          <a:p>
            <a:pPr marL="457200" indent="-228600">
              <a:spcBef>
                <a:spcPts val="100"/>
              </a:spcBef>
              <a:spcAft>
                <a:spcPts val="100"/>
              </a:spcAft>
              <a:buFont typeface="Arial" panose="020B0604020202020204" pitchFamily="34" charset="0"/>
              <a:buChar char="•"/>
            </a:pPr>
            <a:r>
              <a:rPr lang="en-US" sz="1800" dirty="0"/>
              <a:t>Increased life satisfaction and happiness</a:t>
            </a:r>
          </a:p>
          <a:p>
            <a:pPr marL="457200" indent="-228600">
              <a:spcBef>
                <a:spcPts val="100"/>
              </a:spcBef>
              <a:spcAft>
                <a:spcPts val="100"/>
              </a:spcAft>
              <a:buFont typeface="Arial" panose="020B0604020202020204" pitchFamily="34" charset="0"/>
              <a:buChar char="•"/>
            </a:pPr>
            <a:r>
              <a:rPr lang="en-US" sz="1800" dirty="0"/>
              <a:t>Decreased psychopathology</a:t>
            </a:r>
          </a:p>
          <a:p>
            <a:pPr marL="457200" indent="-228600">
              <a:spcBef>
                <a:spcPts val="100"/>
              </a:spcBef>
              <a:spcAft>
                <a:spcPts val="100"/>
              </a:spcAft>
              <a:buFont typeface="Arial" panose="020B0604020202020204" pitchFamily="34" charset="0"/>
              <a:buChar char="•"/>
            </a:pPr>
            <a:r>
              <a:rPr lang="en-US" sz="1800" dirty="0"/>
              <a:t>Improved self-esteem</a:t>
            </a:r>
          </a:p>
          <a:p>
            <a:pPr marL="457200" indent="-228600">
              <a:spcBef>
                <a:spcPts val="100"/>
              </a:spcBef>
              <a:spcAft>
                <a:spcPts val="100"/>
              </a:spcAft>
              <a:buFont typeface="Arial" panose="020B0604020202020204" pitchFamily="34" charset="0"/>
              <a:buChar char="•"/>
            </a:pPr>
            <a:r>
              <a:rPr lang="en-US" sz="1800" dirty="0"/>
              <a:t>Positive affect changes</a:t>
            </a:r>
          </a:p>
          <a:p>
            <a:pPr marL="457200" indent="-228600">
              <a:spcBef>
                <a:spcPts val="100"/>
              </a:spcBef>
              <a:spcAft>
                <a:spcPts val="100"/>
              </a:spcAft>
              <a:buFont typeface="Arial" panose="020B0604020202020204" pitchFamily="34" charset="0"/>
              <a:buChar char="•"/>
            </a:pPr>
            <a:r>
              <a:rPr lang="en-US" sz="1800" dirty="0"/>
              <a:t>Academic achievement</a:t>
            </a:r>
          </a:p>
          <a:p>
            <a:pPr marL="457200" indent="-228600">
              <a:spcBef>
                <a:spcPts val="100"/>
              </a:spcBef>
              <a:spcAft>
                <a:spcPts val="100"/>
              </a:spcAft>
              <a:buFont typeface="Arial" panose="020B0604020202020204" pitchFamily="34" charset="0"/>
              <a:buChar char="•"/>
            </a:pPr>
            <a:r>
              <a:rPr lang="en-US" sz="1800" dirty="0"/>
              <a:t>Flourish in times of adversity</a:t>
            </a:r>
          </a:p>
          <a:p>
            <a:pPr marL="457200" indent="-228600">
              <a:spcBef>
                <a:spcPts val="100"/>
              </a:spcBef>
              <a:spcAft>
                <a:spcPts val="100"/>
              </a:spcAft>
              <a:buFont typeface="Arial" panose="020B0604020202020204" pitchFamily="34" charset="0"/>
              <a:buChar char="•"/>
            </a:pPr>
            <a:r>
              <a:rPr lang="en-US" sz="1800" dirty="0"/>
              <a:t>Less withdrawal to challenge</a:t>
            </a:r>
          </a:p>
          <a:p>
            <a:pPr marL="457200" indent="-228600">
              <a:spcBef>
                <a:spcPts val="100"/>
              </a:spcBef>
              <a:spcAft>
                <a:spcPts val="100"/>
              </a:spcAft>
              <a:buFont typeface="Arial" panose="020B0604020202020204" pitchFamily="34" charset="0"/>
              <a:buChar char="•"/>
            </a:pPr>
            <a:r>
              <a:rPr lang="en-US" sz="1800" dirty="0"/>
              <a:t>Increased optimism</a:t>
            </a:r>
          </a:p>
          <a:p>
            <a:pPr marL="457200" indent="-228600">
              <a:spcBef>
                <a:spcPts val="100"/>
              </a:spcBef>
              <a:spcAft>
                <a:spcPts val="100"/>
              </a:spcAft>
              <a:buFont typeface="Arial" panose="020B0604020202020204" pitchFamily="34" charset="0"/>
              <a:buChar char="•"/>
            </a:pPr>
            <a:r>
              <a:rPr lang="en-US" sz="1800" dirty="0"/>
              <a:t>Decreased behavioral problems</a:t>
            </a:r>
          </a:p>
          <a:p>
            <a:pPr marL="457200" indent="-228600">
              <a:spcBef>
                <a:spcPts val="100"/>
              </a:spcBef>
              <a:spcAft>
                <a:spcPts val="100"/>
              </a:spcAft>
              <a:buFont typeface="Arial" panose="020B0604020202020204" pitchFamily="34" charset="0"/>
              <a:buChar char="•"/>
            </a:pPr>
            <a:r>
              <a:rPr lang="en-US" sz="1800" dirty="0"/>
              <a:t>Class cohesion</a:t>
            </a:r>
          </a:p>
          <a:p>
            <a:pPr>
              <a:spcBef>
                <a:spcPts val="100"/>
              </a:spcBef>
              <a:spcAft>
                <a:spcPts val="100"/>
              </a:spcAft>
            </a:pPr>
            <a:r>
              <a:rPr lang="en-US" sz="1800" dirty="0"/>
              <a:t>(Oppenheimer et al., 2014; Proctor et al., 2011; Quinlan et al., 2015)</a:t>
            </a:r>
          </a:p>
        </p:txBody>
      </p:sp>
      <p:sp>
        <p:nvSpPr>
          <p:cNvPr id="3" name="Text Placeholder 2">
            <a:extLst>
              <a:ext uri="{FF2B5EF4-FFF2-40B4-BE49-F238E27FC236}">
                <a16:creationId xmlns:a16="http://schemas.microsoft.com/office/drawing/2014/main" id="{0314AF71-92D4-C98C-D57C-0F9BDD6366FA}"/>
              </a:ext>
            </a:extLst>
          </p:cNvPr>
          <p:cNvSpPr>
            <a:spLocks noGrp="1"/>
          </p:cNvSpPr>
          <p:nvPr>
            <p:ph type="body" sz="quarter" idx="3"/>
          </p:nvPr>
        </p:nvSpPr>
        <p:spPr>
          <a:xfrm>
            <a:off x="6292652" y="1242217"/>
            <a:ext cx="5295215" cy="480131"/>
          </a:xfrm>
        </p:spPr>
        <p:txBody>
          <a:bodyPr>
            <a:normAutofit/>
          </a:bodyPr>
          <a:lstStyle/>
          <a:p>
            <a:r>
              <a:rPr lang="en-US" sz="2400" dirty="0"/>
              <a:t>What is it?</a:t>
            </a:r>
          </a:p>
        </p:txBody>
      </p:sp>
      <p:sp>
        <p:nvSpPr>
          <p:cNvPr id="8" name="Text Placeholder 7">
            <a:extLst>
              <a:ext uri="{FF2B5EF4-FFF2-40B4-BE49-F238E27FC236}">
                <a16:creationId xmlns:a16="http://schemas.microsoft.com/office/drawing/2014/main" id="{CFBF7B14-AC43-3C23-2A81-BD2B18316F30}"/>
              </a:ext>
            </a:extLst>
          </p:cNvPr>
          <p:cNvSpPr>
            <a:spLocks noGrp="1"/>
          </p:cNvSpPr>
          <p:nvPr>
            <p:ph type="body" sz="quarter" idx="14"/>
          </p:nvPr>
        </p:nvSpPr>
        <p:spPr>
          <a:xfrm>
            <a:off x="6292652" y="1852228"/>
            <a:ext cx="5309340" cy="2776922"/>
          </a:xfrm>
        </p:spPr>
        <p:txBody>
          <a:bodyPr/>
          <a:lstStyle/>
          <a:p>
            <a:pPr marL="457200" indent="-228600">
              <a:spcBef>
                <a:spcPts val="600"/>
              </a:spcBef>
              <a:spcAft>
                <a:spcPts val="600"/>
              </a:spcAft>
              <a:buFont typeface="Arial" panose="020B0604020202020204" pitchFamily="34" charset="0"/>
              <a:buChar char="•"/>
            </a:pPr>
            <a:r>
              <a:rPr lang="en-US" dirty="0"/>
              <a:t>A way to promote positive behavior and effective learning (Proctor et al., 2011)</a:t>
            </a:r>
          </a:p>
          <a:p>
            <a:pPr marL="457200" indent="-228600">
              <a:spcBef>
                <a:spcPts val="600"/>
              </a:spcBef>
              <a:spcAft>
                <a:spcPts val="600"/>
              </a:spcAft>
              <a:buFont typeface="Arial" panose="020B0604020202020204" pitchFamily="34" charset="0"/>
              <a:buChar char="•"/>
            </a:pPr>
            <a:r>
              <a:rPr lang="en-US" dirty="0"/>
              <a:t>Focus on abilities, identifying and building upon them, versus focusing on deficits, limitations, and disabilities (AOTA, n.d.)</a:t>
            </a:r>
          </a:p>
          <a:p>
            <a:pPr marL="457200" indent="-228600">
              <a:spcBef>
                <a:spcPts val="600"/>
              </a:spcBef>
              <a:spcAft>
                <a:spcPts val="600"/>
              </a:spcAft>
              <a:buFont typeface="Arial" panose="020B0604020202020204" pitchFamily="34" charset="0"/>
              <a:buChar char="•"/>
            </a:pPr>
            <a:r>
              <a:rPr lang="en-US" dirty="0"/>
              <a:t>Promote individual differences, making it more personal and encouraging (</a:t>
            </a:r>
            <a:r>
              <a:rPr lang="en-US" dirty="0" err="1"/>
              <a:t>Lavy</a:t>
            </a:r>
            <a:r>
              <a:rPr lang="en-US" dirty="0"/>
              <a:t>, 2020)</a:t>
            </a:r>
          </a:p>
        </p:txBody>
      </p:sp>
      <p:sp>
        <p:nvSpPr>
          <p:cNvPr id="5" name="Slide Number Placeholder 4">
            <a:extLst>
              <a:ext uri="{FF2B5EF4-FFF2-40B4-BE49-F238E27FC236}">
                <a16:creationId xmlns:a16="http://schemas.microsoft.com/office/drawing/2014/main" id="{13C043F8-8FB6-DEC4-14E7-93A538C23410}"/>
              </a:ext>
            </a:extLst>
          </p:cNvPr>
          <p:cNvSpPr>
            <a:spLocks noGrp="1"/>
          </p:cNvSpPr>
          <p:nvPr>
            <p:ph type="sldNum" sz="quarter" idx="12"/>
          </p:nvPr>
        </p:nvSpPr>
        <p:spPr/>
        <p:txBody>
          <a:bodyPr/>
          <a:lstStyle/>
          <a:p>
            <a:fld id="{80AD2437-B558-414C-94B2-800AD1118709}" type="slidenum">
              <a:rPr lang="en-US" smtClean="0"/>
              <a:pPr/>
              <a:t>20</a:t>
            </a:fld>
            <a:endParaRPr lang="en-US" dirty="0"/>
          </a:p>
        </p:txBody>
      </p:sp>
    </p:spTree>
    <p:extLst>
      <p:ext uri="{BB962C8B-B14F-4D97-AF65-F5344CB8AC3E}">
        <p14:creationId xmlns:p14="http://schemas.microsoft.com/office/powerpoint/2010/main" val="2386770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F4DE5-ABCE-55F5-E74D-1FBCA58C017B}"/>
              </a:ext>
            </a:extLst>
          </p:cNvPr>
          <p:cNvSpPr>
            <a:spLocks noGrp="1"/>
          </p:cNvSpPr>
          <p:nvPr>
            <p:ph type="title"/>
          </p:nvPr>
        </p:nvSpPr>
        <p:spPr>
          <a:xfrm>
            <a:off x="612489" y="534968"/>
            <a:ext cx="10978994" cy="887518"/>
          </a:xfrm>
        </p:spPr>
        <p:txBody>
          <a:bodyPr/>
          <a:lstStyle/>
          <a:p>
            <a:r>
              <a:rPr lang="en-US" dirty="0"/>
              <a:t>Research on Character Strengths</a:t>
            </a:r>
          </a:p>
        </p:txBody>
      </p:sp>
      <p:sp>
        <p:nvSpPr>
          <p:cNvPr id="3" name="Text Placeholder 2">
            <a:extLst>
              <a:ext uri="{FF2B5EF4-FFF2-40B4-BE49-F238E27FC236}">
                <a16:creationId xmlns:a16="http://schemas.microsoft.com/office/drawing/2014/main" id="{4164F5DD-EF9C-0453-7D68-85F2D47323B3}"/>
              </a:ext>
            </a:extLst>
          </p:cNvPr>
          <p:cNvSpPr>
            <a:spLocks noGrp="1"/>
          </p:cNvSpPr>
          <p:nvPr>
            <p:ph type="body" sz="quarter" idx="10"/>
          </p:nvPr>
        </p:nvSpPr>
        <p:spPr>
          <a:xfrm>
            <a:off x="612488" y="1422487"/>
            <a:ext cx="10729963" cy="4249000"/>
          </a:xfrm>
        </p:spPr>
        <p:txBody>
          <a:bodyPr/>
          <a:lstStyle/>
          <a:p>
            <a:pPr marL="457200" indent="-228600" rtl="0" fontAlgn="base">
              <a:spcBef>
                <a:spcPts val="600"/>
              </a:spcBef>
              <a:spcAft>
                <a:spcPts val="600"/>
              </a:spcAft>
              <a:buFont typeface="Arial" panose="020B0604020202020204" pitchFamily="34" charset="0"/>
              <a:buChar char="•"/>
            </a:pPr>
            <a:r>
              <a:rPr lang="en-US" sz="2400" b="0" i="0" u="none" strike="noStrike" dirty="0">
                <a:effectLst/>
              </a:rPr>
              <a:t>Oppenheimer et al. (2014): Impact well-being through lessons</a:t>
            </a:r>
          </a:p>
          <a:p>
            <a:pPr marL="457200" indent="-228600" rtl="0" fontAlgn="base">
              <a:spcBef>
                <a:spcPts val="600"/>
              </a:spcBef>
              <a:spcAft>
                <a:spcPts val="600"/>
              </a:spcAft>
              <a:buFont typeface="Arial" panose="020B0604020202020204" pitchFamily="34" charset="0"/>
              <a:buChar char="•"/>
            </a:pPr>
            <a:r>
              <a:rPr lang="en-US" sz="2400" b="0" i="0" u="none" strike="noStrike" dirty="0" err="1">
                <a:effectLst/>
              </a:rPr>
              <a:t>Froh</a:t>
            </a:r>
            <a:r>
              <a:rPr lang="en-US" sz="2400" b="0" i="0" u="none" strike="noStrike" dirty="0">
                <a:effectLst/>
              </a:rPr>
              <a:t> et al. (2008):  Gratitude Interventions had both immediate and long-term effects</a:t>
            </a:r>
          </a:p>
          <a:p>
            <a:pPr marL="457200" indent="-228600" rtl="0" fontAlgn="base">
              <a:spcBef>
                <a:spcPts val="600"/>
              </a:spcBef>
              <a:spcAft>
                <a:spcPts val="600"/>
              </a:spcAft>
              <a:buFont typeface="Arial" panose="020B0604020202020204" pitchFamily="34" charset="0"/>
              <a:buChar char="•"/>
            </a:pPr>
            <a:r>
              <a:rPr lang="en-US" sz="2400" b="0" i="0" u="none" strike="noStrike" dirty="0">
                <a:effectLst/>
              </a:rPr>
              <a:t>Proctor et al., (2011): Higher life  satisfaction, increased positive affect, and self-esteem</a:t>
            </a:r>
          </a:p>
          <a:p>
            <a:pPr marL="457200" indent="-228600" rtl="0" fontAlgn="base">
              <a:spcBef>
                <a:spcPts val="600"/>
              </a:spcBef>
              <a:spcAft>
                <a:spcPts val="600"/>
              </a:spcAft>
              <a:buFont typeface="Arial" panose="020B0604020202020204" pitchFamily="34" charset="0"/>
              <a:buChar char="•"/>
            </a:pPr>
            <a:r>
              <a:rPr lang="en-US" sz="2400" b="0" i="0" u="none" strike="noStrike" dirty="0" err="1">
                <a:effectLst/>
              </a:rPr>
              <a:t>Jin</a:t>
            </a:r>
            <a:r>
              <a:rPr lang="en-US" sz="2400" b="0" i="0" u="none" strike="noStrike" dirty="0">
                <a:effectLst/>
              </a:rPr>
              <a:t> &amp; Wang (2019): Gratitude is significantly positively correlated with learning</a:t>
            </a:r>
          </a:p>
          <a:p>
            <a:pPr marL="457200" indent="-228600" rtl="0" fontAlgn="base">
              <a:spcBef>
                <a:spcPts val="600"/>
              </a:spcBef>
              <a:spcAft>
                <a:spcPts val="600"/>
              </a:spcAft>
              <a:buFont typeface="Arial" panose="020B0604020202020204" pitchFamily="34" charset="0"/>
              <a:buChar char="•"/>
            </a:pPr>
            <a:r>
              <a:rPr lang="en-US" sz="2400" b="0" i="0" u="none" strike="noStrike" dirty="0" err="1">
                <a:effectLst/>
              </a:rPr>
              <a:t>Lavy</a:t>
            </a:r>
            <a:r>
              <a:rPr lang="en-US" sz="2400" b="0" i="0" u="none" strike="noStrike" dirty="0">
                <a:effectLst/>
              </a:rPr>
              <a:t> (2020): Interventions showed positive correlations</a:t>
            </a:r>
          </a:p>
          <a:p>
            <a:pPr marL="0" indent="0" rtl="0">
              <a:spcBef>
                <a:spcPts val="1200"/>
              </a:spcBef>
              <a:spcAft>
                <a:spcPts val="0"/>
              </a:spcAft>
              <a:buNone/>
            </a:pPr>
            <a:r>
              <a:rPr lang="en-US" sz="2400" b="0" i="0" u="none" strike="noStrike" dirty="0">
                <a:effectLst/>
              </a:rPr>
              <a:t>"Perhaps, identifying character strengths is where we can start. Everyone has strengths. They need to be recognized, celebrated, strengthened, and used" (Park and Peterson, 2008, p. 91)</a:t>
            </a:r>
            <a:endParaRPr lang="en-US" sz="2400" b="0" dirty="0">
              <a:effectLst/>
            </a:endParaRPr>
          </a:p>
        </p:txBody>
      </p:sp>
      <p:sp>
        <p:nvSpPr>
          <p:cNvPr id="4" name="Slide Number Placeholder 3">
            <a:extLst>
              <a:ext uri="{FF2B5EF4-FFF2-40B4-BE49-F238E27FC236}">
                <a16:creationId xmlns:a16="http://schemas.microsoft.com/office/drawing/2014/main" id="{77E4E403-A150-44EB-9D2F-24E55B780F12}"/>
              </a:ext>
            </a:extLst>
          </p:cNvPr>
          <p:cNvSpPr>
            <a:spLocks noGrp="1"/>
          </p:cNvSpPr>
          <p:nvPr>
            <p:ph type="sldNum" sz="quarter" idx="12"/>
          </p:nvPr>
        </p:nvSpPr>
        <p:spPr/>
        <p:txBody>
          <a:bodyPr/>
          <a:lstStyle/>
          <a:p>
            <a:fld id="{80AD2437-B558-414C-94B2-800AD1118709}" type="slidenum">
              <a:rPr lang="en-US" smtClean="0"/>
              <a:pPr/>
              <a:t>21</a:t>
            </a:fld>
            <a:endParaRPr lang="en-US" dirty="0"/>
          </a:p>
        </p:txBody>
      </p:sp>
    </p:spTree>
    <p:extLst>
      <p:ext uri="{BB962C8B-B14F-4D97-AF65-F5344CB8AC3E}">
        <p14:creationId xmlns:p14="http://schemas.microsoft.com/office/powerpoint/2010/main" val="2020815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08F0B-FFA2-5022-4FB1-146025DFFBF6}"/>
              </a:ext>
            </a:extLst>
          </p:cNvPr>
          <p:cNvSpPr>
            <a:spLocks noGrp="1"/>
          </p:cNvSpPr>
          <p:nvPr>
            <p:ph type="title"/>
          </p:nvPr>
        </p:nvSpPr>
        <p:spPr>
          <a:xfrm>
            <a:off x="612489" y="668024"/>
            <a:ext cx="10978994" cy="693851"/>
          </a:xfrm>
        </p:spPr>
        <p:txBody>
          <a:bodyPr/>
          <a:lstStyle/>
          <a:p>
            <a:r>
              <a:rPr lang="en-US" dirty="0"/>
              <a:t>Strengths Based Interventions</a:t>
            </a:r>
          </a:p>
        </p:txBody>
      </p:sp>
      <p:sp>
        <p:nvSpPr>
          <p:cNvPr id="3" name="Text Placeholder 2">
            <a:extLst>
              <a:ext uri="{FF2B5EF4-FFF2-40B4-BE49-F238E27FC236}">
                <a16:creationId xmlns:a16="http://schemas.microsoft.com/office/drawing/2014/main" id="{25130591-C42D-E9D8-28E2-0153E9206389}"/>
              </a:ext>
            </a:extLst>
          </p:cNvPr>
          <p:cNvSpPr>
            <a:spLocks noGrp="1"/>
          </p:cNvSpPr>
          <p:nvPr>
            <p:ph type="body" sz="quarter" idx="10"/>
          </p:nvPr>
        </p:nvSpPr>
        <p:spPr>
          <a:xfrm>
            <a:off x="612488" y="1841231"/>
            <a:ext cx="10978994" cy="3703535"/>
          </a:xfrm>
        </p:spPr>
        <p:txBody>
          <a:bodyPr/>
          <a:lstStyle/>
          <a:p>
            <a:pPr marL="457200" indent="-223838" rtl="0" fontAlgn="base">
              <a:spcBef>
                <a:spcPts val="600"/>
              </a:spcBef>
              <a:spcAft>
                <a:spcPts val="600"/>
              </a:spcAft>
              <a:buFont typeface="Arial" panose="020B0604020202020204" pitchFamily="34" charset="0"/>
              <a:buChar char="•"/>
            </a:pPr>
            <a:r>
              <a:rPr lang="en-US" sz="2400" b="0" i="0" u="none" strike="noStrike" dirty="0">
                <a:effectLst/>
              </a:rPr>
              <a:t>School personnel help develop children from academic, personal, social, and emotional perspectives</a:t>
            </a:r>
          </a:p>
          <a:p>
            <a:pPr marL="457200" indent="-223838" rtl="0" fontAlgn="base">
              <a:spcBef>
                <a:spcPts val="600"/>
              </a:spcBef>
              <a:spcAft>
                <a:spcPts val="600"/>
              </a:spcAft>
              <a:buFont typeface="Arial" panose="020B0604020202020204" pitchFamily="34" charset="0"/>
              <a:buChar char="•"/>
            </a:pPr>
            <a:r>
              <a:rPr lang="en-US" sz="2400" b="0" i="0" u="none" strike="noStrike" dirty="0">
                <a:effectLst/>
              </a:rPr>
              <a:t>Strengths-based approaches can strengthen students' occupational performance, social participation, activities of daily living (ADLs), education, work, play/leisure, and sleep/rest (AOTA, n.d.).</a:t>
            </a:r>
          </a:p>
          <a:p>
            <a:pPr marL="457200" indent="-223838" rtl="0" fontAlgn="base">
              <a:spcBef>
                <a:spcPts val="600"/>
              </a:spcBef>
              <a:spcAft>
                <a:spcPts val="600"/>
              </a:spcAft>
              <a:buFont typeface="Arial" panose="020B0604020202020204" pitchFamily="34" charset="0"/>
              <a:buChar char="•"/>
            </a:pPr>
            <a:r>
              <a:rPr lang="en-US" sz="2400" b="0" i="1" u="none" strike="noStrike" dirty="0">
                <a:effectLst/>
              </a:rPr>
              <a:t>Thanks! A strengths-based gratitude curriculum for tweens and teens.</a:t>
            </a:r>
            <a:r>
              <a:rPr lang="en-US" sz="2400" i="1" dirty="0"/>
              <a:t> </a:t>
            </a:r>
            <a:r>
              <a:rPr lang="en-US" sz="2400" b="0" i="0" u="none" strike="noStrike" dirty="0">
                <a:effectLst/>
              </a:rPr>
              <a:t>(GGSC, n.d.)</a:t>
            </a:r>
          </a:p>
          <a:p>
            <a:pPr marL="457200" indent="-223838" rtl="0" fontAlgn="base">
              <a:spcBef>
                <a:spcPts val="600"/>
              </a:spcBef>
              <a:spcAft>
                <a:spcPts val="600"/>
              </a:spcAft>
              <a:buFont typeface="Arial" panose="020B0604020202020204" pitchFamily="34" charset="0"/>
              <a:buChar char="•"/>
            </a:pPr>
            <a:r>
              <a:rPr lang="en-US" sz="2400" b="0" i="0" u="none" strike="noStrike" dirty="0">
                <a:effectLst/>
              </a:rPr>
              <a:t>VIA Institute on Character</a:t>
            </a:r>
          </a:p>
        </p:txBody>
      </p:sp>
      <p:sp>
        <p:nvSpPr>
          <p:cNvPr id="4" name="Slide Number Placeholder 3">
            <a:extLst>
              <a:ext uri="{FF2B5EF4-FFF2-40B4-BE49-F238E27FC236}">
                <a16:creationId xmlns:a16="http://schemas.microsoft.com/office/drawing/2014/main" id="{620F1A62-1F00-0F1E-8B76-63CDD354B4B0}"/>
              </a:ext>
            </a:extLst>
          </p:cNvPr>
          <p:cNvSpPr>
            <a:spLocks noGrp="1"/>
          </p:cNvSpPr>
          <p:nvPr>
            <p:ph type="sldNum" sz="quarter" idx="12"/>
          </p:nvPr>
        </p:nvSpPr>
        <p:spPr/>
        <p:txBody>
          <a:bodyPr/>
          <a:lstStyle/>
          <a:p>
            <a:fld id="{80AD2437-B558-414C-94B2-800AD1118709}" type="slidenum">
              <a:rPr lang="en-US" smtClean="0"/>
              <a:pPr/>
              <a:t>22</a:t>
            </a:fld>
            <a:endParaRPr lang="en-US" dirty="0"/>
          </a:p>
        </p:txBody>
      </p:sp>
    </p:spTree>
    <p:extLst>
      <p:ext uri="{BB962C8B-B14F-4D97-AF65-F5344CB8AC3E}">
        <p14:creationId xmlns:p14="http://schemas.microsoft.com/office/powerpoint/2010/main" val="1230266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4D5CB-F83A-BE2E-26F2-06D2547CE739}"/>
              </a:ext>
            </a:extLst>
          </p:cNvPr>
          <p:cNvSpPr>
            <a:spLocks noGrp="1"/>
          </p:cNvSpPr>
          <p:nvPr>
            <p:ph type="title"/>
          </p:nvPr>
        </p:nvSpPr>
        <p:spPr>
          <a:xfrm>
            <a:off x="595900" y="616829"/>
            <a:ext cx="10989963" cy="774228"/>
          </a:xfrm>
        </p:spPr>
        <p:txBody>
          <a:bodyPr/>
          <a:lstStyle/>
          <a:p>
            <a:r>
              <a:rPr lang="en-US" dirty="0"/>
              <a:t>Daily Check-Ins</a:t>
            </a:r>
          </a:p>
        </p:txBody>
      </p:sp>
      <p:sp>
        <p:nvSpPr>
          <p:cNvPr id="3" name="Text Placeholder 2">
            <a:extLst>
              <a:ext uri="{FF2B5EF4-FFF2-40B4-BE49-F238E27FC236}">
                <a16:creationId xmlns:a16="http://schemas.microsoft.com/office/drawing/2014/main" id="{607FAC85-2953-5EC9-174E-D824F9ECA42F}"/>
              </a:ext>
            </a:extLst>
          </p:cNvPr>
          <p:cNvSpPr>
            <a:spLocks noGrp="1"/>
          </p:cNvSpPr>
          <p:nvPr>
            <p:ph type="body" sz="quarter" idx="11"/>
          </p:nvPr>
        </p:nvSpPr>
        <p:spPr/>
        <p:txBody>
          <a:bodyPr/>
          <a:lstStyle/>
          <a:p>
            <a:pPr marL="457200" indent="-223838" rtl="0" fontAlgn="base">
              <a:spcBef>
                <a:spcPts val="600"/>
              </a:spcBef>
              <a:spcAft>
                <a:spcPts val="600"/>
              </a:spcAft>
              <a:buFont typeface="Arial" panose="020B0604020202020204" pitchFamily="34" charset="0"/>
              <a:buChar char="•"/>
            </a:pPr>
            <a:r>
              <a:rPr lang="en-US" sz="2400" b="0" i="0" u="none" strike="noStrike" dirty="0">
                <a:effectLst/>
              </a:rPr>
              <a:t>Positive Post-It Notes</a:t>
            </a:r>
          </a:p>
          <a:p>
            <a:pPr marL="457200" indent="-223838" rtl="0" fontAlgn="base">
              <a:spcBef>
                <a:spcPts val="600"/>
              </a:spcBef>
              <a:spcAft>
                <a:spcPts val="600"/>
              </a:spcAft>
              <a:buFont typeface="Arial" panose="020B0604020202020204" pitchFamily="34" charset="0"/>
              <a:buChar char="•"/>
            </a:pPr>
            <a:r>
              <a:rPr lang="en-US" sz="2400" b="0" i="0" u="none" strike="noStrike" dirty="0">
                <a:effectLst/>
              </a:rPr>
              <a:t>All About Me Activity</a:t>
            </a:r>
          </a:p>
          <a:p>
            <a:pPr marL="457200" indent="-223838" rtl="0" fontAlgn="base">
              <a:spcBef>
                <a:spcPts val="600"/>
              </a:spcBef>
              <a:spcAft>
                <a:spcPts val="600"/>
              </a:spcAft>
              <a:buFont typeface="Arial" panose="020B0604020202020204" pitchFamily="34" charset="0"/>
              <a:buChar char="•"/>
            </a:pPr>
            <a:r>
              <a:rPr lang="en-US" sz="2400" b="0" i="0" u="none" strike="noStrike" dirty="0">
                <a:effectLst/>
              </a:rPr>
              <a:t>Index Card Notes</a:t>
            </a:r>
          </a:p>
          <a:p>
            <a:pPr marL="457200" indent="-223838" rtl="0" fontAlgn="base">
              <a:spcBef>
                <a:spcPts val="600"/>
              </a:spcBef>
              <a:spcAft>
                <a:spcPts val="600"/>
              </a:spcAft>
              <a:buFont typeface="Arial" panose="020B0604020202020204" pitchFamily="34" charset="0"/>
              <a:buChar char="•"/>
            </a:pPr>
            <a:r>
              <a:rPr lang="en-US" sz="2400" b="0" i="0" u="none" strike="noStrike" dirty="0">
                <a:effectLst/>
              </a:rPr>
              <a:t>Gratitude Practices</a:t>
            </a:r>
          </a:p>
          <a:p>
            <a:pPr marL="457200" indent="-223838" rtl="0" fontAlgn="base">
              <a:spcBef>
                <a:spcPts val="600"/>
              </a:spcBef>
              <a:spcAft>
                <a:spcPts val="600"/>
              </a:spcAft>
              <a:buFont typeface="Arial" panose="020B0604020202020204" pitchFamily="34" charset="0"/>
              <a:buChar char="•"/>
            </a:pPr>
            <a:r>
              <a:rPr lang="en-US" sz="2400" b="0" i="0" u="none" strike="noStrike" dirty="0">
                <a:effectLst/>
              </a:rPr>
              <a:t>Planner activities</a:t>
            </a:r>
          </a:p>
        </p:txBody>
      </p:sp>
      <p:sp>
        <p:nvSpPr>
          <p:cNvPr id="4" name="Slide Number Placeholder 3">
            <a:extLst>
              <a:ext uri="{FF2B5EF4-FFF2-40B4-BE49-F238E27FC236}">
                <a16:creationId xmlns:a16="http://schemas.microsoft.com/office/drawing/2014/main" id="{393E543E-FFAF-6D21-E382-B0D7909DD781}"/>
              </a:ext>
            </a:extLst>
          </p:cNvPr>
          <p:cNvSpPr>
            <a:spLocks noGrp="1"/>
          </p:cNvSpPr>
          <p:nvPr>
            <p:ph type="sldNum" sz="quarter" idx="12"/>
          </p:nvPr>
        </p:nvSpPr>
        <p:spPr/>
        <p:txBody>
          <a:bodyPr/>
          <a:lstStyle/>
          <a:p>
            <a:fld id="{80AD2437-B558-414C-94B2-800AD1118709}" type="slidenum">
              <a:rPr lang="en-US" smtClean="0"/>
              <a:pPr/>
              <a:t>23</a:t>
            </a:fld>
            <a:endParaRPr lang="en-US" dirty="0"/>
          </a:p>
        </p:txBody>
      </p:sp>
      <p:pic>
        <p:nvPicPr>
          <p:cNvPr id="2050" name="Picture 2" descr="A picture of a white board">
            <a:extLst>
              <a:ext uri="{FF2B5EF4-FFF2-40B4-BE49-F238E27FC236}">
                <a16:creationId xmlns:a16="http://schemas.microsoft.com/office/drawing/2014/main" id="{2D39CB2A-0B95-7A25-E2B8-D6F05005F268}"/>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6290" b="629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521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7A19B-59DD-E005-F8EB-5B447B804D26}"/>
              </a:ext>
            </a:extLst>
          </p:cNvPr>
          <p:cNvSpPr>
            <a:spLocks noGrp="1"/>
          </p:cNvSpPr>
          <p:nvPr>
            <p:ph type="title"/>
          </p:nvPr>
        </p:nvSpPr>
        <p:spPr>
          <a:xfrm>
            <a:off x="595900" y="500098"/>
            <a:ext cx="10989963" cy="959054"/>
          </a:xfrm>
        </p:spPr>
        <p:txBody>
          <a:bodyPr/>
          <a:lstStyle/>
          <a:p>
            <a:r>
              <a:rPr lang="en-US" dirty="0"/>
              <a:t>Individualized Planner System</a:t>
            </a:r>
          </a:p>
        </p:txBody>
      </p:sp>
      <p:sp>
        <p:nvSpPr>
          <p:cNvPr id="3" name="Text Placeholder 2">
            <a:extLst>
              <a:ext uri="{FF2B5EF4-FFF2-40B4-BE49-F238E27FC236}">
                <a16:creationId xmlns:a16="http://schemas.microsoft.com/office/drawing/2014/main" id="{894D396D-0BB7-2D85-EFBF-C7605708F52A}"/>
              </a:ext>
            </a:extLst>
          </p:cNvPr>
          <p:cNvSpPr>
            <a:spLocks noGrp="1"/>
          </p:cNvSpPr>
          <p:nvPr>
            <p:ph type="body" sz="quarter" idx="11"/>
          </p:nvPr>
        </p:nvSpPr>
        <p:spPr>
          <a:xfrm>
            <a:off x="597946" y="1841231"/>
            <a:ext cx="4657100" cy="3873769"/>
          </a:xfrm>
        </p:spPr>
        <p:txBody>
          <a:bodyPr/>
          <a:lstStyle/>
          <a:p>
            <a:pPr marL="457200" indent="-223838" rtl="0" fontAlgn="base">
              <a:spcBef>
                <a:spcPts val="600"/>
              </a:spcBef>
              <a:spcAft>
                <a:spcPts val="600"/>
              </a:spcAft>
              <a:buFont typeface="Arial" panose="020B0604020202020204" pitchFamily="34" charset="0"/>
              <a:buChar char="•"/>
            </a:pPr>
            <a:r>
              <a:rPr lang="en-US" sz="2400" b="0" i="0" u="none" strike="noStrike" dirty="0">
                <a:effectLst/>
              </a:rPr>
              <a:t>Weekly Planner</a:t>
            </a:r>
          </a:p>
          <a:p>
            <a:pPr marL="457200" indent="-223838" rtl="0" fontAlgn="base">
              <a:spcBef>
                <a:spcPts val="600"/>
              </a:spcBef>
              <a:spcAft>
                <a:spcPts val="600"/>
              </a:spcAft>
              <a:buFont typeface="Arial" panose="020B0604020202020204" pitchFamily="34" charset="0"/>
              <a:buChar char="•"/>
            </a:pPr>
            <a:r>
              <a:rPr lang="en-US" sz="2400" b="0" i="0" u="none" strike="noStrike" dirty="0">
                <a:effectLst/>
              </a:rPr>
              <a:t>Big Life Journal</a:t>
            </a:r>
          </a:p>
          <a:p>
            <a:pPr marL="457200" indent="-223838" rtl="0" fontAlgn="base">
              <a:spcBef>
                <a:spcPts val="600"/>
              </a:spcBef>
              <a:spcAft>
                <a:spcPts val="600"/>
              </a:spcAft>
              <a:buFont typeface="Arial" panose="020B0604020202020204" pitchFamily="34" charset="0"/>
              <a:buChar char="•"/>
            </a:pPr>
            <a:r>
              <a:rPr lang="en-US" sz="2400" b="0" i="0" u="none" strike="noStrike" dirty="0">
                <a:effectLst/>
              </a:rPr>
              <a:t>Time Management Activities</a:t>
            </a:r>
          </a:p>
          <a:p>
            <a:pPr marL="457200" indent="-223838" rtl="0" fontAlgn="base">
              <a:spcBef>
                <a:spcPts val="600"/>
              </a:spcBef>
              <a:spcAft>
                <a:spcPts val="600"/>
              </a:spcAft>
              <a:buFont typeface="Arial" panose="020B0604020202020204" pitchFamily="34" charset="0"/>
              <a:buChar char="•"/>
            </a:pPr>
            <a:r>
              <a:rPr lang="en-US" sz="2400" b="0" i="0" u="none" strike="noStrike" dirty="0">
                <a:effectLst/>
              </a:rPr>
              <a:t>Individualized Planner developed in collaboration</a:t>
            </a:r>
          </a:p>
        </p:txBody>
      </p:sp>
      <p:sp>
        <p:nvSpPr>
          <p:cNvPr id="4" name="Slide Number Placeholder 3">
            <a:extLst>
              <a:ext uri="{FF2B5EF4-FFF2-40B4-BE49-F238E27FC236}">
                <a16:creationId xmlns:a16="http://schemas.microsoft.com/office/drawing/2014/main" id="{347444CA-CD08-EC72-DAFB-1CE26A5EC59E}"/>
              </a:ext>
            </a:extLst>
          </p:cNvPr>
          <p:cNvSpPr>
            <a:spLocks noGrp="1"/>
          </p:cNvSpPr>
          <p:nvPr>
            <p:ph type="sldNum" sz="quarter" idx="12"/>
          </p:nvPr>
        </p:nvSpPr>
        <p:spPr/>
        <p:txBody>
          <a:bodyPr/>
          <a:lstStyle/>
          <a:p>
            <a:fld id="{80AD2437-B558-414C-94B2-800AD1118709}" type="slidenum">
              <a:rPr lang="en-US" smtClean="0"/>
              <a:pPr/>
              <a:t>24</a:t>
            </a:fld>
            <a:endParaRPr lang="en-US" dirty="0"/>
          </a:p>
        </p:txBody>
      </p:sp>
      <p:pic>
        <p:nvPicPr>
          <p:cNvPr id="3074" name="Picture 2" descr="A picture of a sample planner system">
            <a:extLst>
              <a:ext uri="{FF2B5EF4-FFF2-40B4-BE49-F238E27FC236}">
                <a16:creationId xmlns:a16="http://schemas.microsoft.com/office/drawing/2014/main" id="{099C5251-D6C9-6676-F310-26F2466B85E6}"/>
              </a:ext>
            </a:extLst>
          </p:cNvPr>
          <p:cNvPicPr>
            <a:picLocks noGrp="1" noChangeAspect="1" noChangeArrowheads="1"/>
          </p:cNvPicPr>
          <p:nvPr>
            <p:ph type="pic" sz="quarter" idx="10"/>
          </p:nvPr>
        </p:nvPicPr>
        <p:blipFill rotWithShape="1">
          <a:blip r:embed="rId2">
            <a:extLst>
              <a:ext uri="{28A0092B-C50C-407E-A947-70E740481C1C}">
                <a14:useLocalDpi xmlns:a14="http://schemas.microsoft.com/office/drawing/2010/main" val="0"/>
              </a:ext>
            </a:extLst>
          </a:blip>
          <a:srcRect l="132" r="516"/>
          <a:stretch/>
        </p:blipFill>
        <p:spPr bwMode="auto">
          <a:xfrm>
            <a:off x="5373654" y="1923822"/>
            <a:ext cx="6360500" cy="3493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39618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D3858-D035-A662-7122-EDE8C6E2597D}"/>
              </a:ext>
            </a:extLst>
          </p:cNvPr>
          <p:cNvSpPr>
            <a:spLocks noGrp="1"/>
          </p:cNvSpPr>
          <p:nvPr>
            <p:ph type="title"/>
          </p:nvPr>
        </p:nvSpPr>
        <p:spPr>
          <a:xfrm>
            <a:off x="595900" y="519553"/>
            <a:ext cx="10989963" cy="938129"/>
          </a:xfrm>
        </p:spPr>
        <p:txBody>
          <a:bodyPr/>
          <a:lstStyle/>
          <a:p>
            <a:r>
              <a:rPr lang="en-US" dirty="0"/>
              <a:t>Occupational Exploration</a:t>
            </a:r>
          </a:p>
        </p:txBody>
      </p:sp>
      <p:sp>
        <p:nvSpPr>
          <p:cNvPr id="4" name="Text Placeholder 3">
            <a:extLst>
              <a:ext uri="{FF2B5EF4-FFF2-40B4-BE49-F238E27FC236}">
                <a16:creationId xmlns:a16="http://schemas.microsoft.com/office/drawing/2014/main" id="{44EBA263-5E3A-37BE-3A42-EAB234E970BC}"/>
              </a:ext>
            </a:extLst>
          </p:cNvPr>
          <p:cNvSpPr>
            <a:spLocks noGrp="1"/>
          </p:cNvSpPr>
          <p:nvPr>
            <p:ph type="body" sz="quarter" idx="11"/>
          </p:nvPr>
        </p:nvSpPr>
        <p:spPr>
          <a:xfrm>
            <a:off x="597946" y="1841231"/>
            <a:ext cx="5092735" cy="3889247"/>
          </a:xfrm>
        </p:spPr>
        <p:txBody>
          <a:bodyPr/>
          <a:lstStyle/>
          <a:p>
            <a:pPr marL="457200" indent="-223838" rtl="0" fontAlgn="base">
              <a:spcBef>
                <a:spcPts val="600"/>
              </a:spcBef>
              <a:spcAft>
                <a:spcPts val="600"/>
              </a:spcAft>
              <a:buFont typeface="Arial" panose="020B0604020202020204" pitchFamily="34" charset="0"/>
              <a:buChar char="•"/>
            </a:pPr>
            <a:r>
              <a:rPr lang="en-US" sz="2400" b="0" i="0" u="none" strike="noStrike" dirty="0">
                <a:effectLst/>
              </a:rPr>
              <a:t>Make time for exploration of what brings joy and happiness</a:t>
            </a:r>
          </a:p>
          <a:p>
            <a:pPr marL="457200" indent="-223838" rtl="0" fontAlgn="base">
              <a:spcBef>
                <a:spcPts val="600"/>
              </a:spcBef>
              <a:spcAft>
                <a:spcPts val="600"/>
              </a:spcAft>
              <a:buFont typeface="Arial" panose="020B0604020202020204" pitchFamily="34" charset="0"/>
              <a:buChar char="•"/>
            </a:pPr>
            <a:r>
              <a:rPr lang="en-US" sz="2400" b="0" i="0" u="none" strike="noStrike" dirty="0">
                <a:effectLst/>
              </a:rPr>
              <a:t>Focus  on strengths</a:t>
            </a:r>
          </a:p>
          <a:p>
            <a:pPr marL="457200" indent="-223838" rtl="0" fontAlgn="base">
              <a:spcBef>
                <a:spcPts val="600"/>
              </a:spcBef>
              <a:spcAft>
                <a:spcPts val="600"/>
              </a:spcAft>
              <a:buFont typeface="Arial" panose="020B0604020202020204" pitchFamily="34" charset="0"/>
              <a:buChar char="•"/>
            </a:pPr>
            <a:r>
              <a:rPr lang="en-US" sz="2400" b="0" i="0" u="none" strike="noStrike" dirty="0">
                <a:effectLst/>
              </a:rPr>
              <a:t>Activities that are meaningful</a:t>
            </a:r>
          </a:p>
          <a:p>
            <a:pPr marL="457200" indent="-223838" rtl="0" fontAlgn="base">
              <a:spcBef>
                <a:spcPts val="600"/>
              </a:spcBef>
              <a:spcAft>
                <a:spcPts val="600"/>
              </a:spcAft>
              <a:buFont typeface="Arial" panose="020B0604020202020204" pitchFamily="34" charset="0"/>
              <a:buChar char="•"/>
            </a:pPr>
            <a:r>
              <a:rPr lang="en-US" sz="2400" b="0" i="0" u="none" strike="noStrike" dirty="0">
                <a:effectLst/>
              </a:rPr>
              <a:t>Activity Based Interventions</a:t>
            </a:r>
          </a:p>
          <a:p>
            <a:pPr marL="457200" indent="-223838" rtl="0" fontAlgn="base">
              <a:spcBef>
                <a:spcPts val="600"/>
              </a:spcBef>
              <a:spcAft>
                <a:spcPts val="600"/>
              </a:spcAft>
              <a:buFont typeface="Arial" panose="020B0604020202020204" pitchFamily="34" charset="0"/>
              <a:buChar char="•"/>
            </a:pPr>
            <a:r>
              <a:rPr lang="en-US" sz="2400" b="0" i="0" u="none" strike="noStrike" dirty="0">
                <a:effectLst/>
              </a:rPr>
              <a:t>The importance of practicing what we preach</a:t>
            </a:r>
          </a:p>
        </p:txBody>
      </p:sp>
      <p:sp>
        <p:nvSpPr>
          <p:cNvPr id="5" name="Slide Number Placeholder 4">
            <a:extLst>
              <a:ext uri="{FF2B5EF4-FFF2-40B4-BE49-F238E27FC236}">
                <a16:creationId xmlns:a16="http://schemas.microsoft.com/office/drawing/2014/main" id="{2F469197-8B84-9399-4B45-757E464217CE}"/>
              </a:ext>
            </a:extLst>
          </p:cNvPr>
          <p:cNvSpPr>
            <a:spLocks noGrp="1"/>
          </p:cNvSpPr>
          <p:nvPr>
            <p:ph type="sldNum" sz="quarter" idx="12"/>
          </p:nvPr>
        </p:nvSpPr>
        <p:spPr/>
        <p:txBody>
          <a:bodyPr/>
          <a:lstStyle/>
          <a:p>
            <a:fld id="{80AD2437-B558-414C-94B2-800AD1118709}" type="slidenum">
              <a:rPr lang="en-US" smtClean="0"/>
              <a:pPr/>
              <a:t>25</a:t>
            </a:fld>
            <a:endParaRPr lang="en-US" dirty="0"/>
          </a:p>
        </p:txBody>
      </p:sp>
      <p:pic>
        <p:nvPicPr>
          <p:cNvPr id="5122" name="Picture 2" descr="A picture of a white board with a list of many activities">
            <a:extLst>
              <a:ext uri="{FF2B5EF4-FFF2-40B4-BE49-F238E27FC236}">
                <a16:creationId xmlns:a16="http://schemas.microsoft.com/office/drawing/2014/main" id="{4B770D50-85DF-61BF-6F7F-2F3A7EB2F177}"/>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6290" b="629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217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B34EC-A703-98C5-0976-CF423241D878}"/>
              </a:ext>
            </a:extLst>
          </p:cNvPr>
          <p:cNvSpPr>
            <a:spLocks noGrp="1"/>
          </p:cNvSpPr>
          <p:nvPr>
            <p:ph type="title"/>
          </p:nvPr>
        </p:nvSpPr>
        <p:spPr>
          <a:xfrm>
            <a:off x="595900" y="548738"/>
            <a:ext cx="10989963" cy="880346"/>
          </a:xfrm>
        </p:spPr>
        <p:txBody>
          <a:bodyPr/>
          <a:lstStyle/>
          <a:p>
            <a:r>
              <a:rPr lang="en-US" dirty="0"/>
              <a:t>Every Moment Counts </a:t>
            </a:r>
          </a:p>
        </p:txBody>
      </p:sp>
      <p:sp>
        <p:nvSpPr>
          <p:cNvPr id="3" name="Text Placeholder 2">
            <a:extLst>
              <a:ext uri="{FF2B5EF4-FFF2-40B4-BE49-F238E27FC236}">
                <a16:creationId xmlns:a16="http://schemas.microsoft.com/office/drawing/2014/main" id="{BD9C2286-183E-F08A-B007-66941A36E375}"/>
              </a:ext>
            </a:extLst>
          </p:cNvPr>
          <p:cNvSpPr>
            <a:spLocks noGrp="1"/>
          </p:cNvSpPr>
          <p:nvPr>
            <p:ph type="body" sz="quarter" idx="11"/>
          </p:nvPr>
        </p:nvSpPr>
        <p:spPr/>
        <p:txBody>
          <a:bodyPr/>
          <a:lstStyle/>
          <a:p>
            <a:pPr marL="457200" indent="-223838">
              <a:spcBef>
                <a:spcPts val="600"/>
              </a:spcBef>
              <a:spcAft>
                <a:spcPts val="600"/>
              </a:spcAft>
              <a:buFont typeface="Arial" panose="020B0604020202020204" pitchFamily="34" charset="0"/>
              <a:buChar char="•"/>
            </a:pPr>
            <a:r>
              <a:rPr lang="en-US" sz="2400" dirty="0"/>
              <a:t>Embedded Strategies</a:t>
            </a:r>
          </a:p>
          <a:p>
            <a:pPr marL="457200" indent="-223838">
              <a:spcBef>
                <a:spcPts val="600"/>
              </a:spcBef>
              <a:spcAft>
                <a:spcPts val="600"/>
              </a:spcAft>
              <a:buFont typeface="Arial" panose="020B0604020202020204" pitchFamily="34" charset="0"/>
              <a:buChar char="•"/>
            </a:pPr>
            <a:r>
              <a:rPr lang="en-US" sz="2400" dirty="0"/>
              <a:t>Calm Moments Cards</a:t>
            </a:r>
          </a:p>
          <a:p>
            <a:pPr marL="457200" indent="-223838">
              <a:spcBef>
                <a:spcPts val="600"/>
              </a:spcBef>
              <a:spcAft>
                <a:spcPts val="600"/>
              </a:spcAft>
              <a:buFont typeface="Arial" panose="020B0604020202020204" pitchFamily="34" charset="0"/>
              <a:buChar char="•"/>
            </a:pPr>
            <a:r>
              <a:rPr lang="en-US" sz="2400" dirty="0"/>
              <a:t>Comfortable Cafeteria</a:t>
            </a:r>
          </a:p>
          <a:p>
            <a:pPr marL="457200" indent="-223838">
              <a:spcBef>
                <a:spcPts val="600"/>
              </a:spcBef>
              <a:spcAft>
                <a:spcPts val="600"/>
              </a:spcAft>
              <a:buFont typeface="Arial" panose="020B0604020202020204" pitchFamily="34" charset="0"/>
              <a:buChar char="•"/>
            </a:pPr>
            <a:r>
              <a:rPr lang="en-US" sz="2400" dirty="0"/>
              <a:t>Refreshing Recess</a:t>
            </a:r>
          </a:p>
          <a:p>
            <a:pPr marL="457200" indent="-223838">
              <a:spcBef>
                <a:spcPts val="600"/>
              </a:spcBef>
              <a:spcAft>
                <a:spcPts val="600"/>
              </a:spcAft>
              <a:buFont typeface="Arial" panose="020B0604020202020204" pitchFamily="34" charset="0"/>
              <a:buChar char="•"/>
            </a:pPr>
            <a:r>
              <a:rPr lang="en-US" sz="2400" dirty="0"/>
              <a:t>Making Leisure Matter</a:t>
            </a:r>
          </a:p>
          <a:p>
            <a:pPr marL="0" indent="0">
              <a:spcBef>
                <a:spcPts val="600"/>
              </a:spcBef>
              <a:spcAft>
                <a:spcPts val="600"/>
              </a:spcAft>
              <a:buNone/>
            </a:pPr>
            <a:r>
              <a:rPr lang="en-US" sz="2400" dirty="0"/>
              <a:t>(https://everymomentcounts.org/)</a:t>
            </a:r>
          </a:p>
        </p:txBody>
      </p:sp>
      <p:sp>
        <p:nvSpPr>
          <p:cNvPr id="4" name="Slide Number Placeholder 3">
            <a:extLst>
              <a:ext uri="{FF2B5EF4-FFF2-40B4-BE49-F238E27FC236}">
                <a16:creationId xmlns:a16="http://schemas.microsoft.com/office/drawing/2014/main" id="{92E039E8-189F-AD09-66EB-FECC1A4A606C}"/>
              </a:ext>
            </a:extLst>
          </p:cNvPr>
          <p:cNvSpPr>
            <a:spLocks noGrp="1"/>
          </p:cNvSpPr>
          <p:nvPr>
            <p:ph type="sldNum" sz="quarter" idx="12"/>
          </p:nvPr>
        </p:nvSpPr>
        <p:spPr/>
        <p:txBody>
          <a:bodyPr/>
          <a:lstStyle/>
          <a:p>
            <a:fld id="{80AD2437-B558-414C-94B2-800AD1118709}" type="slidenum">
              <a:rPr lang="en-US" smtClean="0"/>
              <a:pPr/>
              <a:t>26</a:t>
            </a:fld>
            <a:endParaRPr lang="en-US" dirty="0"/>
          </a:p>
        </p:txBody>
      </p:sp>
      <p:pic>
        <p:nvPicPr>
          <p:cNvPr id="6" name="Picture 5" descr="A graphic with words: every moment counts.">
            <a:extLst>
              <a:ext uri="{FF2B5EF4-FFF2-40B4-BE49-F238E27FC236}">
                <a16:creationId xmlns:a16="http://schemas.microsoft.com/office/drawing/2014/main" id="{B25F25CF-4578-CC8B-703A-E6FF35F88FCF}"/>
              </a:ext>
            </a:extLst>
          </p:cNvPr>
          <p:cNvPicPr>
            <a:picLocks noChangeAspect="1"/>
          </p:cNvPicPr>
          <p:nvPr/>
        </p:nvPicPr>
        <p:blipFill>
          <a:blip r:embed="rId2"/>
          <a:stretch>
            <a:fillRect/>
          </a:stretch>
        </p:blipFill>
        <p:spPr>
          <a:xfrm>
            <a:off x="6255659" y="1964000"/>
            <a:ext cx="4075116" cy="2670697"/>
          </a:xfrm>
          <a:prstGeom prst="rect">
            <a:avLst/>
          </a:prstGeom>
        </p:spPr>
      </p:pic>
    </p:spTree>
    <p:extLst>
      <p:ext uri="{BB962C8B-B14F-4D97-AF65-F5344CB8AC3E}">
        <p14:creationId xmlns:p14="http://schemas.microsoft.com/office/powerpoint/2010/main" val="32374708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186DE-59A7-80F9-7A41-D642561D30BD}"/>
              </a:ext>
            </a:extLst>
          </p:cNvPr>
          <p:cNvSpPr>
            <a:spLocks noGrp="1"/>
          </p:cNvSpPr>
          <p:nvPr>
            <p:ph type="title"/>
          </p:nvPr>
        </p:nvSpPr>
        <p:spPr>
          <a:xfrm>
            <a:off x="612489" y="541563"/>
            <a:ext cx="10978994" cy="902996"/>
          </a:xfrm>
        </p:spPr>
        <p:txBody>
          <a:bodyPr/>
          <a:lstStyle/>
          <a:p>
            <a:r>
              <a:rPr lang="en-US" dirty="0"/>
              <a:t>More Ideas and Resources</a:t>
            </a:r>
          </a:p>
        </p:txBody>
      </p:sp>
      <p:sp>
        <p:nvSpPr>
          <p:cNvPr id="3" name="Text Placeholder 2">
            <a:extLst>
              <a:ext uri="{FF2B5EF4-FFF2-40B4-BE49-F238E27FC236}">
                <a16:creationId xmlns:a16="http://schemas.microsoft.com/office/drawing/2014/main" id="{C4FA8C8F-417B-9C4B-CB34-9EAF72264ECF}"/>
              </a:ext>
            </a:extLst>
          </p:cNvPr>
          <p:cNvSpPr>
            <a:spLocks noGrp="1"/>
          </p:cNvSpPr>
          <p:nvPr>
            <p:ph type="body" sz="quarter" idx="10"/>
          </p:nvPr>
        </p:nvSpPr>
        <p:spPr>
          <a:xfrm>
            <a:off x="612488" y="1841231"/>
            <a:ext cx="10978994" cy="3873769"/>
          </a:xfrm>
        </p:spPr>
        <p:txBody>
          <a:bodyPr/>
          <a:lstStyle/>
          <a:p>
            <a:pPr marL="0" indent="0">
              <a:spcBef>
                <a:spcPts val="600"/>
              </a:spcBef>
              <a:spcAft>
                <a:spcPts val="600"/>
              </a:spcAft>
              <a:buNone/>
            </a:pPr>
            <a:r>
              <a:rPr lang="en-US" sz="2400" dirty="0">
                <a:hlinkClick r:id="rId2"/>
              </a:rPr>
              <a:t>Big Life Journal</a:t>
            </a:r>
            <a:r>
              <a:rPr lang="en-US" sz="2400" dirty="0"/>
              <a:t> (https://biglifejournal.com/)</a:t>
            </a:r>
          </a:p>
          <a:p>
            <a:pPr marL="0" indent="0">
              <a:spcBef>
                <a:spcPts val="600"/>
              </a:spcBef>
              <a:spcAft>
                <a:spcPts val="600"/>
              </a:spcAft>
              <a:buNone/>
            </a:pPr>
            <a:r>
              <a:rPr lang="en-US" sz="2400" dirty="0">
                <a:hlinkClick r:id="rId3"/>
              </a:rPr>
              <a:t>GoZen</a:t>
            </a:r>
            <a:r>
              <a:rPr lang="en-US" sz="2400" dirty="0"/>
              <a:t> (https://gozen.com/)</a:t>
            </a:r>
          </a:p>
          <a:p>
            <a:pPr marL="0" indent="0">
              <a:spcBef>
                <a:spcPts val="600"/>
              </a:spcBef>
              <a:spcAft>
                <a:spcPts val="600"/>
              </a:spcAft>
              <a:buNone/>
            </a:pPr>
            <a:r>
              <a:rPr lang="en-US" sz="2400" dirty="0"/>
              <a:t>Calming and Coping Strategies</a:t>
            </a:r>
          </a:p>
          <a:p>
            <a:pPr marL="0" indent="0">
              <a:spcBef>
                <a:spcPts val="600"/>
              </a:spcBef>
              <a:spcAft>
                <a:spcPts val="600"/>
              </a:spcAft>
              <a:buNone/>
            </a:pPr>
            <a:r>
              <a:rPr lang="en-US" sz="2400" dirty="0"/>
              <a:t>Goal Writing</a:t>
            </a:r>
          </a:p>
          <a:p>
            <a:pPr marL="0" indent="0">
              <a:spcBef>
                <a:spcPts val="600"/>
              </a:spcBef>
              <a:spcAft>
                <a:spcPts val="600"/>
              </a:spcAft>
              <a:buNone/>
            </a:pPr>
            <a:r>
              <a:rPr lang="en-US" sz="2400" dirty="0">
                <a:hlinkClick r:id="rId4"/>
              </a:rPr>
              <a:t>Action for Happiness</a:t>
            </a:r>
            <a:r>
              <a:rPr lang="en-US" sz="2400" dirty="0"/>
              <a:t> (https://actionforhappiness.org/)</a:t>
            </a:r>
          </a:p>
        </p:txBody>
      </p:sp>
      <p:sp>
        <p:nvSpPr>
          <p:cNvPr id="4" name="Slide Number Placeholder 3">
            <a:extLst>
              <a:ext uri="{FF2B5EF4-FFF2-40B4-BE49-F238E27FC236}">
                <a16:creationId xmlns:a16="http://schemas.microsoft.com/office/drawing/2014/main" id="{5E141C35-6CAE-73E5-5411-80B8EB167340}"/>
              </a:ext>
            </a:extLst>
          </p:cNvPr>
          <p:cNvSpPr>
            <a:spLocks noGrp="1"/>
          </p:cNvSpPr>
          <p:nvPr>
            <p:ph type="sldNum" sz="quarter" idx="12"/>
          </p:nvPr>
        </p:nvSpPr>
        <p:spPr/>
        <p:txBody>
          <a:bodyPr/>
          <a:lstStyle/>
          <a:p>
            <a:fld id="{80AD2437-B558-414C-94B2-800AD1118709}" type="slidenum">
              <a:rPr lang="en-US" smtClean="0"/>
              <a:pPr/>
              <a:t>27</a:t>
            </a:fld>
            <a:endParaRPr lang="en-US" dirty="0"/>
          </a:p>
        </p:txBody>
      </p:sp>
    </p:spTree>
    <p:extLst>
      <p:ext uri="{BB962C8B-B14F-4D97-AF65-F5344CB8AC3E}">
        <p14:creationId xmlns:p14="http://schemas.microsoft.com/office/powerpoint/2010/main" val="2237785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BCEA8-3617-BE54-1847-EC5D8EFBAA93}"/>
              </a:ext>
            </a:extLst>
          </p:cNvPr>
          <p:cNvSpPr>
            <a:spLocks noGrp="1"/>
          </p:cNvSpPr>
          <p:nvPr>
            <p:ph type="title"/>
          </p:nvPr>
        </p:nvSpPr>
        <p:spPr>
          <a:xfrm>
            <a:off x="612489" y="599931"/>
            <a:ext cx="10978994" cy="781400"/>
          </a:xfrm>
        </p:spPr>
        <p:txBody>
          <a:bodyPr/>
          <a:lstStyle/>
          <a:p>
            <a:r>
              <a:rPr lang="en-US" dirty="0"/>
              <a:t>In Closing</a:t>
            </a:r>
          </a:p>
        </p:txBody>
      </p:sp>
      <p:sp>
        <p:nvSpPr>
          <p:cNvPr id="3" name="Text Placeholder 2">
            <a:extLst>
              <a:ext uri="{FF2B5EF4-FFF2-40B4-BE49-F238E27FC236}">
                <a16:creationId xmlns:a16="http://schemas.microsoft.com/office/drawing/2014/main" id="{9A9B2958-0663-08C5-7C6D-80F7B07EE54A}"/>
              </a:ext>
            </a:extLst>
          </p:cNvPr>
          <p:cNvSpPr>
            <a:spLocks noGrp="1"/>
          </p:cNvSpPr>
          <p:nvPr>
            <p:ph type="body" sz="quarter" idx="10"/>
          </p:nvPr>
        </p:nvSpPr>
        <p:spPr/>
        <p:txBody>
          <a:bodyPr/>
          <a:lstStyle/>
          <a:p>
            <a:pPr marL="0" indent="0">
              <a:buNone/>
            </a:pPr>
            <a:r>
              <a:rPr lang="en-US" sz="4400" b="1" dirty="0">
                <a:solidFill>
                  <a:schemeClr val="tx1">
                    <a:lumMod val="85000"/>
                    <a:lumOff val="15000"/>
                  </a:schemeClr>
                </a:solidFill>
              </a:rPr>
              <a:t>“Change will not come if we wait for some other person or some other time. We are the ones we've been waiting for. We are the change that we seek.” </a:t>
            </a:r>
          </a:p>
          <a:p>
            <a:pPr marL="0" indent="0" algn="r">
              <a:buNone/>
            </a:pPr>
            <a:r>
              <a:rPr lang="en-US" sz="4400" b="1" dirty="0">
                <a:solidFill>
                  <a:schemeClr val="tx1">
                    <a:lumMod val="85000"/>
                    <a:lumOff val="15000"/>
                  </a:schemeClr>
                </a:solidFill>
              </a:rPr>
              <a:t>- Barack Obama</a:t>
            </a:r>
          </a:p>
          <a:p>
            <a:endParaRPr lang="en-US" dirty="0"/>
          </a:p>
        </p:txBody>
      </p:sp>
      <p:sp>
        <p:nvSpPr>
          <p:cNvPr id="4" name="Slide Number Placeholder 3">
            <a:extLst>
              <a:ext uri="{FF2B5EF4-FFF2-40B4-BE49-F238E27FC236}">
                <a16:creationId xmlns:a16="http://schemas.microsoft.com/office/drawing/2014/main" id="{B6E70EDE-05E6-06DA-BE9D-BD5617F6BC25}"/>
              </a:ext>
            </a:extLst>
          </p:cNvPr>
          <p:cNvSpPr>
            <a:spLocks noGrp="1"/>
          </p:cNvSpPr>
          <p:nvPr>
            <p:ph type="sldNum" sz="quarter" idx="12"/>
          </p:nvPr>
        </p:nvSpPr>
        <p:spPr/>
        <p:txBody>
          <a:bodyPr/>
          <a:lstStyle/>
          <a:p>
            <a:fld id="{80AD2437-B558-414C-94B2-800AD1118709}" type="slidenum">
              <a:rPr lang="en-US" smtClean="0"/>
              <a:pPr/>
              <a:t>28</a:t>
            </a:fld>
            <a:endParaRPr lang="en-US" dirty="0"/>
          </a:p>
        </p:txBody>
      </p:sp>
    </p:spTree>
    <p:extLst>
      <p:ext uri="{BB962C8B-B14F-4D97-AF65-F5344CB8AC3E}">
        <p14:creationId xmlns:p14="http://schemas.microsoft.com/office/powerpoint/2010/main" val="8274654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1A8FF-77E9-B491-0AC6-9DEC5C6C88B2}"/>
              </a:ext>
            </a:extLst>
          </p:cNvPr>
          <p:cNvSpPr>
            <a:spLocks noGrp="1"/>
          </p:cNvSpPr>
          <p:nvPr>
            <p:ph type="title"/>
          </p:nvPr>
        </p:nvSpPr>
        <p:spPr>
          <a:xfrm>
            <a:off x="612489" y="703690"/>
            <a:ext cx="10978994" cy="591709"/>
          </a:xfrm>
        </p:spPr>
        <p:txBody>
          <a:bodyPr/>
          <a:lstStyle/>
          <a:p>
            <a:r>
              <a:rPr lang="en-US" dirty="0"/>
              <a:t>References (Page 1)</a:t>
            </a:r>
          </a:p>
        </p:txBody>
      </p:sp>
      <p:sp>
        <p:nvSpPr>
          <p:cNvPr id="3" name="Text Placeholder 2">
            <a:extLst>
              <a:ext uri="{FF2B5EF4-FFF2-40B4-BE49-F238E27FC236}">
                <a16:creationId xmlns:a16="http://schemas.microsoft.com/office/drawing/2014/main" id="{1DFA47FF-A1B0-4296-A12A-CEABC1AC33CC}"/>
              </a:ext>
            </a:extLst>
          </p:cNvPr>
          <p:cNvSpPr>
            <a:spLocks noGrp="1"/>
          </p:cNvSpPr>
          <p:nvPr>
            <p:ph type="body" sz="quarter" idx="10"/>
          </p:nvPr>
        </p:nvSpPr>
        <p:spPr>
          <a:xfrm>
            <a:off x="612487" y="1438809"/>
            <a:ext cx="11398537" cy="4276192"/>
          </a:xfrm>
        </p:spPr>
        <p:txBody>
          <a:bodyPr numCol="2" spcCol="274320"/>
          <a:lstStyle/>
          <a:p>
            <a:pPr marL="228600" indent="-114300" rtl="0">
              <a:spcBef>
                <a:spcPts val="300"/>
              </a:spcBef>
              <a:spcAft>
                <a:spcPts val="300"/>
              </a:spcAft>
              <a:buFont typeface="Arial" panose="020B0604020202020204" pitchFamily="34" charset="0"/>
              <a:buChar char="•"/>
            </a:pPr>
            <a:r>
              <a:rPr lang="en-US" sz="1400" b="0" i="0" u="none" strike="noStrike" dirty="0">
                <a:solidFill>
                  <a:srgbClr val="1A1A1A"/>
                </a:solidFill>
                <a:effectLst/>
              </a:rPr>
              <a:t>American Occupational Therapy Association. (2020). Occupational therapy in the promotion of health and well-being. </a:t>
            </a:r>
            <a:r>
              <a:rPr lang="en-US" sz="1400" b="0" i="1" u="none" strike="noStrike" dirty="0">
                <a:solidFill>
                  <a:srgbClr val="1A1A1A"/>
                </a:solidFill>
                <a:effectLst/>
              </a:rPr>
              <a:t>American Journal of Occupational Therapy</a:t>
            </a:r>
            <a:r>
              <a:rPr lang="en-US" sz="1400" b="0" i="0" u="none" strike="noStrike" dirty="0">
                <a:solidFill>
                  <a:srgbClr val="1A1A1A"/>
                </a:solidFill>
                <a:effectLst/>
              </a:rPr>
              <a:t>, </a:t>
            </a:r>
            <a:r>
              <a:rPr lang="en-US" sz="1400" b="0" i="1" u="none" strike="noStrike" dirty="0">
                <a:solidFill>
                  <a:srgbClr val="1A1A1A"/>
                </a:solidFill>
                <a:effectLst/>
              </a:rPr>
              <a:t>74,</a:t>
            </a:r>
            <a:r>
              <a:rPr lang="en-US" sz="1400" b="0" i="0" u="none" strike="noStrike" dirty="0">
                <a:solidFill>
                  <a:srgbClr val="1A1A1A"/>
                </a:solidFill>
                <a:effectLst/>
              </a:rPr>
              <a:t> 7403420010. </a:t>
            </a:r>
          </a:p>
          <a:p>
            <a:pPr marL="228600" indent="-114300" rtl="0">
              <a:spcBef>
                <a:spcPts val="300"/>
              </a:spcBef>
              <a:spcAft>
                <a:spcPts val="300"/>
              </a:spcAft>
              <a:buFont typeface="Arial" panose="020B0604020202020204" pitchFamily="34" charset="0"/>
              <a:buChar char="•"/>
            </a:pPr>
            <a:r>
              <a:rPr lang="en-US" sz="1400" b="0" i="0" u="none" strike="noStrike" dirty="0">
                <a:solidFill>
                  <a:srgbClr val="1A1A1A"/>
                </a:solidFill>
                <a:effectLst/>
              </a:rPr>
              <a:t>American Occupational Therapy Association (n.d.). </a:t>
            </a:r>
            <a:r>
              <a:rPr lang="en-US" sz="1400" b="0" i="1" u="none" strike="noStrike" dirty="0">
                <a:solidFill>
                  <a:srgbClr val="1A1A1A"/>
                </a:solidFill>
                <a:effectLst/>
              </a:rPr>
              <a:t>School Mental Health Toolkit. </a:t>
            </a:r>
          </a:p>
          <a:p>
            <a:pPr marL="228600" indent="-114300" rtl="0">
              <a:spcBef>
                <a:spcPts val="300"/>
              </a:spcBef>
              <a:spcAft>
                <a:spcPts val="300"/>
              </a:spcAft>
              <a:buFont typeface="Arial" panose="020B0604020202020204" pitchFamily="34" charset="0"/>
              <a:buChar char="•"/>
            </a:pPr>
            <a:r>
              <a:rPr lang="en-US" sz="1400" b="0" i="0" u="none" strike="noStrike" dirty="0">
                <a:solidFill>
                  <a:srgbClr val="1A1A1A"/>
                </a:solidFill>
                <a:effectLst/>
              </a:rPr>
              <a:t>American Psychiatric Association (November 2022). </a:t>
            </a:r>
            <a:r>
              <a:rPr lang="en-US" sz="1400" b="0" i="1" u="none" strike="noStrike" dirty="0">
                <a:solidFill>
                  <a:srgbClr val="1A1A1A"/>
                </a:solidFill>
                <a:effectLst/>
              </a:rPr>
              <a:t>What is mental illness?</a:t>
            </a:r>
            <a:r>
              <a:rPr lang="en-US" sz="1400" b="0" i="0" u="none" strike="noStrike" dirty="0">
                <a:solidFill>
                  <a:srgbClr val="1A1A1A"/>
                </a:solidFill>
                <a:effectLst/>
              </a:rPr>
              <a:t>. Retrieved December 3, 2022, from </a:t>
            </a:r>
          </a:p>
          <a:p>
            <a:pPr marL="228600" indent="-114300" rtl="0">
              <a:spcBef>
                <a:spcPts val="300"/>
              </a:spcBef>
              <a:spcAft>
                <a:spcPts val="300"/>
              </a:spcAft>
              <a:buFont typeface="Arial" panose="020B0604020202020204" pitchFamily="34" charset="0"/>
              <a:buChar char="•"/>
            </a:pPr>
            <a:r>
              <a:rPr lang="en-US" sz="1400" b="0" i="0" u="none" strike="noStrike" dirty="0">
                <a:solidFill>
                  <a:srgbClr val="1A1A1A"/>
                </a:solidFill>
                <a:effectLst/>
              </a:rPr>
              <a:t>American Psychological Association (2020). </a:t>
            </a:r>
            <a:r>
              <a:rPr lang="en-US" sz="1400" b="0" i="1" u="none" strike="noStrike" dirty="0">
                <a:solidFill>
                  <a:srgbClr val="1A1A1A"/>
                </a:solidFill>
                <a:effectLst/>
              </a:rPr>
              <a:t>APA Dictionary of Psychology</a:t>
            </a:r>
            <a:r>
              <a:rPr lang="en-US" sz="1400" b="0" i="0" u="none" strike="noStrike" dirty="0">
                <a:solidFill>
                  <a:srgbClr val="1A1A1A"/>
                </a:solidFill>
                <a:effectLst/>
              </a:rPr>
              <a:t>. American Psychological Association. </a:t>
            </a:r>
            <a:endParaRPr lang="en-US" sz="1400" b="0" dirty="0">
              <a:effectLst/>
            </a:endParaRPr>
          </a:p>
          <a:p>
            <a:pPr marL="228600" indent="-114300" rtl="0">
              <a:spcBef>
                <a:spcPts val="300"/>
              </a:spcBef>
              <a:spcAft>
                <a:spcPts val="300"/>
              </a:spcAft>
              <a:buFont typeface="Arial" panose="020B0604020202020204" pitchFamily="34" charset="0"/>
              <a:buChar char="•"/>
            </a:pPr>
            <a:r>
              <a:rPr lang="en-US" sz="1400" b="0" i="0" u="none" strike="noStrike" dirty="0">
                <a:solidFill>
                  <a:srgbClr val="1A1A1A"/>
                </a:solidFill>
                <a:effectLst/>
              </a:rPr>
              <a:t>Atkins, M. S., </a:t>
            </a:r>
            <a:r>
              <a:rPr lang="en-US" sz="1400" b="0" i="0" u="none" strike="noStrike" dirty="0" err="1">
                <a:solidFill>
                  <a:srgbClr val="1A1A1A"/>
                </a:solidFill>
                <a:effectLst/>
              </a:rPr>
              <a:t>Hoagwood</a:t>
            </a:r>
            <a:r>
              <a:rPr lang="en-US" sz="1400" b="0" i="0" u="none" strike="noStrike" dirty="0">
                <a:solidFill>
                  <a:srgbClr val="1A1A1A"/>
                </a:solidFill>
                <a:effectLst/>
              </a:rPr>
              <a:t>, K. E., </a:t>
            </a:r>
            <a:r>
              <a:rPr lang="en-US" sz="1400" b="0" i="0" u="none" strike="noStrike" dirty="0" err="1">
                <a:solidFill>
                  <a:srgbClr val="1A1A1A"/>
                </a:solidFill>
                <a:effectLst/>
              </a:rPr>
              <a:t>Kutash</a:t>
            </a:r>
            <a:r>
              <a:rPr lang="en-US" sz="1400" b="0" i="0" u="none" strike="noStrike" dirty="0">
                <a:solidFill>
                  <a:srgbClr val="1A1A1A"/>
                </a:solidFill>
                <a:effectLst/>
              </a:rPr>
              <a:t>, K., &amp; Seidman, E. (2010). Toward the integration of education and mental health in schools. </a:t>
            </a:r>
            <a:r>
              <a:rPr lang="en-US" sz="1400" b="0" i="1" u="none" strike="noStrike" dirty="0">
                <a:solidFill>
                  <a:srgbClr val="1A1A1A"/>
                </a:solidFill>
                <a:effectLst/>
              </a:rPr>
              <a:t>Administration and Policy in Mental Health and Mental Health Services Research</a:t>
            </a:r>
            <a:r>
              <a:rPr lang="en-US" sz="1400" b="0" i="0" u="none" strike="noStrike" dirty="0">
                <a:solidFill>
                  <a:srgbClr val="1A1A1A"/>
                </a:solidFill>
                <a:effectLst/>
              </a:rPr>
              <a:t>, </a:t>
            </a:r>
            <a:r>
              <a:rPr lang="en-US" sz="1400" b="0" i="1" u="none" strike="noStrike" dirty="0">
                <a:solidFill>
                  <a:srgbClr val="1A1A1A"/>
                </a:solidFill>
                <a:effectLst/>
              </a:rPr>
              <a:t>37</a:t>
            </a:r>
            <a:r>
              <a:rPr lang="en-US" sz="1400" b="0" i="0" u="none" strike="noStrike" dirty="0">
                <a:solidFill>
                  <a:srgbClr val="1A1A1A"/>
                </a:solidFill>
                <a:effectLst/>
              </a:rPr>
              <a:t>(1), 40-47. </a:t>
            </a:r>
            <a:endParaRPr lang="en-US" sz="1400" b="0" dirty="0">
              <a:effectLst/>
            </a:endParaRPr>
          </a:p>
          <a:p>
            <a:pPr marL="228600" indent="-114300" rtl="0">
              <a:spcBef>
                <a:spcPts val="300"/>
              </a:spcBef>
              <a:spcAft>
                <a:spcPts val="300"/>
              </a:spcAft>
              <a:buFont typeface="Arial" panose="020B0604020202020204" pitchFamily="34" charset="0"/>
              <a:buChar char="•"/>
            </a:pPr>
            <a:r>
              <a:rPr lang="en-US" sz="1400" b="0" i="0" u="none" strike="noStrike" dirty="0" err="1">
                <a:solidFill>
                  <a:srgbClr val="1A1A1A"/>
                </a:solidFill>
                <a:effectLst/>
              </a:rPr>
              <a:t>Bazyk</a:t>
            </a:r>
            <a:r>
              <a:rPr lang="en-US" sz="1400" b="0" i="0" u="none" strike="noStrike" dirty="0">
                <a:solidFill>
                  <a:srgbClr val="1A1A1A"/>
                </a:solidFill>
                <a:effectLst/>
              </a:rPr>
              <a:t>, S., Pataki, K., &amp; </a:t>
            </a:r>
            <a:r>
              <a:rPr lang="en-US" sz="1400" b="0" i="0" u="none" strike="noStrike" dirty="0" err="1">
                <a:solidFill>
                  <a:srgbClr val="1A1A1A"/>
                </a:solidFill>
                <a:effectLst/>
              </a:rPr>
              <a:t>DeBoth</a:t>
            </a:r>
            <a:r>
              <a:rPr lang="en-US" sz="1400" b="0" i="0" u="none" strike="noStrike" dirty="0">
                <a:solidFill>
                  <a:srgbClr val="1A1A1A"/>
                </a:solidFill>
                <a:effectLst/>
              </a:rPr>
              <a:t>, K. (2018). Building Capacity of Occupational Therapy Students to Address the Mental Health Needs of Children During Level II Fieldwork in School Settings. </a:t>
            </a:r>
            <a:r>
              <a:rPr lang="en-US" sz="1400" b="0" i="1" u="none" strike="noStrike" dirty="0">
                <a:solidFill>
                  <a:srgbClr val="1A1A1A"/>
                </a:solidFill>
                <a:effectLst/>
              </a:rPr>
              <a:t>American Journal of Occupational Therapy, 72(4_Supplement_1)</a:t>
            </a:r>
            <a:r>
              <a:rPr lang="en-US" sz="1400" b="0" i="0" u="none" strike="noStrike" dirty="0">
                <a:solidFill>
                  <a:srgbClr val="1A1A1A"/>
                </a:solidFill>
                <a:effectLst/>
              </a:rPr>
              <a:t>, </a:t>
            </a:r>
          </a:p>
          <a:p>
            <a:pPr marL="228600" indent="-114300" rtl="0">
              <a:spcBef>
                <a:spcPts val="300"/>
              </a:spcBef>
              <a:spcAft>
                <a:spcPts val="300"/>
              </a:spcAft>
              <a:buFont typeface="Arial" panose="020B0604020202020204" pitchFamily="34" charset="0"/>
              <a:buChar char="•"/>
            </a:pPr>
            <a:r>
              <a:rPr lang="en-US" sz="1400" b="0" i="0" u="none" strike="noStrike" dirty="0" err="1">
                <a:solidFill>
                  <a:srgbClr val="1A1A1A"/>
                </a:solidFill>
                <a:effectLst/>
              </a:rPr>
              <a:t>Bazyk</a:t>
            </a:r>
            <a:r>
              <a:rPr lang="en-US" sz="1400" b="0" i="0" u="none" strike="noStrike" dirty="0">
                <a:solidFill>
                  <a:srgbClr val="1A1A1A"/>
                </a:solidFill>
                <a:effectLst/>
              </a:rPr>
              <a:t>, S., </a:t>
            </a:r>
            <a:r>
              <a:rPr lang="en-US" sz="1400" b="0" i="0" u="none" strike="noStrike" dirty="0" err="1">
                <a:solidFill>
                  <a:srgbClr val="1A1A1A"/>
                </a:solidFill>
                <a:effectLst/>
              </a:rPr>
              <a:t>Demirjian</a:t>
            </a:r>
            <a:r>
              <a:rPr lang="en-US" sz="1400" b="0" i="0" u="none" strike="noStrike" dirty="0">
                <a:solidFill>
                  <a:srgbClr val="1A1A1A"/>
                </a:solidFill>
                <a:effectLst/>
              </a:rPr>
              <a:t>, L., LaGuardia, T., Thompson-</a:t>
            </a:r>
            <a:r>
              <a:rPr lang="en-US" sz="1400" b="0" i="0" u="none" strike="noStrike" dirty="0" err="1">
                <a:solidFill>
                  <a:srgbClr val="1A1A1A"/>
                </a:solidFill>
                <a:effectLst/>
              </a:rPr>
              <a:t>Repas</a:t>
            </a:r>
            <a:r>
              <a:rPr lang="en-US" sz="1400" b="0" i="0" u="none" strike="noStrike" dirty="0">
                <a:solidFill>
                  <a:srgbClr val="1A1A1A"/>
                </a:solidFill>
                <a:effectLst/>
              </a:rPr>
              <a:t>, K., Conway, C., &amp; Michaud, P. (2015). Building capacity of occupational therapy practitioners to address the mental health needs of children and youth: A mixed-methods study of knowledge translation. </a:t>
            </a:r>
            <a:r>
              <a:rPr lang="en-US" sz="1400" b="0" i="1" u="none" strike="noStrike" dirty="0">
                <a:solidFill>
                  <a:srgbClr val="1A1A1A"/>
                </a:solidFill>
                <a:effectLst/>
              </a:rPr>
              <a:t>American Journal of Occupational Therapy, 69(6),</a:t>
            </a:r>
            <a:r>
              <a:rPr lang="en-US" sz="1400" b="0" i="0" u="none" strike="noStrike" dirty="0">
                <a:solidFill>
                  <a:srgbClr val="1A1A1A"/>
                </a:solidFill>
                <a:effectLst/>
              </a:rPr>
              <a:t> 6906180060. </a:t>
            </a:r>
          </a:p>
          <a:p>
            <a:pPr marL="228600" indent="-114300" rtl="0">
              <a:spcBef>
                <a:spcPts val="300"/>
              </a:spcBef>
              <a:spcAft>
                <a:spcPts val="300"/>
              </a:spcAft>
              <a:buFont typeface="Arial" panose="020B0604020202020204" pitchFamily="34" charset="0"/>
              <a:buChar char="•"/>
            </a:pPr>
            <a:r>
              <a:rPr lang="en-US" sz="1400" b="0" i="0" u="none" strike="noStrike" dirty="0" err="1">
                <a:solidFill>
                  <a:srgbClr val="1A1A1A"/>
                </a:solidFill>
                <a:effectLst/>
              </a:rPr>
              <a:t>Bazyk</a:t>
            </a:r>
            <a:r>
              <a:rPr lang="en-US" sz="1400" b="0" i="0" u="none" strike="noStrike" dirty="0">
                <a:solidFill>
                  <a:srgbClr val="1A1A1A"/>
                </a:solidFill>
                <a:effectLst/>
              </a:rPr>
              <a:t>, S., &amp; </a:t>
            </a:r>
            <a:r>
              <a:rPr lang="en-US" sz="1400" b="0" i="0" u="none" strike="noStrike" dirty="0" err="1">
                <a:solidFill>
                  <a:srgbClr val="1A1A1A"/>
                </a:solidFill>
                <a:effectLst/>
              </a:rPr>
              <a:t>Bazyk</a:t>
            </a:r>
            <a:r>
              <a:rPr lang="en-US" sz="1400" b="0" i="0" u="none" strike="noStrike" dirty="0">
                <a:solidFill>
                  <a:srgbClr val="1A1A1A"/>
                </a:solidFill>
                <a:effectLst/>
              </a:rPr>
              <a:t>, J. (2009). Meaning of occupation-based groups for low-income urban youths attending after-school care. American Journal of Occupational Therapy, 63, 69–80. </a:t>
            </a:r>
          </a:p>
          <a:p>
            <a:pPr marL="228600" indent="-114300" rtl="0">
              <a:spcBef>
                <a:spcPts val="300"/>
              </a:spcBef>
              <a:spcAft>
                <a:spcPts val="300"/>
              </a:spcAft>
              <a:buFont typeface="Arial" panose="020B0604020202020204" pitchFamily="34" charset="0"/>
              <a:buChar char="•"/>
            </a:pPr>
            <a:r>
              <a:rPr lang="en-US" sz="1400" b="0" i="0" u="none" strike="noStrike" dirty="0">
                <a:solidFill>
                  <a:srgbClr val="1A1A1A"/>
                </a:solidFill>
                <a:effectLst/>
              </a:rPr>
              <a:t>Cahill, S. M., &amp; Egan, B. E. (2017). Identifying youth with mental health conditions at school. </a:t>
            </a:r>
            <a:r>
              <a:rPr lang="en-US" sz="1400" b="0" i="1" u="none" strike="noStrike" dirty="0">
                <a:solidFill>
                  <a:srgbClr val="1A1A1A"/>
                </a:solidFill>
                <a:effectLst/>
              </a:rPr>
              <a:t>OT Practice</a:t>
            </a:r>
            <a:r>
              <a:rPr lang="en-US" sz="1400" b="0" i="0" u="none" strike="noStrike" dirty="0">
                <a:solidFill>
                  <a:srgbClr val="1A1A1A"/>
                </a:solidFill>
                <a:effectLst/>
              </a:rPr>
              <a:t>, </a:t>
            </a:r>
            <a:r>
              <a:rPr lang="en-US" sz="1400" b="0" i="1" u="none" strike="noStrike" dirty="0">
                <a:solidFill>
                  <a:srgbClr val="1A1A1A"/>
                </a:solidFill>
                <a:effectLst/>
              </a:rPr>
              <a:t>22</a:t>
            </a:r>
            <a:r>
              <a:rPr lang="en-US" sz="1400" b="0" i="0" u="none" strike="noStrike" dirty="0">
                <a:solidFill>
                  <a:srgbClr val="1A1A1A"/>
                </a:solidFill>
                <a:effectLst/>
              </a:rPr>
              <a:t>(5), 1-7.</a:t>
            </a:r>
            <a:endParaRPr lang="en-US" sz="1400" b="0" dirty="0">
              <a:effectLst/>
            </a:endParaRPr>
          </a:p>
          <a:p>
            <a:pPr marL="228600" indent="-114300" rtl="0">
              <a:spcBef>
                <a:spcPts val="300"/>
              </a:spcBef>
              <a:spcAft>
                <a:spcPts val="300"/>
              </a:spcAft>
              <a:buFont typeface="Arial" panose="020B0604020202020204" pitchFamily="34" charset="0"/>
              <a:buChar char="•"/>
            </a:pPr>
            <a:r>
              <a:rPr lang="en-US" sz="1400" b="0" i="0" u="none" strike="noStrike" dirty="0">
                <a:solidFill>
                  <a:srgbClr val="1A1A1A"/>
                </a:solidFill>
                <a:effectLst/>
              </a:rPr>
              <a:t>Cahill, S. M., Egan, B. E., &amp; </a:t>
            </a:r>
            <a:r>
              <a:rPr lang="en-US" sz="1400" b="0" i="0" u="none" strike="noStrike" dirty="0" err="1">
                <a:solidFill>
                  <a:srgbClr val="1A1A1A"/>
                </a:solidFill>
                <a:effectLst/>
              </a:rPr>
              <a:t>Seber</a:t>
            </a:r>
            <a:r>
              <a:rPr lang="en-US" sz="1400" b="0" i="0" u="none" strike="noStrike" dirty="0">
                <a:solidFill>
                  <a:srgbClr val="1A1A1A"/>
                </a:solidFill>
                <a:effectLst/>
              </a:rPr>
              <a:t>, J. (2020). Activity- and occupation-based interventions to support mental health, positive behavior, and social participation for children and youth: A systematic review. American Journal of Occupational Therapy, 74, 7402180020. </a:t>
            </a:r>
            <a:endParaRPr lang="en-US" sz="1400" b="0" dirty="0">
              <a:effectLst/>
            </a:endParaRPr>
          </a:p>
        </p:txBody>
      </p:sp>
      <p:sp>
        <p:nvSpPr>
          <p:cNvPr id="4" name="Slide Number Placeholder 3">
            <a:extLst>
              <a:ext uri="{FF2B5EF4-FFF2-40B4-BE49-F238E27FC236}">
                <a16:creationId xmlns:a16="http://schemas.microsoft.com/office/drawing/2014/main" id="{5A19133A-12B3-1E98-87A9-47C27893071F}"/>
              </a:ext>
            </a:extLst>
          </p:cNvPr>
          <p:cNvSpPr>
            <a:spLocks noGrp="1"/>
          </p:cNvSpPr>
          <p:nvPr>
            <p:ph type="sldNum" sz="quarter" idx="12"/>
          </p:nvPr>
        </p:nvSpPr>
        <p:spPr/>
        <p:txBody>
          <a:bodyPr/>
          <a:lstStyle/>
          <a:p>
            <a:fld id="{80AD2437-B558-414C-94B2-800AD1118709}" type="slidenum">
              <a:rPr lang="en-US" smtClean="0"/>
              <a:pPr/>
              <a:t>29</a:t>
            </a:fld>
            <a:endParaRPr lang="en-US" dirty="0"/>
          </a:p>
        </p:txBody>
      </p:sp>
    </p:spTree>
    <p:extLst>
      <p:ext uri="{BB962C8B-B14F-4D97-AF65-F5344CB8AC3E}">
        <p14:creationId xmlns:p14="http://schemas.microsoft.com/office/powerpoint/2010/main" val="1754861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B5E2A-F6DC-AAAF-4352-B55D3D0D177D}"/>
              </a:ext>
            </a:extLst>
          </p:cNvPr>
          <p:cNvSpPr>
            <a:spLocks noGrp="1"/>
          </p:cNvSpPr>
          <p:nvPr>
            <p:ph type="title"/>
          </p:nvPr>
        </p:nvSpPr>
        <p:spPr/>
        <p:txBody>
          <a:bodyPr/>
          <a:lstStyle/>
          <a:p>
            <a:r>
              <a:rPr lang="en-US" dirty="0"/>
              <a:t>To Begin</a:t>
            </a:r>
          </a:p>
        </p:txBody>
      </p:sp>
      <p:sp>
        <p:nvSpPr>
          <p:cNvPr id="3" name="Text Placeholder 2">
            <a:extLst>
              <a:ext uri="{FF2B5EF4-FFF2-40B4-BE49-F238E27FC236}">
                <a16:creationId xmlns:a16="http://schemas.microsoft.com/office/drawing/2014/main" id="{83029EA5-B26A-95C1-559A-B76BB7E7A36E}"/>
              </a:ext>
            </a:extLst>
          </p:cNvPr>
          <p:cNvSpPr>
            <a:spLocks noGrp="1"/>
          </p:cNvSpPr>
          <p:nvPr>
            <p:ph type="body" sz="quarter" idx="10"/>
          </p:nvPr>
        </p:nvSpPr>
        <p:spPr>
          <a:xfrm>
            <a:off x="612488" y="1841231"/>
            <a:ext cx="9760237" cy="3889247"/>
          </a:xfrm>
        </p:spPr>
        <p:txBody>
          <a:bodyPr/>
          <a:lstStyle/>
          <a:p>
            <a:pPr marL="365760" indent="0" rtl="0">
              <a:spcBef>
                <a:spcPts val="0"/>
              </a:spcBef>
              <a:spcAft>
                <a:spcPts val="4600"/>
              </a:spcAft>
              <a:buNone/>
            </a:pPr>
            <a:r>
              <a:rPr lang="en-US" sz="4800" b="1" i="0" u="none" strike="noStrike" dirty="0">
                <a:solidFill>
                  <a:schemeClr val="tx1">
                    <a:lumMod val="75000"/>
                    <a:lumOff val="25000"/>
                  </a:schemeClr>
                </a:solidFill>
                <a:effectLst/>
              </a:rPr>
              <a:t>"We cannot change what we are not aware of, and once we are aware, we cannot help but change."  </a:t>
            </a:r>
            <a:endParaRPr lang="en-US" sz="4800" b="1" dirty="0">
              <a:solidFill>
                <a:schemeClr val="tx1">
                  <a:lumMod val="75000"/>
                  <a:lumOff val="25000"/>
                </a:schemeClr>
              </a:solidFill>
            </a:endParaRPr>
          </a:p>
          <a:p>
            <a:pPr marL="365760" indent="0" algn="r" rtl="0">
              <a:spcBef>
                <a:spcPts val="0"/>
              </a:spcBef>
              <a:spcAft>
                <a:spcPts val="4600"/>
              </a:spcAft>
              <a:buNone/>
            </a:pPr>
            <a:r>
              <a:rPr lang="en-US" sz="4800" b="1" i="0" u="none" strike="noStrike" dirty="0">
                <a:solidFill>
                  <a:schemeClr val="tx1">
                    <a:lumMod val="75000"/>
                    <a:lumOff val="25000"/>
                  </a:schemeClr>
                </a:solidFill>
                <a:effectLst/>
              </a:rPr>
              <a:t>- Sheryl Sandberg</a:t>
            </a:r>
            <a:endParaRPr lang="en-US" sz="4800" b="0" dirty="0">
              <a:solidFill>
                <a:schemeClr val="tx1">
                  <a:lumMod val="75000"/>
                  <a:lumOff val="25000"/>
                </a:schemeClr>
              </a:solidFill>
              <a:effectLst/>
            </a:endParaRPr>
          </a:p>
        </p:txBody>
      </p:sp>
      <p:sp>
        <p:nvSpPr>
          <p:cNvPr id="4" name="Slide Number Placeholder 3">
            <a:extLst>
              <a:ext uri="{FF2B5EF4-FFF2-40B4-BE49-F238E27FC236}">
                <a16:creationId xmlns:a16="http://schemas.microsoft.com/office/drawing/2014/main" id="{123402CB-7007-5574-F84D-55F82031C06E}"/>
              </a:ext>
            </a:extLst>
          </p:cNvPr>
          <p:cNvSpPr>
            <a:spLocks noGrp="1"/>
          </p:cNvSpPr>
          <p:nvPr>
            <p:ph type="sldNum" sz="quarter" idx="12"/>
          </p:nvPr>
        </p:nvSpPr>
        <p:spPr/>
        <p:txBody>
          <a:bodyPr/>
          <a:lstStyle/>
          <a:p>
            <a:fld id="{80AD2437-B558-414C-94B2-800AD1118709}" type="slidenum">
              <a:rPr lang="en-US" smtClean="0"/>
              <a:pPr/>
              <a:t>3</a:t>
            </a:fld>
            <a:endParaRPr lang="en-US" dirty="0"/>
          </a:p>
        </p:txBody>
      </p:sp>
    </p:spTree>
    <p:extLst>
      <p:ext uri="{BB962C8B-B14F-4D97-AF65-F5344CB8AC3E}">
        <p14:creationId xmlns:p14="http://schemas.microsoft.com/office/powerpoint/2010/main" val="18651186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91D9F-B875-64D8-0031-64E0633AFA4D}"/>
              </a:ext>
            </a:extLst>
          </p:cNvPr>
          <p:cNvSpPr>
            <a:spLocks noGrp="1"/>
          </p:cNvSpPr>
          <p:nvPr>
            <p:ph type="title"/>
          </p:nvPr>
        </p:nvSpPr>
        <p:spPr>
          <a:xfrm>
            <a:off x="612489" y="659104"/>
            <a:ext cx="10978994" cy="683921"/>
          </a:xfrm>
        </p:spPr>
        <p:txBody>
          <a:bodyPr/>
          <a:lstStyle/>
          <a:p>
            <a:r>
              <a:rPr lang="en-US" dirty="0"/>
              <a:t>References (Page 2)</a:t>
            </a:r>
          </a:p>
        </p:txBody>
      </p:sp>
      <p:sp>
        <p:nvSpPr>
          <p:cNvPr id="3" name="Text Placeholder 2">
            <a:extLst>
              <a:ext uri="{FF2B5EF4-FFF2-40B4-BE49-F238E27FC236}">
                <a16:creationId xmlns:a16="http://schemas.microsoft.com/office/drawing/2014/main" id="{57728C95-32BD-19E0-AD66-1E75B924898F}"/>
              </a:ext>
            </a:extLst>
          </p:cNvPr>
          <p:cNvSpPr>
            <a:spLocks noGrp="1"/>
          </p:cNvSpPr>
          <p:nvPr>
            <p:ph type="body" sz="quarter" idx="10"/>
          </p:nvPr>
        </p:nvSpPr>
        <p:spPr>
          <a:xfrm>
            <a:off x="612488" y="1400175"/>
            <a:ext cx="10978994" cy="4224247"/>
          </a:xfrm>
        </p:spPr>
        <p:txBody>
          <a:bodyPr numCol="2"/>
          <a:lstStyle/>
          <a:p>
            <a:pPr marL="228600" indent="-114300" rtl="0">
              <a:spcBef>
                <a:spcPts val="300"/>
              </a:spcBef>
              <a:spcAft>
                <a:spcPts val="300"/>
              </a:spcAft>
              <a:buFont typeface="Arial" panose="020B0604020202020204" pitchFamily="34" charset="0"/>
              <a:buChar char="•"/>
            </a:pPr>
            <a:r>
              <a:rPr lang="en-US" sz="1400" b="0" i="0" u="none" strike="noStrike" dirty="0">
                <a:solidFill>
                  <a:srgbClr val="1A1A1A"/>
                </a:solidFill>
                <a:effectLst/>
              </a:rPr>
              <a:t>Center for Disease Control and Prevention (2018a, January 26). </a:t>
            </a:r>
            <a:r>
              <a:rPr lang="en-US" sz="1400" b="0" i="1" u="none" strike="noStrike" dirty="0">
                <a:solidFill>
                  <a:srgbClr val="1A1A1A"/>
                </a:solidFill>
                <a:effectLst/>
              </a:rPr>
              <a:t>Learn About Mental Health - Mental Health - CDC</a:t>
            </a:r>
            <a:r>
              <a:rPr lang="en-US" sz="1400" b="0" i="0" u="none" strike="noStrike" dirty="0">
                <a:solidFill>
                  <a:srgbClr val="1A1A1A"/>
                </a:solidFill>
                <a:effectLst/>
              </a:rPr>
              <a:t>. </a:t>
            </a:r>
          </a:p>
          <a:p>
            <a:pPr marL="228600" indent="-114300" rtl="0">
              <a:spcBef>
                <a:spcPts val="300"/>
              </a:spcBef>
              <a:spcAft>
                <a:spcPts val="300"/>
              </a:spcAft>
              <a:buFont typeface="Arial" panose="020B0604020202020204" pitchFamily="34" charset="0"/>
              <a:buChar char="•"/>
            </a:pPr>
            <a:r>
              <a:rPr lang="en-US" sz="1400" b="0" i="0" u="none" strike="noStrike" dirty="0">
                <a:solidFill>
                  <a:srgbClr val="1A1A1A"/>
                </a:solidFill>
                <a:effectLst/>
              </a:rPr>
              <a:t>Centers for Disease Control and Prevention (2018b, October 31). </a:t>
            </a:r>
            <a:r>
              <a:rPr lang="en-US" sz="1400" b="0" i="1" u="none" strike="noStrike" dirty="0">
                <a:solidFill>
                  <a:srgbClr val="1A1A1A"/>
                </a:solidFill>
                <a:effectLst/>
              </a:rPr>
              <a:t>Well-Being Concepts</a:t>
            </a:r>
            <a:r>
              <a:rPr lang="en-US" sz="1400" b="0" i="0" u="none" strike="noStrike" dirty="0">
                <a:solidFill>
                  <a:srgbClr val="1A1A1A"/>
                </a:solidFill>
                <a:effectLst/>
              </a:rPr>
              <a:t>. </a:t>
            </a:r>
          </a:p>
          <a:p>
            <a:pPr marL="228600" indent="-114300" rtl="0">
              <a:spcBef>
                <a:spcPts val="300"/>
              </a:spcBef>
              <a:spcAft>
                <a:spcPts val="300"/>
              </a:spcAft>
              <a:buFont typeface="Arial" panose="020B0604020202020204" pitchFamily="34" charset="0"/>
              <a:buChar char="•"/>
            </a:pPr>
            <a:r>
              <a:rPr lang="en-US" sz="1400" b="0" i="0" u="none" strike="noStrike" dirty="0" err="1">
                <a:solidFill>
                  <a:srgbClr val="1A1A1A"/>
                </a:solidFill>
                <a:effectLst/>
              </a:rPr>
              <a:t>Feiss</a:t>
            </a:r>
            <a:r>
              <a:rPr lang="en-US" sz="1400" b="0" i="0" u="none" strike="noStrike" dirty="0">
                <a:solidFill>
                  <a:srgbClr val="1A1A1A"/>
                </a:solidFill>
                <a:effectLst/>
              </a:rPr>
              <a:t>, R., </a:t>
            </a:r>
            <a:r>
              <a:rPr lang="en-US" sz="1400" b="0" i="0" u="none" strike="noStrike" dirty="0" err="1">
                <a:solidFill>
                  <a:srgbClr val="1A1A1A"/>
                </a:solidFill>
                <a:effectLst/>
              </a:rPr>
              <a:t>Dolinger</a:t>
            </a:r>
            <a:r>
              <a:rPr lang="en-US" sz="1400" b="0" i="0" u="none" strike="noStrike" dirty="0">
                <a:solidFill>
                  <a:srgbClr val="1A1A1A"/>
                </a:solidFill>
                <a:effectLst/>
              </a:rPr>
              <a:t>, S. B., Merritt, M., </a:t>
            </a:r>
            <a:r>
              <a:rPr lang="en-US" sz="1400" b="0" i="0" u="none" strike="noStrike" dirty="0" err="1">
                <a:solidFill>
                  <a:srgbClr val="1A1A1A"/>
                </a:solidFill>
                <a:effectLst/>
              </a:rPr>
              <a:t>Reiche</a:t>
            </a:r>
            <a:r>
              <a:rPr lang="en-US" sz="1400" b="0" i="0" u="none" strike="noStrike" dirty="0">
                <a:solidFill>
                  <a:srgbClr val="1A1A1A"/>
                </a:solidFill>
                <a:effectLst/>
              </a:rPr>
              <a:t>, E., Martin, K., </a:t>
            </a:r>
            <a:r>
              <a:rPr lang="en-US" sz="1400" b="0" i="0" u="none" strike="noStrike" dirty="0" err="1">
                <a:solidFill>
                  <a:srgbClr val="1A1A1A"/>
                </a:solidFill>
                <a:effectLst/>
              </a:rPr>
              <a:t>Yanes</a:t>
            </a:r>
            <a:r>
              <a:rPr lang="en-US" sz="1400" b="0" i="0" u="none" strike="noStrike" dirty="0">
                <a:solidFill>
                  <a:srgbClr val="1A1A1A"/>
                </a:solidFill>
                <a:effectLst/>
              </a:rPr>
              <a:t>, J. A., ... &amp; Pangelinan, M. (2019). A systematic review and meta-analysis of school-based stress, anxiety, and depression prevention programs for adolescents. </a:t>
            </a:r>
            <a:r>
              <a:rPr lang="en-US" sz="1400" b="0" i="1" u="none" strike="noStrike" dirty="0">
                <a:solidFill>
                  <a:srgbClr val="1A1A1A"/>
                </a:solidFill>
                <a:effectLst/>
              </a:rPr>
              <a:t>Journal of youth and adolescence</a:t>
            </a:r>
            <a:r>
              <a:rPr lang="en-US" sz="1400" b="0" i="0" u="none" strike="noStrike" dirty="0">
                <a:solidFill>
                  <a:srgbClr val="1A1A1A"/>
                </a:solidFill>
                <a:effectLst/>
              </a:rPr>
              <a:t>, </a:t>
            </a:r>
            <a:r>
              <a:rPr lang="en-US" sz="1400" b="0" i="1" u="none" strike="noStrike" dirty="0">
                <a:solidFill>
                  <a:srgbClr val="1A1A1A"/>
                </a:solidFill>
                <a:effectLst/>
              </a:rPr>
              <a:t>48</a:t>
            </a:r>
            <a:r>
              <a:rPr lang="en-US" sz="1400" b="0" i="0" u="none" strike="noStrike" dirty="0">
                <a:solidFill>
                  <a:srgbClr val="1A1A1A"/>
                </a:solidFill>
                <a:effectLst/>
              </a:rPr>
              <a:t>(9), 1668-1685.</a:t>
            </a:r>
            <a:endParaRPr lang="en-US" sz="1400" b="0" dirty="0">
              <a:effectLst/>
            </a:endParaRPr>
          </a:p>
          <a:p>
            <a:pPr marL="228600" indent="-114300" rtl="0">
              <a:spcBef>
                <a:spcPts val="300"/>
              </a:spcBef>
              <a:spcAft>
                <a:spcPts val="300"/>
              </a:spcAft>
              <a:buFont typeface="Arial" panose="020B0604020202020204" pitchFamily="34" charset="0"/>
              <a:buChar char="•"/>
            </a:pPr>
            <a:r>
              <a:rPr lang="en-US" sz="1400" b="0" i="0" u="none" strike="noStrike" dirty="0" err="1">
                <a:solidFill>
                  <a:srgbClr val="1A1A1A"/>
                </a:solidFill>
                <a:effectLst/>
              </a:rPr>
              <a:t>Froh</a:t>
            </a:r>
            <a:r>
              <a:rPr lang="en-US" sz="1400" b="0" i="0" u="none" strike="noStrike" dirty="0">
                <a:solidFill>
                  <a:srgbClr val="1A1A1A"/>
                </a:solidFill>
                <a:effectLst/>
              </a:rPr>
              <a:t>, J. J., </a:t>
            </a:r>
            <a:r>
              <a:rPr lang="en-US" sz="1400" b="0" i="0" u="none" strike="noStrike" dirty="0" err="1">
                <a:solidFill>
                  <a:srgbClr val="1A1A1A"/>
                </a:solidFill>
                <a:effectLst/>
              </a:rPr>
              <a:t>Sefick</a:t>
            </a:r>
            <a:r>
              <a:rPr lang="en-US" sz="1400" b="0" i="0" u="none" strike="noStrike" dirty="0">
                <a:solidFill>
                  <a:srgbClr val="1A1A1A"/>
                </a:solidFill>
                <a:effectLst/>
              </a:rPr>
              <a:t>, W. J., &amp; Emmons, R. A. (2008). Counting blessings in early adolescents: An experimental study of gratitude and subjective well-being. </a:t>
            </a:r>
            <a:r>
              <a:rPr lang="en-US" sz="1400" b="0" i="1" u="none" strike="noStrike" dirty="0">
                <a:solidFill>
                  <a:srgbClr val="1A1A1A"/>
                </a:solidFill>
                <a:effectLst/>
              </a:rPr>
              <a:t>Journal of school psychology</a:t>
            </a:r>
            <a:r>
              <a:rPr lang="en-US" sz="1400" b="0" i="0" u="none" strike="noStrike" dirty="0">
                <a:solidFill>
                  <a:srgbClr val="1A1A1A"/>
                </a:solidFill>
                <a:effectLst/>
              </a:rPr>
              <a:t>, </a:t>
            </a:r>
            <a:r>
              <a:rPr lang="en-US" sz="1400" b="0" i="1" u="none" strike="noStrike" dirty="0">
                <a:solidFill>
                  <a:srgbClr val="1A1A1A"/>
                </a:solidFill>
                <a:effectLst/>
              </a:rPr>
              <a:t>46</a:t>
            </a:r>
            <a:r>
              <a:rPr lang="en-US" sz="1400" b="0" i="0" u="none" strike="noStrike" dirty="0">
                <a:solidFill>
                  <a:srgbClr val="1A1A1A"/>
                </a:solidFill>
                <a:effectLst/>
              </a:rPr>
              <a:t>(2), 213-233. </a:t>
            </a:r>
          </a:p>
          <a:p>
            <a:pPr marL="228600" indent="-114300" rtl="0">
              <a:spcBef>
                <a:spcPts val="300"/>
              </a:spcBef>
              <a:spcAft>
                <a:spcPts val="300"/>
              </a:spcAft>
              <a:buFont typeface="Arial" panose="020B0604020202020204" pitchFamily="34" charset="0"/>
              <a:buChar char="•"/>
            </a:pPr>
            <a:r>
              <a:rPr lang="en-US" sz="1400" b="0" i="0" u="none" strike="noStrike" dirty="0" err="1">
                <a:solidFill>
                  <a:srgbClr val="1A1A1A"/>
                </a:solidFill>
                <a:effectLst/>
              </a:rPr>
              <a:t>Froh</a:t>
            </a:r>
            <a:r>
              <a:rPr lang="en-US" sz="1400" b="0" i="0" u="none" strike="noStrike" dirty="0">
                <a:solidFill>
                  <a:srgbClr val="1A1A1A"/>
                </a:solidFill>
                <a:effectLst/>
              </a:rPr>
              <a:t>, J. J., Bono, G., Fan, J., Emmons, R. A., Henderson, K., Harris, C., ... &amp; Wood, A. M. (2014). Nice thinking! An educational intervention that teaches children to think gratefully. </a:t>
            </a:r>
            <a:r>
              <a:rPr lang="en-US" sz="1400" b="0" i="1" u="none" strike="noStrike" dirty="0">
                <a:solidFill>
                  <a:srgbClr val="1A1A1A"/>
                </a:solidFill>
                <a:effectLst/>
              </a:rPr>
              <a:t>School Psychology Review</a:t>
            </a:r>
            <a:r>
              <a:rPr lang="en-US" sz="1400" b="0" i="0" u="none" strike="noStrike" dirty="0">
                <a:solidFill>
                  <a:srgbClr val="1A1A1A"/>
                </a:solidFill>
                <a:effectLst/>
              </a:rPr>
              <a:t>, </a:t>
            </a:r>
            <a:r>
              <a:rPr lang="en-US" sz="1400" b="0" i="1" u="none" strike="noStrike" dirty="0">
                <a:solidFill>
                  <a:srgbClr val="1A1A1A"/>
                </a:solidFill>
                <a:effectLst/>
              </a:rPr>
              <a:t>43</a:t>
            </a:r>
            <a:r>
              <a:rPr lang="en-US" sz="1400" b="0" i="0" u="none" strike="noStrike" dirty="0">
                <a:solidFill>
                  <a:srgbClr val="1A1A1A"/>
                </a:solidFill>
                <a:effectLst/>
              </a:rPr>
              <a:t>(2), 132-152. </a:t>
            </a:r>
          </a:p>
          <a:p>
            <a:pPr marL="228600" indent="-114300" rtl="0">
              <a:spcBef>
                <a:spcPts val="300"/>
              </a:spcBef>
              <a:spcAft>
                <a:spcPts val="300"/>
              </a:spcAft>
              <a:buFont typeface="Arial" panose="020B0604020202020204" pitchFamily="34" charset="0"/>
              <a:buChar char="•"/>
            </a:pPr>
            <a:r>
              <a:rPr lang="en-US" sz="1400" b="0" i="0" u="none" strike="noStrike" dirty="0">
                <a:solidFill>
                  <a:srgbClr val="1A1A1A"/>
                </a:solidFill>
                <a:effectLst/>
              </a:rPr>
              <a:t>Goldstein, S., &amp; </a:t>
            </a:r>
            <a:r>
              <a:rPr lang="en-US" sz="1400" b="0" i="0" u="none" strike="noStrike" dirty="0" err="1">
                <a:solidFill>
                  <a:srgbClr val="1A1A1A"/>
                </a:solidFill>
                <a:effectLst/>
              </a:rPr>
              <a:t>Naglieri</a:t>
            </a:r>
            <a:r>
              <a:rPr lang="en-US" sz="1400" b="0" i="0" u="none" strike="noStrike" dirty="0">
                <a:solidFill>
                  <a:srgbClr val="1A1A1A"/>
                </a:solidFill>
                <a:effectLst/>
              </a:rPr>
              <a:t>, J. A. (Eds.) (2014). </a:t>
            </a:r>
            <a:r>
              <a:rPr lang="en-US" sz="1400" b="0" i="1" u="none" strike="noStrike" dirty="0">
                <a:solidFill>
                  <a:srgbClr val="1A1A1A"/>
                </a:solidFill>
                <a:effectLst/>
              </a:rPr>
              <a:t>Handbook of executive functioning</a:t>
            </a:r>
            <a:r>
              <a:rPr lang="en-US" sz="1400" b="0" i="0" u="none" strike="noStrike" dirty="0">
                <a:solidFill>
                  <a:srgbClr val="1A1A1A"/>
                </a:solidFill>
                <a:effectLst/>
              </a:rPr>
              <a:t>. Springer.</a:t>
            </a:r>
            <a:endParaRPr lang="en-US" sz="1400" b="0" dirty="0">
              <a:effectLst/>
            </a:endParaRPr>
          </a:p>
          <a:p>
            <a:pPr marL="228600" indent="-114300" rtl="0">
              <a:spcBef>
                <a:spcPts val="300"/>
              </a:spcBef>
              <a:spcAft>
                <a:spcPts val="300"/>
              </a:spcAft>
              <a:buFont typeface="Arial" panose="020B0604020202020204" pitchFamily="34" charset="0"/>
              <a:buChar char="•"/>
            </a:pPr>
            <a:r>
              <a:rPr lang="en-US" sz="1400" b="0" i="0" u="none" strike="noStrike" dirty="0">
                <a:solidFill>
                  <a:srgbClr val="1A1A1A"/>
                </a:solidFill>
                <a:effectLst/>
              </a:rPr>
              <a:t>Greater Good Science Center (n.d.). </a:t>
            </a:r>
            <a:r>
              <a:rPr lang="en-US" sz="1400" b="0" i="1" u="none" strike="noStrike" dirty="0">
                <a:solidFill>
                  <a:srgbClr val="1A1A1A"/>
                </a:solidFill>
                <a:effectLst/>
              </a:rPr>
              <a:t>Thanks! A strengths-based gratitude curriculum for tweens and teens</a:t>
            </a:r>
            <a:endParaRPr lang="en-US" sz="1400" dirty="0"/>
          </a:p>
          <a:p>
            <a:pPr marL="228600" indent="-114300" rtl="0">
              <a:spcBef>
                <a:spcPts val="300"/>
              </a:spcBef>
              <a:spcAft>
                <a:spcPts val="300"/>
              </a:spcAft>
              <a:buFont typeface="Arial" panose="020B0604020202020204" pitchFamily="34" charset="0"/>
              <a:buChar char="•"/>
            </a:pPr>
            <a:r>
              <a:rPr lang="en-US" sz="1400" b="0" i="0" u="none" strike="noStrike" dirty="0" err="1">
                <a:solidFill>
                  <a:srgbClr val="1A1A1A"/>
                </a:solidFill>
                <a:effectLst/>
              </a:rPr>
              <a:t>Jin</a:t>
            </a:r>
            <a:r>
              <a:rPr lang="en-US" sz="1400" b="0" i="0" u="none" strike="noStrike" dirty="0">
                <a:solidFill>
                  <a:srgbClr val="1A1A1A"/>
                </a:solidFill>
                <a:effectLst/>
              </a:rPr>
              <a:t>, G., &amp; Wang, Y. (2019). The influence of gratitude on learning engagement among adolescents: The multiple mediating effects of teachers' emotional support and students' basic psychology</a:t>
            </a:r>
          </a:p>
          <a:p>
            <a:pPr marL="228600" indent="-114300" rtl="0">
              <a:spcBef>
                <a:spcPts val="300"/>
              </a:spcBef>
              <a:spcAft>
                <a:spcPts val="300"/>
              </a:spcAft>
              <a:buFont typeface="Arial" panose="020B0604020202020204" pitchFamily="34" charset="0"/>
              <a:buChar char="•"/>
            </a:pPr>
            <a:r>
              <a:rPr lang="en-US" sz="1400" b="0" i="0" u="none" strike="noStrike" dirty="0">
                <a:solidFill>
                  <a:srgbClr val="1A1A1A"/>
                </a:solidFill>
                <a:effectLst/>
              </a:rPr>
              <a:t>Kumar, A., &amp; </a:t>
            </a:r>
            <a:r>
              <a:rPr lang="en-US" sz="1400" b="0" i="0" u="none" strike="noStrike" dirty="0" err="1">
                <a:solidFill>
                  <a:srgbClr val="1A1A1A"/>
                </a:solidFill>
                <a:effectLst/>
              </a:rPr>
              <a:t>Mohideen</a:t>
            </a:r>
            <a:r>
              <a:rPr lang="en-US" sz="1400" b="0" i="0" u="none" strike="noStrike" dirty="0">
                <a:solidFill>
                  <a:srgbClr val="1A1A1A"/>
                </a:solidFill>
                <a:effectLst/>
              </a:rPr>
              <a:t>, F. (2019). Strengths-Based Positive Schooling Interventions: a Scoping Review. </a:t>
            </a:r>
            <a:r>
              <a:rPr lang="en-US" sz="1400" b="0" i="1" u="none" strike="noStrike" dirty="0">
                <a:solidFill>
                  <a:srgbClr val="1A1A1A"/>
                </a:solidFill>
                <a:effectLst/>
              </a:rPr>
              <a:t>Contemporary School Psychology</a:t>
            </a:r>
            <a:r>
              <a:rPr lang="en-US" sz="1400" b="0" i="0" u="none" strike="noStrike" dirty="0">
                <a:solidFill>
                  <a:srgbClr val="1A1A1A"/>
                </a:solidFill>
                <a:effectLst/>
              </a:rPr>
              <a:t>, 1-13.</a:t>
            </a:r>
            <a:r>
              <a:rPr lang="en-US" sz="1400" b="0" i="0" u="none" strike="noStrike" dirty="0">
                <a:solidFill>
                  <a:srgbClr val="1A1A1A"/>
                </a:solidFill>
                <a:effectLst/>
                <a:hlinkClick r:id="rId2"/>
              </a:rPr>
              <a:t> </a:t>
            </a:r>
            <a:r>
              <a:rPr lang="en-US" sz="1400" b="0" i="0" u="none" strike="noStrike" dirty="0" err="1">
                <a:solidFill>
                  <a:srgbClr val="1A1A1A"/>
                </a:solidFill>
                <a:effectLst/>
              </a:rPr>
              <a:t>Lavy</a:t>
            </a:r>
            <a:r>
              <a:rPr lang="en-US" sz="1400" b="0" i="0" u="none" strike="noStrike" dirty="0">
                <a:solidFill>
                  <a:srgbClr val="1A1A1A"/>
                </a:solidFill>
                <a:effectLst/>
              </a:rPr>
              <a:t>, S. (2020). A review of character strengths interventions in twenty-first-century schools: Their importance and how they can be fostered. </a:t>
            </a:r>
            <a:r>
              <a:rPr lang="en-US" sz="1400" b="0" i="1" u="none" strike="noStrike" dirty="0">
                <a:solidFill>
                  <a:srgbClr val="1A1A1A"/>
                </a:solidFill>
                <a:effectLst/>
              </a:rPr>
              <a:t>Applied Research in Quality of Life</a:t>
            </a:r>
            <a:r>
              <a:rPr lang="en-US" sz="1400" b="0" i="0" u="none" strike="noStrike" dirty="0">
                <a:solidFill>
                  <a:srgbClr val="1A1A1A"/>
                </a:solidFill>
                <a:effectLst/>
              </a:rPr>
              <a:t>, </a:t>
            </a:r>
            <a:r>
              <a:rPr lang="en-US" sz="1400" b="0" i="1" u="none" strike="noStrike" dirty="0">
                <a:solidFill>
                  <a:srgbClr val="1A1A1A"/>
                </a:solidFill>
                <a:effectLst/>
              </a:rPr>
              <a:t>15</a:t>
            </a:r>
            <a:r>
              <a:rPr lang="en-US" sz="1400" b="0" i="0" u="none" strike="noStrike" dirty="0">
                <a:solidFill>
                  <a:srgbClr val="1A1A1A"/>
                </a:solidFill>
                <a:effectLst/>
              </a:rPr>
              <a:t>(2), 573-596.</a:t>
            </a:r>
            <a:r>
              <a:rPr lang="en-US" sz="1400" b="0" i="0" u="none" strike="noStrike" dirty="0">
                <a:solidFill>
                  <a:srgbClr val="1A1A1A"/>
                </a:solidFill>
                <a:effectLst/>
                <a:hlinkClick r:id="rId3"/>
              </a:rPr>
              <a:t> </a:t>
            </a:r>
            <a:endParaRPr lang="en-US" sz="1400" b="0" i="0" u="none" strike="noStrike" dirty="0">
              <a:solidFill>
                <a:srgbClr val="1A1A1A"/>
              </a:solidFill>
              <a:effectLst/>
            </a:endParaRPr>
          </a:p>
          <a:p>
            <a:pPr marL="228600" indent="-114300" rtl="0">
              <a:spcBef>
                <a:spcPts val="300"/>
              </a:spcBef>
              <a:spcAft>
                <a:spcPts val="300"/>
              </a:spcAft>
              <a:buFont typeface="Arial" panose="020B0604020202020204" pitchFamily="34" charset="0"/>
              <a:buChar char="•"/>
            </a:pPr>
            <a:r>
              <a:rPr lang="en-US" sz="1400" b="0" i="0" u="none" strike="noStrike" dirty="0">
                <a:solidFill>
                  <a:srgbClr val="1A1A1A"/>
                </a:solidFill>
                <a:effectLst/>
              </a:rPr>
              <a:t>Magical needs. </a:t>
            </a:r>
            <a:r>
              <a:rPr lang="en-US" sz="1400" b="0" i="1" u="none" strike="noStrike" dirty="0">
                <a:solidFill>
                  <a:srgbClr val="1A1A1A"/>
                </a:solidFill>
                <a:effectLst/>
              </a:rPr>
              <a:t>Journal of adolescence</a:t>
            </a:r>
            <a:r>
              <a:rPr lang="en-US" sz="1400" b="0" i="0" u="none" strike="noStrike" dirty="0">
                <a:solidFill>
                  <a:srgbClr val="1A1A1A"/>
                </a:solidFill>
                <a:effectLst/>
              </a:rPr>
              <a:t>, </a:t>
            </a:r>
            <a:r>
              <a:rPr lang="en-US" sz="1400" b="0" i="1" u="none" strike="noStrike" dirty="0">
                <a:solidFill>
                  <a:srgbClr val="1A1A1A"/>
                </a:solidFill>
                <a:effectLst/>
              </a:rPr>
              <a:t>77</a:t>
            </a:r>
            <a:r>
              <a:rPr lang="en-US" sz="1400" b="0" i="0" u="none" strike="noStrike" dirty="0">
                <a:solidFill>
                  <a:srgbClr val="1A1A1A"/>
                </a:solidFill>
                <a:effectLst/>
              </a:rPr>
              <a:t>, 21-31. </a:t>
            </a:r>
            <a:endParaRPr lang="en-US" sz="1400" dirty="0"/>
          </a:p>
        </p:txBody>
      </p:sp>
      <p:sp>
        <p:nvSpPr>
          <p:cNvPr id="4" name="Slide Number Placeholder 3">
            <a:extLst>
              <a:ext uri="{FF2B5EF4-FFF2-40B4-BE49-F238E27FC236}">
                <a16:creationId xmlns:a16="http://schemas.microsoft.com/office/drawing/2014/main" id="{EFB4869B-F86E-CD3A-8CDB-147AF6BA9732}"/>
              </a:ext>
            </a:extLst>
          </p:cNvPr>
          <p:cNvSpPr>
            <a:spLocks noGrp="1"/>
          </p:cNvSpPr>
          <p:nvPr>
            <p:ph type="sldNum" sz="quarter" idx="12"/>
          </p:nvPr>
        </p:nvSpPr>
        <p:spPr/>
        <p:txBody>
          <a:bodyPr/>
          <a:lstStyle/>
          <a:p>
            <a:fld id="{80AD2437-B558-414C-94B2-800AD1118709}" type="slidenum">
              <a:rPr lang="en-US" smtClean="0"/>
              <a:pPr/>
              <a:t>30</a:t>
            </a:fld>
            <a:endParaRPr lang="en-US" dirty="0"/>
          </a:p>
        </p:txBody>
      </p:sp>
    </p:spTree>
    <p:extLst>
      <p:ext uri="{BB962C8B-B14F-4D97-AF65-F5344CB8AC3E}">
        <p14:creationId xmlns:p14="http://schemas.microsoft.com/office/powerpoint/2010/main" val="34647501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7CA8A-5DB0-5FC9-D274-20A924D5B2C9}"/>
              </a:ext>
            </a:extLst>
          </p:cNvPr>
          <p:cNvSpPr>
            <a:spLocks noGrp="1"/>
          </p:cNvSpPr>
          <p:nvPr>
            <p:ph type="title"/>
          </p:nvPr>
        </p:nvSpPr>
        <p:spPr>
          <a:xfrm>
            <a:off x="612489" y="678154"/>
            <a:ext cx="10978994" cy="655346"/>
          </a:xfrm>
        </p:spPr>
        <p:txBody>
          <a:bodyPr/>
          <a:lstStyle/>
          <a:p>
            <a:r>
              <a:rPr lang="en-US" dirty="0"/>
              <a:t>References (Page 3)</a:t>
            </a:r>
          </a:p>
        </p:txBody>
      </p:sp>
      <p:sp>
        <p:nvSpPr>
          <p:cNvPr id="3" name="Text Placeholder 2">
            <a:extLst>
              <a:ext uri="{FF2B5EF4-FFF2-40B4-BE49-F238E27FC236}">
                <a16:creationId xmlns:a16="http://schemas.microsoft.com/office/drawing/2014/main" id="{EDFA665E-7264-1020-92D5-8A948E8414EE}"/>
              </a:ext>
            </a:extLst>
          </p:cNvPr>
          <p:cNvSpPr>
            <a:spLocks noGrp="1"/>
          </p:cNvSpPr>
          <p:nvPr>
            <p:ph type="body" sz="quarter" idx="10"/>
          </p:nvPr>
        </p:nvSpPr>
        <p:spPr>
          <a:xfrm>
            <a:off x="612488" y="1409700"/>
            <a:ext cx="11205701" cy="4219575"/>
          </a:xfrm>
        </p:spPr>
        <p:txBody>
          <a:bodyPr numCol="2"/>
          <a:lstStyle/>
          <a:p>
            <a:pPr marL="285750" indent="-147638" rtl="0">
              <a:spcBef>
                <a:spcPts val="300"/>
              </a:spcBef>
              <a:spcAft>
                <a:spcPts val="300"/>
              </a:spcAft>
              <a:buFont typeface="Arial" panose="020B0604020202020204" pitchFamily="34" charset="0"/>
              <a:buChar char="•"/>
            </a:pPr>
            <a:r>
              <a:rPr lang="en-US" sz="1400" b="0" i="0" u="none" strike="noStrike" dirty="0" err="1">
                <a:solidFill>
                  <a:srgbClr val="1A1A1A"/>
                </a:solidFill>
                <a:effectLst/>
              </a:rPr>
              <a:t>Leschied</a:t>
            </a:r>
            <a:r>
              <a:rPr lang="en-US" sz="1400" b="0" i="0" u="none" strike="noStrike" dirty="0">
                <a:solidFill>
                  <a:srgbClr val="1A1A1A"/>
                </a:solidFill>
                <a:effectLst/>
              </a:rPr>
              <a:t>, A., </a:t>
            </a:r>
            <a:r>
              <a:rPr lang="en-US" sz="1400" b="0" i="0" u="none" strike="noStrike" dirty="0" err="1">
                <a:solidFill>
                  <a:srgbClr val="1A1A1A"/>
                </a:solidFill>
                <a:effectLst/>
              </a:rPr>
              <a:t>Saklofske</a:t>
            </a:r>
            <a:r>
              <a:rPr lang="en-US" sz="1400" b="0" i="0" u="none" strike="noStrike" dirty="0">
                <a:solidFill>
                  <a:srgbClr val="1A1A1A"/>
                </a:solidFill>
                <a:effectLst/>
              </a:rPr>
              <a:t>, D., &amp; </a:t>
            </a:r>
            <a:r>
              <a:rPr lang="en-US" sz="1400" b="0" i="0" u="none" strike="noStrike" dirty="0" err="1">
                <a:solidFill>
                  <a:srgbClr val="1A1A1A"/>
                </a:solidFill>
                <a:effectLst/>
              </a:rPr>
              <a:t>Flett</a:t>
            </a:r>
            <a:r>
              <a:rPr lang="en-US" sz="1400" b="0" i="0" u="none" strike="noStrike" dirty="0">
                <a:solidFill>
                  <a:srgbClr val="1A1A1A"/>
                </a:solidFill>
                <a:effectLst/>
              </a:rPr>
              <a:t>, G. (2018). </a:t>
            </a:r>
            <a:r>
              <a:rPr lang="en-US" sz="1400" b="0" i="1" u="none" strike="noStrike" dirty="0">
                <a:solidFill>
                  <a:srgbClr val="1A1A1A"/>
                </a:solidFill>
                <a:effectLst/>
              </a:rPr>
              <a:t>Handbook of school-based mental health promotion: An evidence-Informed framework for implementation (1st ed. 2018.)</a:t>
            </a:r>
            <a:r>
              <a:rPr lang="en-US" sz="1400" b="0" i="0" u="none" strike="noStrike" dirty="0">
                <a:solidFill>
                  <a:srgbClr val="1A1A1A"/>
                </a:solidFill>
                <a:effectLst/>
              </a:rPr>
              <a:t>. </a:t>
            </a:r>
          </a:p>
          <a:p>
            <a:pPr marL="285750" indent="-147638" rtl="0">
              <a:spcBef>
                <a:spcPts val="300"/>
              </a:spcBef>
              <a:spcAft>
                <a:spcPts val="300"/>
              </a:spcAft>
              <a:buFont typeface="Arial" panose="020B0604020202020204" pitchFamily="34" charset="0"/>
              <a:buChar char="•"/>
            </a:pPr>
            <a:r>
              <a:rPr lang="en-US" sz="1400" b="0" i="0" u="none" strike="noStrike" dirty="0">
                <a:solidFill>
                  <a:srgbClr val="1A1A1A"/>
                </a:solidFill>
                <a:effectLst/>
              </a:rPr>
              <a:t>Springer International Publishing. Minnesota Department of Health (n.d.). </a:t>
            </a:r>
            <a:r>
              <a:rPr lang="en-US" sz="1400" b="0" i="1" u="none" strike="noStrike" dirty="0">
                <a:solidFill>
                  <a:srgbClr val="1A1A1A"/>
                </a:solidFill>
                <a:effectLst/>
              </a:rPr>
              <a:t>Mental Health Promotion</a:t>
            </a:r>
            <a:r>
              <a:rPr lang="en-US" sz="1400" b="0" i="0" u="none" strike="noStrike" dirty="0">
                <a:solidFill>
                  <a:srgbClr val="1A1A1A"/>
                </a:solidFill>
                <a:effectLst/>
              </a:rPr>
              <a:t>. </a:t>
            </a:r>
            <a:endParaRPr lang="en-US" sz="1400" b="0" dirty="0">
              <a:effectLst/>
            </a:endParaRPr>
          </a:p>
          <a:p>
            <a:pPr marL="285750" indent="-147638" rtl="0">
              <a:spcBef>
                <a:spcPts val="300"/>
              </a:spcBef>
              <a:spcAft>
                <a:spcPts val="300"/>
              </a:spcAft>
              <a:buFont typeface="Arial" panose="020B0604020202020204" pitchFamily="34" charset="0"/>
              <a:buChar char="•"/>
            </a:pPr>
            <a:r>
              <a:rPr lang="en-US" sz="1400" b="0" i="0" u="none" strike="noStrike" dirty="0">
                <a:solidFill>
                  <a:srgbClr val="1A1A1A"/>
                </a:solidFill>
                <a:effectLst/>
              </a:rPr>
              <a:t>National Academies of Sciences, Engineering, and Medicine (2021</a:t>
            </a:r>
            <a:r>
              <a:rPr lang="en-US" sz="1400" b="0" i="1" u="none" strike="noStrike" dirty="0">
                <a:solidFill>
                  <a:srgbClr val="1A1A1A"/>
                </a:solidFill>
                <a:effectLst/>
              </a:rPr>
              <a:t>). A population health perspective on middle school success: Activities, programs, and policies: Proceedings of a workshop</a:t>
            </a:r>
            <a:r>
              <a:rPr lang="en-US" sz="1400" b="0" i="0" u="none" strike="noStrike" dirty="0">
                <a:solidFill>
                  <a:srgbClr val="1A1A1A"/>
                </a:solidFill>
                <a:effectLst/>
              </a:rPr>
              <a:t>. Washington, DC: The National Academies Press. Oppenheimer, M. F., </a:t>
            </a:r>
            <a:r>
              <a:rPr lang="en-US" sz="1400" b="0" i="0" u="none" strike="noStrike" dirty="0" err="1">
                <a:solidFill>
                  <a:srgbClr val="1A1A1A"/>
                </a:solidFill>
                <a:effectLst/>
              </a:rPr>
              <a:t>Fialkov</a:t>
            </a:r>
            <a:r>
              <a:rPr lang="en-US" sz="1400" b="0" i="0" u="none" strike="noStrike" dirty="0">
                <a:solidFill>
                  <a:srgbClr val="1A1A1A"/>
                </a:solidFill>
                <a:effectLst/>
              </a:rPr>
              <a:t>, C., Ecker, B., &amp; Portnoy, S. (2014). Teaching to strengths character Education for Urban Middle School Students. </a:t>
            </a:r>
            <a:r>
              <a:rPr lang="en-US" sz="1400" b="0" i="1" u="none" strike="noStrike" dirty="0">
                <a:solidFill>
                  <a:srgbClr val="1A1A1A"/>
                </a:solidFill>
                <a:effectLst/>
              </a:rPr>
              <a:t>Journal of Character Education</a:t>
            </a:r>
            <a:r>
              <a:rPr lang="en-US" sz="1400" b="0" i="0" u="none" strike="noStrike" dirty="0">
                <a:solidFill>
                  <a:srgbClr val="1A1A1A"/>
                </a:solidFill>
                <a:effectLst/>
              </a:rPr>
              <a:t>, </a:t>
            </a:r>
            <a:r>
              <a:rPr lang="en-US" sz="1400" b="0" i="1" u="none" strike="noStrike" dirty="0">
                <a:solidFill>
                  <a:srgbClr val="1A1A1A"/>
                </a:solidFill>
                <a:effectLst/>
              </a:rPr>
              <a:t>10</a:t>
            </a:r>
            <a:r>
              <a:rPr lang="en-US" sz="1400" b="0" i="0" u="none" strike="noStrike" dirty="0">
                <a:solidFill>
                  <a:srgbClr val="1A1A1A"/>
                </a:solidFill>
                <a:effectLst/>
              </a:rPr>
              <a:t>(2), 91. </a:t>
            </a:r>
            <a:endParaRPr lang="en-US" sz="1400" b="0" dirty="0">
              <a:effectLst/>
            </a:endParaRPr>
          </a:p>
          <a:p>
            <a:pPr marL="285750" indent="-147638" rtl="0">
              <a:spcBef>
                <a:spcPts val="300"/>
              </a:spcBef>
              <a:spcAft>
                <a:spcPts val="300"/>
              </a:spcAft>
              <a:buFont typeface="Arial" panose="020B0604020202020204" pitchFamily="34" charset="0"/>
              <a:buChar char="•"/>
            </a:pPr>
            <a:r>
              <a:rPr lang="en-US" sz="1400" b="0" i="0" u="none" strike="noStrike" dirty="0">
                <a:solidFill>
                  <a:srgbClr val="1A1A1A"/>
                </a:solidFill>
                <a:effectLst/>
              </a:rPr>
              <a:t>O'Reilly, M., Adams, S., Whiteman, N., Hughes, J., Reilly, P., &amp; Dogra, N. (2018). Whose responsibility is adolescent's mental health in the U.K.? Perspectives of key stakeholders</a:t>
            </a:r>
            <a:r>
              <a:rPr lang="en-US" sz="1400" b="0" i="1" u="none" strike="noStrike" dirty="0">
                <a:solidFill>
                  <a:srgbClr val="1A1A1A"/>
                </a:solidFill>
                <a:effectLst/>
              </a:rPr>
              <a:t>. School mental health, 10(4),</a:t>
            </a:r>
            <a:r>
              <a:rPr lang="en-US" sz="1400" b="0" i="0" u="none" strike="noStrike" dirty="0">
                <a:solidFill>
                  <a:srgbClr val="1A1A1A"/>
                </a:solidFill>
                <a:effectLst/>
              </a:rPr>
              <a:t> 450-461. </a:t>
            </a:r>
            <a:r>
              <a:rPr lang="en-US" sz="1400" b="0" i="0" u="none" strike="noStrike" dirty="0" err="1">
                <a:solidFill>
                  <a:srgbClr val="1A1A1A"/>
                </a:solidFill>
                <a:effectLst/>
              </a:rPr>
              <a:t>Petrenchik</a:t>
            </a:r>
            <a:r>
              <a:rPr lang="en-US" sz="1400" b="0" i="0" u="none" strike="noStrike" dirty="0">
                <a:solidFill>
                  <a:srgbClr val="1A1A1A"/>
                </a:solidFill>
                <a:effectLst/>
              </a:rPr>
              <a:t>, T. M., &amp; King, G. A. (2011). Pathways to positive development: Childhood participation in everyday places and activities. In S. </a:t>
            </a:r>
            <a:r>
              <a:rPr lang="en-US" sz="1400" b="0" i="0" u="none" strike="noStrike" dirty="0" err="1">
                <a:solidFill>
                  <a:srgbClr val="1A1A1A"/>
                </a:solidFill>
                <a:effectLst/>
              </a:rPr>
              <a:t>Bazyk</a:t>
            </a:r>
            <a:r>
              <a:rPr lang="en-US" sz="1400" b="0" i="0" u="none" strike="noStrike" dirty="0">
                <a:solidFill>
                  <a:srgbClr val="1A1A1A"/>
                </a:solidFill>
                <a:effectLst/>
              </a:rPr>
              <a:t> (Ed.), Mental health promotion, prevention, and intervention in children and youth: A guiding framework for occupational therapy (pp. 71–94). Bethesda, MD: AOTA Press.</a:t>
            </a:r>
            <a:endParaRPr lang="en-US" sz="1400" b="0" dirty="0">
              <a:effectLst/>
            </a:endParaRPr>
          </a:p>
          <a:p>
            <a:pPr marL="285750" indent="-147638" rtl="0">
              <a:spcBef>
                <a:spcPts val="300"/>
              </a:spcBef>
              <a:spcAft>
                <a:spcPts val="300"/>
              </a:spcAft>
              <a:buFont typeface="Arial" panose="020B0604020202020204" pitchFamily="34" charset="0"/>
              <a:buChar char="•"/>
            </a:pPr>
            <a:r>
              <a:rPr lang="en-US" sz="1400" b="0" i="0" u="none" strike="noStrike" dirty="0">
                <a:solidFill>
                  <a:srgbClr val="1A1A1A"/>
                </a:solidFill>
                <a:effectLst/>
              </a:rPr>
              <a:t>Proctor, C., </a:t>
            </a:r>
            <a:r>
              <a:rPr lang="en-US" sz="1400" b="0" i="0" u="none" strike="noStrike" dirty="0" err="1">
                <a:solidFill>
                  <a:srgbClr val="1A1A1A"/>
                </a:solidFill>
                <a:effectLst/>
              </a:rPr>
              <a:t>Tsukayama</a:t>
            </a:r>
            <a:r>
              <a:rPr lang="en-US" sz="1400" b="0" i="0" u="none" strike="noStrike" dirty="0">
                <a:solidFill>
                  <a:srgbClr val="1A1A1A"/>
                </a:solidFill>
                <a:effectLst/>
              </a:rPr>
              <a:t>, E., Wood, A. M., Maltby, J., </a:t>
            </a:r>
            <a:r>
              <a:rPr lang="en-US" sz="1400" b="0" i="0" u="none" strike="noStrike" dirty="0" err="1">
                <a:solidFill>
                  <a:srgbClr val="1A1A1A"/>
                </a:solidFill>
                <a:effectLst/>
              </a:rPr>
              <a:t>Eades</a:t>
            </a:r>
            <a:r>
              <a:rPr lang="en-US" sz="1400" b="0" i="0" u="none" strike="noStrike" dirty="0">
                <a:solidFill>
                  <a:srgbClr val="1A1A1A"/>
                </a:solidFill>
                <a:effectLst/>
              </a:rPr>
              <a:t>, J. F., &amp; Linley, P. A. (2011). Strengths gym: The impact of a character strengths-based intervention on the life satisfaction and well-being of adolescents. </a:t>
            </a:r>
            <a:r>
              <a:rPr lang="en-US" sz="1400" b="0" i="1" u="none" strike="noStrike" dirty="0">
                <a:solidFill>
                  <a:srgbClr val="1A1A1A"/>
                </a:solidFill>
                <a:effectLst/>
              </a:rPr>
              <a:t>The Journal of Positive Psychology</a:t>
            </a:r>
            <a:r>
              <a:rPr lang="en-US" sz="1400" b="0" i="0" u="none" strike="noStrike" dirty="0">
                <a:solidFill>
                  <a:srgbClr val="1A1A1A"/>
                </a:solidFill>
                <a:effectLst/>
              </a:rPr>
              <a:t>, </a:t>
            </a:r>
            <a:r>
              <a:rPr lang="en-US" sz="1400" b="0" i="1" u="none" strike="noStrike" dirty="0">
                <a:solidFill>
                  <a:srgbClr val="1A1A1A"/>
                </a:solidFill>
                <a:effectLst/>
              </a:rPr>
              <a:t>6</a:t>
            </a:r>
            <a:r>
              <a:rPr lang="en-US" sz="1400" b="0" i="0" u="none" strike="noStrike" dirty="0">
                <a:solidFill>
                  <a:srgbClr val="1A1A1A"/>
                </a:solidFill>
                <a:effectLst/>
              </a:rPr>
              <a:t>(5), 377-388. </a:t>
            </a:r>
          </a:p>
          <a:p>
            <a:pPr marL="285750" indent="-147638" rtl="0">
              <a:spcBef>
                <a:spcPts val="300"/>
              </a:spcBef>
              <a:spcAft>
                <a:spcPts val="300"/>
              </a:spcAft>
              <a:buFont typeface="Arial" panose="020B0604020202020204" pitchFamily="34" charset="0"/>
              <a:buChar char="•"/>
            </a:pPr>
            <a:r>
              <a:rPr lang="en-US" sz="1400" b="0" i="0" u="none" strike="noStrike" dirty="0">
                <a:solidFill>
                  <a:srgbClr val="1A1A1A"/>
                </a:solidFill>
                <a:effectLst/>
              </a:rPr>
              <a:t>Quinlan, D. M., Swain, N., Cameron, C., &amp; Vella-</a:t>
            </a:r>
            <a:r>
              <a:rPr lang="en-US" sz="1400" b="0" i="0" u="none" strike="noStrike" dirty="0" err="1">
                <a:solidFill>
                  <a:srgbClr val="1A1A1A"/>
                </a:solidFill>
                <a:effectLst/>
              </a:rPr>
              <a:t>Brodrick</a:t>
            </a:r>
            <a:r>
              <a:rPr lang="en-US" sz="1400" b="0" i="0" u="none" strike="noStrike" dirty="0">
                <a:solidFill>
                  <a:srgbClr val="1A1A1A"/>
                </a:solidFill>
                <a:effectLst/>
              </a:rPr>
              <a:t>, D. A. (2015). How 'other people matter' in a classroom-based strengths intervention: Exploring interpersonal strategies and classroom outcomes. </a:t>
            </a:r>
            <a:r>
              <a:rPr lang="en-US" sz="1400" b="0" i="1" u="none" strike="noStrike" dirty="0">
                <a:solidFill>
                  <a:srgbClr val="1A1A1A"/>
                </a:solidFill>
                <a:effectLst/>
              </a:rPr>
              <a:t>The Journal of Positive Psychology, 10(1),</a:t>
            </a:r>
            <a:r>
              <a:rPr lang="en-US" sz="1400" b="0" i="0" u="none" strike="noStrike" dirty="0">
                <a:solidFill>
                  <a:srgbClr val="1A1A1A"/>
                </a:solidFill>
                <a:effectLst/>
              </a:rPr>
              <a:t> 77-89. </a:t>
            </a:r>
            <a:endParaRPr lang="en-US" sz="1400" b="0" dirty="0">
              <a:effectLst/>
            </a:endParaRPr>
          </a:p>
          <a:p>
            <a:pPr marL="285750" indent="-147638" rtl="0">
              <a:spcBef>
                <a:spcPts val="300"/>
              </a:spcBef>
              <a:spcAft>
                <a:spcPts val="300"/>
              </a:spcAft>
              <a:buFont typeface="Arial" panose="020B0604020202020204" pitchFamily="34" charset="0"/>
              <a:buChar char="•"/>
            </a:pPr>
            <a:r>
              <a:rPr lang="en-US" sz="1400" b="0" i="0" u="none" strike="noStrike" dirty="0">
                <a:solidFill>
                  <a:srgbClr val="1A1A1A"/>
                </a:solidFill>
                <a:effectLst/>
              </a:rPr>
              <a:t>Roth, R. A., </a:t>
            </a:r>
            <a:r>
              <a:rPr lang="en-US" sz="1400" b="0" i="0" u="none" strike="noStrike" dirty="0" err="1">
                <a:solidFill>
                  <a:srgbClr val="1A1A1A"/>
                </a:solidFill>
                <a:effectLst/>
              </a:rPr>
              <a:t>Suldo</a:t>
            </a:r>
            <a:r>
              <a:rPr lang="en-US" sz="1400" b="0" i="0" u="none" strike="noStrike" dirty="0">
                <a:solidFill>
                  <a:srgbClr val="1A1A1A"/>
                </a:solidFill>
                <a:effectLst/>
              </a:rPr>
              <a:t>, S. M., &amp; Ferron, J. M. (2017). Improving middle school students' subjective well-being: Efficacy of a multicomponent positive psychology intervention targeting small groups of youth. </a:t>
            </a:r>
            <a:r>
              <a:rPr lang="en-US" sz="1400" b="0" i="1" u="none" strike="noStrike" dirty="0">
                <a:solidFill>
                  <a:srgbClr val="1A1A1A"/>
                </a:solidFill>
                <a:effectLst/>
              </a:rPr>
              <a:t>School Psychology Review</a:t>
            </a:r>
            <a:r>
              <a:rPr lang="en-US" sz="1400" b="0" i="0" u="none" strike="noStrike" dirty="0">
                <a:solidFill>
                  <a:srgbClr val="1A1A1A"/>
                </a:solidFill>
                <a:effectLst/>
              </a:rPr>
              <a:t>, </a:t>
            </a:r>
            <a:r>
              <a:rPr lang="en-US" sz="1400" b="0" i="1" u="none" strike="noStrike" dirty="0">
                <a:solidFill>
                  <a:srgbClr val="1A1A1A"/>
                </a:solidFill>
                <a:effectLst/>
              </a:rPr>
              <a:t>46</a:t>
            </a:r>
            <a:r>
              <a:rPr lang="en-US" sz="1400" b="0" i="0" u="none" strike="noStrike" dirty="0">
                <a:solidFill>
                  <a:srgbClr val="1A1A1A"/>
                </a:solidFill>
                <a:effectLst/>
              </a:rPr>
              <a:t>(1), 21-41. </a:t>
            </a:r>
            <a:endParaRPr lang="en-US" dirty="0"/>
          </a:p>
        </p:txBody>
      </p:sp>
      <p:sp>
        <p:nvSpPr>
          <p:cNvPr id="4" name="Slide Number Placeholder 3">
            <a:extLst>
              <a:ext uri="{FF2B5EF4-FFF2-40B4-BE49-F238E27FC236}">
                <a16:creationId xmlns:a16="http://schemas.microsoft.com/office/drawing/2014/main" id="{0AD6D10A-D6E3-8602-70D8-A29211B0519E}"/>
              </a:ext>
            </a:extLst>
          </p:cNvPr>
          <p:cNvSpPr>
            <a:spLocks noGrp="1"/>
          </p:cNvSpPr>
          <p:nvPr>
            <p:ph type="sldNum" sz="quarter" idx="12"/>
          </p:nvPr>
        </p:nvSpPr>
        <p:spPr/>
        <p:txBody>
          <a:bodyPr/>
          <a:lstStyle/>
          <a:p>
            <a:fld id="{80AD2437-B558-414C-94B2-800AD1118709}" type="slidenum">
              <a:rPr lang="en-US" smtClean="0"/>
              <a:pPr/>
              <a:t>31</a:t>
            </a:fld>
            <a:endParaRPr lang="en-US" dirty="0"/>
          </a:p>
        </p:txBody>
      </p:sp>
    </p:spTree>
    <p:extLst>
      <p:ext uri="{BB962C8B-B14F-4D97-AF65-F5344CB8AC3E}">
        <p14:creationId xmlns:p14="http://schemas.microsoft.com/office/powerpoint/2010/main" val="9269596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80554-0938-8599-3093-1C85585C0D50}"/>
              </a:ext>
            </a:extLst>
          </p:cNvPr>
          <p:cNvSpPr>
            <a:spLocks noGrp="1"/>
          </p:cNvSpPr>
          <p:nvPr>
            <p:ph type="title"/>
          </p:nvPr>
        </p:nvSpPr>
        <p:spPr>
          <a:xfrm>
            <a:off x="612489" y="744829"/>
            <a:ext cx="10978994" cy="521996"/>
          </a:xfrm>
        </p:spPr>
        <p:txBody>
          <a:bodyPr/>
          <a:lstStyle/>
          <a:p>
            <a:r>
              <a:rPr lang="en-US" dirty="0"/>
              <a:t>References (Page 4)</a:t>
            </a:r>
          </a:p>
        </p:txBody>
      </p:sp>
      <p:sp>
        <p:nvSpPr>
          <p:cNvPr id="3" name="Text Placeholder 2">
            <a:extLst>
              <a:ext uri="{FF2B5EF4-FFF2-40B4-BE49-F238E27FC236}">
                <a16:creationId xmlns:a16="http://schemas.microsoft.com/office/drawing/2014/main" id="{9C5C0B12-426C-5B12-2B1E-9B9F9254E399}"/>
              </a:ext>
            </a:extLst>
          </p:cNvPr>
          <p:cNvSpPr>
            <a:spLocks noGrp="1"/>
          </p:cNvSpPr>
          <p:nvPr>
            <p:ph type="body" sz="quarter" idx="10"/>
          </p:nvPr>
        </p:nvSpPr>
        <p:spPr>
          <a:xfrm>
            <a:off x="612488" y="1419225"/>
            <a:ext cx="10978994" cy="4095750"/>
          </a:xfrm>
        </p:spPr>
        <p:txBody>
          <a:bodyPr numCol="2"/>
          <a:lstStyle/>
          <a:p>
            <a:pPr marL="285750" indent="-147638" rtl="0">
              <a:spcBef>
                <a:spcPts val="300"/>
              </a:spcBef>
              <a:spcAft>
                <a:spcPts val="300"/>
              </a:spcAft>
              <a:buFont typeface="Arial" panose="020B0604020202020204" pitchFamily="34" charset="0"/>
              <a:buChar char="•"/>
            </a:pPr>
            <a:r>
              <a:rPr lang="en-US" sz="1400" b="0" i="0" u="none" strike="noStrike" dirty="0">
                <a:solidFill>
                  <a:srgbClr val="1A1A1A"/>
                </a:solidFill>
                <a:effectLst/>
              </a:rPr>
              <a:t>Shea, C. K., &amp; Jackson, N. (2015). Client perception of a client-centered and occupation-based intervention for at-risk youth. Scandinavian Journal of Occupational Therapy, 22, 173–180. </a:t>
            </a:r>
          </a:p>
          <a:p>
            <a:pPr marL="285750" indent="-147638" rtl="0">
              <a:spcBef>
                <a:spcPts val="300"/>
              </a:spcBef>
              <a:spcAft>
                <a:spcPts val="300"/>
              </a:spcAft>
              <a:buFont typeface="Arial" panose="020B0604020202020204" pitchFamily="34" charset="0"/>
              <a:buChar char="•"/>
            </a:pPr>
            <a:r>
              <a:rPr lang="en-US" sz="1400" b="0" i="0" u="none" strike="noStrike" dirty="0" err="1">
                <a:solidFill>
                  <a:srgbClr val="1A1A1A"/>
                </a:solidFill>
                <a:effectLst/>
              </a:rPr>
              <a:t>Suldo</a:t>
            </a:r>
            <a:r>
              <a:rPr lang="en-US" sz="1400" b="0" i="0" u="none" strike="noStrike" dirty="0">
                <a:solidFill>
                  <a:srgbClr val="1A1A1A"/>
                </a:solidFill>
                <a:effectLst/>
              </a:rPr>
              <a:t>, S. M., Gormley, M. J., </a:t>
            </a:r>
            <a:r>
              <a:rPr lang="en-US" sz="1400" b="0" i="0" u="none" strike="noStrike" dirty="0" err="1">
                <a:solidFill>
                  <a:srgbClr val="1A1A1A"/>
                </a:solidFill>
                <a:effectLst/>
              </a:rPr>
              <a:t>DuPaul</a:t>
            </a:r>
            <a:r>
              <a:rPr lang="en-US" sz="1400" b="0" i="0" u="none" strike="noStrike" dirty="0">
                <a:solidFill>
                  <a:srgbClr val="1A1A1A"/>
                </a:solidFill>
                <a:effectLst/>
              </a:rPr>
              <a:t>, G. J., &amp; Anderson-Butcher, D. (2014). The impact of school mental health on student and school-level academic outcomes: Current status of the research and future directions. </a:t>
            </a:r>
            <a:r>
              <a:rPr lang="en-US" sz="1400" b="0" i="1" u="none" strike="noStrike" dirty="0">
                <a:solidFill>
                  <a:srgbClr val="1A1A1A"/>
                </a:solidFill>
                <a:effectLst/>
              </a:rPr>
              <a:t>School Mental Health, 6</a:t>
            </a:r>
            <a:r>
              <a:rPr lang="en-US" sz="1400" b="0" i="0" u="none" strike="noStrike" dirty="0">
                <a:solidFill>
                  <a:srgbClr val="1A1A1A"/>
                </a:solidFill>
                <a:effectLst/>
              </a:rPr>
              <a:t>(2), 84-98. </a:t>
            </a:r>
          </a:p>
          <a:p>
            <a:pPr marL="285750" indent="-147638" rtl="0">
              <a:spcBef>
                <a:spcPts val="300"/>
              </a:spcBef>
              <a:spcAft>
                <a:spcPts val="300"/>
              </a:spcAft>
              <a:buFont typeface="Arial" panose="020B0604020202020204" pitchFamily="34" charset="0"/>
              <a:buChar char="•"/>
            </a:pPr>
            <a:r>
              <a:rPr lang="en-US" sz="1400" b="0" i="0" u="none" strike="noStrike" dirty="0" err="1">
                <a:solidFill>
                  <a:srgbClr val="1A1A1A"/>
                </a:solidFill>
                <a:effectLst/>
              </a:rPr>
              <a:t>Tokolahi</a:t>
            </a:r>
            <a:r>
              <a:rPr lang="en-US" sz="1400" b="0" i="0" u="none" strike="noStrike" dirty="0">
                <a:solidFill>
                  <a:srgbClr val="1A1A1A"/>
                </a:solidFill>
                <a:effectLst/>
              </a:rPr>
              <a:t>, E., Hocking, C., &amp; Kersten, P. (2016). Development and content of a school-based occupational therapy intervention for promoting emotional wellbeing in children. Occupational Therapy in Mental Health, 32, 245–258. </a:t>
            </a:r>
            <a:endParaRPr lang="en-US" sz="1400" b="0" i="0" strike="noStrike" dirty="0">
              <a:effectLst/>
            </a:endParaRPr>
          </a:p>
          <a:p>
            <a:pPr marL="285750" indent="-147638" rtl="0">
              <a:spcBef>
                <a:spcPts val="300"/>
              </a:spcBef>
              <a:spcAft>
                <a:spcPts val="300"/>
              </a:spcAft>
              <a:buFont typeface="Arial" panose="020B0604020202020204" pitchFamily="34" charset="0"/>
              <a:buChar char="•"/>
            </a:pPr>
            <a:r>
              <a:rPr lang="en-US" sz="1400" b="0" i="0" u="none" strike="noStrike" dirty="0">
                <a:solidFill>
                  <a:srgbClr val="1A1A1A"/>
                </a:solidFill>
                <a:effectLst/>
              </a:rPr>
              <a:t>U.S. Department of Health &amp; Human Services. (2020, May 28). </a:t>
            </a:r>
            <a:r>
              <a:rPr lang="en-US" sz="1400" b="0" i="1" u="none" strike="noStrike" dirty="0">
                <a:solidFill>
                  <a:srgbClr val="1A1A1A"/>
                </a:solidFill>
                <a:effectLst/>
              </a:rPr>
              <a:t>What is mental health? Mental </a:t>
            </a:r>
            <a:r>
              <a:rPr lang="en-US" sz="1400" b="0" i="1" u="none" strike="noStrike" dirty="0" err="1">
                <a:solidFill>
                  <a:srgbClr val="1A1A1A"/>
                </a:solidFill>
                <a:effectLst/>
              </a:rPr>
              <a:t>Health.Gov</a:t>
            </a:r>
            <a:r>
              <a:rPr lang="en-US" sz="1400" b="0" i="1" u="none" strike="noStrike" dirty="0">
                <a:solidFill>
                  <a:srgbClr val="1A1A1A"/>
                </a:solidFill>
                <a:effectLst/>
              </a:rPr>
              <a:t>; Let's Talk about It. </a:t>
            </a:r>
            <a:endParaRPr lang="en-US" sz="1400" b="0" i="0" u="none" strike="noStrike" dirty="0">
              <a:solidFill>
                <a:srgbClr val="1A1A1A"/>
              </a:solidFill>
              <a:effectLst/>
            </a:endParaRPr>
          </a:p>
          <a:p>
            <a:pPr marL="285750" indent="-147638" rtl="0">
              <a:spcBef>
                <a:spcPts val="300"/>
              </a:spcBef>
              <a:spcAft>
                <a:spcPts val="300"/>
              </a:spcAft>
              <a:buFont typeface="Arial" panose="020B0604020202020204" pitchFamily="34" charset="0"/>
              <a:buChar char="•"/>
            </a:pPr>
            <a:r>
              <a:rPr lang="en-US" sz="1400" b="0" i="0" u="none" strike="noStrike" dirty="0">
                <a:solidFill>
                  <a:srgbClr val="1A1A1A"/>
                </a:solidFill>
                <a:effectLst/>
              </a:rPr>
              <a:t>VIA Institute on Character. (2022). </a:t>
            </a:r>
          </a:p>
          <a:p>
            <a:pPr marL="285750" indent="-147638" rtl="0">
              <a:spcBef>
                <a:spcPts val="300"/>
              </a:spcBef>
              <a:spcAft>
                <a:spcPts val="300"/>
              </a:spcAft>
              <a:buFont typeface="Arial" panose="020B0604020202020204" pitchFamily="34" charset="0"/>
              <a:buChar char="•"/>
            </a:pPr>
            <a:r>
              <a:rPr lang="en-US" sz="1400" b="0" i="0" u="none" strike="noStrike" dirty="0">
                <a:solidFill>
                  <a:srgbClr val="1A1A1A"/>
                </a:solidFill>
                <a:effectLst/>
              </a:rPr>
              <a:t>Walter, H. J., Kaye, A. J., </a:t>
            </a:r>
            <a:r>
              <a:rPr lang="en-US" sz="1400" b="0" i="0" u="none" strike="noStrike" dirty="0" err="1">
                <a:solidFill>
                  <a:srgbClr val="1A1A1A"/>
                </a:solidFill>
                <a:effectLst/>
              </a:rPr>
              <a:t>Dennery</a:t>
            </a:r>
            <a:r>
              <a:rPr lang="en-US" sz="1400" b="0" i="0" u="none" strike="noStrike" dirty="0">
                <a:solidFill>
                  <a:srgbClr val="1A1A1A"/>
                </a:solidFill>
                <a:effectLst/>
              </a:rPr>
              <a:t>, K. M., &amp; </a:t>
            </a:r>
            <a:r>
              <a:rPr lang="en-US" sz="1400" b="0" i="0" u="none" strike="noStrike" dirty="0" err="1">
                <a:solidFill>
                  <a:srgbClr val="1A1A1A"/>
                </a:solidFill>
                <a:effectLst/>
              </a:rPr>
              <a:t>DeMaso</a:t>
            </a:r>
            <a:r>
              <a:rPr lang="en-US" sz="1400" b="0" i="0" u="none" strike="noStrike" dirty="0">
                <a:solidFill>
                  <a:srgbClr val="1A1A1A"/>
                </a:solidFill>
                <a:effectLst/>
              </a:rPr>
              <a:t>, D. R. (2019). Three‐Year Outcomes of a School‐Hospital Partnership Providing Multi-tiered Mental Health Services in Urban Schools. </a:t>
            </a:r>
            <a:r>
              <a:rPr lang="en-US" sz="1400" b="0" i="1" u="none" strike="noStrike" dirty="0">
                <a:solidFill>
                  <a:srgbClr val="1A1A1A"/>
                </a:solidFill>
                <a:effectLst/>
              </a:rPr>
              <a:t>Journal of school health, 89(8),</a:t>
            </a:r>
            <a:r>
              <a:rPr lang="en-US" sz="1400" b="0" i="0" u="none" strike="noStrike" dirty="0">
                <a:solidFill>
                  <a:srgbClr val="1A1A1A"/>
                </a:solidFill>
                <a:effectLst/>
              </a:rPr>
              <a:t> 643-652.  </a:t>
            </a:r>
          </a:p>
          <a:p>
            <a:pPr marL="285750" indent="-147638" rtl="0">
              <a:spcBef>
                <a:spcPts val="300"/>
              </a:spcBef>
              <a:spcAft>
                <a:spcPts val="300"/>
              </a:spcAft>
              <a:buFont typeface="Arial" panose="020B0604020202020204" pitchFamily="34" charset="0"/>
              <a:buChar char="•"/>
            </a:pPr>
            <a:r>
              <a:rPr lang="en-US" sz="1400" b="0" i="0" u="none" strike="noStrike" dirty="0">
                <a:solidFill>
                  <a:srgbClr val="1A1A1A"/>
                </a:solidFill>
                <a:effectLst/>
              </a:rPr>
              <a:t>World Federation of Occupational Therapists. (2012</a:t>
            </a:r>
            <a:r>
              <a:rPr lang="en-US" sz="1400" b="0" i="1" u="none" strike="noStrike" dirty="0">
                <a:solidFill>
                  <a:srgbClr val="1A1A1A"/>
                </a:solidFill>
                <a:effectLst/>
              </a:rPr>
              <a:t>). About occupational therapy: Definition "occupation."</a:t>
            </a:r>
            <a:r>
              <a:rPr lang="en-US" sz="1400" b="0" i="0" u="none" strike="noStrike" dirty="0">
                <a:solidFill>
                  <a:srgbClr val="1A1A1A"/>
                </a:solidFill>
                <a:effectLst/>
              </a:rPr>
              <a:t> </a:t>
            </a:r>
          </a:p>
          <a:p>
            <a:pPr marL="285750" indent="-147638" rtl="0">
              <a:spcBef>
                <a:spcPts val="300"/>
              </a:spcBef>
              <a:spcAft>
                <a:spcPts val="300"/>
              </a:spcAft>
              <a:buFont typeface="Arial" panose="020B0604020202020204" pitchFamily="34" charset="0"/>
              <a:buChar char="•"/>
            </a:pPr>
            <a:r>
              <a:rPr lang="en-US" sz="1400" b="0" i="0" u="none" strike="noStrike" dirty="0">
                <a:solidFill>
                  <a:srgbClr val="1A1A1A"/>
                </a:solidFill>
                <a:effectLst/>
              </a:rPr>
              <a:t>World Health Organization. (2018, March 30). </a:t>
            </a:r>
            <a:r>
              <a:rPr lang="en-US" sz="1400" b="0" i="1" u="none" strike="noStrike" dirty="0">
                <a:solidFill>
                  <a:srgbClr val="1A1A1A"/>
                </a:solidFill>
                <a:effectLst/>
              </a:rPr>
              <a:t>Mental health: strengthening our response. Mental Health: Strengthening Our Response.</a:t>
            </a:r>
            <a:r>
              <a:rPr lang="en-US" sz="1400" b="0" i="0" u="none" strike="noStrike" dirty="0">
                <a:solidFill>
                  <a:srgbClr val="1A1A1A"/>
                </a:solidFill>
                <a:effectLst/>
              </a:rPr>
              <a:t> </a:t>
            </a:r>
            <a:endParaRPr lang="en-US" sz="1400" b="0" dirty="0">
              <a:effectLst/>
            </a:endParaRPr>
          </a:p>
          <a:p>
            <a:pPr marL="285750" indent="-147638">
              <a:spcBef>
                <a:spcPts val="300"/>
              </a:spcBef>
              <a:spcAft>
                <a:spcPts val="300"/>
              </a:spcAft>
              <a:buFont typeface="Arial" panose="020B0604020202020204" pitchFamily="34" charset="0"/>
              <a:buChar char="•"/>
            </a:pPr>
            <a:r>
              <a:rPr lang="en-US" sz="1400" b="0" i="0" u="none" strike="noStrike" dirty="0">
                <a:solidFill>
                  <a:srgbClr val="1A1A1A"/>
                </a:solidFill>
                <a:effectLst/>
              </a:rPr>
              <a:t>Youth.gov (n.d.). </a:t>
            </a:r>
            <a:r>
              <a:rPr lang="en-US" sz="1400" b="0" i="1" u="none" strike="noStrike" dirty="0">
                <a:solidFill>
                  <a:srgbClr val="1A1A1A"/>
                </a:solidFill>
                <a:effectLst/>
              </a:rPr>
              <a:t>School-Based Supports.</a:t>
            </a:r>
            <a:r>
              <a:rPr lang="en-US" sz="1400" b="0" i="0" u="none" strike="noStrike" dirty="0">
                <a:solidFill>
                  <a:srgbClr val="1A1A1A"/>
                </a:solidFill>
                <a:effectLst/>
              </a:rPr>
              <a:t> </a:t>
            </a:r>
            <a:endParaRPr lang="en-US" sz="1400" dirty="0"/>
          </a:p>
        </p:txBody>
      </p:sp>
      <p:sp>
        <p:nvSpPr>
          <p:cNvPr id="4" name="Slide Number Placeholder 3">
            <a:extLst>
              <a:ext uri="{FF2B5EF4-FFF2-40B4-BE49-F238E27FC236}">
                <a16:creationId xmlns:a16="http://schemas.microsoft.com/office/drawing/2014/main" id="{1FCB27D3-CCAA-273E-F4B0-4636CDCEAF0D}"/>
              </a:ext>
            </a:extLst>
          </p:cNvPr>
          <p:cNvSpPr>
            <a:spLocks noGrp="1"/>
          </p:cNvSpPr>
          <p:nvPr>
            <p:ph type="sldNum" sz="quarter" idx="12"/>
          </p:nvPr>
        </p:nvSpPr>
        <p:spPr/>
        <p:txBody>
          <a:bodyPr/>
          <a:lstStyle/>
          <a:p>
            <a:fld id="{80AD2437-B558-414C-94B2-800AD1118709}" type="slidenum">
              <a:rPr lang="en-US" smtClean="0"/>
              <a:pPr/>
              <a:t>32</a:t>
            </a:fld>
            <a:endParaRPr lang="en-US" dirty="0"/>
          </a:p>
        </p:txBody>
      </p:sp>
    </p:spTree>
    <p:extLst>
      <p:ext uri="{BB962C8B-B14F-4D97-AF65-F5344CB8AC3E}">
        <p14:creationId xmlns:p14="http://schemas.microsoft.com/office/powerpoint/2010/main" val="14225287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6F1DB6C-80AB-4E41-A5AE-91CFF09CA65B}"/>
              </a:ext>
            </a:extLst>
          </p:cNvPr>
          <p:cNvSpPr>
            <a:spLocks noGrp="1"/>
          </p:cNvSpPr>
          <p:nvPr>
            <p:ph type="ctrTitle"/>
          </p:nvPr>
        </p:nvSpPr>
        <p:spPr/>
        <p:txBody>
          <a:bodyPr/>
          <a:lstStyle/>
          <a:p>
            <a:r>
              <a:rPr lang="en-US" dirty="0"/>
              <a:t>Thank you!</a:t>
            </a:r>
          </a:p>
        </p:txBody>
      </p:sp>
      <p:sp>
        <p:nvSpPr>
          <p:cNvPr id="4" name="Text Placeholder 3">
            <a:extLst>
              <a:ext uri="{FF2B5EF4-FFF2-40B4-BE49-F238E27FC236}">
                <a16:creationId xmlns:a16="http://schemas.microsoft.com/office/drawing/2014/main" id="{5D86727D-FF4D-41F5-80A5-FE24A8249968}"/>
              </a:ext>
            </a:extLst>
          </p:cNvPr>
          <p:cNvSpPr>
            <a:spLocks noGrp="1"/>
          </p:cNvSpPr>
          <p:nvPr>
            <p:ph type="body" sz="quarter" idx="10"/>
          </p:nvPr>
        </p:nvSpPr>
        <p:spPr>
          <a:xfrm>
            <a:off x="622998" y="3200400"/>
            <a:ext cx="10978994" cy="1846004"/>
          </a:xfrm>
        </p:spPr>
        <p:txBody>
          <a:bodyPr/>
          <a:lstStyle/>
          <a:p>
            <a:pPr marL="0" indent="0" algn="ctr">
              <a:buNone/>
            </a:pPr>
            <a:r>
              <a:rPr lang="en-US" dirty="0"/>
              <a:t>With sincere gratitude for each and every one of you and what you bring to the world!</a:t>
            </a:r>
          </a:p>
          <a:p>
            <a:pPr marL="0" indent="0" algn="ctr">
              <a:buNone/>
            </a:pPr>
            <a:r>
              <a:rPr lang="en-US" dirty="0"/>
              <a:t>Sarah S. Greene, OTD, OTR/L</a:t>
            </a:r>
          </a:p>
          <a:p>
            <a:pPr marL="0" indent="0" algn="ctr">
              <a:buNone/>
            </a:pPr>
            <a:r>
              <a:rPr lang="en-US" dirty="0">
                <a:hlinkClick r:id="rId2"/>
              </a:rPr>
              <a:t>sarahsuegreene@gmail.com</a:t>
            </a:r>
            <a:endParaRPr lang="en-US" dirty="0"/>
          </a:p>
          <a:p>
            <a:pPr algn="ctr"/>
            <a:endParaRPr lang="en-US" dirty="0"/>
          </a:p>
        </p:txBody>
      </p:sp>
      <p:sp>
        <p:nvSpPr>
          <p:cNvPr id="3" name="Slide Number Placeholder 2">
            <a:extLst>
              <a:ext uri="{FF2B5EF4-FFF2-40B4-BE49-F238E27FC236}">
                <a16:creationId xmlns:a16="http://schemas.microsoft.com/office/drawing/2014/main" id="{4C41D1F3-3813-4545-9137-94FAFB63D89D}"/>
              </a:ext>
            </a:extLst>
          </p:cNvPr>
          <p:cNvSpPr>
            <a:spLocks noGrp="1"/>
          </p:cNvSpPr>
          <p:nvPr>
            <p:ph type="sldNum" sz="quarter" idx="12"/>
          </p:nvPr>
        </p:nvSpPr>
        <p:spPr>
          <a:solidFill>
            <a:srgbClr val="005A8C"/>
          </a:solidFill>
        </p:spPr>
        <p:txBody>
          <a:bodyPr/>
          <a:lstStyle/>
          <a:p>
            <a:fld id="{80AD2437-B558-414C-94B2-800AD1118709}" type="slidenum">
              <a:rPr lang="en-US" smtClean="0"/>
              <a:t>33</a:t>
            </a:fld>
            <a:endParaRPr lang="en-US"/>
          </a:p>
        </p:txBody>
      </p:sp>
    </p:spTree>
    <p:extLst>
      <p:ext uri="{BB962C8B-B14F-4D97-AF65-F5344CB8AC3E}">
        <p14:creationId xmlns:p14="http://schemas.microsoft.com/office/powerpoint/2010/main" val="3316001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C9D12-24AC-6EA5-50AF-30F7D8510C48}"/>
              </a:ext>
            </a:extLst>
          </p:cNvPr>
          <p:cNvSpPr>
            <a:spLocks noGrp="1"/>
          </p:cNvSpPr>
          <p:nvPr>
            <p:ph type="title"/>
          </p:nvPr>
        </p:nvSpPr>
        <p:spPr>
          <a:xfrm>
            <a:off x="607044" y="314435"/>
            <a:ext cx="10968402" cy="1003523"/>
          </a:xfrm>
        </p:spPr>
        <p:txBody>
          <a:bodyPr/>
          <a:lstStyle/>
          <a:p>
            <a:r>
              <a:rPr lang="en-US" dirty="0"/>
              <a:t>Mental Illness and Mental Health</a:t>
            </a:r>
          </a:p>
        </p:txBody>
      </p:sp>
      <p:sp>
        <p:nvSpPr>
          <p:cNvPr id="3" name="Text Placeholder 2">
            <a:extLst>
              <a:ext uri="{FF2B5EF4-FFF2-40B4-BE49-F238E27FC236}">
                <a16:creationId xmlns:a16="http://schemas.microsoft.com/office/drawing/2014/main" id="{91EFD43F-DC38-CE60-46FE-46ECF633F1EE}"/>
              </a:ext>
            </a:extLst>
          </p:cNvPr>
          <p:cNvSpPr>
            <a:spLocks noGrp="1"/>
          </p:cNvSpPr>
          <p:nvPr>
            <p:ph type="body" idx="13"/>
          </p:nvPr>
        </p:nvSpPr>
        <p:spPr>
          <a:xfrm>
            <a:off x="622999" y="1476573"/>
            <a:ext cx="4939602" cy="480131"/>
          </a:xfrm>
        </p:spPr>
        <p:txBody>
          <a:bodyPr>
            <a:noAutofit/>
          </a:bodyPr>
          <a:lstStyle/>
          <a:p>
            <a:r>
              <a:rPr lang="en-US" sz="2400" i="0" u="none" strike="noStrike" dirty="0">
                <a:solidFill>
                  <a:srgbClr val="595959"/>
                </a:solidFill>
                <a:effectLst/>
              </a:rPr>
              <a:t>Mental Illness </a:t>
            </a:r>
            <a:r>
              <a:rPr lang="en-US" sz="1800" b="0" i="0" u="none" strike="noStrike" dirty="0">
                <a:solidFill>
                  <a:srgbClr val="595959"/>
                </a:solidFill>
                <a:effectLst/>
              </a:rPr>
              <a:t>(American Psychiatric Association, 2022)</a:t>
            </a:r>
            <a:endParaRPr lang="en-US" sz="1800" b="0" dirty="0">
              <a:effectLst/>
            </a:endParaRPr>
          </a:p>
        </p:txBody>
      </p:sp>
      <p:sp>
        <p:nvSpPr>
          <p:cNvPr id="4" name="Text Placeholder 3">
            <a:extLst>
              <a:ext uri="{FF2B5EF4-FFF2-40B4-BE49-F238E27FC236}">
                <a16:creationId xmlns:a16="http://schemas.microsoft.com/office/drawing/2014/main" id="{6B5401DF-BBB0-4852-F6D2-8289D9C1FA1C}"/>
              </a:ext>
            </a:extLst>
          </p:cNvPr>
          <p:cNvSpPr>
            <a:spLocks noGrp="1"/>
          </p:cNvSpPr>
          <p:nvPr>
            <p:ph type="body" sz="quarter" idx="10"/>
          </p:nvPr>
        </p:nvSpPr>
        <p:spPr>
          <a:xfrm>
            <a:off x="622998" y="2138518"/>
            <a:ext cx="4618853" cy="3576482"/>
          </a:xfrm>
        </p:spPr>
        <p:txBody>
          <a:bodyPr/>
          <a:lstStyle/>
          <a:p>
            <a:pPr marL="457200" indent="-223838" rtl="0" fontAlgn="base">
              <a:lnSpc>
                <a:spcPct val="100000"/>
              </a:lnSpc>
              <a:spcBef>
                <a:spcPts val="600"/>
              </a:spcBef>
              <a:spcAft>
                <a:spcPts val="600"/>
              </a:spcAft>
              <a:buFont typeface="Arial" panose="020B0604020202020204" pitchFamily="34" charset="0"/>
              <a:buChar char="•"/>
            </a:pPr>
            <a:r>
              <a:rPr lang="en-US" b="0" i="0" u="none" strike="noStrike" dirty="0">
                <a:effectLst/>
              </a:rPr>
              <a:t>Health Conditions involving emotions, thinking, behaviors or a combination</a:t>
            </a:r>
          </a:p>
          <a:p>
            <a:pPr marL="457200" indent="-223838" rtl="0" fontAlgn="base">
              <a:lnSpc>
                <a:spcPct val="100000"/>
              </a:lnSpc>
              <a:spcBef>
                <a:spcPts val="0"/>
              </a:spcBef>
              <a:buFont typeface="Arial" panose="020B0604020202020204" pitchFamily="34" charset="0"/>
              <a:buChar char="•"/>
            </a:pPr>
            <a:r>
              <a:rPr lang="en-US" b="0" i="0" u="none" strike="noStrike" dirty="0">
                <a:effectLst/>
              </a:rPr>
              <a:t>Associated with distress and/or problems functioning in social, work, school, or family activities</a:t>
            </a:r>
          </a:p>
          <a:p>
            <a:pPr marL="457200" indent="-223838" rtl="0" fontAlgn="base">
              <a:lnSpc>
                <a:spcPct val="100000"/>
              </a:lnSpc>
              <a:spcBef>
                <a:spcPts val="0"/>
              </a:spcBef>
              <a:buFont typeface="Arial" panose="020B0604020202020204" pitchFamily="34" charset="0"/>
              <a:buChar char="•"/>
            </a:pPr>
            <a:r>
              <a:rPr lang="en-US" b="0" i="0" u="none" strike="noStrike" dirty="0">
                <a:effectLst/>
              </a:rPr>
              <a:t>Diagnosable mental disorders which involve the above</a:t>
            </a:r>
          </a:p>
        </p:txBody>
      </p:sp>
      <p:sp>
        <p:nvSpPr>
          <p:cNvPr id="5" name="Text Placeholder 4">
            <a:extLst>
              <a:ext uri="{FF2B5EF4-FFF2-40B4-BE49-F238E27FC236}">
                <a16:creationId xmlns:a16="http://schemas.microsoft.com/office/drawing/2014/main" id="{E0AD98CB-9E15-B369-70CE-A85BD70818CE}"/>
              </a:ext>
            </a:extLst>
          </p:cNvPr>
          <p:cNvSpPr>
            <a:spLocks noGrp="1"/>
          </p:cNvSpPr>
          <p:nvPr>
            <p:ph type="body" sz="quarter" idx="3"/>
          </p:nvPr>
        </p:nvSpPr>
        <p:spPr>
          <a:xfrm>
            <a:off x="6091245" y="1476574"/>
            <a:ext cx="5295215" cy="480131"/>
          </a:xfrm>
        </p:spPr>
        <p:txBody>
          <a:bodyPr>
            <a:normAutofit/>
          </a:bodyPr>
          <a:lstStyle/>
          <a:p>
            <a:r>
              <a:rPr lang="en-US" sz="2400" i="0" u="none" strike="noStrike" dirty="0">
                <a:solidFill>
                  <a:srgbClr val="595959"/>
                </a:solidFill>
                <a:effectLst/>
              </a:rPr>
              <a:t>Mental Health </a:t>
            </a:r>
            <a:r>
              <a:rPr lang="en-US" sz="1800" b="0" i="0" u="none" strike="noStrike" dirty="0">
                <a:solidFill>
                  <a:srgbClr val="595959"/>
                </a:solidFill>
                <a:effectLst/>
              </a:rPr>
              <a:t>(CDC, 2018; WHO, 2018)</a:t>
            </a:r>
            <a:endParaRPr lang="en-US" sz="1800" b="0" dirty="0">
              <a:effectLst/>
            </a:endParaRPr>
          </a:p>
        </p:txBody>
      </p:sp>
      <p:sp>
        <p:nvSpPr>
          <p:cNvPr id="6" name="Text Placeholder 5">
            <a:extLst>
              <a:ext uri="{FF2B5EF4-FFF2-40B4-BE49-F238E27FC236}">
                <a16:creationId xmlns:a16="http://schemas.microsoft.com/office/drawing/2014/main" id="{CA203C38-EB81-F0DC-EDA2-D599C8C9F49A}"/>
              </a:ext>
            </a:extLst>
          </p:cNvPr>
          <p:cNvSpPr>
            <a:spLocks noGrp="1"/>
          </p:cNvSpPr>
          <p:nvPr>
            <p:ph type="body" sz="quarter" idx="14"/>
          </p:nvPr>
        </p:nvSpPr>
        <p:spPr>
          <a:xfrm>
            <a:off x="6101260" y="2138518"/>
            <a:ext cx="5658759" cy="3294980"/>
          </a:xfrm>
        </p:spPr>
        <p:txBody>
          <a:bodyPr/>
          <a:lstStyle/>
          <a:p>
            <a:pPr marL="233363" indent="-223838" rtl="0" fontAlgn="base">
              <a:spcBef>
                <a:spcPts val="0"/>
              </a:spcBef>
              <a:spcAft>
                <a:spcPts val="600"/>
              </a:spcAft>
              <a:buFont typeface="Arial" panose="020B0604020202020204" pitchFamily="34" charset="0"/>
              <a:buChar char="•"/>
            </a:pPr>
            <a:r>
              <a:rPr lang="en-US" b="0" i="0" u="none" strike="noStrike" dirty="0">
                <a:effectLst/>
              </a:rPr>
              <a:t>Integral to overall health</a:t>
            </a:r>
          </a:p>
          <a:p>
            <a:pPr marL="233363" indent="-223838" rtl="0" fontAlgn="base">
              <a:spcBef>
                <a:spcPts val="0"/>
              </a:spcBef>
              <a:spcAft>
                <a:spcPts val="600"/>
              </a:spcAft>
              <a:buFont typeface="Arial" panose="020B0604020202020204" pitchFamily="34" charset="0"/>
              <a:buChar char="•"/>
            </a:pPr>
            <a:r>
              <a:rPr lang="en-US" b="0" i="0" u="none" strike="noStrike" dirty="0">
                <a:effectLst/>
              </a:rPr>
              <a:t>More than absence of mental illness, mental disorders, or mental disabilities (CDC, 2018a; WHO, 2018)</a:t>
            </a:r>
          </a:p>
          <a:p>
            <a:pPr marL="233363" indent="-223838" rtl="0" fontAlgn="base">
              <a:spcBef>
                <a:spcPts val="600"/>
              </a:spcBef>
              <a:spcAft>
                <a:spcPts val="600"/>
              </a:spcAft>
              <a:buFont typeface="Arial" panose="020B0604020202020204" pitchFamily="34" charset="0"/>
              <a:buChar char="•"/>
            </a:pPr>
            <a:r>
              <a:rPr lang="en-US" b="0" i="0" u="none" strike="noStrike" dirty="0">
                <a:effectLst/>
              </a:rPr>
              <a:t>Fundamental for interacting with others, earn a living, participate in and enjoy life, and is essential across the lifespan (CDC, 2018b; U.S. Department of Health &amp; Human Services, 2020; WHO, 2018). </a:t>
            </a:r>
          </a:p>
          <a:p>
            <a:pPr marL="233363" indent="-223838" rtl="0" fontAlgn="base">
              <a:spcBef>
                <a:spcPts val="0"/>
              </a:spcBef>
              <a:spcAft>
                <a:spcPts val="600"/>
              </a:spcAft>
              <a:buFont typeface="Arial" panose="020B0604020202020204" pitchFamily="34" charset="0"/>
              <a:buChar char="•"/>
            </a:pPr>
            <a:r>
              <a:rPr lang="en-US" b="0" i="0" u="none" strike="noStrike" dirty="0">
                <a:effectLst/>
              </a:rPr>
              <a:t>Foundation for emotions, thinking, communication, learning, resilience, hope, and self-esteem</a:t>
            </a:r>
          </a:p>
        </p:txBody>
      </p:sp>
      <p:sp>
        <p:nvSpPr>
          <p:cNvPr id="7" name="Slide Number Placeholder 6">
            <a:extLst>
              <a:ext uri="{FF2B5EF4-FFF2-40B4-BE49-F238E27FC236}">
                <a16:creationId xmlns:a16="http://schemas.microsoft.com/office/drawing/2014/main" id="{309F6EA0-F6E4-F945-9726-C87A76ABBCE5}"/>
              </a:ext>
            </a:extLst>
          </p:cNvPr>
          <p:cNvSpPr>
            <a:spLocks noGrp="1"/>
          </p:cNvSpPr>
          <p:nvPr>
            <p:ph type="sldNum" sz="quarter" idx="12"/>
          </p:nvPr>
        </p:nvSpPr>
        <p:spPr/>
        <p:txBody>
          <a:bodyPr/>
          <a:lstStyle/>
          <a:p>
            <a:fld id="{80AD2437-B558-414C-94B2-800AD1118709}" type="slidenum">
              <a:rPr lang="en-US" smtClean="0"/>
              <a:pPr/>
              <a:t>4</a:t>
            </a:fld>
            <a:endParaRPr lang="en-US" dirty="0"/>
          </a:p>
        </p:txBody>
      </p:sp>
    </p:spTree>
    <p:extLst>
      <p:ext uri="{BB962C8B-B14F-4D97-AF65-F5344CB8AC3E}">
        <p14:creationId xmlns:p14="http://schemas.microsoft.com/office/powerpoint/2010/main" val="1110074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D73ED-0C1D-4AA4-BDDC-DF4CDE95A27C}"/>
              </a:ext>
            </a:extLst>
          </p:cNvPr>
          <p:cNvSpPr>
            <a:spLocks noGrp="1"/>
          </p:cNvSpPr>
          <p:nvPr>
            <p:ph type="title"/>
          </p:nvPr>
        </p:nvSpPr>
        <p:spPr>
          <a:xfrm>
            <a:off x="607044" y="306679"/>
            <a:ext cx="10968402" cy="1188746"/>
          </a:xfrm>
        </p:spPr>
        <p:txBody>
          <a:bodyPr/>
          <a:lstStyle/>
          <a:p>
            <a:r>
              <a:rPr lang="en-US" dirty="0"/>
              <a:t>Mental Health</a:t>
            </a:r>
          </a:p>
        </p:txBody>
      </p:sp>
      <p:sp>
        <p:nvSpPr>
          <p:cNvPr id="5" name="Text Placeholder 4">
            <a:extLst>
              <a:ext uri="{FF2B5EF4-FFF2-40B4-BE49-F238E27FC236}">
                <a16:creationId xmlns:a16="http://schemas.microsoft.com/office/drawing/2014/main" id="{BB3990C7-52FD-E9EC-0494-820A222B1652}"/>
              </a:ext>
            </a:extLst>
          </p:cNvPr>
          <p:cNvSpPr>
            <a:spLocks noGrp="1"/>
          </p:cNvSpPr>
          <p:nvPr>
            <p:ph type="body" idx="13"/>
          </p:nvPr>
        </p:nvSpPr>
        <p:spPr/>
        <p:txBody>
          <a:bodyPr>
            <a:normAutofit/>
          </a:bodyPr>
          <a:lstStyle/>
          <a:p>
            <a:r>
              <a:rPr lang="en-US" dirty="0"/>
              <a:t>Mental health is the foundation for:</a:t>
            </a:r>
          </a:p>
        </p:txBody>
      </p:sp>
      <p:sp>
        <p:nvSpPr>
          <p:cNvPr id="4" name="Text Placeholder 3">
            <a:extLst>
              <a:ext uri="{FF2B5EF4-FFF2-40B4-BE49-F238E27FC236}">
                <a16:creationId xmlns:a16="http://schemas.microsoft.com/office/drawing/2014/main" id="{83557D09-1620-4A30-9224-5B758A9AAE74}"/>
              </a:ext>
            </a:extLst>
          </p:cNvPr>
          <p:cNvSpPr>
            <a:spLocks noGrp="1"/>
          </p:cNvSpPr>
          <p:nvPr>
            <p:ph type="body" sz="quarter" idx="10"/>
          </p:nvPr>
        </p:nvSpPr>
        <p:spPr/>
        <p:txBody>
          <a:bodyPr/>
          <a:lstStyle/>
          <a:p>
            <a:pPr lvl="1">
              <a:spcBef>
                <a:spcPts val="0"/>
              </a:spcBef>
              <a:spcAft>
                <a:spcPts val="600"/>
              </a:spcAft>
            </a:pPr>
            <a:r>
              <a:rPr lang="en-US" sz="2400" dirty="0"/>
              <a:t>Emotions</a:t>
            </a:r>
          </a:p>
          <a:p>
            <a:pPr lvl="1">
              <a:spcBef>
                <a:spcPts val="0"/>
              </a:spcBef>
              <a:spcAft>
                <a:spcPts val="600"/>
              </a:spcAft>
            </a:pPr>
            <a:r>
              <a:rPr lang="en-US" sz="2400" dirty="0"/>
              <a:t>Thinking</a:t>
            </a:r>
          </a:p>
          <a:p>
            <a:pPr lvl="1">
              <a:spcBef>
                <a:spcPts val="0"/>
              </a:spcBef>
              <a:spcAft>
                <a:spcPts val="600"/>
              </a:spcAft>
            </a:pPr>
            <a:r>
              <a:rPr lang="en-US" sz="2400" dirty="0"/>
              <a:t>Communication</a:t>
            </a:r>
          </a:p>
          <a:p>
            <a:pPr lvl="1">
              <a:spcBef>
                <a:spcPts val="0"/>
              </a:spcBef>
              <a:spcAft>
                <a:spcPts val="600"/>
              </a:spcAft>
            </a:pPr>
            <a:r>
              <a:rPr lang="en-US" sz="2400" dirty="0"/>
              <a:t>Learning</a:t>
            </a:r>
          </a:p>
          <a:p>
            <a:pPr lvl="1">
              <a:spcBef>
                <a:spcPts val="0"/>
              </a:spcBef>
              <a:spcAft>
                <a:spcPts val="600"/>
              </a:spcAft>
            </a:pPr>
            <a:r>
              <a:rPr lang="en-US" sz="2400" dirty="0"/>
              <a:t>Resilience</a:t>
            </a:r>
          </a:p>
          <a:p>
            <a:pPr lvl="1">
              <a:spcBef>
                <a:spcPts val="0"/>
              </a:spcBef>
              <a:spcAft>
                <a:spcPts val="600"/>
              </a:spcAft>
            </a:pPr>
            <a:r>
              <a:rPr lang="en-US" sz="2400" dirty="0"/>
              <a:t>Hope </a:t>
            </a:r>
          </a:p>
          <a:p>
            <a:pPr lvl="1">
              <a:spcBef>
                <a:spcPts val="0"/>
              </a:spcBef>
              <a:spcAft>
                <a:spcPts val="600"/>
              </a:spcAft>
            </a:pPr>
            <a:r>
              <a:rPr lang="en-US" sz="2400" dirty="0"/>
              <a:t>Self-esteem.</a:t>
            </a:r>
          </a:p>
        </p:txBody>
      </p:sp>
      <p:sp>
        <p:nvSpPr>
          <p:cNvPr id="3" name="Text Placeholder 2">
            <a:extLst>
              <a:ext uri="{FF2B5EF4-FFF2-40B4-BE49-F238E27FC236}">
                <a16:creationId xmlns:a16="http://schemas.microsoft.com/office/drawing/2014/main" id="{3F3AF419-4F02-4A23-A234-0378F94A0D86}"/>
              </a:ext>
            </a:extLst>
          </p:cNvPr>
          <p:cNvSpPr>
            <a:spLocks noGrp="1"/>
          </p:cNvSpPr>
          <p:nvPr>
            <p:ph type="body" sz="quarter" idx="3"/>
          </p:nvPr>
        </p:nvSpPr>
        <p:spPr/>
        <p:txBody>
          <a:bodyPr>
            <a:normAutofit/>
          </a:bodyPr>
          <a:lstStyle/>
          <a:p>
            <a:pPr>
              <a:spcBef>
                <a:spcPts val="0"/>
              </a:spcBef>
              <a:spcAft>
                <a:spcPts val="0"/>
              </a:spcAft>
            </a:pPr>
            <a:r>
              <a:rPr lang="en-US" sz="2400" dirty="0"/>
              <a:t>Mental Health is key in:</a:t>
            </a:r>
            <a:r>
              <a:rPr lang="en-US" sz="2400" i="0" u="none" strike="noStrike" dirty="0">
                <a:effectLst/>
              </a:rPr>
              <a:t> </a:t>
            </a:r>
          </a:p>
        </p:txBody>
      </p:sp>
      <p:sp>
        <p:nvSpPr>
          <p:cNvPr id="7" name="Text Placeholder 6">
            <a:extLst>
              <a:ext uri="{FF2B5EF4-FFF2-40B4-BE49-F238E27FC236}">
                <a16:creationId xmlns:a16="http://schemas.microsoft.com/office/drawing/2014/main" id="{1DD63B75-70C4-C604-737C-FEB9A768043B}"/>
              </a:ext>
            </a:extLst>
          </p:cNvPr>
          <p:cNvSpPr>
            <a:spLocks noGrp="1"/>
          </p:cNvSpPr>
          <p:nvPr>
            <p:ph type="body" sz="quarter" idx="14"/>
          </p:nvPr>
        </p:nvSpPr>
        <p:spPr/>
        <p:txBody>
          <a:bodyPr/>
          <a:lstStyle/>
          <a:p>
            <a:pPr lvl="1" fontAlgn="base">
              <a:spcBef>
                <a:spcPts val="0"/>
              </a:spcBef>
              <a:spcAft>
                <a:spcPts val="800"/>
              </a:spcAft>
              <a:buSzPct val="100000"/>
            </a:pPr>
            <a:r>
              <a:rPr lang="en-US" sz="2400" b="0" i="0" u="none" strike="noStrike" dirty="0">
                <a:effectLst/>
              </a:rPr>
              <a:t>Relationships</a:t>
            </a:r>
            <a:endParaRPr lang="en-US" sz="2400" dirty="0"/>
          </a:p>
          <a:p>
            <a:pPr lvl="1" fontAlgn="base">
              <a:spcBef>
                <a:spcPts val="0"/>
              </a:spcBef>
              <a:spcAft>
                <a:spcPts val="800"/>
              </a:spcAft>
              <a:buSzPct val="100000"/>
            </a:pPr>
            <a:r>
              <a:rPr lang="en-US" sz="2400" b="0" i="0" u="none" strike="noStrike" dirty="0">
                <a:effectLst/>
              </a:rPr>
              <a:t>Personal Well-being</a:t>
            </a:r>
          </a:p>
          <a:p>
            <a:pPr lvl="1" fontAlgn="base">
              <a:spcBef>
                <a:spcPts val="0"/>
              </a:spcBef>
              <a:spcAft>
                <a:spcPts val="800"/>
              </a:spcAft>
              <a:buSzPct val="100000"/>
            </a:pPr>
            <a:r>
              <a:rPr lang="en-US" sz="2400" b="0" i="0" u="none" strike="noStrike" dirty="0">
                <a:effectLst/>
              </a:rPr>
              <a:t>Emotional Well-Being</a:t>
            </a:r>
          </a:p>
          <a:p>
            <a:pPr lvl="1" fontAlgn="base">
              <a:spcBef>
                <a:spcPts val="0"/>
              </a:spcBef>
              <a:spcAft>
                <a:spcPts val="800"/>
              </a:spcAft>
              <a:buSzPct val="100000"/>
            </a:pPr>
            <a:r>
              <a:rPr lang="en-US" sz="2400" b="0" i="0" u="none" strike="noStrike" dirty="0">
                <a:effectLst/>
              </a:rPr>
              <a:t>Contributing to community and/or society</a:t>
            </a:r>
          </a:p>
          <a:p>
            <a:pPr lvl="1" fontAlgn="base">
              <a:spcBef>
                <a:spcPts val="0"/>
              </a:spcBef>
              <a:spcAft>
                <a:spcPts val="800"/>
              </a:spcAft>
              <a:buSzPct val="100000"/>
            </a:pPr>
            <a:r>
              <a:rPr lang="en-US" sz="2400" b="0" i="0" u="none" strike="noStrike" dirty="0">
                <a:effectLst/>
              </a:rPr>
              <a:t>Coping with Adversity</a:t>
            </a:r>
            <a:endParaRPr lang="en-US" sz="2400" dirty="0"/>
          </a:p>
          <a:p>
            <a:endParaRPr lang="en-US" dirty="0"/>
          </a:p>
        </p:txBody>
      </p:sp>
      <p:sp>
        <p:nvSpPr>
          <p:cNvPr id="6" name="Slide Number Placeholder 5">
            <a:extLst>
              <a:ext uri="{FF2B5EF4-FFF2-40B4-BE49-F238E27FC236}">
                <a16:creationId xmlns:a16="http://schemas.microsoft.com/office/drawing/2014/main" id="{6266C102-844C-4318-AB6F-C3046AB9180B}"/>
              </a:ext>
            </a:extLst>
          </p:cNvPr>
          <p:cNvSpPr>
            <a:spLocks noGrp="1"/>
          </p:cNvSpPr>
          <p:nvPr>
            <p:ph type="sldNum" sz="quarter" idx="12"/>
          </p:nvPr>
        </p:nvSpPr>
        <p:spPr>
          <a:solidFill>
            <a:srgbClr val="005A8C"/>
          </a:solidFill>
        </p:spPr>
        <p:txBody>
          <a:bodyPr lIns="0" rIns="0"/>
          <a:lstStyle/>
          <a:p>
            <a:fld id="{80AD2437-B558-414C-94B2-800AD1118709}" type="slidenum">
              <a:rPr lang="en-US" smtClean="0"/>
              <a:t>5</a:t>
            </a:fld>
            <a:endParaRPr lang="en-US" dirty="0"/>
          </a:p>
        </p:txBody>
      </p:sp>
    </p:spTree>
    <p:extLst>
      <p:ext uri="{BB962C8B-B14F-4D97-AF65-F5344CB8AC3E}">
        <p14:creationId xmlns:p14="http://schemas.microsoft.com/office/powerpoint/2010/main" val="1643777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118AE-796C-51CD-97B5-63E4BAFC99DE}"/>
              </a:ext>
            </a:extLst>
          </p:cNvPr>
          <p:cNvSpPr>
            <a:spLocks noGrp="1"/>
          </p:cNvSpPr>
          <p:nvPr>
            <p:ph type="title"/>
          </p:nvPr>
        </p:nvSpPr>
        <p:spPr/>
        <p:txBody>
          <a:bodyPr/>
          <a:lstStyle/>
          <a:p>
            <a:r>
              <a:rPr lang="en-US" dirty="0"/>
              <a:t>Well-Being</a:t>
            </a:r>
          </a:p>
        </p:txBody>
      </p:sp>
      <p:sp>
        <p:nvSpPr>
          <p:cNvPr id="3" name="Text Placeholder 2">
            <a:extLst>
              <a:ext uri="{FF2B5EF4-FFF2-40B4-BE49-F238E27FC236}">
                <a16:creationId xmlns:a16="http://schemas.microsoft.com/office/drawing/2014/main" id="{94AF0102-4A1A-0085-B668-2AF8F9705D00}"/>
              </a:ext>
            </a:extLst>
          </p:cNvPr>
          <p:cNvSpPr>
            <a:spLocks noGrp="1"/>
          </p:cNvSpPr>
          <p:nvPr>
            <p:ph type="body" sz="quarter" idx="10"/>
          </p:nvPr>
        </p:nvSpPr>
        <p:spPr/>
        <p:txBody>
          <a:bodyPr/>
          <a:lstStyle/>
          <a:p>
            <a:pPr marL="457200" indent="-228600" rtl="0" fontAlgn="base">
              <a:lnSpc>
                <a:spcPct val="100000"/>
              </a:lnSpc>
              <a:spcBef>
                <a:spcPts val="0"/>
              </a:spcBef>
              <a:buFont typeface="Arial" panose="020B0604020202020204" pitchFamily="34" charset="0"/>
              <a:buChar char="•"/>
            </a:pPr>
            <a:r>
              <a:rPr lang="en-US" b="0" i="0" u="none" strike="noStrike" dirty="0">
                <a:effectLst/>
              </a:rPr>
              <a:t>Holistic term integrating the mind and the body (CDC, 2018b)</a:t>
            </a:r>
          </a:p>
          <a:p>
            <a:pPr marL="457200" indent="-228600" rtl="0" fontAlgn="base">
              <a:lnSpc>
                <a:spcPct val="100000"/>
              </a:lnSpc>
              <a:spcBef>
                <a:spcPts val="600"/>
              </a:spcBef>
              <a:spcAft>
                <a:spcPts val="600"/>
              </a:spcAft>
              <a:buFont typeface="Arial" panose="020B0604020202020204" pitchFamily="34" charset="0"/>
              <a:buChar char="•"/>
            </a:pPr>
            <a:r>
              <a:rPr lang="en-US" b="0" i="0" u="none" strike="noStrike" dirty="0">
                <a:effectLst/>
              </a:rPr>
              <a:t>Associated with self-perceived health, longevity, and factors into both physical and social environments (CDC, 2018b)</a:t>
            </a:r>
          </a:p>
          <a:p>
            <a:pPr marL="457200" indent="-228600" rtl="0" fontAlgn="base">
              <a:lnSpc>
                <a:spcPct val="100000"/>
              </a:lnSpc>
              <a:spcBef>
                <a:spcPts val="0"/>
              </a:spcBef>
              <a:buFont typeface="Arial" panose="020B0604020202020204" pitchFamily="34" charset="0"/>
              <a:buChar char="•"/>
            </a:pPr>
            <a:r>
              <a:rPr lang="en-US" b="0" i="0" u="none" strike="noStrike" dirty="0">
                <a:effectLst/>
              </a:rPr>
              <a:t>Impacts job, family, and related economic benefits (CDC, 2018b)</a:t>
            </a:r>
          </a:p>
          <a:p>
            <a:pPr marL="457200" indent="-228600" rtl="0" fontAlgn="base">
              <a:lnSpc>
                <a:spcPct val="100000"/>
              </a:lnSpc>
              <a:spcBef>
                <a:spcPts val="0"/>
              </a:spcBef>
              <a:buFont typeface="Arial" panose="020B0604020202020204" pitchFamily="34" charset="0"/>
              <a:buChar char="•"/>
            </a:pPr>
            <a:r>
              <a:rPr lang="en-US" b="0" i="0" u="none" strike="noStrike" dirty="0">
                <a:effectLst/>
              </a:rPr>
              <a:t>Ultimate goal of health </a:t>
            </a:r>
            <a:r>
              <a:rPr lang="en-US" dirty="0"/>
              <a:t>p</a:t>
            </a:r>
            <a:r>
              <a:rPr lang="en-US" b="0" i="0" u="none" strike="noStrike" dirty="0">
                <a:effectLst/>
              </a:rPr>
              <a:t>romotion (AOTA, 2020)</a:t>
            </a:r>
          </a:p>
          <a:p>
            <a:pPr marL="457200" indent="-228600" rtl="0" fontAlgn="base">
              <a:lnSpc>
                <a:spcPct val="100000"/>
              </a:lnSpc>
              <a:spcBef>
                <a:spcPts val="0"/>
              </a:spcBef>
              <a:buFont typeface="Arial" panose="020B0604020202020204" pitchFamily="34" charset="0"/>
              <a:buChar char="•"/>
            </a:pPr>
            <a:r>
              <a:rPr lang="en-US" b="0" i="0" u="none" strike="noStrike" dirty="0">
                <a:effectLst/>
              </a:rPr>
              <a:t>Subjective well-being is associated with greater school satisfaction, academic self-perceptions, academic achievement, higher quality social relationships, and better physical health, as well as predictor of future success in students (Roth et al., 2017)</a:t>
            </a:r>
          </a:p>
          <a:p>
            <a:pPr marL="457200" indent="-228600" rtl="0" fontAlgn="base">
              <a:lnSpc>
                <a:spcPct val="100000"/>
              </a:lnSpc>
              <a:spcBef>
                <a:spcPts val="0"/>
              </a:spcBef>
              <a:buFont typeface="Arial" panose="020B0604020202020204" pitchFamily="34" charset="0"/>
              <a:buChar char="•"/>
            </a:pPr>
            <a:r>
              <a:rPr lang="en-US" b="0" i="0" u="none" strike="noStrike" dirty="0">
                <a:effectLst/>
              </a:rPr>
              <a:t>Mentally healthy youth - more ready to learn, actively engage in school and activities, have supportive connections, and add to school culture (Youth.gov, </a:t>
            </a:r>
            <a:r>
              <a:rPr lang="en-US" b="0" i="0" u="none" strike="noStrike" dirty="0" err="1">
                <a:effectLst/>
              </a:rPr>
              <a:t>n.b.a.</a:t>
            </a:r>
            <a:r>
              <a:rPr lang="en-US" b="0" i="0" u="none" strike="noStrike" dirty="0">
                <a:effectLst/>
              </a:rPr>
              <a:t>)</a:t>
            </a:r>
          </a:p>
        </p:txBody>
      </p:sp>
      <p:sp>
        <p:nvSpPr>
          <p:cNvPr id="4" name="Slide Number Placeholder 3">
            <a:extLst>
              <a:ext uri="{FF2B5EF4-FFF2-40B4-BE49-F238E27FC236}">
                <a16:creationId xmlns:a16="http://schemas.microsoft.com/office/drawing/2014/main" id="{385117D0-3A29-71C8-9062-238829EF4BE1}"/>
              </a:ext>
            </a:extLst>
          </p:cNvPr>
          <p:cNvSpPr>
            <a:spLocks noGrp="1"/>
          </p:cNvSpPr>
          <p:nvPr>
            <p:ph type="sldNum" sz="quarter" idx="12"/>
          </p:nvPr>
        </p:nvSpPr>
        <p:spPr/>
        <p:txBody>
          <a:bodyPr/>
          <a:lstStyle/>
          <a:p>
            <a:fld id="{80AD2437-B558-414C-94B2-800AD1118709}" type="slidenum">
              <a:rPr lang="en-US" smtClean="0"/>
              <a:pPr/>
              <a:t>6</a:t>
            </a:fld>
            <a:endParaRPr lang="en-US" dirty="0"/>
          </a:p>
        </p:txBody>
      </p:sp>
    </p:spTree>
    <p:extLst>
      <p:ext uri="{BB962C8B-B14F-4D97-AF65-F5344CB8AC3E}">
        <p14:creationId xmlns:p14="http://schemas.microsoft.com/office/powerpoint/2010/main" val="1884133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BEA5E-E52D-0D80-2C5D-1470D165371C}"/>
              </a:ext>
            </a:extLst>
          </p:cNvPr>
          <p:cNvSpPr>
            <a:spLocks noGrp="1"/>
          </p:cNvSpPr>
          <p:nvPr>
            <p:ph type="title"/>
          </p:nvPr>
        </p:nvSpPr>
        <p:spPr>
          <a:xfrm>
            <a:off x="607044" y="714859"/>
            <a:ext cx="10968402" cy="567530"/>
          </a:xfrm>
        </p:spPr>
        <p:txBody>
          <a:bodyPr/>
          <a:lstStyle/>
          <a:p>
            <a:r>
              <a:rPr lang="en-US" dirty="0"/>
              <a:t>Positive Mental Health</a:t>
            </a:r>
          </a:p>
        </p:txBody>
      </p:sp>
      <p:sp>
        <p:nvSpPr>
          <p:cNvPr id="6" name="Text Placeholder 5">
            <a:extLst>
              <a:ext uri="{FF2B5EF4-FFF2-40B4-BE49-F238E27FC236}">
                <a16:creationId xmlns:a16="http://schemas.microsoft.com/office/drawing/2014/main" id="{CFFEEAF1-D6ED-0913-EA07-C69069DFA5CD}"/>
              </a:ext>
            </a:extLst>
          </p:cNvPr>
          <p:cNvSpPr>
            <a:spLocks noGrp="1"/>
          </p:cNvSpPr>
          <p:nvPr>
            <p:ph type="body" idx="13"/>
          </p:nvPr>
        </p:nvSpPr>
        <p:spPr>
          <a:xfrm>
            <a:off x="616554" y="1394618"/>
            <a:ext cx="5479446" cy="480131"/>
          </a:xfrm>
        </p:spPr>
        <p:txBody>
          <a:bodyPr>
            <a:normAutofit/>
          </a:bodyPr>
          <a:lstStyle/>
          <a:p>
            <a:r>
              <a:rPr lang="en-US" dirty="0"/>
              <a:t>Positive Mental Health involves</a:t>
            </a:r>
            <a:endParaRPr lang="en-US" sz="2200" dirty="0"/>
          </a:p>
        </p:txBody>
      </p:sp>
      <p:sp>
        <p:nvSpPr>
          <p:cNvPr id="5" name="Text Placeholder 4">
            <a:extLst>
              <a:ext uri="{FF2B5EF4-FFF2-40B4-BE49-F238E27FC236}">
                <a16:creationId xmlns:a16="http://schemas.microsoft.com/office/drawing/2014/main" id="{E24F9CDC-4237-7F43-FBC4-86A31A0A9D20}"/>
              </a:ext>
            </a:extLst>
          </p:cNvPr>
          <p:cNvSpPr>
            <a:spLocks noGrp="1"/>
          </p:cNvSpPr>
          <p:nvPr>
            <p:ph type="body" sz="quarter" idx="10"/>
          </p:nvPr>
        </p:nvSpPr>
        <p:spPr>
          <a:xfrm>
            <a:off x="622998" y="1918244"/>
            <a:ext cx="5263582" cy="577306"/>
          </a:xfrm>
        </p:spPr>
        <p:txBody>
          <a:bodyPr/>
          <a:lstStyle/>
          <a:p>
            <a:r>
              <a:rPr lang="en-US" sz="1600" dirty="0"/>
              <a:t>(CDC, 2018a; CDC, 2018b; U.S. Department of Health &amp; Human Services, 2020; WHO, 2018 )</a:t>
            </a:r>
          </a:p>
        </p:txBody>
      </p:sp>
      <p:sp>
        <p:nvSpPr>
          <p:cNvPr id="7" name="Text Placeholder 6">
            <a:extLst>
              <a:ext uri="{FF2B5EF4-FFF2-40B4-BE49-F238E27FC236}">
                <a16:creationId xmlns:a16="http://schemas.microsoft.com/office/drawing/2014/main" id="{86CDFA6E-A01A-1500-393A-9C7F3521E651}"/>
              </a:ext>
            </a:extLst>
          </p:cNvPr>
          <p:cNvSpPr>
            <a:spLocks noGrp="1"/>
          </p:cNvSpPr>
          <p:nvPr>
            <p:ph type="body" sz="quarter" idx="14"/>
          </p:nvPr>
        </p:nvSpPr>
        <p:spPr>
          <a:xfrm>
            <a:off x="942975" y="2510470"/>
            <a:ext cx="10229850" cy="3204530"/>
          </a:xfrm>
        </p:spPr>
        <p:txBody>
          <a:bodyPr/>
          <a:lstStyle/>
          <a:p>
            <a:pPr marL="342900" indent="-342900">
              <a:spcBef>
                <a:spcPts val="0"/>
              </a:spcBef>
              <a:buFont typeface="Arial" panose="020B0604020202020204" pitchFamily="34" charset="0"/>
              <a:buChar char="•"/>
            </a:pPr>
            <a:r>
              <a:rPr lang="en-US" sz="2400" dirty="0"/>
              <a:t>Positive Emotions</a:t>
            </a:r>
          </a:p>
          <a:p>
            <a:pPr marL="342900" indent="-342900">
              <a:spcBef>
                <a:spcPts val="0"/>
              </a:spcBef>
              <a:buFont typeface="Arial" panose="020B0604020202020204" pitchFamily="34" charset="0"/>
              <a:buChar char="•"/>
            </a:pPr>
            <a:r>
              <a:rPr lang="en-US" sz="2400" dirty="0"/>
              <a:t>Positive Affect</a:t>
            </a:r>
          </a:p>
          <a:p>
            <a:pPr marL="342900" indent="-342900">
              <a:spcBef>
                <a:spcPts val="0"/>
              </a:spcBef>
              <a:buFont typeface="Arial" panose="020B0604020202020204" pitchFamily="34" charset="0"/>
              <a:buChar char="•"/>
            </a:pPr>
            <a:r>
              <a:rPr lang="en-US" sz="2400" dirty="0"/>
              <a:t>Interest in life</a:t>
            </a:r>
          </a:p>
          <a:p>
            <a:pPr marL="342900" indent="-342900">
              <a:spcBef>
                <a:spcPts val="0"/>
              </a:spcBef>
              <a:buFont typeface="Arial" panose="020B0604020202020204" pitchFamily="34" charset="0"/>
              <a:buChar char="•"/>
            </a:pPr>
            <a:r>
              <a:rPr lang="en-US" sz="2400" dirty="0"/>
              <a:t>Actively participating in Daily Life Activities</a:t>
            </a:r>
          </a:p>
          <a:p>
            <a:pPr marL="342900" indent="-342900">
              <a:spcBef>
                <a:spcPts val="0"/>
              </a:spcBef>
              <a:buFont typeface="Arial" panose="020B0604020202020204" pitchFamily="34" charset="0"/>
              <a:buChar char="•"/>
            </a:pPr>
            <a:r>
              <a:rPr lang="en-US" sz="2400" dirty="0"/>
              <a:t>Happiness</a:t>
            </a:r>
          </a:p>
          <a:p>
            <a:pPr marL="342900" indent="-342900">
              <a:spcBef>
                <a:spcPts val="0"/>
              </a:spcBef>
              <a:buFont typeface="Arial" panose="020B0604020202020204" pitchFamily="34" charset="0"/>
              <a:buChar char="•"/>
            </a:pPr>
            <a:r>
              <a:rPr lang="en-US" sz="2400" dirty="0"/>
              <a:t>Positive Psychological Functioning (sense of belonging, sense of self, positive attitude towards others, and meaningful social outlets and relationships)</a:t>
            </a:r>
          </a:p>
        </p:txBody>
      </p:sp>
      <p:sp>
        <p:nvSpPr>
          <p:cNvPr id="4" name="Slide Number Placeholder 3">
            <a:extLst>
              <a:ext uri="{FF2B5EF4-FFF2-40B4-BE49-F238E27FC236}">
                <a16:creationId xmlns:a16="http://schemas.microsoft.com/office/drawing/2014/main" id="{6309C37E-AEAC-3A90-357E-F2BFC03BEE62}"/>
              </a:ext>
            </a:extLst>
          </p:cNvPr>
          <p:cNvSpPr>
            <a:spLocks noGrp="1"/>
          </p:cNvSpPr>
          <p:nvPr>
            <p:ph type="sldNum" sz="quarter" idx="12"/>
          </p:nvPr>
        </p:nvSpPr>
        <p:spPr/>
        <p:txBody>
          <a:bodyPr/>
          <a:lstStyle/>
          <a:p>
            <a:fld id="{80AD2437-B558-414C-94B2-800AD1118709}" type="slidenum">
              <a:rPr lang="en-US" smtClean="0"/>
              <a:pPr/>
              <a:t>7</a:t>
            </a:fld>
            <a:endParaRPr lang="en-US" dirty="0"/>
          </a:p>
        </p:txBody>
      </p:sp>
    </p:spTree>
    <p:extLst>
      <p:ext uri="{BB962C8B-B14F-4D97-AF65-F5344CB8AC3E}">
        <p14:creationId xmlns:p14="http://schemas.microsoft.com/office/powerpoint/2010/main" val="2022117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EFD9D-7EBC-C6FB-5DCA-072FC97B9DE8}"/>
              </a:ext>
            </a:extLst>
          </p:cNvPr>
          <p:cNvSpPr>
            <a:spLocks noGrp="1"/>
          </p:cNvSpPr>
          <p:nvPr>
            <p:ph type="title"/>
          </p:nvPr>
        </p:nvSpPr>
        <p:spPr/>
        <p:txBody>
          <a:bodyPr/>
          <a:lstStyle/>
          <a:p>
            <a:r>
              <a:rPr lang="en-US" dirty="0"/>
              <a:t>Occupational Engagement</a:t>
            </a:r>
          </a:p>
        </p:txBody>
      </p:sp>
      <p:sp>
        <p:nvSpPr>
          <p:cNvPr id="3" name="Text Placeholder 2">
            <a:extLst>
              <a:ext uri="{FF2B5EF4-FFF2-40B4-BE49-F238E27FC236}">
                <a16:creationId xmlns:a16="http://schemas.microsoft.com/office/drawing/2014/main" id="{9AE2F464-DCEE-36C1-D9B2-FBD7CF1D2B26}"/>
              </a:ext>
            </a:extLst>
          </p:cNvPr>
          <p:cNvSpPr>
            <a:spLocks noGrp="1"/>
          </p:cNvSpPr>
          <p:nvPr>
            <p:ph type="body" sz="quarter" idx="10"/>
          </p:nvPr>
        </p:nvSpPr>
        <p:spPr>
          <a:xfrm>
            <a:off x="612487" y="1841231"/>
            <a:ext cx="11227087" cy="3889247"/>
          </a:xfrm>
        </p:spPr>
        <p:txBody>
          <a:bodyPr/>
          <a:lstStyle/>
          <a:p>
            <a:pPr marL="457200" indent="-228600" rtl="0" fontAlgn="base">
              <a:spcBef>
                <a:spcPts val="600"/>
              </a:spcBef>
              <a:spcAft>
                <a:spcPts val="600"/>
              </a:spcAft>
              <a:buFont typeface="Arial" panose="020B0604020202020204" pitchFamily="34" charset="0"/>
              <a:buChar char="•"/>
            </a:pPr>
            <a:r>
              <a:rPr lang="en-US" sz="2400" b="0" i="0" u="none" strike="noStrike" dirty="0">
                <a:effectLst/>
              </a:rPr>
              <a:t>Linked to overall well-being</a:t>
            </a:r>
          </a:p>
          <a:p>
            <a:pPr marL="457200" indent="-228600" rtl="0" fontAlgn="base">
              <a:spcBef>
                <a:spcPts val="600"/>
              </a:spcBef>
              <a:spcAft>
                <a:spcPts val="600"/>
              </a:spcAft>
              <a:buFont typeface="Arial" panose="020B0604020202020204" pitchFamily="34" charset="0"/>
              <a:buChar char="•"/>
            </a:pPr>
            <a:r>
              <a:rPr lang="en-US" sz="2400" b="0" i="0" u="none" strike="noStrike" dirty="0">
                <a:effectLst/>
              </a:rPr>
              <a:t>Active participation in occupations</a:t>
            </a:r>
          </a:p>
          <a:p>
            <a:pPr marL="457200" indent="-228600" rtl="0" fontAlgn="base">
              <a:spcBef>
                <a:spcPts val="600"/>
              </a:spcBef>
              <a:spcAft>
                <a:spcPts val="600"/>
              </a:spcAft>
              <a:buFont typeface="Arial" panose="020B0604020202020204" pitchFamily="34" charset="0"/>
              <a:buChar char="•"/>
            </a:pPr>
            <a:r>
              <a:rPr lang="en-US" sz="2400" b="0" i="0" u="none" strike="noStrike" dirty="0">
                <a:effectLst/>
              </a:rPr>
              <a:t>Including academics, extracurriculars, lunch/recess, social interactions, play/leisure, belonging, and other subjective areas of participation, including hobbies and interests</a:t>
            </a:r>
          </a:p>
          <a:p>
            <a:pPr marL="457200" indent="-228600" rtl="0" fontAlgn="base">
              <a:spcBef>
                <a:spcPts val="600"/>
              </a:spcBef>
              <a:spcAft>
                <a:spcPts val="600"/>
              </a:spcAft>
              <a:buFont typeface="Arial" panose="020B0604020202020204" pitchFamily="34" charset="0"/>
              <a:buChar char="•"/>
            </a:pPr>
            <a:r>
              <a:rPr lang="en-US" sz="2400" b="0" i="0" u="none" strike="noStrike" dirty="0">
                <a:effectLst/>
              </a:rPr>
              <a:t>Meaningful, valuable, and purposeful to the individual</a:t>
            </a:r>
          </a:p>
          <a:p>
            <a:pPr marL="228600" indent="0" rtl="0" fontAlgn="base">
              <a:spcBef>
                <a:spcPts val="600"/>
              </a:spcBef>
              <a:spcAft>
                <a:spcPts val="600"/>
              </a:spcAft>
              <a:buNone/>
            </a:pPr>
            <a:endParaRPr lang="en-US" sz="2400" b="0" i="0" u="none" strike="noStrike" dirty="0">
              <a:solidFill>
                <a:schemeClr val="tx1">
                  <a:lumMod val="65000"/>
                  <a:lumOff val="35000"/>
                </a:schemeClr>
              </a:solidFill>
              <a:effectLst/>
            </a:endParaRPr>
          </a:p>
          <a:p>
            <a:pPr marL="228600" indent="0" rtl="0">
              <a:spcBef>
                <a:spcPts val="600"/>
              </a:spcBef>
              <a:spcAft>
                <a:spcPts val="600"/>
              </a:spcAft>
              <a:buNone/>
            </a:pPr>
            <a:r>
              <a:rPr lang="en-US" sz="2400" b="0" i="0" u="none" strike="noStrike" dirty="0">
                <a:solidFill>
                  <a:srgbClr val="222222"/>
                </a:solidFill>
                <a:effectLst/>
              </a:rPr>
              <a:t>Occupations are "personalized everyday activities that people do as individuals, in families, and with communities to occupy time and bring meaning and purpose to life." (WFOT, 2012, para. 2).</a:t>
            </a:r>
            <a:br>
              <a:rPr lang="en-US" dirty="0"/>
            </a:br>
            <a:endParaRPr lang="en-US" dirty="0"/>
          </a:p>
        </p:txBody>
      </p:sp>
      <p:sp>
        <p:nvSpPr>
          <p:cNvPr id="4" name="Slide Number Placeholder 3">
            <a:extLst>
              <a:ext uri="{FF2B5EF4-FFF2-40B4-BE49-F238E27FC236}">
                <a16:creationId xmlns:a16="http://schemas.microsoft.com/office/drawing/2014/main" id="{B2E38E5D-30CF-6317-E839-095E14DFBD09}"/>
              </a:ext>
            </a:extLst>
          </p:cNvPr>
          <p:cNvSpPr>
            <a:spLocks noGrp="1"/>
          </p:cNvSpPr>
          <p:nvPr>
            <p:ph type="sldNum" sz="quarter" idx="12"/>
          </p:nvPr>
        </p:nvSpPr>
        <p:spPr/>
        <p:txBody>
          <a:bodyPr/>
          <a:lstStyle/>
          <a:p>
            <a:fld id="{80AD2437-B558-414C-94B2-800AD1118709}" type="slidenum">
              <a:rPr lang="en-US" smtClean="0"/>
              <a:pPr/>
              <a:t>8</a:t>
            </a:fld>
            <a:endParaRPr lang="en-US" dirty="0"/>
          </a:p>
        </p:txBody>
      </p:sp>
    </p:spTree>
    <p:extLst>
      <p:ext uri="{BB962C8B-B14F-4D97-AF65-F5344CB8AC3E}">
        <p14:creationId xmlns:p14="http://schemas.microsoft.com/office/powerpoint/2010/main" val="4108952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D801C-A846-0561-C254-25193663EED6}"/>
              </a:ext>
            </a:extLst>
          </p:cNvPr>
          <p:cNvSpPr>
            <a:spLocks noGrp="1"/>
          </p:cNvSpPr>
          <p:nvPr>
            <p:ph type="title"/>
          </p:nvPr>
        </p:nvSpPr>
        <p:spPr/>
        <p:txBody>
          <a:bodyPr/>
          <a:lstStyle/>
          <a:p>
            <a:r>
              <a:rPr lang="en-US" dirty="0"/>
              <a:t>Take a Step Back and Reflect</a:t>
            </a:r>
          </a:p>
        </p:txBody>
      </p:sp>
      <p:sp>
        <p:nvSpPr>
          <p:cNvPr id="3" name="Text Placeholder 2">
            <a:extLst>
              <a:ext uri="{FF2B5EF4-FFF2-40B4-BE49-F238E27FC236}">
                <a16:creationId xmlns:a16="http://schemas.microsoft.com/office/drawing/2014/main" id="{CF954252-DDFF-77F8-A14F-055369FCDA54}"/>
              </a:ext>
            </a:extLst>
          </p:cNvPr>
          <p:cNvSpPr>
            <a:spLocks noGrp="1"/>
          </p:cNvSpPr>
          <p:nvPr>
            <p:ph type="body" sz="quarter" idx="10"/>
          </p:nvPr>
        </p:nvSpPr>
        <p:spPr/>
        <p:txBody>
          <a:bodyPr/>
          <a:lstStyle/>
          <a:p>
            <a:pPr marL="0" indent="0">
              <a:buNone/>
            </a:pPr>
            <a:r>
              <a:rPr lang="en-US" sz="4400" b="1" i="1" u="none" strike="noStrike" dirty="0">
                <a:solidFill>
                  <a:schemeClr val="tx1">
                    <a:lumMod val="75000"/>
                    <a:lumOff val="25000"/>
                  </a:schemeClr>
                </a:solidFill>
                <a:effectLst/>
              </a:rPr>
              <a:t>“It is neither wealth nor splendor; but tranquility and occupation which give you happiness.” </a:t>
            </a:r>
          </a:p>
          <a:p>
            <a:pPr marL="0" indent="0">
              <a:buNone/>
            </a:pPr>
            <a:r>
              <a:rPr lang="en-US" sz="4400" b="1" i="1" dirty="0">
                <a:solidFill>
                  <a:schemeClr val="tx1">
                    <a:lumMod val="75000"/>
                    <a:lumOff val="25000"/>
                  </a:schemeClr>
                </a:solidFill>
              </a:rPr>
              <a:t>-</a:t>
            </a:r>
            <a:r>
              <a:rPr lang="en-US" sz="4400" b="1" i="1" u="none" strike="noStrike" dirty="0">
                <a:solidFill>
                  <a:schemeClr val="tx1">
                    <a:lumMod val="75000"/>
                    <a:lumOff val="25000"/>
                  </a:schemeClr>
                </a:solidFill>
                <a:effectLst/>
              </a:rPr>
              <a:t> Thomas Jefferson, Personal letter to his sister</a:t>
            </a:r>
            <a:endParaRPr lang="en-US" sz="4400" dirty="0">
              <a:solidFill>
                <a:schemeClr val="tx1">
                  <a:lumMod val="75000"/>
                  <a:lumOff val="25000"/>
                </a:schemeClr>
              </a:solidFill>
            </a:endParaRPr>
          </a:p>
        </p:txBody>
      </p:sp>
      <p:sp>
        <p:nvSpPr>
          <p:cNvPr id="4" name="Slide Number Placeholder 3">
            <a:extLst>
              <a:ext uri="{FF2B5EF4-FFF2-40B4-BE49-F238E27FC236}">
                <a16:creationId xmlns:a16="http://schemas.microsoft.com/office/drawing/2014/main" id="{75B735A1-B420-D043-9CC8-C7504B002BBC}"/>
              </a:ext>
            </a:extLst>
          </p:cNvPr>
          <p:cNvSpPr>
            <a:spLocks noGrp="1"/>
          </p:cNvSpPr>
          <p:nvPr>
            <p:ph type="sldNum" sz="quarter" idx="12"/>
          </p:nvPr>
        </p:nvSpPr>
        <p:spPr/>
        <p:txBody>
          <a:bodyPr/>
          <a:lstStyle/>
          <a:p>
            <a:fld id="{80AD2437-B558-414C-94B2-800AD1118709}" type="slidenum">
              <a:rPr lang="en-US" smtClean="0"/>
              <a:pPr/>
              <a:t>9</a:t>
            </a:fld>
            <a:endParaRPr lang="en-US" dirty="0"/>
          </a:p>
        </p:txBody>
      </p:sp>
    </p:spTree>
    <p:extLst>
      <p:ext uri="{BB962C8B-B14F-4D97-AF65-F5344CB8AC3E}">
        <p14:creationId xmlns:p14="http://schemas.microsoft.com/office/powerpoint/2010/main" val="13491856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CC"/>
      </a:hlink>
      <a:folHlink>
        <a:srgbClr val="954F7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AW xmlns="http://www.net-centric.com/PAWPP">
  <Shape xmlns="" ID="8euNCCA4IqjupmbpvbvSMfRq+8o=" pdftag="H1" isBookmarkSet="no" bookmark="yes" Order="_x0031_"/>
  <Shape xmlns="" ID="ARSfPO/U9ItJ9zIOwm93ZJ7l/j8=" pdftag="H2" isBookmarkSet="no" bookmark="yes" Order="_x0032_"/>
  <Shape xmlns="" ID="osa0KM2sbnZHHxlXUxKH3ujjHuE=" pdftag="" bookmark="no" Order="_x0031_"/>
  <Shape xmlns="" ID="4JRL6lqoOFw9RUHrP0y9U5BDzf8=" pdftag="" bookmark="no" Order="_x0032_"/>
  <Shape xmlns="" ID="sM+ghJOlUVqnHU19mdPjAdwWJuw=" pdftag="" bookmark="no" Order="_x0031_"/>
  <Shape xmlns="" ID="GTGIHFiwAYvgHLb8IUSCQ2X6w4g=" pdftag="" bookmark="no" Order="_x0032_"/>
  <Shape xmlns="" ID="hq9gSbGZQhpPus+SHezN5PrGc9w=" pdftag="" bookmark="no" Order="_x0031_"/>
  <Shape xmlns="" ID="FtXJgaOuZev8eFU+if2YMxbKkRI=" pdftag="" bookmark="no" Order="_x0032_"/>
  <Shape xmlns="" ID="ri+uYzSNCD67GlIZrZ8qmmNgURU=" pdftag="" bookmark="no" Order="_x0033_"/>
  <Shape xmlns="" ID="/Xe9+1NnBDFDac2uz9Mf5cnxpHw=" pdftag="" bookmark="no" Order="_x0031_"/>
  <Shape xmlns="" ID="rGgMSPfHoOmRN/+oUl7Dwo+YgYE=" pdftag="" bookmark="no" Order="_x0032_"/>
  <Shape xmlns="" ID="ZTBnAgeWTQQGZoyfyflkLJl+jcs=" pdftag="" bookmark="no" Order="_x0035_"/>
  <Shape xmlns="" ID="nSihPpWUspo+Y57wY5tF8LIQIHs=" pdftag="" bookmark="no" Order="_x0032_"/>
  <Shape xmlns="" ID="S6CVtHyytP5Rb39DTS6OkAlP7e0=" pdftag="" bookmark="no" Order="_x0034_"/>
  <Shape xmlns="" ID="USIEJhtT65UPFtGM0RUW67D4iJA=" pdftag="" bookmark="no" Order="_x0033_"/>
  <Shape xmlns="" ID="XzVFQuOWAWqK/HZDqm2LiuGBOJQ=" pdftag="" bookmark="no" Order="_x0032_"/>
  <Shape xmlns="" ID="uflvo7/4mXD7uDuM1tkLIDwRdoQ=" inline="no" formula="no" pdftag="Figure" Lang="" bookmark="no" Order="_x0031_" artifact="_x0030_" validate="no"/>
  <HyperLink xmlns="" ID="iB0l3QkZoIIwbuqLQRe5I0KEal0=1995016305290.2289_384.0426" plainAltText="shuyin.maciel_x0040_metrocsu.org" Lang=""/>
  <Shape xmlns="" ID="oUeVMHAtmcFeZuL28VldA6mxYF4=" pdftag="" bookmark="no" Order="_x0031_"/>
  <Shape xmlns="" ID="iB0l3QkZoIIwbuqLQRe5I0KEal0=" pdftag="" bookmark="no" Order="_x0032_"/>
  <SubText xmlns="" ID="uflvo7/4mXD7uDuM1tkLIDwRdoQ=" ActualText=""/>
  <Shape xmlns="" ID="dPX0ernXQqq7MaM8E4a1qptkh+k=" pdftag="" Order="_x0033_"/>
  <Shape xmlns="" ID="Dp3xBKh4oqifITv6QhSrsvmnZ08=" isBookmarkSet="no" pdftag="H1" artifact="_x0030_" bookmark="yes" Order="_x0031_"/>
  <Shape xmlns="" ID="JAX3ZgjVQJCjctpS++bOEY5oLAY=" isBookmarkSet="no" bookmark="yes" pdftag="P" artifact="_x0030_" Order="_x0032_"/>
  <Shape xmlns="" ID="MFxPEuuIKZHk0BfvT8Jy0UChcFg=" pdftag="_x005B_Artifact_x005D_" isBookmarkSet="no" bookmark="no" Order="_x002D_1"/>
  <Shape xmlns="" ID="2pumpdnFgAzh7crUeT+v3lG89TM=" pdftag="H2" isBookmarkSet="no" bookmark="yes" Order="_x0031_"/>
  <Shape xmlns="" ID="5jk+7j2Wh4/9DTmDptv8QG2WQrk=" pdftag="P" isBookmarkSet="no" bookmark="no" Order="_x0032_"/>
  <Shape xmlns="" ID="4CUVBmt1L0QB4GYa0l3ska2bs/c=" Order="_x0031_" pdftag="_x005B_Artifact_x005D_" isBookmarkSet="no" bookmark="no"/>
  <Shape xmlns="" ID="xnYBFOdUnNCTYrPSCWSmNw/iBeY=" pdftag="H2" isBookmarkSet="no" bookmark="yes" Order="_x0031_"/>
  <Shape xmlns="" ID="Rc2REHBL1VyW3lkP5uUFWtPc0Wg=" pdftag="P" isBookmarkSet="no" bookmark="no" Order="_x0032_"/>
  <Shape xmlns="" ID="S9fJR64LGiOl0cXgissHSU2LLFY=" Order="_x0031_" pdftag="_x005B_Artifact_x005D_" isBookmarkSet="no" bookmark="no"/>
  <Shape xmlns="" ID="Xd5wRXyXgp7s1t3u4KU247xqvaA=" pdftag="H2" isBookmarkSet="no" bookmark="yes" Order="_x0031_"/>
  <Shape xmlns="" ID="m86Av+jeAsuWSqSI3+ld3OceTsk=" isBookmarkSet="no" pdftag="H3" artifact="_x0030_" bookmark="yes" Order="_x0032_"/>
  <Shape xmlns="" ID="HjLrDuZP3xF+6QAV/Pl4Qh+BX8o=" pdftag="P" isBookmarkSet="no" bookmark="no" Order="_x0033_"/>
  <Shape xmlns="" ID="bUTJvhlXSJEs0d5VT57mnCF0q2c=" isBookmarkSet="no" pdftag="H3" artifact="_x0030_" bookmark="yes" Order="_x0034_"/>
  <Shape xmlns="" ID="Em3ENm/EaYNGCgqgec8zXMd1kWo=" pdftag="P" isBookmarkSet="no" bookmark="no" Order="_x0035_"/>
  <Shape xmlns="" ID="pQetPOuPKpsU22c/dkqbu/3/t9M=" Order="_x0031_" pdftag="_x005B_Artifact_x005D_" isBookmarkSet="no" bookmark="no"/>
  <Shape xmlns="" ID="jf9S6O+JLImU0lqsBODJQTbuNgc=" pdftag="H2" isBookmarkSet="no" bookmark="yes" Order="_x0031_"/>
  <Shape xmlns="" ID="9AM6xPqXJj8b4dAN5nMBD1l8N3Q=" isBookmarkSet="no" pdftag="H3" artifact="_x0030_" bookmark="yes" Order="_x0032_"/>
  <Shape xmlns="" ID="zyh2q2mk+3UgAp6zqMjLeiqWlLE=" pdftag="P" isBookmarkSet="no" bookmark="no" Order="_x0033_"/>
  <Shape xmlns="" ID="2+o0dj4aXEYngSkUUJ8nFYonnz4=" isBookmarkSet="no" pdftag="H3" artifact="_x0030_" bookmark="yes" Order="_x0034_"/>
  <Shape xmlns="" ID="oTYVRyaXqw6U8eb4zi046fPCPGU=" pdftag="P" isBookmarkSet="no" bookmark="no" Order="_x0035_"/>
  <Shape xmlns="" ID="Nn7GLOueBl0P2oyQBgqp/n+LgOM=" Order="_x0031_" pdftag="_x005B_Artifact_x005D_" isBookmarkSet="no" bookmark="no"/>
  <Shape xmlns="" ID="QRc7j1LqVAEBhMF9faRjXquhrJ4=" pdftag="H2" isBookmarkSet="no" bookmark="yes" Order="_x0031_"/>
  <Shape xmlns="" ID="MseKE1+NMC15lQwRn/pKCO6Wqr8=" pdftag="P" isBookmarkSet="no" bookmark="no" Order="_x0032_"/>
  <Shape xmlns="" ID="io0k/F9E/JBRs3YoftOoYz4VVgQ=" Order="_x0031_" pdftag="_x005B_Artifact_x005D_" isBookmarkSet="no" bookmark="no"/>
  <Shape xmlns="" ID="zYI4tHqQrmXwSJOT/ILacgRdhjw=" pdftag="H2" isBookmarkSet="no" bookmark="yes" Order="_x0031_"/>
  <Shape xmlns="" ID="S5lUjB+KooMfCCR6BASSn8C/V68=" isBookmarkSet="no" pdftag="H3" artifact="_x0030_" bookmark="yes" Order="_x0032_"/>
  <Shape xmlns="" ID="faKr4+1ceTRTFiiIYle4X3aciY0=" pdftag="P" isBookmarkSet="no" bookmark="no" Order="_x0033_"/>
  <Shape xmlns="" ID="gvkOcq+3RyOFY6eKmO4i3H+uTwE=" pdftag="P" isBookmarkSet="no" bookmark="no" Order="_x0034_"/>
  <Shape xmlns="" ID="gZHIVNzjGiBuJ5310Aec41XFLMw=" Order="_x0031_" pdftag="_x005B_Artifact_x005D_" isBookmarkSet="no" bookmark="no"/>
  <Shape xmlns="" ID="xoul1hFTzM+M/clGsk0AAnJHtEA=" pdftag="H2" isBookmarkSet="no" bookmark="yes" Order="_x0031_"/>
  <Shape xmlns="" ID="HRnIah2cllpFoiOOlriCNy+FbSY=" pdftag="P" isBookmarkSet="no" bookmark="no" Order="_x0032_"/>
  <Shape xmlns="" ID="4JK3JMSpAEN1dQ73gf0D+6baX88=" Order="_x0031_" pdftag="_x005B_Artifact_x005D_" isBookmarkSet="no" bookmark="no"/>
  <Shape xmlns="" ID="Qv1dxXdkSV7kNl4KOH/R6ISkojI=" pdftag="H2" isBookmarkSet="no" bookmark="yes" Order="_x0031_"/>
  <Shape xmlns="" ID="2et7Jwh05S7R2MlZofeSPvQL+wo=" pdftag="P" isBookmarkSet="no" bookmark="no" Order="_x0032_"/>
  <Shape xmlns="" ID="HooG0drKberw7FGtGnNCUg9GdGk=" Order="_x0031_" pdftag="_x005B_Artifact_x005D_" isBookmarkSet="no" bookmark="no"/>
  <Shape xmlns="" ID="jy8eRVrgeyRrO/f/bTzAs3yon+Y=" pdftag="H2" isBookmarkSet="no" bookmark="yes" Order="_x0031_"/>
  <Shape xmlns="" ID="nRxTpxr6dgnDdfMyTxChJ6qAMwA=" pdftag="P" isBookmarkSet="no" bookmark="no" Order="_x0032_"/>
  <Shape xmlns="" ID="c+OiO1H+svoCoYV/xYYl1gEhYyg=" Order="_x0031_" pdftag="_x005B_Artifact_x005D_" isBookmarkSet="no" bookmark="no"/>
  <Shape xmlns="" ID="rWDk236uzFABp9NHwuiMdp/Uapc=" pdftag="H2" isBookmarkSet="no" bookmark="yes" Order="_x0031_"/>
  <Shape xmlns="" ID="uO+a8EnhYiKfvsPIvSb60EVS4KI=" pdftag="P" isBookmarkSet="no" bookmark="no" Order="_x0032_"/>
  <Shape xmlns="" ID="WHwE5l60klJGmaDV8meNZLXUZv8=" Order="_x0031_" pdftag="_x005B_Artifact_x005D_" isBookmarkSet="no" bookmark="no"/>
  <Shape xmlns="" ID="oUZcUyJFd47wZTCcflkebdXzojY=" formula="no" inline="no" pdftag="Figure" isBookmarkSet="no" bookmark="no" artifact="_x0030_" validate="yes" Order="_x0033_" Lang=""/>
  <HyperLink xmlns="" ID="dMQA9EtE7JzXNPpeMRzxaCyRoQ8=1544466169203.5824_382.812" plainAltText="https:_x002F__x002F_doi.org_x002F_10.1007_x002F_s10488-010-0299-7"/>
  <HyperLink xmlns="" ID="dMQA9EtE7JzXNPpeMRzxaCyRoQ8=-874051483525.7773_147.132" plainAltText="https:_x002F__x002F_doi.org_x002F_10.5014_x002F_ajot.2018.72S1-PO6027"/>
  <HyperLink xmlns="" ID="dMQA9EtE7JzXNPpeMRzxaCyRoQ8=-785136711525.7773_310.3321" plainAltText="https:_x002F__x002F_doi.org_x002F_10.5014_x002F_ajot.63.1.69"/>
  <HyperLink xmlns="" ID="k/NC7W0VN1nmxfZgml5heSFW+Eo=128342517369.8274_144.0901" plainAltText="https:_x002F__x002F_www.cdc.gov_x002F_mentalhealth_x002F_learn_x002F_index.htm"/>
  <HyperLink xmlns="" ID="k/NC7W0VN1nmxfZgml5heSFW+Eo=121221464469.8274_313.2901" plainAltText="https:_x002F__x002F_doi.org_x002F_10.1016_x002F_j.jsp.2007.03.005"/>
  <HyperLink xmlns="" ID="k/NC7W0VN1nmxfZgml5heSFW+Eo=1318436502123.4524_379.7701" plainAltText="https:_x002F__x002F_doi.org_x002F_10.1080_x002F_02796015.2014.12087440"/>
  <HyperLink xmlns="" ID="k/NC7W0VN1nmxfZgml5heSFW+Eo=469338033498.4774_144.0901" plainAltText="https:_x002F__x002F_ggsc.berkeley.edu_x002F_images_x002F_uploads_x002F_GGSC_Gratitude_Curriculum"/>
  <HyperLink xmlns="" ID="k/NC7W0VN1nmxfZgml5heSFW+Eo=-294152795498.4774_159.2101" plainAltText="_MS_HS.pdf"/>
  <HyperLink xmlns="" ID="k/NC7W0VN1nmxfZgml5heSFW+Eo=-29743817498.4774_261.9301" plainAltText="https:_x002F__x002F_doi.org_x002F_10.1007_x002F_s40688-019-00260-1"/>
  <HyperLink xmlns="" ID="k/NC7W0VN1nmxfZgml5heSFW+Eo=800999939498.4774_328.4101" plainAltText="https:_x002F__x002F_doi.org_x002F_10.1007_x002F_s11482-018-9700-6"/>
  <HyperLink xmlns="" ID="k/NC7W0VN1nmxfZgml5heSFW+Eo=-1524402493498.4774_358.6501" plainAltText="https:_x002F__x002F_doi.org_x002F_10.1016_x002F_j.adolescence.2019.09.006"/>
  <HyperLink xmlns="" ID="81DOlDocogCQMd9GZ72ZwlclAgg=-160925342074.3274_159.96" plainAltText="https:_x002F__x002F_doi.org_x002F_10.1007_x002F_978-3-319-89842-1"/>
  <HyperLink xmlns="" ID="81DOlDocogCQMd9GZ72ZwlclAgg=-636445324502.9774_205.32" plainAltText="https:_x002F__x002F_doi.org_x002F_:_x002F__x002F_10.1080_x002F_17439760.2011.594079"/>
  <HyperLink xmlns="" ID="81DOlDocogCQMd9GZ72ZwlclAgg=979822326546.8274_280.92" plainAltText="doi.org_x002F_10.1080_x002F_17439760.2014.920407"/>
  <HyperLink xmlns="" ID="81DOlDocogCQMd9GZ72ZwlclAgg=1035067014502.9774_359.52" plainAltText="https:_x002F__x002F_doi.org_x002F_10.1080_x002F_02796015.2017.12087610"/>
  <HyperLink xmlns="" ID="y61NP4EJ/2yV0bNVe2q9l1LCQ44=208812204474.3274_160.71" plainAltText="https:_x002F__x002F_doi.org_x002F_10.3109_x002F_11038128.2014.958873"/>
  <HyperLink xmlns="" ID="y61NP4EJ/2yV0bNVe2q9l1LCQ44=105972655074.3274_242.31" plainAltText="https:_x002F__x002F_doi.org_x002F_10.1007_x002F_s12310-013-9116-2"/>
  <HyperLink xmlns="" ID="y61NP4EJ/2yV0bNVe2q9l1LCQ44=186851015974.3274_323.91" plainAltText="https:_x002F__x002F_doi.org_x002F_10.1080_x002F_0164212X.2015.1129522"/>
  <HyperLink xmlns="" ID="y61NP4EJ/2yV0bNVe2q9l1LCQ44=-224387689639.2274_160.71" plainAltText="https:_x002F__x002F_doi.org_x002F_10.1111_x002F_josh.12792"/>
  <HyperLink xmlns="" ID="y61NP4EJ/2yV0bNVe2q9l1LCQ44=-1592436569502.9774_212.07" plainAltText="https:_x002F__x002F_www.wfot.org_x002F_about_x002F_about-occupational-therapy"/>
  <HyperLink xmlns="" ID="y61NP4EJ/2yV0bNVe2q9l1LCQ44=1550310752562.8574_263.43" plainAltText="https:_x002F__x002F_www.who.int_x002F_news-room_x002F_fact-sheets_x002F_detail_x002F_mental-"/>
  <HyperLink xmlns="" ID="y61NP4EJ/2yV0bNVe2q9l1LCQ44=1888058500502.9774_278.55" plainAltText="health-strengthening-our-response"/>
  <Shape xmlns="" ID="MNBMt1zBomyRgWqAtkyQsY3KMGU=" pdftag="H2" isBookmarkSet="no" bookmark="yes" Order="_x0031_"/>
  <Shape xmlns="" ID="XRHkTIQjHApNEuBDvbY47+hsPFk=" pdftag="P" isBookmarkSet="no" bookmark="no" Order="_x0032_"/>
  <Shape xmlns="" ID="ZwNrEKRFz56EiHZq3AaNtS6UPEo=" Order="_x0031_" pdftag="_x005B_Artifact_x005D_" isBookmarkSet="no" bookmark="no"/>
  <Shape xmlns="" ID="iKH0diDsQHZ2AtamspzP85NeOss=" formula="no" inline="no" pdftag="Figure" isBookmarkSet="no" bookmark="no" artifact="_x0030_" validate="yes" Order="_x0033_" Lang=""/>
  <Shape xmlns="" ID="kccxtk/2Wz+jX4rChW+715dlkA8=" pdftag="H2" isBookmarkSet="no" bookmark="yes" Order="_x0031_"/>
  <Shape xmlns="" ID="0UA+eXJs0I+5vREwgCglSOjyylE=" pdftag="P" isBookmarkSet="no" bookmark="no" Order="_x0032_"/>
  <Shape xmlns="" ID="RLAJ0LU4C7N+zTunvefE+bvoiUI=" Order="_x0031_" pdftag="_x005B_Artifact_x005D_" isBookmarkSet="no" bookmark="no"/>
  <Shape xmlns="" ID="7ApJlCsbOA0GOIJ31d2A5HzrGMA=" pdftag="H2" isBookmarkSet="no" bookmark="yes" Order="_x0031_"/>
  <Shape xmlns="" ID="/2p1wJNSN0etCfjRFUj8UxShNiw=" pdftag="P" isBookmarkSet="no" bookmark="no" Order="_x0032_"/>
  <Shape xmlns="" ID="CNyAzMinEk2P8kCw9IbOM4Usumg=" Order="_x0031_" pdftag="_x005B_Artifact_x005D_" isBookmarkSet="no" bookmark="no"/>
  <Shape xmlns="" ID="oK00JYCrZ1xWO1/g6Lhve0wf1M0=" pdftag="H2" isBookmarkSet="no" bookmark="yes" Order="_x0031_"/>
  <Shape xmlns="" ID="WH5/wFjj3smwCuAQvQR+5jFIF40=" pdftag="P" isBookmarkSet="no" bookmark="no" Order="_x0032_"/>
  <Shape xmlns="" ID="CT2zL3Jx9yS7kjDsQxaO/sqKQX8=" Order="_x0031_" pdftag="_x005B_Artifact_x005D_" isBookmarkSet="no" bookmark="no"/>
  <Shape xmlns="" ID="RU6+hND++DOW4dRpfgalwG0Mmmc=" pdftag="H2" isBookmarkSet="no" bookmark="yes" Order="_x0031_"/>
  <Shape xmlns="" ID="DtkvFkbvi6+cAnBQVaQneD7l4UU=" pdftag="P" isBookmarkSet="no" bookmark="no" Order="_x0032_"/>
  <Shape xmlns="" ID="j1QD2gdp2OfnL0KTUYJ/Le3yZiQ=" Order="_x0031_" pdftag="_x005B_Artifact_x005D_" isBookmarkSet="no" bookmark="no"/>
  <Shape xmlns="" ID="FPYQxb2AMmG7Q8M6iOW98U5XMsk=" pdftag="H2" isBookmarkSet="no" bookmark="yes" Order="_x0031_"/>
  <Shape xmlns="" ID="+KQ0qTLFC/kgkZR2rHqPf0hH18g=" pdftag="P" isBookmarkSet="no" bookmark="no" Order="_x0032_"/>
  <Shape xmlns="" ID="9EF2u2/kU05yJFyYRzPI+YzteJA=" Order="_x0031_" pdftag="_x005B_Artifact_x005D_" isBookmarkSet="no" bookmark="no"/>
  <Shape xmlns="" ID="tKLw84VD7vnMns0WG7Cptobl5so=" Order="_x0033_" formula="no" inline="no" isBookmarkSet="no" bookmark="no" validate="no" artifact="_x0031_" pdftag="_x005B_Artifact_x005D_" Lang=""/>
  <Shape xmlns="" ID="1+vAudFjCJw3SogM8IMokPxxjj8=" pdftag="H2" isBookmarkSet="no" bookmark="yes" Order="_x0031_"/>
  <Shape xmlns="" ID="RGkz6VeCeTnlnBu1ohFwNJPjdCA=" isBookmarkSet="no" pdftag="H3" artifact="_x0030_" bookmark="yes" Order="_x0032_"/>
  <Shape xmlns="" ID="EauMw1bk08BzL8K3ZzbgPDEncY4=" pdftag="P" isBookmarkSet="no" bookmark="no" Order="_x0033_"/>
  <Shape xmlns="" ID="3NZsJHgj0xLynm2BZaSXkb2lTN4=" isBookmarkSet="no" pdftag="H3" artifact="_x0030_" bookmark="yes" Order="_x0034_"/>
  <Shape xmlns="" ID="h/6Wz7fSyesGQkHgwoFsewNA6gY=" pdftag="P" isBookmarkSet="no" bookmark="no" Order="_x0035_"/>
  <Shape xmlns="" ID="+6vOv+iBnG0EbkmESbhVsUYMmXA=" Order="_x0031_" pdftag="_x005B_Artifact_x005D_" isBookmarkSet="no" bookmark="no"/>
  <Shape xmlns="" ID="GMvk6nNbe7iipzgJpql65UAh++c=" pdftag="H2" isBookmarkSet="no" bookmark="yes" Order="_x0031_"/>
  <Shape xmlns="" ID="xG94JpMqdp2JYZVDhGuwK/vKbJc=" isBookmarkSet="no" pdftag="H3" artifact="_x0030_" bookmark="yes" Order="_x0032_"/>
  <Shape xmlns="" ID="KBZWCoTI1md4DNYNDRvRmyYBfDI=" pdftag="P" isBookmarkSet="no" bookmark="no" Order="_x0033_"/>
  <Shape xmlns="" ID="C10debiHtBvcFBPRGGkqSnX6bqo=" isBookmarkSet="no" pdftag="H3" artifact="_x0030_" bookmark="yes" Order="_x0034_"/>
  <Shape xmlns="" ID="iaA3pGENmPAVmdGFGwBM7lTdHNc=" pdftag="P" isBookmarkSet="no" bookmark="no" Order="_x0035_"/>
  <Shape xmlns="" ID="ZdRigArdGvTznlEbm8+cLv9Qkac=" Order="_x0031_" pdftag="_x005B_Artifact_x005D_" isBookmarkSet="no" bookmark="no"/>
  <Shape xmlns="" ID="qLJ7Yqjo5IXFAT4TJGipfuJmyjs=" pdftag="H2" isBookmarkSet="no" bookmark="yes" Order="_x0031_"/>
  <Shape xmlns="" ID="OSffvNxltT25XrgqZnUYKkKVwAI=" isBookmarkSet="no" pdftag="H3" artifact="_x0030_" bookmark="yes" Order="_x0032_"/>
  <Shape xmlns="" ID="teT/vbiya4GkAwH88TJqBTw4R6M=" pdftag="P" isBookmarkSet="no" bookmark="no" Order="_x0033_"/>
  <Shape xmlns="" ID="vyTklHUpR9D2xGfys7dw7GMToHs=" isBookmarkSet="no" pdftag="H3" artifact="_x0030_" bookmark="yes" Order="_x0034_"/>
  <Shape xmlns="" ID="tLFwcOxU6GRhPJ05umwRzCFzo+k=" pdftag="P" isBookmarkSet="no" bookmark="no" Order="_x0035_"/>
  <Shape xmlns="" ID="l72bwP60FkJ/Pdqi1RvmCSDn3vc=" Order="_x0031_" pdftag="_x005B_Artifact_x005D_" isBookmarkSet="no" bookmark="no"/>
  <Shape xmlns="" ID="i6fkEcZ6Uafz73/6NFuSHkufzZ4=" pdftag="H2" isBookmarkSet="no" bookmark="yes" Order="_x0031_"/>
  <Shape xmlns="" ID="5GNJed0YsO1oSJ/gAplpHuShNCI=" pdftag="P" isBookmarkSet="no" bookmark="no" Order="_x0032_"/>
  <Shape xmlns="" ID="UyyjpMtnkQXncR7f3F+dROhUV1A=" Order="_x0031_" pdftag="_x005B_Artifact_x005D_" isBookmarkSet="no" bookmark="no"/>
  <Shape xmlns="" ID="2TA51s4/fE8jStJuE8bZHfIafmw=" pdftag="H2" isBookmarkSet="no" bookmark="yes" Order="_x0031_"/>
  <Shape xmlns="" ID="/CGKMGtjsGzLHhmVxVV55J43IsI=" pdftag="P" isBookmarkSet="no" bookmark="no" Order="_x0032_"/>
  <Shape xmlns="" ID="DtSMXczeI0tD3nusAJpVo0Q6MCk=" Order="_x0031_" pdftag="_x005B_Artifact_x005D_" isBookmarkSet="no" bookmark="no"/>
  <Shape xmlns="" ID="ASEI3MwvM2S9iqiaDr8mu4yIXYE=" pdftag="H2" isBookmarkSet="no" bookmark="yes" Order="_x0031_"/>
  <Shape xmlns="" ID="bCilY/vBp+w9FTht5X3qp3JZj4g=" pdftag="P" isBookmarkSet="no" bookmark="no" Order="_x0032_"/>
  <Shape xmlns="" ID="QBQUJQ8VT4MUfXL/n1AFSnLCtWQ=" Order="_x0031_" pdftag="_x005B_Artifact_x005D_" isBookmarkSet="no" bookmark="no"/>
  <Shape xmlns="" ID="Dn5s0hGi+vBhFRlTZUIaoJj+xzQ=" formula="no" inline="no" isBookmarkSet="no" bookmark="no" pdftag="Figure" artifact="_x0030_" validate="yes" Order="_x0033_" Lang=""/>
  <Shape xmlns="" ID="ygseaPVBwvKNhkcKo6ZoDvB304c=" pdftag="H2" isBookmarkSet="no" bookmark="yes" Order="_x0031_"/>
  <Shape xmlns="" ID="UERBDiJBHyYI0f9Nr1n15bUil18=" pdftag="P" isBookmarkSet="no" bookmark="no" Order="_x0032_"/>
  <Shape xmlns="" ID="MaiBfSLvesfpCJI+yJZ0+aL4itA=" Order="_x0031_" pdftag="_x005B_Artifact_x005D_" isBookmarkSet="no" bookmark="no"/>
  <Shape xmlns="" ID="Idu7uL2RnFyMexzoJTDM3lsdf/s=" formula="no" inline="no" pdftag="Figure" isBookmarkSet="no" bookmark="no" artifact="_x0030_" validate="yes" Order="_x0033_" Lang=""/>
  <Shape xmlns="" ID="MIaXseWEFwTAphZnymzjGYsLIsg=" pdftag="H2" isBookmarkSet="no" bookmark="yes" Order="_x0031_"/>
  <Shape xmlns="" ID="IomHeo31tgYDuhEpsgn+ScraObM=" pdftag="P" isBookmarkSet="no" bookmark="no" Order="_x0032_"/>
  <Shape xmlns="" ID="z1Qv5qE39zhE8KP84USKYG+zTWU=" Order="_x0031_" pdftag="_x005B_Artifact_x005D_" isBookmarkSet="no" bookmark="no"/>
  <Shape xmlns="" ID="fK/gQSGApJgauvmPnhofgPu0RUA=" formula="no" inline="no" pdftag="Figure" isBookmarkSet="no" bookmark="no" artifact="_x0030_" validate="yes" Order="_x0033_" Lang=""/>
  <Shape xmlns="" ID="IfSHHnD6ilG8cVfTbrB1iIIyXjA=" pdftag="H2" isBookmarkSet="no" bookmark="yes" Order="_x0031_"/>
  <Shape xmlns="" ID="DkJynahV4nbmmzt2gcokO1olLyk=" pdftag="P" isBookmarkSet="no" bookmark="no" Order="_x0032_"/>
  <Shape xmlns="" ID="bML+eeYJE5HJ2Z2p/eLIAvv+PaI=" Order="_x0031_" pdftag="_x005B_Artifact_x005D_" isBookmarkSet="no" bookmark="no"/>
  <Shape xmlns="" ID="6MS+d0hxYPHboW4cyE9nwtkx/00=" formula="no" inline="no" pdftag="Figure" isBookmarkSet="no" bookmark="no" artifact="_x0030_" validate="yes" Order="_x0033_" Lang=""/>
  <Shape xmlns="" ID="+nvSEetlFRLVE8KbSde4JEWzjuA=" pdftag="H2" isBookmarkSet="no" bookmark="yes" Order="_x0031_"/>
  <Shape xmlns="" ID="gaa4lSok9eIGQIIMbdlrG3UxTqQ=" pdftag="P" isBookmarkSet="no" bookmark="no" Order="_x0032_"/>
  <Shape xmlns="" ID="dYzLQfDMzUFFGIHebOXKRMtWBHQ=" Order="_x0031_" pdftag="_x005B_Artifact_x005D_" isBookmarkSet="no" bookmark="no"/>
  <Shape xmlns="" ID="c+KjuuuhRwV2vegZAaitUL1wn5I=" pdftag="H2" isBookmarkSet="no" bookmark="yes" Order="_x0031_"/>
  <Shape xmlns="" ID="AmR4KblP/ZzOK6BJ4/SRxjDpmCs=" pdftag="P" isBookmarkSet="no" bookmark="no" Order="_x0032_"/>
  <Shape xmlns="" ID="T+cZi0p+DdqDZnrGd3U279Ggx9o=" Order="_x0031_" pdftag="_x005B_Artifact_x005D_" isBookmarkSet="no" bookmark="no"/>
  <Shape xmlns="" ID="YNqi2wRyWBxUdw58e7T7n0QzU0g=" pdftag="H2" isBookmarkSet="no" bookmark="yes" Order="_x0031_"/>
  <Shape xmlns="" ID="dMQA9EtE7JzXNPpeMRzxaCyRoQ8=" pdftag="P" isBookmarkSet="no" bookmark="no" Order="_x0032_"/>
  <Shape xmlns="" ID="9YU6JOsmZhEQeBB4U/0smViIi78=" Order="_x0031_" pdftag="_x005B_Artifact_x005D_" isBookmarkSet="no" bookmark="no"/>
  <Shape xmlns="" ID="aSa7pQMH9w+rYhF42+JqATUz36o=" pdftag="H2" isBookmarkSet="no" bookmark="yes" Order="_x0031_"/>
  <Shape xmlns="" ID="k/NC7W0VN1nmxfZgml5heSFW+Eo=" pdftag="P" isBookmarkSet="no" bookmark="no" Order="_x0032_"/>
  <Shape xmlns="" ID="n6ryVK/ovdQJ/rayD6Ri9SUcXYE=" Order="_x0031_" pdftag="_x005B_Artifact_x005D_" isBookmarkSet="no" bookmark="no"/>
  <Shape xmlns="" ID="BYW94eY6S/Us5E0eAjFWVuL36U0=" pdftag="H2" isBookmarkSet="no" bookmark="yes" Order="_x0031_"/>
  <Shape xmlns="" ID="81DOlDocogCQMd9GZ72ZwlclAgg=" pdftag="P" isBookmarkSet="no" bookmark="no" Order="_x0032_"/>
  <Shape xmlns="" ID="Im+RgXHMu7pmJynu/ULMvGz7aaM=" Order="_x0031_" pdftag="_x005B_Artifact_x005D_" isBookmarkSet="no" bookmark="no"/>
  <Shape xmlns="" ID="BaMewlCyjPf/yOrIkJnXZ5GBoxE=" pdftag="H2" isBookmarkSet="no" bookmark="yes" Order="_x0031_"/>
  <Shape xmlns="" ID="y61NP4EJ/2yV0bNVe2q9l1LCQ44=" pdftag="P" isBookmarkSet="no" bookmark="no" Order="_x0032_"/>
  <Shape xmlns="" ID="CBuWkoKS3Ptb0joFqQGdAoLjFQc=" Order="_x0031_" pdftag="_x005B_Artifact_x005D_" isBookmarkSet="no" bookmark="no"/>
  <Shape xmlns="" ID="qJnYcgf25fXSgv1WyY1y8PphsUA=" pdftag="H2" isBookmarkSet="no" bookmark="yes" Order="_x0031_"/>
  <Shape xmlns="" ID="wdNQ7fpNhHO1fLat8Yxwjx3Gbsw=" pdftag="P" isBookmarkSet="no" bookmark="no" Order="_x0032_"/>
  <Shape xmlns="" ID="iPTsKnN3H4EZLRHCe++INrJmZlY=" Order="_x0031_" pdftag="_x005B_Artifact_x005D_" isBookmarkSet="no" bookmark="no"/>
  <SubText xmlns="" ID="oUZcUyJFd47wZTCcflkebdXzojY=" ActualText=""/>
  <SubText xmlns="" ID="iKH0diDsQHZ2AtamspzP85NeOss=" ActualText=""/>
  <SubText xmlns="" ID="tKLw84VD7vnMns0WG7Cptobl5so=" ActualText=""/>
  <SubText xmlns="" ID="Dn5s0hGi+vBhFRlTZUIaoJj+xzQ=" ActualText=""/>
  <SubText xmlns="" ID="Idu7uL2RnFyMexzoJTDM3lsdf/s=" ActualText=""/>
  <SubText xmlns="" ID="fK/gQSGApJgauvmPnhofgPu0RUA=" ActualText=""/>
  <SubText xmlns="" ID="6MS+d0hxYPHboW4cyE9nwtkx/00=" ActualText=""/>
  <HyperLink xmlns="" ID="wdNQ7fpNhHO1fLat8Yxwjx3Gbsw=296320809365.7213_334.8" plainAltText="sarahsuegreene_x0040_gmail.com" language="" Lang=""/>
  <HyperLink xmlns="" ID="81DOlDocogCQMd9GZ72ZwlclAgg=-636445324511.8774_226.44" plainAltText="https:_x002F__x002F_doi.org_x002F_:_x002F__x002F_10.1080_x002F_17439760.2011.594079"/>
  <HyperLink xmlns="" ID="81DOlDocogCQMd9GZ72ZwlclAgg=979822326555.7274_308.04" plainAltText="doi.org_x002F_10.1080_x002F_17439760.2014.920407"/>
  <HyperLink xmlns="" ID="81DOlDocogCQMd9GZ72ZwlclAgg=1035067014511.8774_389.64" plainAltText="https:_x002F__x002F_doi.org_x002F_10.1080_x002F_02796015.2017.12087610"/>
  <HyperLink xmlns="" ID="gaa4lSok9eIGQIIMbdlrG3UxTqQ=-28845688951.8274_148.5788" plainAltText="Big_x0020_Life_x0020_Journal_x0020_"/>
  <HyperLink xmlns="" ID="gaa4lSok9eIGQIIMbdlrG3UxTqQ=160183011351.8274_180.4988" plainAltText="GoZen" Lang=""/>
  <HyperLink xmlns="" ID="gaa4lSok9eIGQIIMbdlrG3UxTqQ=-90492391451.8274_294.2588" plainAltText="Action_x0020_for_x0020_Happiness" Lang=""/>
  <HyperLink xmlns="" ID="dMQA9EtE7JzXNPpeMRzxaCyRoQ8=-1326025620361.7473_132.0121" plainAltText="American_x0020_Journal_x0020_of_x0020_"/>
  <HyperLink xmlns="" ID="dMQA9EtE7JzXNPpeMRzxaCyRoQ8=57203084169.82732_147.132" plainAltText="Occupational_x0020_Therapy"/>
  <HyperLink xmlns="" ID="dMQA9EtE7JzXNPpeMRzxaCyRoQ8=811305474194.5073_147.132" plainAltText="_x002C__x0020_"/>
  <HyperLink xmlns="" ID="dMQA9EtE7JzXNPpeMRzxaCyRoQ8=-1864841933201.1324_147.132" plainAltText="_x0037_4_x002C_"/>
  <HyperLink xmlns="" ID="dMQA9EtE7JzXNPpeMRzxaCyRoQ8=-450222589218.8824_147.132" plainAltText="_x0020_7403420010"/>
  <HyperLink xmlns="" ID="dMQA9EtE7JzXNPpeMRzxaCyRoQ8=-2063917457359.8473_180.372" plainAltText="School_x0020_Mental_x0020_Health_x0020_"/>
  <HyperLink xmlns="" ID="dMQA9EtE7JzXNPpeMRzxaCyRoQ8=-16417621269.82732_198.4921" plainAltText="Toolkit"/>
  <HyperLink xmlns="" ID="dMQA9EtE7JzXNPpeMRzxaCyRoQ8=488872419365.4773_231.732" plainAltText="What_x0020_is_x0020_mental_x0020_"/>
  <HyperLink xmlns="" ID="dMQA9EtE7JzXNPpeMRzxaCyRoQ8=-165505509169.82732_249.8521" plainAltText="illness_x003F_"/>
  <HyperLink xmlns="" ID="dMQA9EtE7JzXNPpeMRzxaCyRoQ8=-202141160317.4373_283.092" plainAltText="APA_x0020_Dictionary_x0020_of_x0020_Psychology"/>
  <HyperLink xmlns="" ID="dMQA9EtE7JzXNPpeMRzxaCyRoQ8=-145974574169.82732_367.692" plainAltText="Administration_x0020_and_x0020_Policy_x0020_in_x0020_Mental_x0020_Health_x0020_and_x0020_Mental_x0020_Health_x0020_Services_x0020_"/>
  <HyperLink xmlns="" ID="dMQA9EtE7JzXNPpeMRzxaCyRoQ8=127256310569.82732_382.812" plainAltText="Research"/>
  <HyperLink xmlns="" ID="dMQA9EtE7JzXNPpeMRzxaCyRoQ8=811305474121.0824_382.812" plainAltText="_x002C__x0020_"/>
  <HyperLink xmlns="" ID="dMQA9EtE7JzXNPpeMRzxaCyRoQ8=-304439760127.7073_382.812" plainAltText="_x0033_7"/>
  <HyperLink xmlns="" ID="dMQA9EtE7JzXNPpeMRzxaCyRoQ8=-1890179666141.9573_382.812" plainAltText="_x0028_1_x0029__x002C__x0020_40-47"/>
  <HyperLink xmlns="" ID="dMQA9EtE7JzXNPpeMRzxaCyRoQ8=-1326025620825.8573_116.892" plainAltText="American_x0020_Journal_x0020_of_x0020_"/>
  <HyperLink xmlns="" ID="dMQA9EtE7JzXNPpeMRzxaCyRoQ8=986173761525.7773_132.0121" plainAltText="Occupational_x0020_Therapy_x002C__x0020_72_x0028_4_Supplement_1_x0029_"/>
  <HyperLink xmlns="" ID="dMQA9EtE7JzXNPpeMRzxaCyRoQ8=-1326025620811.9673_213.612" plainAltText="American_x0020_Journal_x0020_of_x0020_"/>
  <HyperLink xmlns="" ID="dMQA9EtE7JzXNPpeMRzxaCyRoQ8=499505521525.7773_228.732" plainAltText="Occupational_x0020_Therapy_x002C__x0020_69_x0028_6_x0029__x002C_"/>
  <HyperLink xmlns="" ID="dMQA9EtE7JzXNPpeMRzxaCyRoQ8=1222875574689.6423_228.732" plainAltText="_x0020_6906180060"/>
  <HyperLink xmlns="" ID="dMQA9EtE7JzXNPpeMRzxaCyRoQ8=1365905287834.4324_280.092" plainAltText="American_x0020_Journal_x0020_"/>
  <HyperLink xmlns="" ID="dMQA9EtE7JzXNPpeMRzxaCyRoQ8=1093292873525.7773_295.212" plainAltText="of_x0020_Occupational_x0020_Therapy_x002C__x0020_63_x002C__x0020_69_x2013_80"/>
  <HyperLink xmlns="" ID="dMQA9EtE7JzXNPpeMRzxaCyRoQ8=1731697502525.7773_413.052" plainAltText="American_x0020_Journal_x0020_of_x0020_Occupational_x0020_Therapy_x002C__x0020_74_x002C__x0020_7402180020"/>
  <HyperLink xmlns="" ID="k/NC7W0VN1nmxfZgml5heSFW+Eo=-1837365280430.8224_113.8501" plainAltText="Learn_x0020_"/>
  <HyperLink xmlns="" ID="k/NC7W0VN1nmxfZgml5heSFW+Eo=-147136670769.8274_128.9701" plainAltText="About_x0020_Mental_x0020_Health_x0020_-_x0020_Mental_x0020_Health_x0020_-_x0020_CDC"/>
  <HyperLink xmlns="" ID="k/NC7W0VN1nmxfZgml5heSFW+Eo=-327374577439.0024_162.2101" plainAltText="Well-"/>
  <HyperLink xmlns="" ID="k/NC7W0VN1nmxfZgml5heSFW+Eo=79046015469.8274_180.3301" plainAltText="Being_x0020_Concepts"/>
  <HyperLink xmlns="" ID="k/NC7W0VN1nmxfZgml5heSFW+Eo=243006311135.7024_298.1701" plainAltText="Journal_x0020_of_x0020_school_x0020_psychology"/>
  <HyperLink xmlns="" ID="k/NC7W0VN1nmxfZgml5heSFW+Eo=811305474296.7524_298.1701" plainAltText="_x002C__x0020_"/>
  <HyperLink xmlns="" ID="k/NC7W0VN1nmxfZgml5heSFW+Eo=1261644176303.3774_298.1701" plainAltText="_x0034_6"/>
  <HyperLink xmlns="" ID="k/NC7W0VN1nmxfZgml5heSFW+Eo=-1936222958317.6274_298.1701" plainAltText="_x0028_2_x0029__x002C__x0020_213-233"/>
  <HyperLink xmlns="" ID="k/NC7W0VN1nmxfZgml5heSFW+Eo=2056834269273.2424_364.6501" plainAltText="School_x0020_Psychology_x0020_Review"/>
  <HyperLink xmlns="" ID="k/NC7W0VN1nmxfZgml5heSFW+Eo=811305474419.3224_364.6501" plainAltText="_x002C__x0020_"/>
  <HyperLink xmlns="" ID="k/NC7W0VN1nmxfZgml5heSFW+Eo=1664928703425.9474_364.6501" plainAltText="_x0034_3"/>
  <HyperLink xmlns="" ID="k/NC7W0VN1nmxfZgml5heSFW+Eo=-1463952245440.1974_364.6501" plainAltText="_x0028_2_x0029__x002C__x0020_"/>
  <HyperLink xmlns="" ID="k/NC7W0VN1nmxfZgml5heSFW+Eo=-115241307769.8274_379.7701" plainAltText="_x0031_32-152"/>
  <HyperLink xmlns="" ID="k/NC7W0VN1nmxfZgml5heSFW+Eo=1034193737703.4824_113.8501" plainAltText="Thanks_x0021__x0020_A_x0020_strengths-based_x0020_"/>
  <HyperLink xmlns="" ID="k/NC7W0VN1nmxfZgml5heSFW+Eo=741416323498.4774_128.9701" plainAltText="gratitude_x0020_curriculum_x0020_for_x0020_tweens_x0020_and_x0020_teens"/>
  <HyperLink xmlns="" ID="k/NC7W0VN1nmxfZgml5heSFW+Eo=-1737435756685.1674_246.8101" plainAltText="Contemporary_x0020_School_x0020_Psychology"/>
  <HyperLink xmlns="" ID="k/NC7W0VN1nmxfZgml5heSFW+Eo=1510522096872.7025_246.8101" plainAltText="_x002C__x0020_1-13"/>
  <HyperLink xmlns="" ID="k/NC7W0VN1nmxfZgml5heSFW+Eo=-1982112483498.4774_313.2901" plainAltText="Applied_x0020_Research_x0020_in_x0020_Quality_x0020_of_x0020_Life"/>
  <HyperLink xmlns="" ID="k/NC7W0VN1nmxfZgml5heSFW+Eo=811305474691.2625_313.2901" plainAltText="_x002C__x0020_"/>
  <HyperLink xmlns="" ID="k/NC7W0VN1nmxfZgml5heSFW+Eo=858359652697.8874_313.2901" plainAltText="_x0031_5"/>
  <HyperLink xmlns="" ID="k/NC7W0VN1nmxfZgml5heSFW+Eo=-1070087683712.1374_313.2901" plainAltText="_x0028_2_x0029__x002C__x0020_573-596"/>
  <HyperLink xmlns="" ID="k/NC7W0VN1nmxfZgml5heSFW+Eo=1360736118586.8624_346.5301" plainAltText="Journal_x0020_of_x0020_adolescence"/>
  <HyperLink xmlns="" ID="k/NC7W0VN1nmxfZgml5heSFW+Eo=811305474714.9324_346.5301" plainAltText="_x002C__x0020_"/>
  <HyperLink xmlns="" ID="k/NC7W0VN1nmxfZgml5heSFW+Eo=-304439764721.5574_346.5301" plainAltText="_x0037_7"/>
  <HyperLink xmlns="" ID="k/NC7W0VN1nmxfZgml5heSFW+Eo=-2068436086735.8074_346.5301" plainAltText="_x002C__x0020_21-31"/>
  <HyperLink xmlns="" ID="81DOlDocogCQMd9GZ72ZwlclAgg=1177800715330.4174_114.6" plainAltText="Handbook_x0020_of_x0020_school-based_x0020_"/>
  <HyperLink xmlns="" ID="81DOlDocogCQMd9GZ72ZwlclAgg=-140485736874.3274_129.72" plainAltText="mental_x0020_health_x0020_promotion:_x0020_An_x0020_evidence-Informed_x0020_framework_x0020_for_x0020_"/>
  <HyperLink xmlns="" ID="81DOlDocogCQMd9GZ72ZwlclAgg=-58339624574.3274_144.84" plainAltText="implementation_x0020__x0028_1st_x0020_ed._x0020_2018._x0029_"/>
  <HyperLink xmlns="" ID="81DOlDocogCQMd9GZ72ZwlclAgg=-1982394826303.9024_178.08" plainAltText="Mental_x0020_Health_x0020_Promotion"/>
  <HyperLink xmlns="" ID="81DOlDocogCQMd9GZ72ZwlclAgg=811305565459.3624_214.32" plainAltText="A_x0020_"/>
  <HyperLink xmlns="" ID="81DOlDocogCQMd9GZ72ZwlclAgg=47713324274.3274_232.44" plainAltText="population_x0020_health_x0020_perspective_x0020_on_x0020_middle_x0020_school_x0020_success:_x0020_"/>
  <HyperLink xmlns="" ID="81DOlDocogCQMd9GZ72ZwlclAgg=1363306771264.3674_365.4" plainAltText="School_x0020_mental_x0020_health_x002C__x0020_10_x0028_4_x0029__x002C_"/>
  <HyperLink xmlns="" ID="81DOlDocogCQMd9GZ72ZwlclAgg=-1863479425423.9174_365.4" plainAltText="_x0020_450-461"/>
  <HyperLink xmlns="" ID="81DOlDocogCQMd9GZ72ZwlclAgg=-292999979889.9474_196.2" plainAltText="The_x0020_"/>
  <HyperLink xmlns="" ID="81DOlDocogCQMd9GZ72ZwlclAgg=-388353270511.8774_211.32" plainAltText="Journal_x0020_of_x0020_Positive_x0020_Psychology"/>
  <HyperLink xmlns="" ID="81DOlDocogCQMd9GZ72ZwlclAgg=811305474680.5925_211.32" plainAltText="_x002C__x0020_"/>
  <HyperLink xmlns="" ID="81DOlDocogCQMd9GZ72ZwlclAgg=372029324687.2174_211.32" plainAltText="_x0036_"/>
  <HyperLink xmlns="" ID="81DOlDocogCQMd9GZ72ZwlclAgg=408339845694.3425_211.32" plainAltText="_x0028_5_x0029__x002C__x0020_377-388"/>
  <HyperLink xmlns="" ID="81DOlDocogCQMd9GZ72ZwlclAgg=1497792830853.7524_277.8" plainAltText="The_x0020_Journal_x0020_"/>
  <HyperLink xmlns="" ID="81DOlDocogCQMd9GZ72ZwlclAgg=-1977829132511.8774_292.92" plainAltText="of_x0020_Positive_x0020_Psychology_x002C__x0020_10_x0028_1_x0029__x002C_"/>
  <HyperLink xmlns="" ID="81DOlDocogCQMd9GZ72ZwlclAgg=-687405016675.2774_292.92" plainAltText="_x0020_77-89"/>
  <HyperLink xmlns="" ID="81DOlDocogCQMd9GZ72ZwlclAgg=1931356682835.4474_359.4" plainAltText="School_x0020_"/>
  <HyperLink xmlns="" ID="81DOlDocogCQMd9GZ72ZwlclAgg=-1196787371511.8774_374.52" plainAltText="Psychology_x0020_Review"/>
  <HyperLink xmlns="" ID="81DOlDocogCQMd9GZ72ZwlclAgg=811305474617.8325_374.52" plainAltText="_x002C__x0020_"/>
  <HyperLink xmlns="" ID="81DOlDocogCQMd9GZ72ZwlclAgg=1261644176624.4574_374.52" plainAltText="_x0034_6"/>
  <HyperLink xmlns="" ID="81DOlDocogCQMd9GZ72ZwlclAgg=2000728079638.7074_374.52" plainAltText="_x0028_1_x0029__x002C__x0020_21-41"/>
  <HyperLink xmlns="" ID="y61NP4EJ/2yV0bNVe2q9l1LCQ44=-415625523374.8174_130.47" plainAltText="Scandinavian_x0020_"/>
  <HyperLink xmlns="" ID="y61NP4EJ/2yV0bNVe2q9l1LCQ44=-8935636274.3274_145.59" plainAltText="Journal_x0020_of_x0020_Occupational_x0020_Therapy_x002C__x0020_22_x002C__x0020_173_x2013_180"/>
  <HyperLink xmlns="" ID="y61NP4EJ/2yV0bNVe2q9l1LCQ44=-814720439137.3924_227.19" plainAltText="School_x0020_Mental_x0020_Health_x002C__x0020_6"/>
  <HyperLink xmlns="" ID="y61NP4EJ/2yV0bNVe2q9l1LCQ44=635603191273.0674_227.19" plainAltText="_x0028_2_x0029__x002C__x0020_84-98"/>
  <HyperLink xmlns="" ID="y61NP4EJ/2yV0bNVe2q9l1LCQ44=683568356323.4174_293.67" plainAltText="Occupational_x0020_Therapy_x0020_in_x0020_"/>
  <HyperLink xmlns="" ID="y61NP4EJ/2yV0bNVe2q9l1LCQ44=148253620574.3274_308.79" plainAltText="Mental_x0020_Health_x002C__x0020_32_x002C__x0020_245_x2013_258"/>
  <HyperLink xmlns="" ID="y61NP4EJ/2yV0bNVe2q9l1LCQ44=-517593122153.7524_360.15" plainAltText="_x003F__x0020_Mental_x0020_Health.Gov_x003B__x0020_Let_x0027_s_x0020_Talk_x0020_about_x0020_It"/>
  <HyperLink xmlns="" ID="y61NP4EJ/2yV0bNVe2q9l1LCQ44=107516034374.3274_393.39" plainAltText="VIA_x0020_Institute_x0020_on_x0020_Character._x0020__x0028_2022"/>
  <HyperLink xmlns="" ID="y61NP4EJ/2yV0bNVe2q9l1LCQ44=811305476769.9974_145.59" plainAltText="_x002E__x0020_"/>
  <HyperLink xmlns="" ID="y61NP4EJ/2yV0bNVe2q9l1LCQ44=-1952084274776.6224_145.59" plainAltText="Journal_x0020_of_x0020_school_x0020_"/>
  <HyperLink xmlns="" ID="y61NP4EJ/2yV0bNVe2q9l1LCQ44=-1126257606502.9774_160.71" plainAltText="health_x002C__x0020_89_x0028_8_x0029__x002C_"/>
  <HyperLink xmlns="" ID="y61NP4EJ/2yV0bNVe2q9l1LCQ44=-1283710531579.3524_160.71" plainAltText="_x0020_643-652"/>
  <HyperLink xmlns="" ID="y61NP4EJ/2yV0bNVe2q9l1LCQ44=1607842265807.5724_178.83" plainAltText="About_x0020_"/>
  <HyperLink xmlns="" ID="y61NP4EJ/2yV0bNVe2q9l1LCQ44=-2010651753502.9774_196.95" plainAltText="occupational_x0020_therapy:_x0020_Definition_x0020__x0022_occupation._x0022_"/>
  <HyperLink xmlns="" ID="y61NP4EJ/2yV0bNVe2q9l1LCQ44=1605656385765.1224_230.19" plainAltText="Mental_x0020_health:_x0020_"/>
  <HyperLink xmlns="" ID="y61NP4EJ/2yV0bNVe2q9l1LCQ44=-2037137226502.9774_248.31" plainAltText="strengthening_x0020_our_x0020_response._x0020_Mental_x0020_Health:_x0020_Strengthening_x0020_Our_x0020_"/>
  <HyperLink xmlns="" ID="y61NP4EJ/2yV0bNVe2q9l1LCQ44=807705055502.9774_263.43" plainAltText="Response"/>
  <HyperLink xmlns="" ID="y61NP4EJ/2yV0bNVe2q9l1LCQ44=-1211172988599.5524_296.67" plainAltText="School-Based_x0020_Supports"/>
  <HyperLink xmlns="" ID="gaa4lSok9eIGQIIMbdlrG3UxTqQ=133567600751.8274_148.5788" plainAltText="Big_x0020_Life_x0020_Journal" language="" Lang=""/>
  <Shape xmlns="" ID="SipZAUmrgkIfHN83m+GSLoi93pQ=" pdftag="P" isBookmarkSet="no" Order="_x0032_" bookmark="no"/>
  <Shape xmlns="" ID="LOSZNTV/Ga0J4JkU3m/LtUYQcAU=" pdftag="" bookmark="no" Order="_x002D_1"/>
</PAW>
</file>

<file path=customXml/itemProps1.xml><?xml version="1.0" encoding="utf-8"?>
<ds:datastoreItem xmlns:ds="http://schemas.openxmlformats.org/officeDocument/2006/customXml" ds:itemID="{BDDA8F98-CF0A-47A4-BB33-D89B60E5DAF1}">
  <ds:schemaRefs>
    <ds:schemaRef ds:uri="http://www.net-centric.com/PAWPP"/>
    <ds:schemaRef ds:uri=""/>
  </ds:schemaRefs>
</ds:datastoreItem>
</file>

<file path=docProps/app.xml><?xml version="1.0" encoding="utf-8"?>
<Properties xmlns="http://schemas.openxmlformats.org/officeDocument/2006/extended-properties" xmlns:vt="http://schemas.openxmlformats.org/officeDocument/2006/docPropsVTypes">
  <Template>Integral</Template>
  <TotalTime>28197</TotalTime>
  <Words>3611</Words>
  <Application>Microsoft Office PowerPoint</Application>
  <PresentationFormat>Widescreen</PresentationFormat>
  <Paragraphs>286</Paragraphs>
  <Slides>33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Courier New</vt:lpstr>
      <vt:lpstr>Tw Cen MT</vt:lpstr>
      <vt:lpstr>Wingdings</vt:lpstr>
      <vt:lpstr>Wingdings 3</vt:lpstr>
      <vt:lpstr>Integral</vt:lpstr>
      <vt:lpstr>Mental health promotion and executive function skills to improve occupational performance in the academic setting and beyond</vt:lpstr>
      <vt:lpstr>About this Presentation</vt:lpstr>
      <vt:lpstr>To Begin</vt:lpstr>
      <vt:lpstr>Mental Illness and Mental Health</vt:lpstr>
      <vt:lpstr>Mental Health</vt:lpstr>
      <vt:lpstr>Well-Being</vt:lpstr>
      <vt:lpstr>Positive Mental Health</vt:lpstr>
      <vt:lpstr>Occupational Engagement</vt:lpstr>
      <vt:lpstr>Take a Step Back and Reflect</vt:lpstr>
      <vt:lpstr>Mental Health and Executive Function Skills</vt:lpstr>
      <vt:lpstr>WSCC Model (CDC, 2021) Whole School, Whole Community, Whole Child Model</vt:lpstr>
      <vt:lpstr>Multi-Tiered Systems of Support</vt:lpstr>
      <vt:lpstr>Public Health Model and Mental Health Promotion</vt:lpstr>
      <vt:lpstr>The Importance of Environment</vt:lpstr>
      <vt:lpstr>Equity, Access, and Who is Responsible?</vt:lpstr>
      <vt:lpstr>Academic Success</vt:lpstr>
      <vt:lpstr>Intervention Ideas</vt:lpstr>
      <vt:lpstr>Positive Psychology Interventions (PPI)</vt:lpstr>
      <vt:lpstr>Mental Health Literacy</vt:lpstr>
      <vt:lpstr>Character Strengths</vt:lpstr>
      <vt:lpstr>Research on Character Strengths</vt:lpstr>
      <vt:lpstr>Strengths Based Interventions</vt:lpstr>
      <vt:lpstr>Daily Check-Ins</vt:lpstr>
      <vt:lpstr>Individualized Planner System</vt:lpstr>
      <vt:lpstr>Occupational Exploration</vt:lpstr>
      <vt:lpstr>Every Moment Counts </vt:lpstr>
      <vt:lpstr>More Ideas and Resources</vt:lpstr>
      <vt:lpstr>In Closing</vt:lpstr>
      <vt:lpstr>References (Page 1)</vt:lpstr>
      <vt:lpstr>References (Page 2)</vt:lpstr>
      <vt:lpstr>References (Page 3)</vt:lpstr>
      <vt:lpstr>References (Page 4)</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Charting the Cs Presentation: Mental health promotion and executive function skills to improve...</dc:title>
  <dc:creator>Metro ECSU;Sarah S Greene</dc:creator>
  <cp:lastModifiedBy>Shuyin Maciel</cp:lastModifiedBy>
  <cp:revision>917</cp:revision>
  <dcterms:created xsi:type="dcterms:W3CDTF">2020-04-18T15:28:58Z</dcterms:created>
  <dcterms:modified xsi:type="dcterms:W3CDTF">2023-01-14T08:37:11Z</dcterms:modified>
</cp:coreProperties>
</file>